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71c10f739c861894a87cc85582d6098fb7c796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f6a277e69d8ed1e89473997e174bf8e64e6a5f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699ca8ecb98a8aa26050c24a2fdcc3fb2f8a71c.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251120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313331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344436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3755416"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468"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437752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4688573"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499962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531067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5621730"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5932782"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624383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6554887"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6865939"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7176991"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748804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7799096"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8110148"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7" name="rc127"/>
            <p:cNvSpPr/>
            <p:nvPr/>
          </p:nvSpPr>
          <p:spPr>
            <a:xfrm>
              <a:off x="842120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8732253"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3444364" y="3074535"/>
              <a:ext cx="311052" cy="28080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0" name="rc130"/>
            <p:cNvSpPr/>
            <p:nvPr/>
          </p:nvSpPr>
          <p:spPr>
            <a:xfrm>
              <a:off x="3755416" y="3074535"/>
              <a:ext cx="311052" cy="28080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31" name="rc131"/>
            <p:cNvSpPr/>
            <p:nvPr/>
          </p:nvSpPr>
          <p:spPr>
            <a:xfrm>
              <a:off x="4066468" y="3074535"/>
              <a:ext cx="311052" cy="28080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21" y="3074535"/>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3" name="rc133"/>
            <p:cNvSpPr/>
            <p:nvPr/>
          </p:nvSpPr>
          <p:spPr>
            <a:xfrm>
              <a:off x="4688573" y="3074535"/>
              <a:ext cx="311052" cy="28080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25" y="3074535"/>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35" name="rc135"/>
            <p:cNvSpPr/>
            <p:nvPr/>
          </p:nvSpPr>
          <p:spPr>
            <a:xfrm>
              <a:off x="5310677" y="3074535"/>
              <a:ext cx="311052"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6" name="rc136"/>
            <p:cNvSpPr/>
            <p:nvPr/>
          </p:nvSpPr>
          <p:spPr>
            <a:xfrm>
              <a:off x="5621730" y="3074535"/>
              <a:ext cx="311052" cy="280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37" name="rc137"/>
            <p:cNvSpPr/>
            <p:nvPr/>
          </p:nvSpPr>
          <p:spPr>
            <a:xfrm>
              <a:off x="5932782" y="3074535"/>
              <a:ext cx="311052" cy="28080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38" name="rc138"/>
            <p:cNvSpPr/>
            <p:nvPr/>
          </p:nvSpPr>
          <p:spPr>
            <a:xfrm>
              <a:off x="6243834" y="3074535"/>
              <a:ext cx="311052" cy="280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39" name="rc139"/>
            <p:cNvSpPr/>
            <p:nvPr/>
          </p:nvSpPr>
          <p:spPr>
            <a:xfrm>
              <a:off x="6554887" y="3074535"/>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0" name="rc140"/>
            <p:cNvSpPr/>
            <p:nvPr/>
          </p:nvSpPr>
          <p:spPr>
            <a:xfrm>
              <a:off x="6865939"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1" name="rc141"/>
            <p:cNvSpPr/>
            <p:nvPr/>
          </p:nvSpPr>
          <p:spPr>
            <a:xfrm>
              <a:off x="717699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748804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7799096"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8110148"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8421201"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8732253"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5621730"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932782"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6243834"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6554887"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6865939"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7176991"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7488044"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7799096"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0" name="rc160"/>
            <p:cNvSpPr/>
            <p:nvPr/>
          </p:nvSpPr>
          <p:spPr>
            <a:xfrm>
              <a:off x="8110148"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1" name="rc161"/>
            <p:cNvSpPr/>
            <p:nvPr/>
          </p:nvSpPr>
          <p:spPr>
            <a:xfrm>
              <a:off x="8421201"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2" name="rc162"/>
            <p:cNvSpPr/>
            <p:nvPr/>
          </p:nvSpPr>
          <p:spPr>
            <a:xfrm>
              <a:off x="8732253"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955945"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126699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157805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1889102"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220015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251120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2822259"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313331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344436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3755416"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3" name="rc173"/>
            <p:cNvSpPr/>
            <p:nvPr/>
          </p:nvSpPr>
          <p:spPr>
            <a:xfrm>
              <a:off x="406646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4377521"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468857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4999625"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5310677"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30"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5932782"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624383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655488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6865939"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7176991"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748804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779909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8110148"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7" name="rc187"/>
            <p:cNvSpPr/>
            <p:nvPr/>
          </p:nvSpPr>
          <p:spPr>
            <a:xfrm>
              <a:off x="842120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873225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955945"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0" name="rc190"/>
            <p:cNvSpPr/>
            <p:nvPr/>
          </p:nvSpPr>
          <p:spPr>
            <a:xfrm>
              <a:off x="1266997"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1" name="rc191"/>
            <p:cNvSpPr/>
            <p:nvPr/>
          </p:nvSpPr>
          <p:spPr>
            <a:xfrm>
              <a:off x="1578050"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1889102"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220015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2511207"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2822259"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313331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344436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375541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406646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437752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4688573"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4999625"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5310677"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4" name="rc204"/>
            <p:cNvSpPr/>
            <p:nvPr/>
          </p:nvSpPr>
          <p:spPr>
            <a:xfrm>
              <a:off x="5621730"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5932782"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3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6554887"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6865939"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717699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0" name="rc210"/>
            <p:cNvSpPr/>
            <p:nvPr/>
          </p:nvSpPr>
          <p:spPr>
            <a:xfrm>
              <a:off x="748804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1" name="rc211"/>
            <p:cNvSpPr/>
            <p:nvPr/>
          </p:nvSpPr>
          <p:spPr>
            <a:xfrm>
              <a:off x="7799096"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2" name="rc212"/>
            <p:cNvSpPr/>
            <p:nvPr/>
          </p:nvSpPr>
          <p:spPr>
            <a:xfrm>
              <a:off x="8110148"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3" name="rc213"/>
            <p:cNvSpPr/>
            <p:nvPr/>
          </p:nvSpPr>
          <p:spPr>
            <a:xfrm>
              <a:off x="842120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4" name="rc214"/>
            <p:cNvSpPr/>
            <p:nvPr/>
          </p:nvSpPr>
          <p:spPr>
            <a:xfrm>
              <a:off x="8732253"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8732253" y="3636138"/>
              <a:ext cx="311052"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16" name="rc216"/>
            <p:cNvSpPr/>
            <p:nvPr/>
          </p:nvSpPr>
          <p:spPr>
            <a:xfrm>
              <a:off x="955945"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7" name="rc217"/>
            <p:cNvSpPr/>
            <p:nvPr/>
          </p:nvSpPr>
          <p:spPr>
            <a:xfrm>
              <a:off x="126699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157805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188910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220015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251120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2822259"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3" name="rc223"/>
            <p:cNvSpPr/>
            <p:nvPr/>
          </p:nvSpPr>
          <p:spPr>
            <a:xfrm>
              <a:off x="313331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344436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375541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406646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437752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468857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499962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531067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5621730"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5932782"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3" name="rc233"/>
            <p:cNvSpPr/>
            <p:nvPr/>
          </p:nvSpPr>
          <p:spPr>
            <a:xfrm>
              <a:off x="6243834"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655488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39"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6" name="rc236"/>
            <p:cNvSpPr/>
            <p:nvPr/>
          </p:nvSpPr>
          <p:spPr>
            <a:xfrm>
              <a:off x="717699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7" name="rc237"/>
            <p:cNvSpPr/>
            <p:nvPr/>
          </p:nvSpPr>
          <p:spPr>
            <a:xfrm>
              <a:off x="748804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rc238"/>
            <p:cNvSpPr/>
            <p:nvPr/>
          </p:nvSpPr>
          <p:spPr>
            <a:xfrm>
              <a:off x="7799096"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9" name="rc239"/>
            <p:cNvSpPr/>
            <p:nvPr/>
          </p:nvSpPr>
          <p:spPr>
            <a:xfrm>
              <a:off x="8110148"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842120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873225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8732253" y="5320945"/>
              <a:ext cx="311052" cy="280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43" name="tx243"/>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6" name="tx256"/>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9" name="tx259"/>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2" name="tx262"/>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3" name="tx263"/>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1963245" y="26132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73" name="tx273"/>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320745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320745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4" name="tx304"/>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1" name="tx321"/>
            <p:cNvSpPr/>
            <p:nvPr/>
          </p:nvSpPr>
          <p:spPr>
            <a:xfrm>
              <a:off x="1362234"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2" name="tx322"/>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320745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7" name="tx327"/>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0" name="tx330"/>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2" name="tx332"/>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6" name="tx336"/>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320745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0" name="tx350"/>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4" name="tx364"/>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67" name="tx367"/>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0" name="tx370"/>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1" name="tx371"/>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2" name="tx372"/>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4" name="tx384"/>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2896402"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3" name="tx403"/>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7" name="tx407"/>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8" name="tx408"/>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1" name="tx411"/>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8184291"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4" name="tx414"/>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5" name="tx415"/>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6" name="tx416"/>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7" name="tx417"/>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8" name="tx418"/>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0" name="tx420"/>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1" name="tx421"/>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2896402"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1" name="tx431"/>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3" name="tx433"/>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4" name="tx434"/>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5" name="tx435"/>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6" name="tx436"/>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9" name="tx439"/>
            <p:cNvSpPr/>
            <p:nvPr/>
          </p:nvSpPr>
          <p:spPr>
            <a:xfrm>
              <a:off x="8184291"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0" name="tx440"/>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2" name="tx442"/>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2" name="tx452"/>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5" name="tx455"/>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9" name="tx459"/>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0" name="tx460"/>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1" name="tx461"/>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2" name="tx462"/>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3" name="tx463"/>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4" name="tx464"/>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5" name="tx465"/>
            <p:cNvSpPr/>
            <p:nvPr/>
          </p:nvSpPr>
          <p:spPr>
            <a:xfrm>
              <a:off x="8184291" y="48582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6" name="tx466"/>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7" name="tx467"/>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8" name="tx468"/>
            <p:cNvSpPr/>
            <p:nvPr/>
          </p:nvSpPr>
          <p:spPr>
            <a:xfrm>
              <a:off x="196324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69" name="tx469"/>
            <p:cNvSpPr/>
            <p:nvPr/>
          </p:nvSpPr>
          <p:spPr>
            <a:xfrm>
              <a:off x="1963245"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70" name="tx470"/>
            <p:cNvSpPr/>
            <p:nvPr/>
          </p:nvSpPr>
          <p:spPr>
            <a:xfrm>
              <a:off x="3569745" y="31744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71" name="tx471"/>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72" name="tx472"/>
            <p:cNvSpPr/>
            <p:nvPr/>
          </p:nvSpPr>
          <p:spPr>
            <a:xfrm>
              <a:off x="4191849" y="31744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73" name="tx473"/>
            <p:cNvSpPr/>
            <p:nvPr/>
          </p:nvSpPr>
          <p:spPr>
            <a:xfrm>
              <a:off x="4472757"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74" name="tx474"/>
            <p:cNvSpPr/>
            <p:nvPr/>
          </p:nvSpPr>
          <p:spPr>
            <a:xfrm>
              <a:off x="4783809"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75" name="tx475"/>
            <p:cNvSpPr/>
            <p:nvPr/>
          </p:nvSpPr>
          <p:spPr>
            <a:xfrm>
              <a:off x="5094862"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76" name="tx476"/>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77" name="tx477"/>
            <p:cNvSpPr/>
            <p:nvPr/>
          </p:nvSpPr>
          <p:spPr>
            <a:xfrm>
              <a:off x="5747111" y="31744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78" name="tx478"/>
            <p:cNvSpPr/>
            <p:nvPr/>
          </p:nvSpPr>
          <p:spPr>
            <a:xfrm>
              <a:off x="6028019"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79" name="tx479"/>
            <p:cNvSpPr/>
            <p:nvPr/>
          </p:nvSpPr>
          <p:spPr>
            <a:xfrm>
              <a:off x="6369216" y="31744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80" name="tx480"/>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81" name="tx481"/>
            <p:cNvSpPr/>
            <p:nvPr/>
          </p:nvSpPr>
          <p:spPr>
            <a:xfrm>
              <a:off x="8857634" y="54222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82" name="tx48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3" name="tx48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4" name="tx48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5" name="tx48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6" name="tx48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7" name="tx48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88" name="tx48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89" name="tx48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0" name="tx49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1" name="tx49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2" name="tx49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3" name="tx49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4" name="tx49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5" name="tx49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6" name="tx49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7" name="tx49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98" name="tx49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99" name="tx49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0" name="tx50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1" name="tx50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2" name="tx50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3" name="tx50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4" name="tx50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5" name="tx50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6" name="tx50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7" name="tx50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08" name="tx508"/>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09" name="tx509"/>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0" name="tx510"/>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1" name="tx511"/>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2" name="tx512"/>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3" name="tx513"/>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4" name="tx514"/>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15" name="tx515"/>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16" name="tx516"/>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17" name="tx517"/>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18" name="tx518"/>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19" name="tx519"/>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0" name="tx520"/>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1" name="tx521"/>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2" name="pic522"/>
            <p:cNvPicPr/>
            <p:nvPr/>
          </p:nvPicPr>
          <p:blipFill>
            <a:blip r:embed="rId2" cstate="print"/>
            <a:stretch>
              <a:fillRect/>
            </a:stretch>
          </p:blipFill>
          <p:spPr>
            <a:xfrm>
              <a:off x="4653227" y="5838594"/>
              <a:ext cx="2160000" cy="219455"/>
            </a:xfrm>
            <a:prstGeom prst="rect">
              <a:avLst/>
            </a:prstGeom>
          </p:spPr>
        </p:pic>
        <p:sp>
          <p:nvSpPr>
            <p:cNvPr id="523" name="pl523"/>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4" name="pl524"/>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5" name="pl525"/>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6" name="pl526"/>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7" name="pl527"/>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8" name="pl528"/>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9" name="pl529"/>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0" name="pl530"/>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1" name="pl531"/>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2" name="pl532"/>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3" name="pl533"/>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4" name="pl534"/>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5" name="tx535"/>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36" name="tx536"/>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37" name="tx537"/>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38" name="tx538"/>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39" name="tx539"/>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0" name="tx540"/>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1" name="tx541"/>
            <p:cNvSpPr/>
            <p:nvPr/>
          </p:nvSpPr>
          <p:spPr>
            <a:xfrm>
              <a:off x="924840" y="1332266"/>
              <a:ext cx="288900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Belarus, 2000-2025</a:t>
              </a:r>
            </a:p>
          </p:txBody>
        </p:sp>
        <p:sp>
          <p:nvSpPr>
            <p:cNvPr id="542" name="tx54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3" name="tx54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4" name="tx54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13 (85%) vaccines in the schedule achieved coverage of 90% or more. Vaccine coverage ranged from 16% to 98%.
Since 2005, estimates have been made for 6 new vaccines. PCVC and HPVc is the newest vaccine reported (2025), which achieved 16% and 2% coverage in 2025.
In 2025, Belarus did not report any stockouts of vaccines or supplies.</a:t>
            </a:r>
          </a:p>
        </p:txBody>
      </p:sp>
      <p:sp>
        <p:nvSpPr>
          <p:cNvPr id="5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11, and declined for two, indicating limited improvement in routine immunization performance; 11 achieved at least 90% coverage.</a:t>
            </a:r>
          </a:p>
        </p:txBody>
      </p:sp>
      <p:grpSp xmlns:pic="http://schemas.openxmlformats.org/drawingml/2006/picture">
        <p:nvGrpSpPr>
          <p:cNvPr id="547" name=""/>
          <p:cNvGrpSpPr/>
          <p:nvPr/>
        </p:nvGrpSpPr>
        <p:grpSpPr>
          <a:xfrm>
            <a:off x="292608" y="1005840"/>
            <a:ext cx="8595360" cy="28575"/>
            <a:chOff x="292608" y="1005840"/>
            <a:chExt cx="8595360" cy="28575"/>
          </a:xfrm>
        </p:grpSpPr>
        <p:sp>
          <p:nvSpPr>
            <p:cNvPr id="5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997568"/>
            </a:xfrm>
            <a:custGeom>
              <a:avLst/>
              <a:pathLst>
                <a:path w="6481656" h="997568">
                  <a:moveTo>
                    <a:pt x="0" y="0"/>
                  </a:moveTo>
                  <a:lnTo>
                    <a:pt x="259266" y="0"/>
                  </a:lnTo>
                  <a:lnTo>
                    <a:pt x="518532" y="0"/>
                  </a:lnTo>
                  <a:lnTo>
                    <a:pt x="777798" y="997568"/>
                  </a:lnTo>
                  <a:lnTo>
                    <a:pt x="1037065" y="0"/>
                  </a:lnTo>
                  <a:lnTo>
                    <a:pt x="1296331" y="0"/>
                  </a:lnTo>
                  <a:lnTo>
                    <a:pt x="1555597" y="0"/>
                  </a:lnTo>
                  <a:lnTo>
                    <a:pt x="1814863" y="0"/>
                  </a:lnTo>
                  <a:lnTo>
                    <a:pt x="2074130" y="39902"/>
                  </a:lnTo>
                  <a:lnTo>
                    <a:pt x="2333396" y="39902"/>
                  </a:lnTo>
                  <a:lnTo>
                    <a:pt x="2592662" y="0"/>
                  </a:lnTo>
                  <a:lnTo>
                    <a:pt x="2851928" y="0"/>
                  </a:lnTo>
                  <a:lnTo>
                    <a:pt x="3111195" y="0"/>
                  </a:lnTo>
                  <a:lnTo>
                    <a:pt x="3370461" y="0"/>
                  </a:lnTo>
                  <a:lnTo>
                    <a:pt x="3629727" y="79805"/>
                  </a:lnTo>
                  <a:lnTo>
                    <a:pt x="3888994" y="0"/>
                  </a:lnTo>
                  <a:lnTo>
                    <a:pt x="4148260" y="0"/>
                  </a:lnTo>
                  <a:lnTo>
                    <a:pt x="4407526" y="79805"/>
                  </a:lnTo>
                  <a:lnTo>
                    <a:pt x="4666792" y="39902"/>
                  </a:lnTo>
                  <a:lnTo>
                    <a:pt x="4926059" y="39902"/>
                  </a:lnTo>
                  <a:lnTo>
                    <a:pt x="5185325" y="79805"/>
                  </a:lnTo>
                  <a:lnTo>
                    <a:pt x="5444591" y="39902"/>
                  </a:lnTo>
                  <a:lnTo>
                    <a:pt x="5703857" y="39902"/>
                  </a:lnTo>
                  <a:lnTo>
                    <a:pt x="5963124" y="39902"/>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955233"/>
            </a:xfrm>
            <a:custGeom>
              <a:avLst/>
              <a:pathLst>
                <a:path w="6481656" h="1955233">
                  <a:moveTo>
                    <a:pt x="0" y="0"/>
                  </a:moveTo>
                  <a:lnTo>
                    <a:pt x="259266" y="0"/>
                  </a:lnTo>
                  <a:lnTo>
                    <a:pt x="518532" y="0"/>
                  </a:lnTo>
                  <a:lnTo>
                    <a:pt x="777798" y="1955233"/>
                  </a:lnTo>
                  <a:lnTo>
                    <a:pt x="1037065" y="0"/>
                  </a:lnTo>
                  <a:lnTo>
                    <a:pt x="1296331" y="0"/>
                  </a:lnTo>
                  <a:lnTo>
                    <a:pt x="1555597" y="0"/>
                  </a:lnTo>
                  <a:lnTo>
                    <a:pt x="1814863" y="159610"/>
                  </a:lnTo>
                  <a:lnTo>
                    <a:pt x="2074130" y="79805"/>
                  </a:lnTo>
                  <a:lnTo>
                    <a:pt x="2333396" y="119708"/>
                  </a:lnTo>
                  <a:lnTo>
                    <a:pt x="2592662" y="39902"/>
                  </a:lnTo>
                  <a:lnTo>
                    <a:pt x="2851928" y="39902"/>
                  </a:lnTo>
                  <a:lnTo>
                    <a:pt x="3111195" y="39902"/>
                  </a:lnTo>
                  <a:lnTo>
                    <a:pt x="3370461" y="39902"/>
                  </a:lnTo>
                  <a:lnTo>
                    <a:pt x="3629727" y="79805"/>
                  </a:lnTo>
                  <a:lnTo>
                    <a:pt x="3888994" y="0"/>
                  </a:lnTo>
                  <a:lnTo>
                    <a:pt x="4148260" y="39902"/>
                  </a:lnTo>
                  <a:lnTo>
                    <a:pt x="4407526" y="79805"/>
                  </a:lnTo>
                  <a:lnTo>
                    <a:pt x="4666792" y="79805"/>
                  </a:lnTo>
                  <a:lnTo>
                    <a:pt x="4926059" y="39902"/>
                  </a:lnTo>
                  <a:lnTo>
                    <a:pt x="5185325" y="79805"/>
                  </a:lnTo>
                  <a:lnTo>
                    <a:pt x="5444591" y="39902"/>
                  </a:lnTo>
                  <a:lnTo>
                    <a:pt x="5703857" y="39902"/>
                  </a:lnTo>
                  <a:lnTo>
                    <a:pt x="5963124" y="39902"/>
                  </a:lnTo>
                  <a:lnTo>
                    <a:pt x="6222390" y="39902"/>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79805"/>
            </a:xfrm>
            <a:custGeom>
              <a:avLst/>
              <a:pathLst>
                <a:path w="6481656" h="79805">
                  <a:moveTo>
                    <a:pt x="0" y="39902"/>
                  </a:moveTo>
                  <a:lnTo>
                    <a:pt x="259266" y="0"/>
                  </a:lnTo>
                  <a:lnTo>
                    <a:pt x="518532" y="0"/>
                  </a:lnTo>
                  <a:lnTo>
                    <a:pt x="777798" y="0"/>
                  </a:lnTo>
                  <a:lnTo>
                    <a:pt x="1037065" y="0"/>
                  </a:lnTo>
                  <a:lnTo>
                    <a:pt x="1296331" y="0"/>
                  </a:lnTo>
                  <a:lnTo>
                    <a:pt x="1555597" y="79805"/>
                  </a:lnTo>
                  <a:lnTo>
                    <a:pt x="1814863" y="0"/>
                  </a:lnTo>
                  <a:lnTo>
                    <a:pt x="2074130" y="0"/>
                  </a:lnTo>
                  <a:lnTo>
                    <a:pt x="2333396" y="0"/>
                  </a:lnTo>
                  <a:lnTo>
                    <a:pt x="2592662" y="0"/>
                  </a:lnTo>
                  <a:lnTo>
                    <a:pt x="2851928" y="0"/>
                  </a:lnTo>
                  <a:lnTo>
                    <a:pt x="3111195" y="39902"/>
                  </a:lnTo>
                  <a:lnTo>
                    <a:pt x="3370461" y="0"/>
                  </a:lnTo>
                  <a:lnTo>
                    <a:pt x="3629727" y="0"/>
                  </a:lnTo>
                  <a:lnTo>
                    <a:pt x="3888994" y="0"/>
                  </a:lnTo>
                  <a:lnTo>
                    <a:pt x="4148260" y="39902"/>
                  </a:lnTo>
                  <a:lnTo>
                    <a:pt x="4407526" y="79805"/>
                  </a:lnTo>
                  <a:lnTo>
                    <a:pt x="4666792" y="39902"/>
                  </a:lnTo>
                  <a:lnTo>
                    <a:pt x="4926059" y="39902"/>
                  </a:lnTo>
                  <a:lnTo>
                    <a:pt x="5185325" y="79805"/>
                  </a:lnTo>
                  <a:lnTo>
                    <a:pt x="5444591" y="39902"/>
                  </a:lnTo>
                  <a:lnTo>
                    <a:pt x="5703857" y="39902"/>
                  </a:lnTo>
                  <a:lnTo>
                    <a:pt x="5963124" y="79805"/>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279319"/>
            </a:xfrm>
            <a:custGeom>
              <a:avLst/>
              <a:pathLst>
                <a:path w="6481656" h="279319">
                  <a:moveTo>
                    <a:pt x="0" y="279319"/>
                  </a:moveTo>
                  <a:lnTo>
                    <a:pt x="259266" y="79805"/>
                  </a:lnTo>
                  <a:lnTo>
                    <a:pt x="518532" y="39902"/>
                  </a:lnTo>
                  <a:lnTo>
                    <a:pt x="777798" y="39902"/>
                  </a:lnTo>
                  <a:lnTo>
                    <a:pt x="1037065" y="39902"/>
                  </a:lnTo>
                  <a:lnTo>
                    <a:pt x="1296331" y="39902"/>
                  </a:lnTo>
                  <a:lnTo>
                    <a:pt x="1555597" y="159610"/>
                  </a:lnTo>
                  <a:lnTo>
                    <a:pt x="1814863" y="0"/>
                  </a:lnTo>
                  <a:lnTo>
                    <a:pt x="2074130" y="0"/>
                  </a:lnTo>
                  <a:lnTo>
                    <a:pt x="2333396" y="0"/>
                  </a:lnTo>
                  <a:lnTo>
                    <a:pt x="2592662" y="0"/>
                  </a:lnTo>
                  <a:lnTo>
                    <a:pt x="2851928" y="0"/>
                  </a:lnTo>
                  <a:lnTo>
                    <a:pt x="3111195" y="79805"/>
                  </a:lnTo>
                  <a:lnTo>
                    <a:pt x="3370461" y="0"/>
                  </a:lnTo>
                  <a:lnTo>
                    <a:pt x="3629727" y="39902"/>
                  </a:lnTo>
                  <a:lnTo>
                    <a:pt x="3888994" y="0"/>
                  </a:lnTo>
                  <a:lnTo>
                    <a:pt x="4148260" y="39902"/>
                  </a:lnTo>
                  <a:lnTo>
                    <a:pt x="4407526" y="39902"/>
                  </a:lnTo>
                  <a:lnTo>
                    <a:pt x="4666792" y="39902"/>
                  </a:lnTo>
                  <a:lnTo>
                    <a:pt x="4926059" y="39902"/>
                  </a:lnTo>
                  <a:lnTo>
                    <a:pt x="5185325" y="39902"/>
                  </a:lnTo>
                  <a:lnTo>
                    <a:pt x="5444591" y="39902"/>
                  </a:lnTo>
                  <a:lnTo>
                    <a:pt x="5703857" y="39902"/>
                  </a:lnTo>
                  <a:lnTo>
                    <a:pt x="5963124" y="159610"/>
                  </a:lnTo>
                  <a:lnTo>
                    <a:pt x="6222390" y="39902"/>
                  </a:lnTo>
                  <a:lnTo>
                    <a:pt x="6481656"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430" y="1030936"/>
              <a:ext cx="251511" cy="317781"/>
            </a:xfrm>
            <a:custGeom>
              <a:avLst/>
              <a:pathLst>
                <a:path w="251511" h="317781">
                  <a:moveTo>
                    <a:pt x="251511" y="0"/>
                  </a:moveTo>
                  <a:lnTo>
                    <a:pt x="0" y="317781"/>
                  </a:lnTo>
                </a:path>
              </a:pathLst>
            </a:custGeom>
          </p:spPr>
          <p:txBody>
            <a:bodyPr/>
            <a:lstStyle/>
            <a:p/>
          </p:txBody>
        </p:sp>
        <p:sp>
          <p:nvSpPr>
            <p:cNvPr id="42" name="pl42"/>
            <p:cNvSpPr/>
            <p:nvPr/>
          </p:nvSpPr>
          <p:spPr>
            <a:xfrm>
              <a:off x="7926467" y="1368765"/>
              <a:ext cx="253474" cy="448584"/>
            </a:xfrm>
            <a:custGeom>
              <a:avLst/>
              <a:pathLst>
                <a:path w="253474" h="448584">
                  <a:moveTo>
                    <a:pt x="253474" y="448584"/>
                  </a:moveTo>
                  <a:lnTo>
                    <a:pt x="0" y="0"/>
                  </a:lnTo>
                </a:path>
              </a:pathLst>
            </a:custGeom>
          </p:spPr>
          <p:txBody>
            <a:bodyPr/>
            <a:lstStyle/>
            <a:p/>
          </p:txBody>
        </p:sp>
        <p:sp>
          <p:nvSpPr>
            <p:cNvPr id="43" name="pl43"/>
            <p:cNvSpPr/>
            <p:nvPr/>
          </p:nvSpPr>
          <p:spPr>
            <a:xfrm>
              <a:off x="7937633" y="1292788"/>
              <a:ext cx="242308" cy="61428"/>
            </a:xfrm>
            <a:custGeom>
              <a:avLst/>
              <a:pathLst>
                <a:path w="242308" h="61428">
                  <a:moveTo>
                    <a:pt x="242308" y="0"/>
                  </a:moveTo>
                  <a:lnTo>
                    <a:pt x="0" y="61428"/>
                  </a:lnTo>
                </a:path>
              </a:pathLst>
            </a:custGeom>
          </p:spPr>
          <p:txBody>
            <a:bodyPr/>
            <a:lstStyle/>
            <a:p/>
          </p:txBody>
        </p:sp>
        <p:sp>
          <p:nvSpPr>
            <p:cNvPr id="44" name="pl44"/>
            <p:cNvSpPr/>
            <p:nvPr/>
          </p:nvSpPr>
          <p:spPr>
            <a:xfrm>
              <a:off x="7932744" y="1366691"/>
              <a:ext cx="247198" cy="167476"/>
            </a:xfrm>
            <a:custGeom>
              <a:avLst/>
              <a:pathLst>
                <a:path w="247198" h="167476">
                  <a:moveTo>
                    <a:pt x="247198" y="167476"/>
                  </a:moveTo>
                  <a:lnTo>
                    <a:pt x="0" y="0"/>
                  </a:lnTo>
                </a:path>
              </a:pathLst>
            </a:custGeom>
          </p:spPr>
          <p:txBody>
            <a:bodyPr/>
            <a:lstStyle/>
            <a:p/>
          </p:txBody>
        </p:sp>
        <p:sp>
          <p:nvSpPr>
            <p:cNvPr id="45" name="pg45"/>
            <p:cNvSpPr/>
            <p:nvPr/>
          </p:nvSpPr>
          <p:spPr>
            <a:xfrm>
              <a:off x="8111362" y="92044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6128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74203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78287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9" name="pg49"/>
            <p:cNvSpPr/>
            <p:nvPr/>
          </p:nvSpPr>
          <p:spPr>
            <a:xfrm>
              <a:off x="8111362" y="11945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23540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1" name="pg51"/>
            <p:cNvSpPr/>
            <p:nvPr/>
          </p:nvSpPr>
          <p:spPr>
            <a:xfrm>
              <a:off x="8111362" y="14665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50734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474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Belarus,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946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65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828247"/>
              <a:ext cx="1585983" cy="211814"/>
            </a:xfrm>
            <a:prstGeom prst="rect">
              <a:avLst/>
            </a:prstGeom>
            <a:solidFill>
              <a:srgbClr val="D9D9D9">
                <a:alpha val="60000"/>
              </a:srgbClr>
            </a:solidFill>
          </p:spPr>
          <p:txBody>
            <a:bodyPr/>
            <a:lstStyle/>
            <a:p/>
          </p:txBody>
        </p:sp>
        <p:sp>
          <p:nvSpPr>
            <p:cNvPr id="10" name="pl10"/>
            <p:cNvSpPr/>
            <p:nvPr/>
          </p:nvSpPr>
          <p:spPr>
            <a:xfrm>
              <a:off x="170164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1598"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233295"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25007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1860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35388"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68953"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68953"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3608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2868"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686434"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86434"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70321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719999"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36782"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7034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7034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8713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8713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8713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87131"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80391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39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365987"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38277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306812"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367729"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370397"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357160"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424292"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476398"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474641"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487838"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50023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521482"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533801"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56294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558516"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601734"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597347"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575338"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593000"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592121"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600971"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502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15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999482" y="1404617"/>
              <a:ext cx="1585983" cy="211814"/>
            </a:xfrm>
            <a:prstGeom prst="rect">
              <a:avLst/>
            </a:prstGeom>
            <a:solidFill>
              <a:srgbClr val="D9D9D9">
                <a:alpha val="60000"/>
              </a:srgbClr>
            </a:solidFill>
          </p:spPr>
          <p:txBody>
            <a:bodyPr/>
            <a:lstStyle/>
            <a:p/>
          </p:txBody>
        </p:sp>
        <p:sp>
          <p:nvSpPr>
            <p:cNvPr id="61" name="pl61"/>
            <p:cNvSpPr/>
            <p:nvPr/>
          </p:nvSpPr>
          <p:spPr>
            <a:xfrm>
              <a:off x="330686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87682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65390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704257"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905651"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972783"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056697"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12382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174178"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3174178"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224526"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24130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325224"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3342007"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3342007"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337557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337557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37557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40913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42592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44270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44270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44270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7865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836948"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3038343"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31054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3189389"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3256521"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975621"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96238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3012695"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3064840"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3122242"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3134600"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314341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316377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3177055"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3172591"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3223741"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321412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325292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323976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324857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0058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6771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655055" y="1828247"/>
              <a:ext cx="1585983" cy="211814"/>
            </a:xfrm>
            <a:prstGeom prst="rect">
              <a:avLst/>
            </a:prstGeom>
            <a:solidFill>
              <a:srgbClr val="D9D9D9">
                <a:alpha val="60000"/>
              </a:srgbClr>
            </a:solidFill>
          </p:spPr>
          <p:txBody>
            <a:bodyPr/>
            <a:lstStyle/>
            <a:p/>
          </p:txBody>
        </p:sp>
        <p:sp>
          <p:nvSpPr>
            <p:cNvPr id="112" name="pl112"/>
            <p:cNvSpPr/>
            <p:nvPr/>
          </p:nvSpPr>
          <p:spPr>
            <a:xfrm>
              <a:off x="501279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458274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54444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57800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79618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846534"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88009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896882"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94723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96401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980797"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99758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997580"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5014363"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503114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5081494"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5081494"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5098277"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509827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509827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11506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115060"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1150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677133"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710699"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597628"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6788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668306"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720413"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73543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752221"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777815"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785787"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7989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811381"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832628"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874087"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869662"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91288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908493"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886484"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903267"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912117"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92092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613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327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5310628" y="1198376"/>
              <a:ext cx="1585983" cy="222963"/>
            </a:xfrm>
            <a:prstGeom prst="rect">
              <a:avLst/>
            </a:prstGeom>
            <a:solidFill>
              <a:srgbClr val="D9D9D9">
                <a:alpha val="60000"/>
              </a:srgbClr>
            </a:solidFill>
          </p:spPr>
          <p:txBody>
            <a:bodyPr/>
            <a:lstStyle/>
            <a:p/>
          </p:txBody>
        </p:sp>
        <p:sp>
          <p:nvSpPr>
            <p:cNvPr id="163" name="pl163"/>
            <p:cNvSpPr/>
            <p:nvPr/>
          </p:nvSpPr>
          <p:spPr>
            <a:xfrm>
              <a:off x="655088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12083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96505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01540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621679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6283929"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633427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6367843"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643497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6535672"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6535672"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6602804"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6619587"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6636370"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6653153"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665315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668671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668671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672028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6737067"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675385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677063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6097745"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6148094"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6349489"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6416621"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6466969"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6500535"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6567667"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6323841"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6359203"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6399822"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6407794"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6433388"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6445746"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6454557"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6474925"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6488201"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6534887"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6525274"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6564066"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657650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3169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882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966201" y="1404617"/>
              <a:ext cx="1585983" cy="211814"/>
            </a:xfrm>
            <a:prstGeom prst="rect">
              <a:avLst/>
            </a:prstGeom>
            <a:solidFill>
              <a:srgbClr val="D9D9D9">
                <a:alpha val="60000"/>
              </a:srgbClr>
            </a:solidFill>
          </p:spPr>
          <p:txBody>
            <a:bodyPr/>
            <a:lstStyle/>
            <a:p/>
          </p:txBody>
        </p:sp>
        <p:sp>
          <p:nvSpPr>
            <p:cNvPr id="212" name="pl212"/>
            <p:cNvSpPr/>
            <p:nvPr/>
          </p:nvSpPr>
          <p:spPr>
            <a:xfrm>
              <a:off x="829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786032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98287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7536712"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782202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7855587"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87237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7956285"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98985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8090548"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810733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8124114"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820802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822481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824159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830872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830872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834229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837585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837585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840942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840942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842620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7115568"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7669404"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7954713"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988279"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8005062"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8088976"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8122542"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8223240"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7930861"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7938716"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996196"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8021830"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8034187"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811016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811020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813049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816406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8172876"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821963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82064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823207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97253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96438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8621774" y="1404617"/>
              <a:ext cx="1585983" cy="211814"/>
            </a:xfrm>
            <a:prstGeom prst="rect">
              <a:avLst/>
            </a:prstGeom>
            <a:solidFill>
              <a:srgbClr val="D9D9D9">
                <a:alpha val="60000"/>
              </a:srgbClr>
            </a:solidFill>
          </p:spPr>
          <p:txBody>
            <a:bodyPr/>
            <a:lstStyle/>
            <a:p/>
          </p:txBody>
        </p:sp>
        <p:sp>
          <p:nvSpPr>
            <p:cNvPr id="263" name="pl263"/>
            <p:cNvSpPr/>
            <p:nvPr/>
          </p:nvSpPr>
          <p:spPr>
            <a:xfrm>
              <a:off x="994594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951589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932654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946081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9527943"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9561509"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974612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9762904"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9796470"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9813253"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984681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989716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989716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9897167"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947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994751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994751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999786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999786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1001464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1006499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0081779"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008177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945924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9593503"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9660635"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9694201"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9878813"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9551072"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9589063"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9601460"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9635025"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9711770"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9707422"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9694185"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9735723"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9748920"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974899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979930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9794883"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9802854"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9875212"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9878836"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988764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106281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112994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10277347" y="5094203"/>
              <a:ext cx="1585983" cy="228989"/>
            </a:xfrm>
            <a:prstGeom prst="rect">
              <a:avLst/>
            </a:prstGeom>
            <a:solidFill>
              <a:srgbClr val="D9D9D9">
                <a:alpha val="60000"/>
              </a:srgbClr>
            </a:solidFill>
          </p:spPr>
          <p:txBody>
            <a:bodyPr/>
            <a:lstStyle/>
            <a:p/>
          </p:txBody>
        </p:sp>
        <p:sp>
          <p:nvSpPr>
            <p:cNvPr id="314" name="pl314"/>
            <p:cNvSpPr/>
            <p:nvPr/>
          </p:nvSpPr>
          <p:spPr>
            <a:xfrm>
              <a:off x="1143368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11003641"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10344371" y="51599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10545766" y="49309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10898207" y="47019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10948556" y="44729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11082819" y="42439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11183516" y="401497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11368128" y="37859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11368128" y="35569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1401694" y="33280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1435260" y="30990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1485608" y="28700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1519174" y="26410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1569523" y="24120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1569523" y="21830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1603089" y="19540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1619872" y="17250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1687003" y="14960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1720569" y="12671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173735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10477063" y="518024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10678458" y="49512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11030899" y="4722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11081247" y="4493278"/>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11215511" y="426428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11316208" y="403332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1500820" y="380433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1500820" y="357732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1534386" y="3347362"/>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11249862" y="311934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11287052" y="288841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11311768" y="26594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11366541" y="24323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11357730" y="22014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11404493" y="19724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1421354" y="1744439"/>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1475210" y="151642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1517626" y="128743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154322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55" name="rc35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6" name="tx35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357" name="rc35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8" name="tx35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(98%)</a:t>
              </a:r>
            </a:p>
          </p:txBody>
        </p:sp>
        <p:sp>
          <p:nvSpPr>
            <p:cNvPr id="359" name="rc35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0" name="tx36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361" name="rc36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2" name="tx362"/>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(98%)</a:t>
              </a:r>
            </a:p>
          </p:txBody>
        </p:sp>
        <p:sp>
          <p:nvSpPr>
            <p:cNvPr id="363" name="rc36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4" name="tx36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365" name="rc36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6" name="tx36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(98%)</a:t>
              </a:r>
            </a:p>
          </p:txBody>
        </p:sp>
        <p:sp>
          <p:nvSpPr>
            <p:cNvPr id="367" name="rc36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8" name="tx368"/>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(16%)</a:t>
              </a:r>
            </a:p>
          </p:txBody>
        </p:sp>
        <p:sp>
          <p:nvSpPr>
            <p:cNvPr id="369" name="pl369"/>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0" name="pl370"/>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6946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1365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tx375"/>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76" name="tx376"/>
            <p:cNvSpPr/>
            <p:nvPr/>
          </p:nvSpPr>
          <p:spPr>
            <a:xfrm rot="-5400000">
              <a:off x="63164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77" name="tx377"/>
            <p:cNvSpPr/>
            <p:nvPr/>
          </p:nvSpPr>
          <p:spPr>
            <a:xfrm rot="-5400000">
              <a:off x="96732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78" name="tx378"/>
            <p:cNvSpPr/>
            <p:nvPr/>
          </p:nvSpPr>
          <p:spPr>
            <a:xfrm rot="-5400000">
              <a:off x="13029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79" name="tx37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80" name="pl38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1" name="pl38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23502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30215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tx386"/>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7" name="tx387"/>
            <p:cNvSpPr/>
            <p:nvPr/>
          </p:nvSpPr>
          <p:spPr>
            <a:xfrm rot="-5400000">
              <a:off x="228721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88" name="tx388"/>
            <p:cNvSpPr/>
            <p:nvPr/>
          </p:nvSpPr>
          <p:spPr>
            <a:xfrm rot="-5400000">
              <a:off x="262290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89" name="tx389"/>
            <p:cNvSpPr/>
            <p:nvPr/>
          </p:nvSpPr>
          <p:spPr>
            <a:xfrm rot="-5400000">
              <a:off x="29585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90" name="tx390"/>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91" name="pl391"/>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2" name="pl392"/>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40058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46771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tx397"/>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98" name="tx398"/>
            <p:cNvSpPr/>
            <p:nvPr/>
          </p:nvSpPr>
          <p:spPr>
            <a:xfrm rot="-5400000">
              <a:off x="394278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99" name="tx399"/>
            <p:cNvSpPr/>
            <p:nvPr/>
          </p:nvSpPr>
          <p:spPr>
            <a:xfrm rot="-5400000">
              <a:off x="427847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00" name="tx400"/>
            <p:cNvSpPr/>
            <p:nvPr/>
          </p:nvSpPr>
          <p:spPr>
            <a:xfrm rot="-5400000">
              <a:off x="46141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01" name="tx401"/>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02" name="pl402"/>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3" name="pl403"/>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56613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63327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59836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59340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62697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4" name="pl414"/>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73169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79882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725393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758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79252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5" name="pl425"/>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897253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96438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890950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92451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95808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6" name="pl43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106281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112994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1056508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10900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112364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tx44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7" name="tx44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8" name="pt44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9" name="pt44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0" name="pt45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1" name="pt45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2" name="pt45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3" name="pt45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4" name="tx45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55" name="tx45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56" name="tx45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57" name="tx45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58" name="tx45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59" name="tx45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60" name="tx460"/>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461" name="tx46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62" name="tx462"/>
            <p:cNvSpPr/>
            <p:nvPr/>
          </p:nvSpPr>
          <p:spPr>
            <a:xfrm>
              <a:off x="5451919" y="6568512"/>
              <a:ext cx="641141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blr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57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453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648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844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355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50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746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89964"/>
              <a:ext cx="239888" cy="26033"/>
            </a:xfrm>
            <a:prstGeom prst="rect">
              <a:avLst/>
            </a:prstGeom>
            <a:solidFill>
              <a:srgbClr val="1CABE2">
                <a:alpha val="85098"/>
              </a:srgbClr>
            </a:solidFill>
          </p:spPr>
          <p:txBody>
            <a:bodyPr/>
            <a:lstStyle/>
            <a:p/>
          </p:txBody>
        </p:sp>
        <p:sp>
          <p:nvSpPr>
            <p:cNvPr id="25" name="rc25"/>
            <p:cNvSpPr/>
            <p:nvPr/>
          </p:nvSpPr>
          <p:spPr>
            <a:xfrm>
              <a:off x="1562816" y="4090486"/>
              <a:ext cx="239888" cy="25510"/>
            </a:xfrm>
            <a:prstGeom prst="rect">
              <a:avLst/>
            </a:prstGeom>
            <a:solidFill>
              <a:srgbClr val="1CABE2">
                <a:alpha val="85098"/>
              </a:srgbClr>
            </a:solidFill>
          </p:spPr>
          <p:txBody>
            <a:bodyPr/>
            <a:lstStyle/>
            <a:p/>
          </p:txBody>
        </p:sp>
        <p:sp>
          <p:nvSpPr>
            <p:cNvPr id="26" name="rc26"/>
            <p:cNvSpPr/>
            <p:nvPr/>
          </p:nvSpPr>
          <p:spPr>
            <a:xfrm>
              <a:off x="1829360" y="4091183"/>
              <a:ext cx="239888" cy="24814"/>
            </a:xfrm>
            <a:prstGeom prst="rect">
              <a:avLst/>
            </a:prstGeom>
            <a:solidFill>
              <a:srgbClr val="1CABE2">
                <a:alpha val="85098"/>
              </a:srgbClr>
            </a:solidFill>
          </p:spPr>
          <p:txBody>
            <a:bodyPr/>
            <a:lstStyle/>
            <a:p/>
          </p:txBody>
        </p:sp>
        <p:sp>
          <p:nvSpPr>
            <p:cNvPr id="27" name="rc27"/>
            <p:cNvSpPr/>
            <p:nvPr/>
          </p:nvSpPr>
          <p:spPr>
            <a:xfrm>
              <a:off x="2095903" y="3472916"/>
              <a:ext cx="239888" cy="643081"/>
            </a:xfrm>
            <a:prstGeom prst="rect">
              <a:avLst/>
            </a:prstGeom>
            <a:solidFill>
              <a:srgbClr val="1CABE2">
                <a:alpha val="85098"/>
              </a:srgbClr>
            </a:solidFill>
          </p:spPr>
          <p:txBody>
            <a:bodyPr/>
            <a:lstStyle/>
            <a:p/>
          </p:txBody>
        </p:sp>
        <p:sp>
          <p:nvSpPr>
            <p:cNvPr id="28" name="rc28"/>
            <p:cNvSpPr/>
            <p:nvPr/>
          </p:nvSpPr>
          <p:spPr>
            <a:xfrm>
              <a:off x="2362446" y="4091067"/>
              <a:ext cx="239888" cy="24930"/>
            </a:xfrm>
            <a:prstGeom prst="rect">
              <a:avLst/>
            </a:prstGeom>
            <a:solidFill>
              <a:srgbClr val="1CABE2">
                <a:alpha val="85098"/>
              </a:srgbClr>
            </a:solidFill>
          </p:spPr>
          <p:txBody>
            <a:bodyPr/>
            <a:lstStyle/>
            <a:p/>
          </p:txBody>
        </p:sp>
        <p:sp>
          <p:nvSpPr>
            <p:cNvPr id="29" name="rc29"/>
            <p:cNvSpPr/>
            <p:nvPr/>
          </p:nvSpPr>
          <p:spPr>
            <a:xfrm>
              <a:off x="2628989" y="4090486"/>
              <a:ext cx="239888" cy="25510"/>
            </a:xfrm>
            <a:prstGeom prst="rect">
              <a:avLst/>
            </a:prstGeom>
            <a:solidFill>
              <a:srgbClr val="1CABE2">
                <a:alpha val="85098"/>
              </a:srgbClr>
            </a:solidFill>
          </p:spPr>
          <p:txBody>
            <a:bodyPr/>
            <a:lstStyle/>
            <a:p/>
          </p:txBody>
        </p:sp>
        <p:sp>
          <p:nvSpPr>
            <p:cNvPr id="30" name="rc30"/>
            <p:cNvSpPr/>
            <p:nvPr/>
          </p:nvSpPr>
          <p:spPr>
            <a:xfrm>
              <a:off x="2895532" y="4088658"/>
              <a:ext cx="239888" cy="27339"/>
            </a:xfrm>
            <a:prstGeom prst="rect">
              <a:avLst/>
            </a:prstGeom>
            <a:solidFill>
              <a:srgbClr val="1CABE2">
                <a:alpha val="85098"/>
              </a:srgbClr>
            </a:solidFill>
          </p:spPr>
          <p:txBody>
            <a:bodyPr/>
            <a:lstStyle/>
            <a:p/>
          </p:txBody>
        </p:sp>
        <p:sp>
          <p:nvSpPr>
            <p:cNvPr id="31" name="rc31"/>
            <p:cNvSpPr/>
            <p:nvPr/>
          </p:nvSpPr>
          <p:spPr>
            <a:xfrm>
              <a:off x="3162075" y="4086771"/>
              <a:ext cx="239888" cy="29225"/>
            </a:xfrm>
            <a:prstGeom prst="rect">
              <a:avLst/>
            </a:prstGeom>
            <a:solidFill>
              <a:srgbClr val="1CABE2">
                <a:alpha val="85098"/>
              </a:srgbClr>
            </a:solidFill>
          </p:spPr>
          <p:txBody>
            <a:bodyPr/>
            <a:lstStyle/>
            <a:p/>
          </p:txBody>
        </p:sp>
        <p:sp>
          <p:nvSpPr>
            <p:cNvPr id="32" name="rc32"/>
            <p:cNvSpPr/>
            <p:nvPr/>
          </p:nvSpPr>
          <p:spPr>
            <a:xfrm>
              <a:off x="3428618" y="4055282"/>
              <a:ext cx="239888" cy="60715"/>
            </a:xfrm>
            <a:prstGeom prst="rect">
              <a:avLst/>
            </a:prstGeom>
            <a:solidFill>
              <a:srgbClr val="1CABE2">
                <a:alpha val="85098"/>
              </a:srgbClr>
            </a:solidFill>
          </p:spPr>
          <p:txBody>
            <a:bodyPr/>
            <a:lstStyle/>
            <a:p/>
          </p:txBody>
        </p:sp>
        <p:sp>
          <p:nvSpPr>
            <p:cNvPr id="33" name="rc33"/>
            <p:cNvSpPr/>
            <p:nvPr/>
          </p:nvSpPr>
          <p:spPr>
            <a:xfrm>
              <a:off x="3695161" y="4054063"/>
              <a:ext cx="239888" cy="61934"/>
            </a:xfrm>
            <a:prstGeom prst="rect">
              <a:avLst/>
            </a:prstGeom>
            <a:solidFill>
              <a:srgbClr val="1CABE2">
                <a:alpha val="85098"/>
              </a:srgbClr>
            </a:solidFill>
          </p:spPr>
          <p:txBody>
            <a:bodyPr/>
            <a:lstStyle/>
            <a:p/>
          </p:txBody>
        </p:sp>
        <p:sp>
          <p:nvSpPr>
            <p:cNvPr id="34" name="rc34"/>
            <p:cNvSpPr/>
            <p:nvPr/>
          </p:nvSpPr>
          <p:spPr>
            <a:xfrm>
              <a:off x="3961705" y="4085117"/>
              <a:ext cx="239888" cy="30879"/>
            </a:xfrm>
            <a:prstGeom prst="rect">
              <a:avLst/>
            </a:prstGeom>
            <a:solidFill>
              <a:srgbClr val="1CABE2">
                <a:alpha val="85098"/>
              </a:srgbClr>
            </a:solidFill>
          </p:spPr>
          <p:txBody>
            <a:bodyPr/>
            <a:lstStyle/>
            <a:p/>
          </p:txBody>
        </p:sp>
        <p:sp>
          <p:nvSpPr>
            <p:cNvPr id="35" name="rc35"/>
            <p:cNvSpPr/>
            <p:nvPr/>
          </p:nvSpPr>
          <p:spPr>
            <a:xfrm>
              <a:off x="4228248" y="4084305"/>
              <a:ext cx="239888" cy="31692"/>
            </a:xfrm>
            <a:prstGeom prst="rect">
              <a:avLst/>
            </a:prstGeom>
            <a:solidFill>
              <a:srgbClr val="1CABE2">
                <a:alpha val="85098"/>
              </a:srgbClr>
            </a:solidFill>
          </p:spPr>
          <p:txBody>
            <a:bodyPr/>
            <a:lstStyle/>
            <a:p/>
          </p:txBody>
        </p:sp>
        <p:sp>
          <p:nvSpPr>
            <p:cNvPr id="36" name="rc36"/>
            <p:cNvSpPr/>
            <p:nvPr/>
          </p:nvSpPr>
          <p:spPr>
            <a:xfrm>
              <a:off x="4494791" y="4082476"/>
              <a:ext cx="239888" cy="33521"/>
            </a:xfrm>
            <a:prstGeom prst="rect">
              <a:avLst/>
            </a:prstGeom>
            <a:solidFill>
              <a:srgbClr val="1CABE2">
                <a:alpha val="85098"/>
              </a:srgbClr>
            </a:solidFill>
          </p:spPr>
          <p:txBody>
            <a:bodyPr/>
            <a:lstStyle/>
            <a:p/>
          </p:txBody>
        </p:sp>
        <p:sp>
          <p:nvSpPr>
            <p:cNvPr id="37" name="rc37"/>
            <p:cNvSpPr/>
            <p:nvPr/>
          </p:nvSpPr>
          <p:spPr>
            <a:xfrm>
              <a:off x="4761334" y="4081809"/>
              <a:ext cx="239888" cy="34188"/>
            </a:xfrm>
            <a:prstGeom prst="rect">
              <a:avLst/>
            </a:prstGeom>
            <a:solidFill>
              <a:srgbClr val="1CABE2">
                <a:alpha val="85098"/>
              </a:srgbClr>
            </a:solidFill>
          </p:spPr>
          <p:txBody>
            <a:bodyPr/>
            <a:lstStyle/>
            <a:p/>
          </p:txBody>
        </p:sp>
        <p:sp>
          <p:nvSpPr>
            <p:cNvPr id="38" name="rc38"/>
            <p:cNvSpPr/>
            <p:nvPr/>
          </p:nvSpPr>
          <p:spPr>
            <a:xfrm>
              <a:off x="5027877" y="4012938"/>
              <a:ext cx="239888" cy="103059"/>
            </a:xfrm>
            <a:prstGeom prst="rect">
              <a:avLst/>
            </a:prstGeom>
            <a:solidFill>
              <a:srgbClr val="1CABE2">
                <a:alpha val="85098"/>
              </a:srgbClr>
            </a:solidFill>
          </p:spPr>
          <p:txBody>
            <a:bodyPr/>
            <a:lstStyle/>
            <a:p/>
          </p:txBody>
        </p:sp>
        <p:sp>
          <p:nvSpPr>
            <p:cNvPr id="39" name="rc39"/>
            <p:cNvSpPr/>
            <p:nvPr/>
          </p:nvSpPr>
          <p:spPr>
            <a:xfrm>
              <a:off x="5294420" y="4081547"/>
              <a:ext cx="239888" cy="34449"/>
            </a:xfrm>
            <a:prstGeom prst="rect">
              <a:avLst/>
            </a:prstGeom>
            <a:solidFill>
              <a:srgbClr val="1CABE2">
                <a:alpha val="85098"/>
              </a:srgbClr>
            </a:solidFill>
          </p:spPr>
          <p:txBody>
            <a:bodyPr/>
            <a:lstStyle/>
            <a:p/>
          </p:txBody>
        </p:sp>
        <p:sp>
          <p:nvSpPr>
            <p:cNvPr id="40" name="rc40"/>
            <p:cNvSpPr/>
            <p:nvPr/>
          </p:nvSpPr>
          <p:spPr>
            <a:xfrm>
              <a:off x="5560963" y="4082099"/>
              <a:ext cx="239888" cy="33898"/>
            </a:xfrm>
            <a:prstGeom prst="rect">
              <a:avLst/>
            </a:prstGeom>
            <a:solidFill>
              <a:srgbClr val="1CABE2">
                <a:alpha val="85098"/>
              </a:srgbClr>
            </a:solidFill>
          </p:spPr>
          <p:txBody>
            <a:bodyPr/>
            <a:lstStyle/>
            <a:p/>
          </p:txBody>
        </p:sp>
        <p:sp>
          <p:nvSpPr>
            <p:cNvPr id="41" name="rc41"/>
            <p:cNvSpPr/>
            <p:nvPr/>
          </p:nvSpPr>
          <p:spPr>
            <a:xfrm>
              <a:off x="5827506" y="4026579"/>
              <a:ext cx="239888" cy="89418"/>
            </a:xfrm>
            <a:prstGeom prst="rect">
              <a:avLst/>
            </a:prstGeom>
            <a:solidFill>
              <a:srgbClr val="1CABE2">
                <a:alpha val="85098"/>
              </a:srgbClr>
            </a:solidFill>
          </p:spPr>
          <p:txBody>
            <a:bodyPr/>
            <a:lstStyle/>
            <a:p/>
          </p:txBody>
        </p:sp>
        <p:sp>
          <p:nvSpPr>
            <p:cNvPr id="42" name="rc42"/>
            <p:cNvSpPr/>
            <p:nvPr/>
          </p:nvSpPr>
          <p:spPr>
            <a:xfrm>
              <a:off x="6094049" y="4061290"/>
              <a:ext cx="239888" cy="54707"/>
            </a:xfrm>
            <a:prstGeom prst="rect">
              <a:avLst/>
            </a:prstGeom>
            <a:solidFill>
              <a:srgbClr val="1CABE2">
                <a:alpha val="85098"/>
              </a:srgbClr>
            </a:solidFill>
          </p:spPr>
          <p:txBody>
            <a:bodyPr/>
            <a:lstStyle/>
            <a:p/>
          </p:txBody>
        </p:sp>
        <p:sp>
          <p:nvSpPr>
            <p:cNvPr id="43" name="rc43"/>
            <p:cNvSpPr/>
            <p:nvPr/>
          </p:nvSpPr>
          <p:spPr>
            <a:xfrm>
              <a:off x="6360593" y="4065237"/>
              <a:ext cx="239888" cy="50760"/>
            </a:xfrm>
            <a:prstGeom prst="rect">
              <a:avLst/>
            </a:prstGeom>
            <a:solidFill>
              <a:srgbClr val="1CABE2">
                <a:alpha val="85098"/>
              </a:srgbClr>
            </a:solidFill>
          </p:spPr>
          <p:txBody>
            <a:bodyPr/>
            <a:lstStyle/>
            <a:p/>
          </p:txBody>
        </p:sp>
        <p:sp>
          <p:nvSpPr>
            <p:cNvPr id="44" name="rc44"/>
            <p:cNvSpPr/>
            <p:nvPr/>
          </p:nvSpPr>
          <p:spPr>
            <a:xfrm>
              <a:off x="6627136" y="4043789"/>
              <a:ext cx="239888" cy="72208"/>
            </a:xfrm>
            <a:prstGeom prst="rect">
              <a:avLst/>
            </a:prstGeom>
            <a:solidFill>
              <a:srgbClr val="1CABE2">
                <a:alpha val="85098"/>
              </a:srgbClr>
            </a:solidFill>
          </p:spPr>
          <p:txBody>
            <a:bodyPr/>
            <a:lstStyle/>
            <a:p/>
          </p:txBody>
        </p:sp>
        <p:sp>
          <p:nvSpPr>
            <p:cNvPr id="45" name="rc45"/>
            <p:cNvSpPr/>
            <p:nvPr/>
          </p:nvSpPr>
          <p:spPr>
            <a:xfrm>
              <a:off x="6893679" y="4069764"/>
              <a:ext cx="239888" cy="46232"/>
            </a:xfrm>
            <a:prstGeom prst="rect">
              <a:avLst/>
            </a:prstGeom>
            <a:solidFill>
              <a:srgbClr val="1CABE2">
                <a:alpha val="85098"/>
              </a:srgbClr>
            </a:solidFill>
          </p:spPr>
          <p:txBody>
            <a:bodyPr/>
            <a:lstStyle/>
            <a:p/>
          </p:txBody>
        </p:sp>
        <p:sp>
          <p:nvSpPr>
            <p:cNvPr id="46" name="rc46"/>
            <p:cNvSpPr/>
            <p:nvPr/>
          </p:nvSpPr>
          <p:spPr>
            <a:xfrm>
              <a:off x="7160222" y="4073160"/>
              <a:ext cx="239888" cy="42837"/>
            </a:xfrm>
            <a:prstGeom prst="rect">
              <a:avLst/>
            </a:prstGeom>
            <a:solidFill>
              <a:srgbClr val="1CABE2">
                <a:alpha val="85098"/>
              </a:srgbClr>
            </a:solidFill>
          </p:spPr>
          <p:txBody>
            <a:bodyPr/>
            <a:lstStyle/>
            <a:p/>
          </p:txBody>
        </p:sp>
        <p:sp>
          <p:nvSpPr>
            <p:cNvPr id="47" name="rc47"/>
            <p:cNvSpPr/>
            <p:nvPr/>
          </p:nvSpPr>
          <p:spPr>
            <a:xfrm>
              <a:off x="7426765" y="4078297"/>
              <a:ext cx="239888" cy="37700"/>
            </a:xfrm>
            <a:prstGeom prst="rect">
              <a:avLst/>
            </a:prstGeom>
            <a:solidFill>
              <a:srgbClr val="1CABE2">
                <a:alpha val="85098"/>
              </a:srgbClr>
            </a:solidFill>
          </p:spPr>
          <p:txBody>
            <a:bodyPr/>
            <a:lstStyle/>
            <a:p/>
          </p:txBody>
        </p:sp>
        <p:sp>
          <p:nvSpPr>
            <p:cNvPr id="48" name="rc48"/>
            <p:cNvSpPr/>
            <p:nvPr/>
          </p:nvSpPr>
          <p:spPr>
            <a:xfrm>
              <a:off x="7693308" y="4079110"/>
              <a:ext cx="239888" cy="36887"/>
            </a:xfrm>
            <a:prstGeom prst="rect">
              <a:avLst/>
            </a:prstGeom>
            <a:solidFill>
              <a:srgbClr val="1CABE2">
                <a:alpha val="85098"/>
              </a:srgbClr>
            </a:solidFill>
          </p:spPr>
          <p:txBody>
            <a:bodyPr/>
            <a:lstStyle/>
            <a:p/>
          </p:txBody>
        </p:sp>
        <p:sp>
          <p:nvSpPr>
            <p:cNvPr id="49" name="rc49"/>
            <p:cNvSpPr/>
            <p:nvPr/>
          </p:nvSpPr>
          <p:spPr>
            <a:xfrm>
              <a:off x="7959851" y="4079893"/>
              <a:ext cx="239888" cy="36104"/>
            </a:xfrm>
            <a:prstGeom prst="rect">
              <a:avLst/>
            </a:prstGeom>
            <a:solidFill>
              <a:srgbClr val="1CABE2">
                <a:alpha val="85098"/>
              </a:srgbClr>
            </a:solidFill>
          </p:spPr>
          <p:txBody>
            <a:bodyPr/>
            <a:lstStyle/>
            <a:p/>
          </p:txBody>
        </p:sp>
        <p:sp>
          <p:nvSpPr>
            <p:cNvPr id="50" name="rc50"/>
            <p:cNvSpPr/>
            <p:nvPr/>
          </p:nvSpPr>
          <p:spPr>
            <a:xfrm>
              <a:off x="1296273" y="4089964"/>
              <a:ext cx="239888" cy="0"/>
            </a:xfrm>
            <a:prstGeom prst="rect">
              <a:avLst/>
            </a:prstGeom>
            <a:solidFill>
              <a:srgbClr val="B3B3B3">
                <a:alpha val="85098"/>
              </a:srgbClr>
            </a:solidFill>
          </p:spPr>
          <p:txBody>
            <a:bodyPr/>
            <a:lstStyle/>
            <a:p/>
          </p:txBody>
        </p:sp>
        <p:sp>
          <p:nvSpPr>
            <p:cNvPr id="51" name="rc51"/>
            <p:cNvSpPr/>
            <p:nvPr/>
          </p:nvSpPr>
          <p:spPr>
            <a:xfrm>
              <a:off x="1562816" y="4090486"/>
              <a:ext cx="239888" cy="0"/>
            </a:xfrm>
            <a:prstGeom prst="rect">
              <a:avLst/>
            </a:prstGeom>
            <a:solidFill>
              <a:srgbClr val="B3B3B3">
                <a:alpha val="85098"/>
              </a:srgbClr>
            </a:solidFill>
          </p:spPr>
          <p:txBody>
            <a:bodyPr/>
            <a:lstStyle/>
            <a:p/>
          </p:txBody>
        </p:sp>
        <p:sp>
          <p:nvSpPr>
            <p:cNvPr id="52" name="rc52"/>
            <p:cNvSpPr/>
            <p:nvPr/>
          </p:nvSpPr>
          <p:spPr>
            <a:xfrm>
              <a:off x="1829360" y="4091183"/>
              <a:ext cx="239888" cy="0"/>
            </a:xfrm>
            <a:prstGeom prst="rect">
              <a:avLst/>
            </a:prstGeom>
            <a:solidFill>
              <a:srgbClr val="B3B3B3">
                <a:alpha val="85098"/>
              </a:srgbClr>
            </a:solidFill>
          </p:spPr>
          <p:txBody>
            <a:bodyPr/>
            <a:lstStyle/>
            <a:p/>
          </p:txBody>
        </p:sp>
        <p:sp>
          <p:nvSpPr>
            <p:cNvPr id="53" name="rc53"/>
            <p:cNvSpPr/>
            <p:nvPr/>
          </p:nvSpPr>
          <p:spPr>
            <a:xfrm>
              <a:off x="2095903" y="2879289"/>
              <a:ext cx="239888" cy="593626"/>
            </a:xfrm>
            <a:prstGeom prst="rect">
              <a:avLst/>
            </a:prstGeom>
            <a:solidFill>
              <a:srgbClr val="B3B3B3">
                <a:alpha val="85098"/>
              </a:srgbClr>
            </a:solidFill>
          </p:spPr>
          <p:txBody>
            <a:bodyPr/>
            <a:lstStyle/>
            <a:p/>
          </p:txBody>
        </p:sp>
        <p:sp>
          <p:nvSpPr>
            <p:cNvPr id="54" name="rc54"/>
            <p:cNvSpPr/>
            <p:nvPr/>
          </p:nvSpPr>
          <p:spPr>
            <a:xfrm>
              <a:off x="2362446" y="4091067"/>
              <a:ext cx="239888" cy="0"/>
            </a:xfrm>
            <a:prstGeom prst="rect">
              <a:avLst/>
            </a:prstGeom>
            <a:solidFill>
              <a:srgbClr val="B3B3B3">
                <a:alpha val="85098"/>
              </a:srgbClr>
            </a:solidFill>
          </p:spPr>
          <p:txBody>
            <a:bodyPr/>
            <a:lstStyle/>
            <a:p/>
          </p:txBody>
        </p:sp>
        <p:sp>
          <p:nvSpPr>
            <p:cNvPr id="55" name="rc55"/>
            <p:cNvSpPr/>
            <p:nvPr/>
          </p:nvSpPr>
          <p:spPr>
            <a:xfrm>
              <a:off x="2628989" y="4090486"/>
              <a:ext cx="239888" cy="0"/>
            </a:xfrm>
            <a:prstGeom prst="rect">
              <a:avLst/>
            </a:prstGeom>
            <a:solidFill>
              <a:srgbClr val="B3B3B3">
                <a:alpha val="85098"/>
              </a:srgbClr>
            </a:solidFill>
          </p:spPr>
          <p:txBody>
            <a:bodyPr/>
            <a:lstStyle/>
            <a:p/>
          </p:txBody>
        </p:sp>
        <p:sp>
          <p:nvSpPr>
            <p:cNvPr id="56" name="rc56"/>
            <p:cNvSpPr/>
            <p:nvPr/>
          </p:nvSpPr>
          <p:spPr>
            <a:xfrm>
              <a:off x="2895532" y="4088658"/>
              <a:ext cx="239888" cy="0"/>
            </a:xfrm>
            <a:prstGeom prst="rect">
              <a:avLst/>
            </a:prstGeom>
            <a:solidFill>
              <a:srgbClr val="B3B3B3">
                <a:alpha val="85098"/>
              </a:srgbClr>
            </a:solidFill>
          </p:spPr>
          <p:txBody>
            <a:bodyPr/>
            <a:lstStyle/>
            <a:p/>
          </p:txBody>
        </p:sp>
        <p:sp>
          <p:nvSpPr>
            <p:cNvPr id="57" name="rc57"/>
            <p:cNvSpPr/>
            <p:nvPr/>
          </p:nvSpPr>
          <p:spPr>
            <a:xfrm>
              <a:off x="3162075" y="3969898"/>
              <a:ext cx="239888" cy="116873"/>
            </a:xfrm>
            <a:prstGeom prst="rect">
              <a:avLst/>
            </a:prstGeom>
            <a:solidFill>
              <a:srgbClr val="B3B3B3">
                <a:alpha val="85098"/>
              </a:srgbClr>
            </a:solidFill>
          </p:spPr>
          <p:txBody>
            <a:bodyPr/>
            <a:lstStyle/>
            <a:p/>
          </p:txBody>
        </p:sp>
        <p:sp>
          <p:nvSpPr>
            <p:cNvPr id="58" name="rc58"/>
            <p:cNvSpPr/>
            <p:nvPr/>
          </p:nvSpPr>
          <p:spPr>
            <a:xfrm>
              <a:off x="3428618" y="4024924"/>
              <a:ext cx="239888" cy="30357"/>
            </a:xfrm>
            <a:prstGeom prst="rect">
              <a:avLst/>
            </a:prstGeom>
            <a:solidFill>
              <a:srgbClr val="B3B3B3">
                <a:alpha val="85098"/>
              </a:srgbClr>
            </a:solidFill>
          </p:spPr>
          <p:txBody>
            <a:bodyPr/>
            <a:lstStyle/>
            <a:p/>
          </p:txBody>
        </p:sp>
        <p:sp>
          <p:nvSpPr>
            <p:cNvPr id="59" name="rc59"/>
            <p:cNvSpPr/>
            <p:nvPr/>
          </p:nvSpPr>
          <p:spPr>
            <a:xfrm>
              <a:off x="3695161" y="3992129"/>
              <a:ext cx="239888" cy="61934"/>
            </a:xfrm>
            <a:prstGeom prst="rect">
              <a:avLst/>
            </a:prstGeom>
            <a:solidFill>
              <a:srgbClr val="B3B3B3">
                <a:alpha val="85098"/>
              </a:srgbClr>
            </a:solidFill>
          </p:spPr>
          <p:txBody>
            <a:bodyPr/>
            <a:lstStyle/>
            <a:p/>
          </p:txBody>
        </p:sp>
        <p:sp>
          <p:nvSpPr>
            <p:cNvPr id="60" name="rc60"/>
            <p:cNvSpPr/>
            <p:nvPr/>
          </p:nvSpPr>
          <p:spPr>
            <a:xfrm>
              <a:off x="3961705" y="4054266"/>
              <a:ext cx="239888" cy="30850"/>
            </a:xfrm>
            <a:prstGeom prst="rect">
              <a:avLst/>
            </a:prstGeom>
            <a:solidFill>
              <a:srgbClr val="B3B3B3">
                <a:alpha val="85098"/>
              </a:srgbClr>
            </a:solidFill>
          </p:spPr>
          <p:txBody>
            <a:bodyPr/>
            <a:lstStyle/>
            <a:p/>
          </p:txBody>
        </p:sp>
        <p:sp>
          <p:nvSpPr>
            <p:cNvPr id="61" name="rc61"/>
            <p:cNvSpPr/>
            <p:nvPr/>
          </p:nvSpPr>
          <p:spPr>
            <a:xfrm>
              <a:off x="4228248" y="4052583"/>
              <a:ext cx="239888" cy="31721"/>
            </a:xfrm>
            <a:prstGeom prst="rect">
              <a:avLst/>
            </a:prstGeom>
            <a:solidFill>
              <a:srgbClr val="B3B3B3">
                <a:alpha val="85098"/>
              </a:srgbClr>
            </a:solidFill>
          </p:spPr>
          <p:txBody>
            <a:bodyPr/>
            <a:lstStyle/>
            <a:p/>
          </p:txBody>
        </p:sp>
        <p:sp>
          <p:nvSpPr>
            <p:cNvPr id="62" name="rc62"/>
            <p:cNvSpPr/>
            <p:nvPr/>
          </p:nvSpPr>
          <p:spPr>
            <a:xfrm>
              <a:off x="4494791" y="4048926"/>
              <a:ext cx="239888" cy="33550"/>
            </a:xfrm>
            <a:prstGeom prst="rect">
              <a:avLst/>
            </a:prstGeom>
            <a:solidFill>
              <a:srgbClr val="B3B3B3">
                <a:alpha val="85098"/>
              </a:srgbClr>
            </a:solidFill>
          </p:spPr>
          <p:txBody>
            <a:bodyPr/>
            <a:lstStyle/>
            <a:p/>
          </p:txBody>
        </p:sp>
        <p:sp>
          <p:nvSpPr>
            <p:cNvPr id="63" name="rc63"/>
            <p:cNvSpPr/>
            <p:nvPr/>
          </p:nvSpPr>
          <p:spPr>
            <a:xfrm>
              <a:off x="4761334" y="4047620"/>
              <a:ext cx="239888" cy="34188"/>
            </a:xfrm>
            <a:prstGeom prst="rect">
              <a:avLst/>
            </a:prstGeom>
            <a:solidFill>
              <a:srgbClr val="B3B3B3">
                <a:alpha val="85098"/>
              </a:srgbClr>
            </a:solidFill>
          </p:spPr>
          <p:txBody>
            <a:bodyPr/>
            <a:lstStyle/>
            <a:p/>
          </p:txBody>
        </p:sp>
        <p:sp>
          <p:nvSpPr>
            <p:cNvPr id="64" name="rc64"/>
            <p:cNvSpPr/>
            <p:nvPr/>
          </p:nvSpPr>
          <p:spPr>
            <a:xfrm>
              <a:off x="5027877" y="4012938"/>
              <a:ext cx="239888" cy="0"/>
            </a:xfrm>
            <a:prstGeom prst="rect">
              <a:avLst/>
            </a:prstGeom>
            <a:solidFill>
              <a:srgbClr val="B3B3B3">
                <a:alpha val="85098"/>
              </a:srgbClr>
            </a:solidFill>
          </p:spPr>
          <p:txBody>
            <a:bodyPr/>
            <a:lstStyle/>
            <a:p/>
          </p:txBody>
        </p:sp>
        <p:sp>
          <p:nvSpPr>
            <p:cNvPr id="65" name="rc65"/>
            <p:cNvSpPr/>
            <p:nvPr/>
          </p:nvSpPr>
          <p:spPr>
            <a:xfrm>
              <a:off x="5294420" y="4081547"/>
              <a:ext cx="239888" cy="0"/>
            </a:xfrm>
            <a:prstGeom prst="rect">
              <a:avLst/>
            </a:prstGeom>
            <a:solidFill>
              <a:srgbClr val="B3B3B3">
                <a:alpha val="85098"/>
              </a:srgbClr>
            </a:solidFill>
          </p:spPr>
          <p:txBody>
            <a:bodyPr/>
            <a:lstStyle/>
            <a:p/>
          </p:txBody>
        </p:sp>
        <p:sp>
          <p:nvSpPr>
            <p:cNvPr id="66" name="rc66"/>
            <p:cNvSpPr/>
            <p:nvPr/>
          </p:nvSpPr>
          <p:spPr>
            <a:xfrm>
              <a:off x="5560963" y="4048201"/>
              <a:ext cx="239888" cy="33898"/>
            </a:xfrm>
            <a:prstGeom prst="rect">
              <a:avLst/>
            </a:prstGeom>
            <a:solidFill>
              <a:srgbClr val="B3B3B3">
                <a:alpha val="85098"/>
              </a:srgbClr>
            </a:solidFill>
          </p:spPr>
          <p:txBody>
            <a:bodyPr/>
            <a:lstStyle/>
            <a:p/>
          </p:txBody>
        </p:sp>
        <p:sp>
          <p:nvSpPr>
            <p:cNvPr id="67" name="rc67"/>
            <p:cNvSpPr/>
            <p:nvPr/>
          </p:nvSpPr>
          <p:spPr>
            <a:xfrm>
              <a:off x="5827506" y="4026579"/>
              <a:ext cx="239888" cy="0"/>
            </a:xfrm>
            <a:prstGeom prst="rect">
              <a:avLst/>
            </a:prstGeom>
            <a:solidFill>
              <a:srgbClr val="B3B3B3">
                <a:alpha val="85098"/>
              </a:srgbClr>
            </a:solidFill>
          </p:spPr>
          <p:txBody>
            <a:bodyPr/>
            <a:lstStyle/>
            <a:p/>
          </p:txBody>
        </p:sp>
        <p:sp>
          <p:nvSpPr>
            <p:cNvPr id="68" name="rc68"/>
            <p:cNvSpPr/>
            <p:nvPr/>
          </p:nvSpPr>
          <p:spPr>
            <a:xfrm>
              <a:off x="6094049" y="4033921"/>
              <a:ext cx="239888" cy="27368"/>
            </a:xfrm>
            <a:prstGeom prst="rect">
              <a:avLst/>
            </a:prstGeom>
            <a:solidFill>
              <a:srgbClr val="B3B3B3">
                <a:alpha val="85098"/>
              </a:srgbClr>
            </a:solidFill>
          </p:spPr>
          <p:txBody>
            <a:bodyPr/>
            <a:lstStyle/>
            <a:p/>
          </p:txBody>
        </p:sp>
        <p:sp>
          <p:nvSpPr>
            <p:cNvPr id="69" name="rc69"/>
            <p:cNvSpPr/>
            <p:nvPr/>
          </p:nvSpPr>
          <p:spPr>
            <a:xfrm>
              <a:off x="6360593" y="4065237"/>
              <a:ext cx="239888" cy="0"/>
            </a:xfrm>
            <a:prstGeom prst="rect">
              <a:avLst/>
            </a:prstGeom>
            <a:solidFill>
              <a:srgbClr val="B3B3B3">
                <a:alpha val="85098"/>
              </a:srgbClr>
            </a:solidFill>
          </p:spPr>
          <p:txBody>
            <a:bodyPr/>
            <a:lstStyle/>
            <a:p/>
          </p:txBody>
        </p:sp>
        <p:sp>
          <p:nvSpPr>
            <p:cNvPr id="70" name="rc70"/>
            <p:cNvSpPr/>
            <p:nvPr/>
          </p:nvSpPr>
          <p:spPr>
            <a:xfrm>
              <a:off x="6627136" y="4043789"/>
              <a:ext cx="239888" cy="0"/>
            </a:xfrm>
            <a:prstGeom prst="rect">
              <a:avLst/>
            </a:prstGeom>
            <a:solidFill>
              <a:srgbClr val="B3B3B3">
                <a:alpha val="85098"/>
              </a:srgbClr>
            </a:solidFill>
          </p:spPr>
          <p:txBody>
            <a:bodyPr/>
            <a:lstStyle/>
            <a:p/>
          </p:txBody>
        </p:sp>
        <p:sp>
          <p:nvSpPr>
            <p:cNvPr id="71" name="rc71"/>
            <p:cNvSpPr/>
            <p:nvPr/>
          </p:nvSpPr>
          <p:spPr>
            <a:xfrm>
              <a:off x="6893679" y="4069764"/>
              <a:ext cx="239888" cy="0"/>
            </a:xfrm>
            <a:prstGeom prst="rect">
              <a:avLst/>
            </a:prstGeom>
            <a:solidFill>
              <a:srgbClr val="B3B3B3">
                <a:alpha val="85098"/>
              </a:srgbClr>
            </a:solidFill>
          </p:spPr>
          <p:txBody>
            <a:bodyPr/>
            <a:lstStyle/>
            <a:p/>
          </p:txBody>
        </p:sp>
        <p:sp>
          <p:nvSpPr>
            <p:cNvPr id="72" name="rc72"/>
            <p:cNvSpPr/>
            <p:nvPr/>
          </p:nvSpPr>
          <p:spPr>
            <a:xfrm>
              <a:off x="7160222" y="4073160"/>
              <a:ext cx="239888" cy="0"/>
            </a:xfrm>
            <a:prstGeom prst="rect">
              <a:avLst/>
            </a:prstGeom>
            <a:solidFill>
              <a:srgbClr val="B3B3B3">
                <a:alpha val="85098"/>
              </a:srgbClr>
            </a:solidFill>
          </p:spPr>
          <p:txBody>
            <a:bodyPr/>
            <a:lstStyle/>
            <a:p/>
          </p:txBody>
        </p:sp>
        <p:sp>
          <p:nvSpPr>
            <p:cNvPr id="73" name="rc73"/>
            <p:cNvSpPr/>
            <p:nvPr/>
          </p:nvSpPr>
          <p:spPr>
            <a:xfrm>
              <a:off x="7426765" y="4078297"/>
              <a:ext cx="239888" cy="0"/>
            </a:xfrm>
            <a:prstGeom prst="rect">
              <a:avLst/>
            </a:prstGeom>
            <a:solidFill>
              <a:srgbClr val="B3B3B3">
                <a:alpha val="85098"/>
              </a:srgbClr>
            </a:solidFill>
          </p:spPr>
          <p:txBody>
            <a:bodyPr/>
            <a:lstStyle/>
            <a:p/>
          </p:txBody>
        </p:sp>
        <p:sp>
          <p:nvSpPr>
            <p:cNvPr id="74" name="rc74"/>
            <p:cNvSpPr/>
            <p:nvPr/>
          </p:nvSpPr>
          <p:spPr>
            <a:xfrm>
              <a:off x="7693308" y="4079110"/>
              <a:ext cx="239888" cy="0"/>
            </a:xfrm>
            <a:prstGeom prst="rect">
              <a:avLst/>
            </a:prstGeom>
            <a:solidFill>
              <a:srgbClr val="B3B3B3">
                <a:alpha val="85098"/>
              </a:srgbClr>
            </a:solidFill>
          </p:spPr>
          <p:txBody>
            <a:bodyPr/>
            <a:lstStyle/>
            <a:p/>
          </p:txBody>
        </p:sp>
        <p:sp>
          <p:nvSpPr>
            <p:cNvPr id="75" name="rc75"/>
            <p:cNvSpPr/>
            <p:nvPr/>
          </p:nvSpPr>
          <p:spPr>
            <a:xfrm>
              <a:off x="7959851" y="4079893"/>
              <a:ext cx="239888" cy="0"/>
            </a:xfrm>
            <a:prstGeom prst="rect">
              <a:avLst/>
            </a:prstGeom>
            <a:solidFill>
              <a:srgbClr val="B3B3B3">
                <a:alpha val="85098"/>
              </a:srgbClr>
            </a:solidFill>
          </p:spPr>
          <p:txBody>
            <a:bodyPr/>
            <a:lstStyle/>
            <a:p/>
          </p:txBody>
        </p:sp>
        <p:sp>
          <p:nvSpPr>
            <p:cNvPr id="76" name="pl76"/>
            <p:cNvSpPr/>
            <p:nvPr/>
          </p:nvSpPr>
          <p:spPr>
            <a:xfrm>
              <a:off x="1416218" y="2075428"/>
              <a:ext cx="6663577" cy="515295"/>
            </a:xfrm>
            <a:custGeom>
              <a:avLst/>
              <a:pathLst>
                <a:path w="6663577" h="515295">
                  <a:moveTo>
                    <a:pt x="0" y="0"/>
                  </a:moveTo>
                  <a:lnTo>
                    <a:pt x="266543" y="0"/>
                  </a:lnTo>
                  <a:lnTo>
                    <a:pt x="533086" y="0"/>
                  </a:lnTo>
                  <a:lnTo>
                    <a:pt x="799629" y="515295"/>
                  </a:lnTo>
                  <a:lnTo>
                    <a:pt x="1066172" y="0"/>
                  </a:lnTo>
                  <a:lnTo>
                    <a:pt x="1332715" y="0"/>
                  </a:lnTo>
                  <a:lnTo>
                    <a:pt x="1599258" y="0"/>
                  </a:lnTo>
                  <a:lnTo>
                    <a:pt x="1865801" y="0"/>
                  </a:lnTo>
                  <a:lnTo>
                    <a:pt x="2132344" y="20611"/>
                  </a:lnTo>
                  <a:lnTo>
                    <a:pt x="2398888" y="20611"/>
                  </a:lnTo>
                  <a:lnTo>
                    <a:pt x="2665431" y="0"/>
                  </a:lnTo>
                  <a:lnTo>
                    <a:pt x="2931974" y="0"/>
                  </a:lnTo>
                  <a:lnTo>
                    <a:pt x="3198517" y="0"/>
                  </a:lnTo>
                  <a:lnTo>
                    <a:pt x="3465060" y="0"/>
                  </a:lnTo>
                  <a:lnTo>
                    <a:pt x="3731603" y="41223"/>
                  </a:lnTo>
                  <a:lnTo>
                    <a:pt x="3998146" y="0"/>
                  </a:lnTo>
                  <a:lnTo>
                    <a:pt x="4264689" y="0"/>
                  </a:lnTo>
                  <a:lnTo>
                    <a:pt x="4531233" y="41223"/>
                  </a:lnTo>
                  <a:lnTo>
                    <a:pt x="4797776" y="20611"/>
                  </a:lnTo>
                  <a:lnTo>
                    <a:pt x="5064319" y="20611"/>
                  </a:lnTo>
                  <a:lnTo>
                    <a:pt x="5330862" y="41223"/>
                  </a:lnTo>
                  <a:lnTo>
                    <a:pt x="5597405" y="20611"/>
                  </a:lnTo>
                  <a:lnTo>
                    <a:pt x="5863948" y="20611"/>
                  </a:lnTo>
                  <a:lnTo>
                    <a:pt x="6130491" y="20611"/>
                  </a:lnTo>
                  <a:lnTo>
                    <a:pt x="6397034" y="20611"/>
                  </a:lnTo>
                  <a:lnTo>
                    <a:pt x="6663577" y="20611"/>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1009978"/>
            </a:xfrm>
            <a:custGeom>
              <a:avLst/>
              <a:pathLst>
                <a:path w="6663577" h="1009978">
                  <a:moveTo>
                    <a:pt x="0" y="0"/>
                  </a:moveTo>
                  <a:lnTo>
                    <a:pt x="266543" y="0"/>
                  </a:lnTo>
                  <a:lnTo>
                    <a:pt x="533086" y="0"/>
                  </a:lnTo>
                  <a:lnTo>
                    <a:pt x="799629" y="1009978"/>
                  </a:lnTo>
                  <a:lnTo>
                    <a:pt x="1066172" y="0"/>
                  </a:lnTo>
                  <a:lnTo>
                    <a:pt x="1332715" y="0"/>
                  </a:lnTo>
                  <a:lnTo>
                    <a:pt x="1599258" y="0"/>
                  </a:lnTo>
                  <a:lnTo>
                    <a:pt x="1865801" y="82447"/>
                  </a:lnTo>
                  <a:lnTo>
                    <a:pt x="2132344" y="41223"/>
                  </a:lnTo>
                  <a:lnTo>
                    <a:pt x="2398888" y="61835"/>
                  </a:lnTo>
                  <a:lnTo>
                    <a:pt x="2665431" y="20611"/>
                  </a:lnTo>
                  <a:lnTo>
                    <a:pt x="2931974" y="20611"/>
                  </a:lnTo>
                  <a:lnTo>
                    <a:pt x="3198517" y="20611"/>
                  </a:lnTo>
                  <a:lnTo>
                    <a:pt x="3465060" y="20611"/>
                  </a:lnTo>
                  <a:lnTo>
                    <a:pt x="3731603" y="41223"/>
                  </a:lnTo>
                  <a:lnTo>
                    <a:pt x="3998146" y="0"/>
                  </a:lnTo>
                  <a:lnTo>
                    <a:pt x="4264689" y="20611"/>
                  </a:lnTo>
                  <a:lnTo>
                    <a:pt x="4531233" y="41223"/>
                  </a:lnTo>
                  <a:lnTo>
                    <a:pt x="4797776" y="41223"/>
                  </a:lnTo>
                  <a:lnTo>
                    <a:pt x="5064319" y="20611"/>
                  </a:lnTo>
                  <a:lnTo>
                    <a:pt x="5330862" y="41223"/>
                  </a:lnTo>
                  <a:lnTo>
                    <a:pt x="5597405" y="20611"/>
                  </a:lnTo>
                  <a:lnTo>
                    <a:pt x="5863948" y="20611"/>
                  </a:lnTo>
                  <a:lnTo>
                    <a:pt x="6130491" y="20611"/>
                  </a:lnTo>
                  <a:lnTo>
                    <a:pt x="6397034" y="20611"/>
                  </a:lnTo>
                  <a:lnTo>
                    <a:pt x="6663577" y="20611"/>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402135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42024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4" name="tx94"/>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95333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721987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7" name="tx97"/>
            <p:cNvSpPr/>
            <p:nvPr/>
          </p:nvSpPr>
          <p:spPr>
            <a:xfrm>
              <a:off x="748642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8" name="tx98"/>
            <p:cNvSpPr/>
            <p:nvPr/>
          </p:nvSpPr>
          <p:spPr>
            <a:xfrm>
              <a:off x="7752963"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801950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0" name="tx100"/>
            <p:cNvSpPr/>
            <p:nvPr/>
          </p:nvSpPr>
          <p:spPr>
            <a:xfrm>
              <a:off x="4006300" y="406144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1" name="tx101"/>
            <p:cNvSpPr/>
            <p:nvPr/>
          </p:nvSpPr>
          <p:spPr>
            <a:xfrm>
              <a:off x="5339016" y="40596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2" name="tx102"/>
            <p:cNvSpPr/>
            <p:nvPr/>
          </p:nvSpPr>
          <p:spPr>
            <a:xfrm>
              <a:off x="6405188" y="40501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3" name="tx103"/>
            <p:cNvSpPr/>
            <p:nvPr/>
          </p:nvSpPr>
          <p:spPr>
            <a:xfrm>
              <a:off x="6671731" y="40394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4" name="tx104"/>
            <p:cNvSpPr/>
            <p:nvPr/>
          </p:nvSpPr>
          <p:spPr>
            <a:xfrm>
              <a:off x="6938274" y="40524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5" name="tx105"/>
            <p:cNvSpPr/>
            <p:nvPr/>
          </p:nvSpPr>
          <p:spPr>
            <a:xfrm>
              <a:off x="7204817" y="40541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6" name="tx106"/>
            <p:cNvSpPr/>
            <p:nvPr/>
          </p:nvSpPr>
          <p:spPr>
            <a:xfrm>
              <a:off x="7471361" y="40566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7" name="tx107"/>
            <p:cNvSpPr/>
            <p:nvPr/>
          </p:nvSpPr>
          <p:spPr>
            <a:xfrm>
              <a:off x="7737904" y="40570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8" name="tx108"/>
            <p:cNvSpPr/>
            <p:nvPr/>
          </p:nvSpPr>
          <p:spPr>
            <a:xfrm>
              <a:off x="8004447" y="405882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9" name="tx109"/>
            <p:cNvSpPr/>
            <p:nvPr/>
          </p:nvSpPr>
          <p:spPr>
            <a:xfrm>
              <a:off x="4006300" y="40305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0" name="tx110"/>
            <p:cNvSpPr/>
            <p:nvPr/>
          </p:nvSpPr>
          <p:spPr>
            <a:xfrm>
              <a:off x="1354420" y="397324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1" name="tx111"/>
            <p:cNvSpPr/>
            <p:nvPr/>
          </p:nvSpPr>
          <p:spPr>
            <a:xfrm>
              <a:off x="2687135" y="397377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2" name="tx112"/>
            <p:cNvSpPr/>
            <p:nvPr/>
          </p:nvSpPr>
          <p:spPr>
            <a:xfrm>
              <a:off x="4006300" y="39375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13" name="tx113"/>
            <p:cNvSpPr/>
            <p:nvPr/>
          </p:nvSpPr>
          <p:spPr>
            <a:xfrm>
              <a:off x="5339016" y="39648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4" name="tx114"/>
            <p:cNvSpPr/>
            <p:nvPr/>
          </p:nvSpPr>
          <p:spPr>
            <a:xfrm>
              <a:off x="6405188" y="39471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5" name="tx115"/>
            <p:cNvSpPr/>
            <p:nvPr/>
          </p:nvSpPr>
          <p:spPr>
            <a:xfrm>
              <a:off x="6671731" y="39257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6" name="tx116"/>
            <p:cNvSpPr/>
            <p:nvPr/>
          </p:nvSpPr>
          <p:spPr>
            <a:xfrm>
              <a:off x="6938274" y="39517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7" name="tx117"/>
            <p:cNvSpPr/>
            <p:nvPr/>
          </p:nvSpPr>
          <p:spPr>
            <a:xfrm>
              <a:off x="7204817" y="39551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8" name="tx118"/>
            <p:cNvSpPr/>
            <p:nvPr/>
          </p:nvSpPr>
          <p:spPr>
            <a:xfrm>
              <a:off x="7471361" y="39602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9" name="tx119"/>
            <p:cNvSpPr/>
            <p:nvPr/>
          </p:nvSpPr>
          <p:spPr>
            <a:xfrm>
              <a:off x="7737904" y="3961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0" name="tx120"/>
            <p:cNvSpPr/>
            <p:nvPr/>
          </p:nvSpPr>
          <p:spPr>
            <a:xfrm>
              <a:off x="8004447" y="39631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1" name="tx12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2" name="tx122"/>
            <p:cNvSpPr/>
            <p:nvPr/>
          </p:nvSpPr>
          <p:spPr>
            <a:xfrm>
              <a:off x="639902" y="348343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3" name="tx123"/>
            <p:cNvSpPr/>
            <p:nvPr/>
          </p:nvSpPr>
          <p:spPr>
            <a:xfrm>
              <a:off x="639902" y="290298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4" name="tx124"/>
            <p:cNvSpPr/>
            <p:nvPr/>
          </p:nvSpPr>
          <p:spPr>
            <a:xfrm>
              <a:off x="639902" y="232253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25" name="tx12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3" name="pl14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pl14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5" name="tx14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663170" y="4979579"/>
              <a:ext cx="201456" cy="201456"/>
            </a:xfrm>
            <a:prstGeom prst="rect">
              <a:avLst/>
            </a:prstGeom>
            <a:solidFill>
              <a:srgbClr val="B3B3B3">
                <a:alpha val="85098"/>
              </a:srgbClr>
            </a:solidFill>
          </p:spPr>
          <p:txBody>
            <a:bodyPr/>
            <a:lstStyle/>
            <a:p/>
          </p:txBody>
        </p:sp>
        <p:sp>
          <p:nvSpPr>
            <p:cNvPr id="148" name="rc148"/>
            <p:cNvSpPr/>
            <p:nvPr/>
          </p:nvSpPr>
          <p:spPr>
            <a:xfrm>
              <a:off x="5565324" y="4979579"/>
              <a:ext cx="201456" cy="201456"/>
            </a:xfrm>
            <a:prstGeom prst="rect">
              <a:avLst/>
            </a:prstGeom>
            <a:solidFill>
              <a:srgbClr val="1CABE2">
                <a:alpha val="85098"/>
              </a:srgbClr>
            </a:solidFill>
          </p:spPr>
          <p:txBody>
            <a:bodyPr/>
            <a:lstStyle/>
            <a:p/>
          </p:txBody>
        </p:sp>
        <p:sp>
          <p:nvSpPr>
            <p:cNvPr id="149" name="tx14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2" name="tx152"/>
            <p:cNvSpPr/>
            <p:nvPr/>
          </p:nvSpPr>
          <p:spPr>
            <a:xfrm>
              <a:off x="951100" y="1594448"/>
              <a:ext cx="146324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Belarus, 2000-2025</a:t>
              </a:r>
            </a:p>
          </p:txBody>
        </p:sp>
        <p:sp>
          <p:nvSpPr>
            <p:cNvPr id="153" name="pl153"/>
            <p:cNvSpPr/>
            <p:nvPr/>
          </p:nvSpPr>
          <p:spPr>
            <a:xfrm>
              <a:off x="228304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2565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301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20368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26982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2433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2169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296273" y="5726143"/>
              <a:ext cx="6903466" cy="119033"/>
            </a:xfrm>
            <a:prstGeom prst="rect">
              <a:avLst/>
            </a:prstGeom>
            <a:solidFill>
              <a:srgbClr val="1CABE2">
                <a:alpha val="85098"/>
              </a:srgbClr>
            </a:solidFill>
          </p:spPr>
          <p:txBody>
            <a:bodyPr/>
            <a:lstStyle/>
            <a:p/>
          </p:txBody>
        </p:sp>
        <p:sp>
          <p:nvSpPr>
            <p:cNvPr id="165" name="rc165"/>
            <p:cNvSpPr/>
            <p:nvPr/>
          </p:nvSpPr>
          <p:spPr>
            <a:xfrm>
              <a:off x="1296273" y="5577352"/>
              <a:ext cx="5016756" cy="119033"/>
            </a:xfrm>
            <a:prstGeom prst="rect">
              <a:avLst/>
            </a:prstGeom>
            <a:solidFill>
              <a:srgbClr val="1CABE2">
                <a:alpha val="85098"/>
              </a:srgbClr>
            </a:solidFill>
          </p:spPr>
          <p:txBody>
            <a:bodyPr/>
            <a:lstStyle/>
            <a:p/>
          </p:txBody>
        </p:sp>
        <p:sp>
          <p:nvSpPr>
            <p:cNvPr id="166" name="rc166"/>
            <p:cNvSpPr/>
            <p:nvPr/>
          </p:nvSpPr>
          <p:spPr>
            <a:xfrm>
              <a:off x="1296273" y="5428560"/>
              <a:ext cx="4910184" cy="119033"/>
            </a:xfrm>
            <a:prstGeom prst="rect">
              <a:avLst/>
            </a:prstGeom>
            <a:solidFill>
              <a:srgbClr val="1CABE2">
                <a:alpha val="85098"/>
              </a:srgbClr>
            </a:solidFill>
          </p:spPr>
          <p:txBody>
            <a:bodyPr/>
            <a:lstStyle/>
            <a:p/>
          </p:txBody>
        </p:sp>
        <p:sp>
          <p:nvSpPr>
            <p:cNvPr id="167" name="rc167"/>
            <p:cNvSpPr/>
            <p:nvPr/>
          </p:nvSpPr>
          <p:spPr>
            <a:xfrm>
              <a:off x="8199740" y="5726143"/>
              <a:ext cx="0" cy="119033"/>
            </a:xfrm>
            <a:prstGeom prst="rect">
              <a:avLst/>
            </a:prstGeom>
            <a:solidFill>
              <a:srgbClr val="B3B3B3">
                <a:alpha val="85098"/>
              </a:srgbClr>
            </a:solidFill>
          </p:spPr>
          <p:txBody>
            <a:bodyPr/>
            <a:lstStyle/>
            <a:p/>
          </p:txBody>
        </p:sp>
        <p:sp>
          <p:nvSpPr>
            <p:cNvPr id="168" name="rc168"/>
            <p:cNvSpPr/>
            <p:nvPr/>
          </p:nvSpPr>
          <p:spPr>
            <a:xfrm>
              <a:off x="6313029" y="5577352"/>
              <a:ext cx="0" cy="119033"/>
            </a:xfrm>
            <a:prstGeom prst="rect">
              <a:avLst/>
            </a:prstGeom>
            <a:solidFill>
              <a:srgbClr val="B3B3B3">
                <a:alpha val="85098"/>
              </a:srgbClr>
            </a:solidFill>
          </p:spPr>
          <p:txBody>
            <a:bodyPr/>
            <a:lstStyle/>
            <a:p/>
          </p:txBody>
        </p:sp>
        <p:sp>
          <p:nvSpPr>
            <p:cNvPr id="169" name="rc169"/>
            <p:cNvSpPr/>
            <p:nvPr/>
          </p:nvSpPr>
          <p:spPr>
            <a:xfrm>
              <a:off x="6206458" y="5428560"/>
              <a:ext cx="0" cy="119033"/>
            </a:xfrm>
            <a:prstGeom prst="rect">
              <a:avLst/>
            </a:prstGeom>
            <a:solidFill>
              <a:srgbClr val="B3B3B3">
                <a:alpha val="85098"/>
              </a:srgbClr>
            </a:solidFill>
          </p:spPr>
          <p:txBody>
            <a:bodyPr/>
            <a:lstStyle/>
            <a:p/>
          </p:txBody>
        </p:sp>
        <p:sp>
          <p:nvSpPr>
            <p:cNvPr id="170" name="tx170"/>
            <p:cNvSpPr/>
            <p:nvPr/>
          </p:nvSpPr>
          <p:spPr>
            <a:xfrm>
              <a:off x="828011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71" name="tx171"/>
            <p:cNvSpPr/>
            <p:nvPr/>
          </p:nvSpPr>
          <p:spPr>
            <a:xfrm>
              <a:off x="6393402"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72" name="tx172"/>
            <p:cNvSpPr/>
            <p:nvPr/>
          </p:nvSpPr>
          <p:spPr>
            <a:xfrm>
              <a:off x="6286830"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73" name="tx173"/>
            <p:cNvSpPr/>
            <p:nvPr/>
          </p:nvSpPr>
          <p:spPr>
            <a:xfrm>
              <a:off x="4667635"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4" name="tx174"/>
            <p:cNvSpPr/>
            <p:nvPr/>
          </p:nvSpPr>
          <p:spPr>
            <a:xfrm>
              <a:off x="3724279"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75" name="tx175"/>
            <p:cNvSpPr/>
            <p:nvPr/>
          </p:nvSpPr>
          <p:spPr>
            <a:xfrm>
              <a:off x="3670993"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6" name="tx176"/>
            <p:cNvSpPr/>
            <p:nvPr/>
          </p:nvSpPr>
          <p:spPr>
            <a:xfrm>
              <a:off x="8085604"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7" name="tx177"/>
            <p:cNvSpPr/>
            <p:nvPr/>
          </p:nvSpPr>
          <p:spPr>
            <a:xfrm>
              <a:off x="6198894"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8" name="tx178"/>
            <p:cNvSpPr/>
            <p:nvPr/>
          </p:nvSpPr>
          <p:spPr>
            <a:xfrm>
              <a:off x="6092322"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9" name="tx179"/>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2" name="tx182"/>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3" name="tx183"/>
            <p:cNvSpPr/>
            <p:nvPr/>
          </p:nvSpPr>
          <p:spPr>
            <a:xfrm>
              <a:off x="3126130"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4" name="tx184"/>
            <p:cNvSpPr/>
            <p:nvPr/>
          </p:nvSpPr>
          <p:spPr>
            <a:xfrm>
              <a:off x="5099677"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5" name="tx185"/>
            <p:cNvSpPr/>
            <p:nvPr/>
          </p:nvSpPr>
          <p:spPr>
            <a:xfrm>
              <a:off x="707322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6" name="tx186"/>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7" name="tx18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8" name="tx18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9" name="tx18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Belarus.
In 2025, DTP1 coverage in Belarus remained constant 98%. The number of children missing out on any DTP vaccination (zero-dose children) remained constant at from 1,000 in 2024 to 1,000 in 2025.
DTP3 coverage remained constant 98% in 2025, leaving 1,000 children vulnerable to vaccine-preventable diseases.</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98%, leaving 1,000 children un- or under-vaccinated, including 1,000 zero-dose and &lt;100 with only partial protection.</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46783"/>
            </a:xfrm>
            <a:custGeom>
              <a:avLst/>
              <a:pathLst>
                <a:path w="3397293" h="546783">
                  <a:moveTo>
                    <a:pt x="0" y="0"/>
                  </a:moveTo>
                  <a:lnTo>
                    <a:pt x="135891" y="0"/>
                  </a:lnTo>
                  <a:lnTo>
                    <a:pt x="271783" y="0"/>
                  </a:lnTo>
                  <a:lnTo>
                    <a:pt x="407675" y="546783"/>
                  </a:lnTo>
                  <a:lnTo>
                    <a:pt x="543566" y="0"/>
                  </a:lnTo>
                  <a:lnTo>
                    <a:pt x="679458" y="0"/>
                  </a:lnTo>
                  <a:lnTo>
                    <a:pt x="815350" y="0"/>
                  </a:lnTo>
                  <a:lnTo>
                    <a:pt x="951242" y="0"/>
                  </a:lnTo>
                  <a:lnTo>
                    <a:pt x="1087133" y="21871"/>
                  </a:lnTo>
                  <a:lnTo>
                    <a:pt x="1223025" y="21871"/>
                  </a:lnTo>
                  <a:lnTo>
                    <a:pt x="1358917" y="0"/>
                  </a:lnTo>
                  <a:lnTo>
                    <a:pt x="1494809" y="0"/>
                  </a:lnTo>
                  <a:lnTo>
                    <a:pt x="1630700" y="0"/>
                  </a:lnTo>
                  <a:lnTo>
                    <a:pt x="1766592" y="0"/>
                  </a:lnTo>
                  <a:lnTo>
                    <a:pt x="1902484" y="43742"/>
                  </a:lnTo>
                  <a:lnTo>
                    <a:pt x="2038375" y="0"/>
                  </a:lnTo>
                  <a:lnTo>
                    <a:pt x="2174267" y="0"/>
                  </a:lnTo>
                  <a:lnTo>
                    <a:pt x="2310159" y="43742"/>
                  </a:lnTo>
                  <a:lnTo>
                    <a:pt x="2446051" y="21871"/>
                  </a:lnTo>
                  <a:lnTo>
                    <a:pt x="2581942" y="21871"/>
                  </a:lnTo>
                  <a:lnTo>
                    <a:pt x="2717834" y="43742"/>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46783"/>
            </a:xfrm>
            <a:custGeom>
              <a:avLst/>
              <a:pathLst>
                <a:path w="3397293" h="546783">
                  <a:moveTo>
                    <a:pt x="0" y="0"/>
                  </a:moveTo>
                  <a:lnTo>
                    <a:pt x="135891" y="0"/>
                  </a:lnTo>
                  <a:lnTo>
                    <a:pt x="271783" y="0"/>
                  </a:lnTo>
                  <a:lnTo>
                    <a:pt x="407675" y="546783"/>
                  </a:lnTo>
                  <a:lnTo>
                    <a:pt x="543566" y="0"/>
                  </a:lnTo>
                  <a:lnTo>
                    <a:pt x="679458" y="0"/>
                  </a:lnTo>
                  <a:lnTo>
                    <a:pt x="815350" y="0"/>
                  </a:lnTo>
                  <a:lnTo>
                    <a:pt x="951242" y="0"/>
                  </a:lnTo>
                  <a:lnTo>
                    <a:pt x="1087133" y="21871"/>
                  </a:lnTo>
                  <a:lnTo>
                    <a:pt x="1223025" y="21871"/>
                  </a:lnTo>
                  <a:lnTo>
                    <a:pt x="1358917" y="0"/>
                  </a:lnTo>
                  <a:lnTo>
                    <a:pt x="1494809" y="0"/>
                  </a:lnTo>
                  <a:lnTo>
                    <a:pt x="1630700" y="0"/>
                  </a:lnTo>
                  <a:lnTo>
                    <a:pt x="1766592" y="0"/>
                  </a:lnTo>
                  <a:lnTo>
                    <a:pt x="1902484" y="43742"/>
                  </a:lnTo>
                  <a:lnTo>
                    <a:pt x="2038375" y="0"/>
                  </a:lnTo>
                  <a:lnTo>
                    <a:pt x="2174267" y="0"/>
                  </a:lnTo>
                  <a:lnTo>
                    <a:pt x="2310159" y="43742"/>
                  </a:lnTo>
                  <a:lnTo>
                    <a:pt x="2446051" y="21871"/>
                  </a:lnTo>
                  <a:lnTo>
                    <a:pt x="2581942" y="21871"/>
                  </a:lnTo>
                  <a:lnTo>
                    <a:pt x="2717834" y="43742"/>
                  </a:lnTo>
                  <a:lnTo>
                    <a:pt x="2853726" y="21871"/>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46783"/>
            </a:xfrm>
            <a:custGeom>
              <a:avLst/>
              <a:pathLst>
                <a:path w="3397293" h="546783">
                  <a:moveTo>
                    <a:pt x="0" y="0"/>
                  </a:moveTo>
                  <a:lnTo>
                    <a:pt x="135891" y="0"/>
                  </a:lnTo>
                  <a:lnTo>
                    <a:pt x="271783" y="0"/>
                  </a:lnTo>
                  <a:lnTo>
                    <a:pt x="407675" y="546783"/>
                  </a:lnTo>
                  <a:lnTo>
                    <a:pt x="543566" y="0"/>
                  </a:lnTo>
                  <a:lnTo>
                    <a:pt x="679458" y="0"/>
                  </a:lnTo>
                  <a:lnTo>
                    <a:pt x="815350" y="0"/>
                  </a:lnTo>
                  <a:lnTo>
                    <a:pt x="951242" y="0"/>
                  </a:lnTo>
                  <a:lnTo>
                    <a:pt x="1087133" y="21871"/>
                  </a:lnTo>
                  <a:lnTo>
                    <a:pt x="1223025" y="21871"/>
                  </a:lnTo>
                  <a:lnTo>
                    <a:pt x="1358917" y="0"/>
                  </a:lnTo>
                  <a:lnTo>
                    <a:pt x="1494809" y="0"/>
                  </a:lnTo>
                  <a:lnTo>
                    <a:pt x="1630700" y="0"/>
                  </a:lnTo>
                  <a:lnTo>
                    <a:pt x="1766592" y="0"/>
                  </a:lnTo>
                  <a:lnTo>
                    <a:pt x="1902484" y="43742"/>
                  </a:lnTo>
                  <a:lnTo>
                    <a:pt x="2038375" y="0"/>
                  </a:lnTo>
                  <a:lnTo>
                    <a:pt x="2174267" y="0"/>
                  </a:lnTo>
                  <a:lnTo>
                    <a:pt x="2310159" y="43742"/>
                  </a:lnTo>
                  <a:lnTo>
                    <a:pt x="2446051" y="21871"/>
                  </a:lnTo>
                  <a:lnTo>
                    <a:pt x="2581942" y="21871"/>
                  </a:lnTo>
                  <a:lnTo>
                    <a:pt x="2717834" y="43742"/>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3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89" y="4990743"/>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60" name="tx60"/>
            <p:cNvSpPr/>
            <p:nvPr/>
          </p:nvSpPr>
          <p:spPr>
            <a:xfrm>
              <a:off x="28049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44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82738" y="1405107"/>
              <a:ext cx="24737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Belarus, 2000-2025</a:t>
              </a:r>
            </a:p>
          </p:txBody>
        </p:sp>
        <p:sp>
          <p:nvSpPr>
            <p:cNvPr id="63" name="pl63"/>
            <p:cNvSpPr/>
            <p:nvPr/>
          </p:nvSpPr>
          <p:spPr>
            <a:xfrm>
              <a:off x="5267799" y="4121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10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804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97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114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90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700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49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508011"/>
              <a:ext cx="3397293" cy="1551683"/>
            </a:xfrm>
            <a:custGeom>
              <a:avLst/>
              <a:pathLst>
                <a:path w="3397293" h="1551683">
                  <a:moveTo>
                    <a:pt x="0" y="0"/>
                  </a:moveTo>
                  <a:lnTo>
                    <a:pt x="135891" y="0"/>
                  </a:lnTo>
                  <a:lnTo>
                    <a:pt x="271783" y="0"/>
                  </a:lnTo>
                  <a:lnTo>
                    <a:pt x="407675" y="1551683"/>
                  </a:lnTo>
                  <a:lnTo>
                    <a:pt x="543566" y="0"/>
                  </a:lnTo>
                  <a:lnTo>
                    <a:pt x="679458" y="0"/>
                  </a:lnTo>
                  <a:lnTo>
                    <a:pt x="815350" y="0"/>
                  </a:lnTo>
                  <a:lnTo>
                    <a:pt x="951242" y="0"/>
                  </a:lnTo>
                  <a:lnTo>
                    <a:pt x="1087133" y="62067"/>
                  </a:lnTo>
                  <a:lnTo>
                    <a:pt x="1223025" y="62067"/>
                  </a:lnTo>
                  <a:lnTo>
                    <a:pt x="1358917" y="0"/>
                  </a:lnTo>
                  <a:lnTo>
                    <a:pt x="1494809" y="0"/>
                  </a:lnTo>
                  <a:lnTo>
                    <a:pt x="1630700" y="0"/>
                  </a:lnTo>
                  <a:lnTo>
                    <a:pt x="1766592" y="0"/>
                  </a:lnTo>
                  <a:lnTo>
                    <a:pt x="1902484" y="124134"/>
                  </a:lnTo>
                  <a:lnTo>
                    <a:pt x="2038375" y="0"/>
                  </a:lnTo>
                  <a:lnTo>
                    <a:pt x="2174267" y="0"/>
                  </a:lnTo>
                  <a:lnTo>
                    <a:pt x="2310159" y="124134"/>
                  </a:lnTo>
                  <a:lnTo>
                    <a:pt x="2446051" y="62067"/>
                  </a:lnTo>
                  <a:lnTo>
                    <a:pt x="2581942" y="62067"/>
                  </a:lnTo>
                  <a:lnTo>
                    <a:pt x="2717834" y="124134"/>
                  </a:lnTo>
                  <a:lnTo>
                    <a:pt x="2853726" y="62067"/>
                  </a:lnTo>
                  <a:lnTo>
                    <a:pt x="2989618" y="62067"/>
                  </a:lnTo>
                  <a:lnTo>
                    <a:pt x="3125509" y="62067"/>
                  </a:lnTo>
                  <a:lnTo>
                    <a:pt x="3261401" y="62067"/>
                  </a:lnTo>
                  <a:lnTo>
                    <a:pt x="3397293" y="6206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70078"/>
              <a:ext cx="3397293" cy="558606"/>
            </a:xfrm>
            <a:custGeom>
              <a:avLst/>
              <a:pathLst>
                <a:path w="3397293" h="558606">
                  <a:moveTo>
                    <a:pt x="0" y="558606"/>
                  </a:moveTo>
                  <a:lnTo>
                    <a:pt x="135891" y="496538"/>
                  </a:lnTo>
                  <a:lnTo>
                    <a:pt x="271783" y="496538"/>
                  </a:lnTo>
                  <a:lnTo>
                    <a:pt x="407675" y="434471"/>
                  </a:lnTo>
                  <a:lnTo>
                    <a:pt x="543566" y="372404"/>
                  </a:lnTo>
                  <a:lnTo>
                    <a:pt x="679458" y="310336"/>
                  </a:lnTo>
                  <a:lnTo>
                    <a:pt x="815350" y="248269"/>
                  </a:lnTo>
                  <a:lnTo>
                    <a:pt x="951242" y="248269"/>
                  </a:lnTo>
                  <a:lnTo>
                    <a:pt x="1087133" y="186202"/>
                  </a:lnTo>
                  <a:lnTo>
                    <a:pt x="1223025" y="124134"/>
                  </a:lnTo>
                  <a:lnTo>
                    <a:pt x="1358917" y="124134"/>
                  </a:lnTo>
                  <a:lnTo>
                    <a:pt x="1494809" y="62067"/>
                  </a:lnTo>
                  <a:lnTo>
                    <a:pt x="1630700" y="124134"/>
                  </a:lnTo>
                  <a:lnTo>
                    <a:pt x="1766592" y="124134"/>
                  </a:lnTo>
                  <a:lnTo>
                    <a:pt x="1902484" y="124134"/>
                  </a:lnTo>
                  <a:lnTo>
                    <a:pt x="2038375" y="124134"/>
                  </a:lnTo>
                  <a:lnTo>
                    <a:pt x="2174267" y="62067"/>
                  </a:lnTo>
                  <a:lnTo>
                    <a:pt x="2310159" y="62067"/>
                  </a:lnTo>
                  <a:lnTo>
                    <a:pt x="2446051" y="62067"/>
                  </a:lnTo>
                  <a:lnTo>
                    <a:pt x="2581942" y="0"/>
                  </a:lnTo>
                  <a:lnTo>
                    <a:pt x="2717834" y="186202"/>
                  </a:lnTo>
                  <a:lnTo>
                    <a:pt x="2853726" y="310336"/>
                  </a:lnTo>
                  <a:lnTo>
                    <a:pt x="2989618" y="124134"/>
                  </a:lnTo>
                  <a:lnTo>
                    <a:pt x="3125509" y="124134"/>
                  </a:lnTo>
                  <a:lnTo>
                    <a:pt x="3261401" y="124134"/>
                  </a:lnTo>
                  <a:lnTo>
                    <a:pt x="3397293" y="6206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83876"/>
              <a:ext cx="3397293" cy="496538"/>
            </a:xfrm>
            <a:custGeom>
              <a:avLst/>
              <a:pathLst>
                <a:path w="3397293" h="496538">
                  <a:moveTo>
                    <a:pt x="0" y="124134"/>
                  </a:moveTo>
                  <a:lnTo>
                    <a:pt x="135891" y="62067"/>
                  </a:lnTo>
                  <a:lnTo>
                    <a:pt x="271783" y="310336"/>
                  </a:lnTo>
                  <a:lnTo>
                    <a:pt x="407675" y="496538"/>
                  </a:lnTo>
                  <a:lnTo>
                    <a:pt x="543566" y="310336"/>
                  </a:lnTo>
                  <a:lnTo>
                    <a:pt x="679458" y="124134"/>
                  </a:lnTo>
                  <a:lnTo>
                    <a:pt x="815350" y="124134"/>
                  </a:lnTo>
                  <a:lnTo>
                    <a:pt x="951242" y="0"/>
                  </a:lnTo>
                  <a:lnTo>
                    <a:pt x="1087133" y="62067"/>
                  </a:lnTo>
                  <a:lnTo>
                    <a:pt x="1223025" y="186202"/>
                  </a:lnTo>
                  <a:lnTo>
                    <a:pt x="1358917" y="310336"/>
                  </a:lnTo>
                  <a:lnTo>
                    <a:pt x="1494809" y="310336"/>
                  </a:lnTo>
                  <a:lnTo>
                    <a:pt x="1630700" y="186202"/>
                  </a:lnTo>
                  <a:lnTo>
                    <a:pt x="1766592" y="124134"/>
                  </a:lnTo>
                  <a:lnTo>
                    <a:pt x="1902484" y="310336"/>
                  </a:lnTo>
                  <a:lnTo>
                    <a:pt x="2038375" y="248269"/>
                  </a:lnTo>
                  <a:lnTo>
                    <a:pt x="2174267" y="372404"/>
                  </a:lnTo>
                  <a:lnTo>
                    <a:pt x="2310159" y="248269"/>
                  </a:lnTo>
                  <a:lnTo>
                    <a:pt x="2446051" y="124134"/>
                  </a:lnTo>
                  <a:lnTo>
                    <a:pt x="2581942" y="186202"/>
                  </a:lnTo>
                  <a:lnTo>
                    <a:pt x="2717834" y="310336"/>
                  </a:lnTo>
                  <a:lnTo>
                    <a:pt x="2853726" y="372404"/>
                  </a:lnTo>
                  <a:lnTo>
                    <a:pt x="2989618" y="310336"/>
                  </a:lnTo>
                  <a:lnTo>
                    <a:pt x="3125509" y="310336"/>
                  </a:lnTo>
                  <a:lnTo>
                    <a:pt x="3261401" y="434471"/>
                  </a:lnTo>
                  <a:lnTo>
                    <a:pt x="3397293" y="434471"/>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7007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508011"/>
              <a:ext cx="3397293" cy="1551683"/>
            </a:xfrm>
            <a:custGeom>
              <a:avLst/>
              <a:pathLst>
                <a:path w="3397293" h="1551683">
                  <a:moveTo>
                    <a:pt x="0" y="0"/>
                  </a:moveTo>
                  <a:lnTo>
                    <a:pt x="135891" y="0"/>
                  </a:lnTo>
                  <a:lnTo>
                    <a:pt x="271783" y="0"/>
                  </a:lnTo>
                  <a:lnTo>
                    <a:pt x="407675" y="1551683"/>
                  </a:lnTo>
                  <a:lnTo>
                    <a:pt x="543566" y="0"/>
                  </a:lnTo>
                  <a:lnTo>
                    <a:pt x="679458" y="0"/>
                  </a:lnTo>
                  <a:lnTo>
                    <a:pt x="815350" y="0"/>
                  </a:lnTo>
                  <a:lnTo>
                    <a:pt x="951242" y="0"/>
                  </a:lnTo>
                  <a:lnTo>
                    <a:pt x="1087133" y="62067"/>
                  </a:lnTo>
                  <a:lnTo>
                    <a:pt x="1223025" y="62067"/>
                  </a:lnTo>
                  <a:lnTo>
                    <a:pt x="1358917" y="0"/>
                  </a:lnTo>
                  <a:lnTo>
                    <a:pt x="1494809" y="0"/>
                  </a:lnTo>
                  <a:lnTo>
                    <a:pt x="1630700" y="0"/>
                  </a:lnTo>
                  <a:lnTo>
                    <a:pt x="1766592" y="0"/>
                  </a:lnTo>
                  <a:lnTo>
                    <a:pt x="1902484" y="124134"/>
                  </a:lnTo>
                  <a:lnTo>
                    <a:pt x="2038375" y="0"/>
                  </a:lnTo>
                  <a:lnTo>
                    <a:pt x="2174267" y="0"/>
                  </a:lnTo>
                  <a:lnTo>
                    <a:pt x="2310159" y="124134"/>
                  </a:lnTo>
                  <a:lnTo>
                    <a:pt x="2446051" y="62067"/>
                  </a:lnTo>
                  <a:lnTo>
                    <a:pt x="2581942" y="62067"/>
                  </a:lnTo>
                  <a:lnTo>
                    <a:pt x="2717834" y="124134"/>
                  </a:lnTo>
                  <a:lnTo>
                    <a:pt x="2853726" y="62067"/>
                  </a:lnTo>
                  <a:lnTo>
                    <a:pt x="2989618" y="62067"/>
                  </a:lnTo>
                  <a:lnTo>
                    <a:pt x="3125509" y="62067"/>
                  </a:lnTo>
                  <a:lnTo>
                    <a:pt x="3261401" y="62067"/>
                  </a:lnTo>
                  <a:lnTo>
                    <a:pt x="3397293" y="62067"/>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84568"/>
              <a:ext cx="0" cy="223442"/>
            </a:xfrm>
            <a:custGeom>
              <a:avLst/>
              <a:pathLst>
                <a:path w="0" h="223442">
                  <a:moveTo>
                    <a:pt x="0" y="22344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84568"/>
              <a:ext cx="0" cy="223442"/>
            </a:xfrm>
            <a:custGeom>
              <a:avLst/>
              <a:pathLst>
                <a:path w="0" h="223442">
                  <a:moveTo>
                    <a:pt x="0" y="22344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84568"/>
              <a:ext cx="0" cy="223442"/>
            </a:xfrm>
            <a:custGeom>
              <a:avLst/>
              <a:pathLst>
                <a:path w="0" h="223442">
                  <a:moveTo>
                    <a:pt x="0" y="2234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84568"/>
              <a:ext cx="0" cy="223442"/>
            </a:xfrm>
            <a:custGeom>
              <a:avLst/>
              <a:pathLst>
                <a:path w="0" h="223442">
                  <a:moveTo>
                    <a:pt x="0" y="2234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84568"/>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84568"/>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84568"/>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508011"/>
              <a:ext cx="3397293" cy="1551683"/>
            </a:xfrm>
            <a:custGeom>
              <a:avLst/>
              <a:pathLst>
                <a:path w="3397293" h="1551683">
                  <a:moveTo>
                    <a:pt x="0" y="0"/>
                  </a:moveTo>
                  <a:lnTo>
                    <a:pt x="135891" y="0"/>
                  </a:lnTo>
                  <a:lnTo>
                    <a:pt x="271783" y="0"/>
                  </a:lnTo>
                  <a:lnTo>
                    <a:pt x="407675" y="1551683"/>
                  </a:lnTo>
                  <a:lnTo>
                    <a:pt x="543566" y="0"/>
                  </a:lnTo>
                  <a:lnTo>
                    <a:pt x="679458" y="0"/>
                  </a:lnTo>
                  <a:lnTo>
                    <a:pt x="815350" y="0"/>
                  </a:lnTo>
                  <a:lnTo>
                    <a:pt x="951242" y="0"/>
                  </a:lnTo>
                  <a:lnTo>
                    <a:pt x="1087133" y="62067"/>
                  </a:lnTo>
                  <a:lnTo>
                    <a:pt x="1223025" y="62067"/>
                  </a:lnTo>
                  <a:lnTo>
                    <a:pt x="1358917" y="0"/>
                  </a:lnTo>
                  <a:lnTo>
                    <a:pt x="1494809" y="0"/>
                  </a:lnTo>
                  <a:lnTo>
                    <a:pt x="1630700" y="0"/>
                  </a:lnTo>
                  <a:lnTo>
                    <a:pt x="1766592" y="0"/>
                  </a:lnTo>
                  <a:lnTo>
                    <a:pt x="1902484" y="124134"/>
                  </a:lnTo>
                  <a:lnTo>
                    <a:pt x="2038375" y="0"/>
                  </a:lnTo>
                  <a:lnTo>
                    <a:pt x="2174267" y="0"/>
                  </a:lnTo>
                  <a:lnTo>
                    <a:pt x="2310159" y="124134"/>
                  </a:lnTo>
                  <a:lnTo>
                    <a:pt x="2446051" y="62067"/>
                  </a:lnTo>
                  <a:lnTo>
                    <a:pt x="2581942" y="62067"/>
                  </a:lnTo>
                  <a:lnTo>
                    <a:pt x="2717834" y="124134"/>
                  </a:lnTo>
                  <a:lnTo>
                    <a:pt x="2853726" y="62067"/>
                  </a:lnTo>
                  <a:lnTo>
                    <a:pt x="2989618" y="62067"/>
                  </a:lnTo>
                  <a:lnTo>
                    <a:pt x="3125509" y="62067"/>
                  </a:lnTo>
                  <a:lnTo>
                    <a:pt x="3261401" y="62067"/>
                  </a:lnTo>
                  <a:lnTo>
                    <a:pt x="3397293" y="62067"/>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20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086977" y="2220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66436" y="2220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445895" y="2220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25930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77954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0" name="tx100"/>
            <p:cNvSpPr/>
            <p:nvPr/>
          </p:nvSpPr>
          <p:spPr>
            <a:xfrm>
              <a:off x="5003259" y="37593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1386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179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972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222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2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5459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170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388" y="4990743"/>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117" name="tx117"/>
            <p:cNvSpPr/>
            <p:nvPr/>
          </p:nvSpPr>
          <p:spPr>
            <a:xfrm>
              <a:off x="71216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8414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637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567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5498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6429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102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033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5963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7321564" cy="114824"/>
            </a:xfrm>
            <a:prstGeom prst="rect">
              <a:avLst/>
            </a:prstGeom>
            <a:solidFill>
              <a:srgbClr val="1CABE2">
                <a:alpha val="80000"/>
              </a:srgbClr>
            </a:solidFill>
          </p:spPr>
          <p:txBody>
            <a:bodyPr/>
            <a:lstStyle/>
            <a:p/>
          </p:txBody>
        </p:sp>
        <p:sp>
          <p:nvSpPr>
            <p:cNvPr id="132" name="rc132"/>
            <p:cNvSpPr/>
            <p:nvPr/>
          </p:nvSpPr>
          <p:spPr>
            <a:xfrm>
              <a:off x="1317178" y="5743865"/>
              <a:ext cx="5320588" cy="114824"/>
            </a:xfrm>
            <a:prstGeom prst="rect">
              <a:avLst/>
            </a:prstGeom>
            <a:solidFill>
              <a:srgbClr val="1CABE2">
                <a:alpha val="80000"/>
              </a:srgbClr>
            </a:solidFill>
          </p:spPr>
          <p:txBody>
            <a:bodyPr/>
            <a:lstStyle/>
            <a:p/>
          </p:txBody>
        </p:sp>
        <p:sp>
          <p:nvSpPr>
            <p:cNvPr id="133" name="rc133"/>
            <p:cNvSpPr/>
            <p:nvPr/>
          </p:nvSpPr>
          <p:spPr>
            <a:xfrm>
              <a:off x="1317178" y="5600334"/>
              <a:ext cx="5207562"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7716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9" name="tx139"/>
            <p:cNvSpPr/>
            <p:nvPr/>
          </p:nvSpPr>
          <p:spPr>
            <a:xfrm>
              <a:off x="515373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724680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1" name="tx14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Belarus (98%) was 8 percentage points higher than the global average (90%) and 8 percentage points higher than the average across all ECAR countries (90%).
National DTP1 coverage was the same as in 2019 (98%).
This equates to 1,000 zero-dose children in 2025 compared to 2,000 zero-dose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Belarus DTP1 coverage was 98% - this is the same as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Belarus ranked number 16 out of 21 countries for lowest DTP1 coverage (based on tied ranks).
Belarus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Belarus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F26A21">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Belarus ranked number 16 out of 21 countries with 2,000 zero-dose children.
In 2025, Belarus ranked number 18 out of 21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0447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4264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808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71898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15715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2355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6172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9990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4380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87624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687028"/>
              <a:ext cx="203168" cy="998358"/>
            </a:xfrm>
            <a:prstGeom prst="rect">
              <a:avLst/>
            </a:prstGeom>
            <a:solidFill>
              <a:srgbClr val="80BD41">
                <a:alpha val="100000"/>
              </a:srgbClr>
            </a:solidFill>
          </p:spPr>
          <p:txBody>
            <a:bodyPr/>
            <a:lstStyle/>
            <a:p/>
          </p:txBody>
        </p:sp>
        <p:sp>
          <p:nvSpPr>
            <p:cNvPr id="30" name="rc30"/>
            <p:cNvSpPr/>
            <p:nvPr/>
          </p:nvSpPr>
          <p:spPr>
            <a:xfrm>
              <a:off x="1332670" y="3676949"/>
              <a:ext cx="203168" cy="10079"/>
            </a:xfrm>
            <a:prstGeom prst="rect">
              <a:avLst/>
            </a:prstGeom>
            <a:solidFill>
              <a:srgbClr val="0058AB">
                <a:alpha val="100000"/>
              </a:srgbClr>
            </a:solidFill>
          </p:spPr>
          <p:txBody>
            <a:bodyPr/>
            <a:lstStyle/>
            <a:p/>
          </p:txBody>
        </p:sp>
        <p:sp>
          <p:nvSpPr>
            <p:cNvPr id="31" name="rc31"/>
            <p:cNvSpPr/>
            <p:nvPr/>
          </p:nvSpPr>
          <p:spPr>
            <a:xfrm>
              <a:off x="1332670" y="3687028"/>
              <a:ext cx="203168" cy="0"/>
            </a:xfrm>
            <a:prstGeom prst="rect">
              <a:avLst/>
            </a:prstGeom>
            <a:solidFill>
              <a:srgbClr val="1CABE2">
                <a:alpha val="100000"/>
              </a:srgbClr>
            </a:solidFill>
          </p:spPr>
          <p:txBody>
            <a:bodyPr/>
            <a:lstStyle/>
            <a:p/>
          </p:txBody>
        </p:sp>
        <p:sp>
          <p:nvSpPr>
            <p:cNvPr id="32" name="rc32"/>
            <p:cNvSpPr/>
            <p:nvPr/>
          </p:nvSpPr>
          <p:spPr>
            <a:xfrm>
              <a:off x="1558413" y="3707288"/>
              <a:ext cx="203168" cy="978099"/>
            </a:xfrm>
            <a:prstGeom prst="rect">
              <a:avLst/>
            </a:prstGeom>
            <a:solidFill>
              <a:srgbClr val="80BD41">
                <a:alpha val="100000"/>
              </a:srgbClr>
            </a:solidFill>
          </p:spPr>
          <p:txBody>
            <a:bodyPr/>
            <a:lstStyle/>
            <a:p/>
          </p:txBody>
        </p:sp>
        <p:sp>
          <p:nvSpPr>
            <p:cNvPr id="33" name="rc33"/>
            <p:cNvSpPr/>
            <p:nvPr/>
          </p:nvSpPr>
          <p:spPr>
            <a:xfrm>
              <a:off x="1558413" y="3697411"/>
              <a:ext cx="203168" cy="9876"/>
            </a:xfrm>
            <a:prstGeom prst="rect">
              <a:avLst/>
            </a:prstGeom>
            <a:solidFill>
              <a:srgbClr val="0058AB">
                <a:alpha val="100000"/>
              </a:srgbClr>
            </a:solidFill>
          </p:spPr>
          <p:txBody>
            <a:bodyPr/>
            <a:lstStyle/>
            <a:p/>
          </p:txBody>
        </p:sp>
        <p:sp>
          <p:nvSpPr>
            <p:cNvPr id="34" name="rc34"/>
            <p:cNvSpPr/>
            <p:nvPr/>
          </p:nvSpPr>
          <p:spPr>
            <a:xfrm>
              <a:off x="1558413" y="3707288"/>
              <a:ext cx="203168" cy="0"/>
            </a:xfrm>
            <a:prstGeom prst="rect">
              <a:avLst/>
            </a:prstGeom>
            <a:solidFill>
              <a:srgbClr val="1CABE2">
                <a:alpha val="100000"/>
              </a:srgbClr>
            </a:solidFill>
          </p:spPr>
          <p:txBody>
            <a:bodyPr/>
            <a:lstStyle/>
            <a:p/>
          </p:txBody>
        </p:sp>
        <p:sp>
          <p:nvSpPr>
            <p:cNvPr id="35" name="rc35"/>
            <p:cNvSpPr/>
            <p:nvPr/>
          </p:nvSpPr>
          <p:spPr>
            <a:xfrm>
              <a:off x="1784155" y="3734244"/>
              <a:ext cx="203168" cy="951142"/>
            </a:xfrm>
            <a:prstGeom prst="rect">
              <a:avLst/>
            </a:prstGeom>
            <a:solidFill>
              <a:srgbClr val="80BD41">
                <a:alpha val="100000"/>
              </a:srgbClr>
            </a:solidFill>
          </p:spPr>
          <p:txBody>
            <a:bodyPr/>
            <a:lstStyle/>
            <a:p/>
          </p:txBody>
        </p:sp>
        <p:sp>
          <p:nvSpPr>
            <p:cNvPr id="36" name="rc36"/>
            <p:cNvSpPr/>
            <p:nvPr/>
          </p:nvSpPr>
          <p:spPr>
            <a:xfrm>
              <a:off x="1784155" y="3724637"/>
              <a:ext cx="203168" cy="9607"/>
            </a:xfrm>
            <a:prstGeom prst="rect">
              <a:avLst/>
            </a:prstGeom>
            <a:solidFill>
              <a:srgbClr val="0058AB">
                <a:alpha val="100000"/>
              </a:srgbClr>
            </a:solidFill>
          </p:spPr>
          <p:txBody>
            <a:bodyPr/>
            <a:lstStyle/>
            <a:p/>
          </p:txBody>
        </p:sp>
        <p:sp>
          <p:nvSpPr>
            <p:cNvPr id="37" name="rc37"/>
            <p:cNvSpPr/>
            <p:nvPr/>
          </p:nvSpPr>
          <p:spPr>
            <a:xfrm>
              <a:off x="1784155" y="3734244"/>
              <a:ext cx="203168" cy="0"/>
            </a:xfrm>
            <a:prstGeom prst="rect">
              <a:avLst/>
            </a:prstGeom>
            <a:solidFill>
              <a:srgbClr val="1CABE2">
                <a:alpha val="100000"/>
              </a:srgbClr>
            </a:solidFill>
          </p:spPr>
          <p:txBody>
            <a:bodyPr/>
            <a:lstStyle/>
            <a:p/>
          </p:txBody>
        </p:sp>
        <p:sp>
          <p:nvSpPr>
            <p:cNvPr id="38" name="rc38"/>
            <p:cNvSpPr/>
            <p:nvPr/>
          </p:nvSpPr>
          <p:spPr>
            <a:xfrm>
              <a:off x="2009898" y="4206562"/>
              <a:ext cx="203168" cy="478824"/>
            </a:xfrm>
            <a:prstGeom prst="rect">
              <a:avLst/>
            </a:prstGeom>
            <a:solidFill>
              <a:srgbClr val="80BD41">
                <a:alpha val="100000"/>
              </a:srgbClr>
            </a:solidFill>
          </p:spPr>
          <p:txBody>
            <a:bodyPr/>
            <a:lstStyle/>
            <a:p/>
          </p:txBody>
        </p:sp>
        <p:sp>
          <p:nvSpPr>
            <p:cNvPr id="39" name="rc39"/>
            <p:cNvSpPr/>
            <p:nvPr/>
          </p:nvSpPr>
          <p:spPr>
            <a:xfrm>
              <a:off x="2009898" y="3727749"/>
              <a:ext cx="203168" cy="248980"/>
            </a:xfrm>
            <a:prstGeom prst="rect">
              <a:avLst/>
            </a:prstGeom>
            <a:solidFill>
              <a:srgbClr val="0058AB">
                <a:alpha val="100000"/>
              </a:srgbClr>
            </a:solidFill>
          </p:spPr>
          <p:txBody>
            <a:bodyPr/>
            <a:lstStyle/>
            <a:p/>
          </p:txBody>
        </p:sp>
        <p:sp>
          <p:nvSpPr>
            <p:cNvPr id="40" name="rc40"/>
            <p:cNvSpPr/>
            <p:nvPr/>
          </p:nvSpPr>
          <p:spPr>
            <a:xfrm>
              <a:off x="2009898" y="3976730"/>
              <a:ext cx="203168" cy="229832"/>
            </a:xfrm>
            <a:prstGeom prst="rect">
              <a:avLst/>
            </a:prstGeom>
            <a:solidFill>
              <a:srgbClr val="1CABE2">
                <a:alpha val="100000"/>
              </a:srgbClr>
            </a:solidFill>
          </p:spPr>
          <p:txBody>
            <a:bodyPr/>
            <a:lstStyle/>
            <a:p/>
          </p:txBody>
        </p:sp>
        <p:sp>
          <p:nvSpPr>
            <p:cNvPr id="41" name="rc41"/>
            <p:cNvSpPr/>
            <p:nvPr/>
          </p:nvSpPr>
          <p:spPr>
            <a:xfrm>
              <a:off x="2235640" y="3730345"/>
              <a:ext cx="203168" cy="955041"/>
            </a:xfrm>
            <a:prstGeom prst="rect">
              <a:avLst/>
            </a:prstGeom>
            <a:solidFill>
              <a:srgbClr val="80BD41">
                <a:alpha val="100000"/>
              </a:srgbClr>
            </a:solidFill>
          </p:spPr>
          <p:txBody>
            <a:bodyPr/>
            <a:lstStyle/>
            <a:p/>
          </p:txBody>
        </p:sp>
        <p:sp>
          <p:nvSpPr>
            <p:cNvPr id="42" name="rc42"/>
            <p:cNvSpPr/>
            <p:nvPr/>
          </p:nvSpPr>
          <p:spPr>
            <a:xfrm>
              <a:off x="2235640" y="3720693"/>
              <a:ext cx="203168" cy="9652"/>
            </a:xfrm>
            <a:prstGeom prst="rect">
              <a:avLst/>
            </a:prstGeom>
            <a:solidFill>
              <a:srgbClr val="0058AB">
                <a:alpha val="100000"/>
              </a:srgbClr>
            </a:solidFill>
          </p:spPr>
          <p:txBody>
            <a:bodyPr/>
            <a:lstStyle/>
            <a:p/>
          </p:txBody>
        </p:sp>
        <p:sp>
          <p:nvSpPr>
            <p:cNvPr id="43" name="rc43"/>
            <p:cNvSpPr/>
            <p:nvPr/>
          </p:nvSpPr>
          <p:spPr>
            <a:xfrm>
              <a:off x="2235640" y="3730345"/>
              <a:ext cx="203168" cy="0"/>
            </a:xfrm>
            <a:prstGeom prst="rect">
              <a:avLst/>
            </a:prstGeom>
            <a:solidFill>
              <a:srgbClr val="1CABE2">
                <a:alpha val="100000"/>
              </a:srgbClr>
            </a:solidFill>
          </p:spPr>
          <p:txBody>
            <a:bodyPr/>
            <a:lstStyle/>
            <a:p/>
          </p:txBody>
        </p:sp>
        <p:sp>
          <p:nvSpPr>
            <p:cNvPr id="44" name="rc44"/>
            <p:cNvSpPr/>
            <p:nvPr/>
          </p:nvSpPr>
          <p:spPr>
            <a:xfrm>
              <a:off x="2461382" y="3707501"/>
              <a:ext cx="203168" cy="977885"/>
            </a:xfrm>
            <a:prstGeom prst="rect">
              <a:avLst/>
            </a:prstGeom>
            <a:solidFill>
              <a:srgbClr val="80BD41">
                <a:alpha val="100000"/>
              </a:srgbClr>
            </a:solidFill>
          </p:spPr>
          <p:txBody>
            <a:bodyPr/>
            <a:lstStyle/>
            <a:p/>
          </p:txBody>
        </p:sp>
        <p:sp>
          <p:nvSpPr>
            <p:cNvPr id="45" name="rc45"/>
            <p:cNvSpPr/>
            <p:nvPr/>
          </p:nvSpPr>
          <p:spPr>
            <a:xfrm>
              <a:off x="2461382" y="3697624"/>
              <a:ext cx="203168" cy="9876"/>
            </a:xfrm>
            <a:prstGeom prst="rect">
              <a:avLst/>
            </a:prstGeom>
            <a:solidFill>
              <a:srgbClr val="0058AB">
                <a:alpha val="100000"/>
              </a:srgbClr>
            </a:solidFill>
          </p:spPr>
          <p:txBody>
            <a:bodyPr/>
            <a:lstStyle/>
            <a:p/>
          </p:txBody>
        </p:sp>
        <p:sp>
          <p:nvSpPr>
            <p:cNvPr id="46" name="rc46"/>
            <p:cNvSpPr/>
            <p:nvPr/>
          </p:nvSpPr>
          <p:spPr>
            <a:xfrm>
              <a:off x="2461382" y="3707501"/>
              <a:ext cx="203168" cy="0"/>
            </a:xfrm>
            <a:prstGeom prst="rect">
              <a:avLst/>
            </a:prstGeom>
            <a:solidFill>
              <a:srgbClr val="1CABE2">
                <a:alpha val="100000"/>
              </a:srgbClr>
            </a:solidFill>
          </p:spPr>
          <p:txBody>
            <a:bodyPr/>
            <a:lstStyle/>
            <a:p/>
          </p:txBody>
        </p:sp>
        <p:sp>
          <p:nvSpPr>
            <p:cNvPr id="47" name="rc47"/>
            <p:cNvSpPr/>
            <p:nvPr/>
          </p:nvSpPr>
          <p:spPr>
            <a:xfrm>
              <a:off x="2687125" y="3637520"/>
              <a:ext cx="203168" cy="1047866"/>
            </a:xfrm>
            <a:prstGeom prst="rect">
              <a:avLst/>
            </a:prstGeom>
            <a:solidFill>
              <a:srgbClr val="80BD41">
                <a:alpha val="100000"/>
              </a:srgbClr>
            </a:solidFill>
          </p:spPr>
          <p:txBody>
            <a:bodyPr/>
            <a:lstStyle/>
            <a:p/>
          </p:txBody>
        </p:sp>
        <p:sp>
          <p:nvSpPr>
            <p:cNvPr id="48" name="rc48"/>
            <p:cNvSpPr/>
            <p:nvPr/>
          </p:nvSpPr>
          <p:spPr>
            <a:xfrm>
              <a:off x="2687125" y="3626935"/>
              <a:ext cx="203168" cy="10584"/>
            </a:xfrm>
            <a:prstGeom prst="rect">
              <a:avLst/>
            </a:prstGeom>
            <a:solidFill>
              <a:srgbClr val="0058AB">
                <a:alpha val="100000"/>
              </a:srgbClr>
            </a:solidFill>
          </p:spPr>
          <p:txBody>
            <a:bodyPr/>
            <a:lstStyle/>
            <a:p/>
          </p:txBody>
        </p:sp>
        <p:sp>
          <p:nvSpPr>
            <p:cNvPr id="49" name="rc49"/>
            <p:cNvSpPr/>
            <p:nvPr/>
          </p:nvSpPr>
          <p:spPr>
            <a:xfrm>
              <a:off x="2687125" y="3637520"/>
              <a:ext cx="203168" cy="0"/>
            </a:xfrm>
            <a:prstGeom prst="rect">
              <a:avLst/>
            </a:prstGeom>
            <a:solidFill>
              <a:srgbClr val="1CABE2">
                <a:alpha val="100000"/>
              </a:srgbClr>
            </a:solidFill>
          </p:spPr>
          <p:txBody>
            <a:bodyPr/>
            <a:lstStyle/>
            <a:p/>
          </p:txBody>
        </p:sp>
        <p:sp>
          <p:nvSpPr>
            <p:cNvPr id="50" name="rc50"/>
            <p:cNvSpPr/>
            <p:nvPr/>
          </p:nvSpPr>
          <p:spPr>
            <a:xfrm>
              <a:off x="2912867" y="3610563"/>
              <a:ext cx="203168" cy="1074823"/>
            </a:xfrm>
            <a:prstGeom prst="rect">
              <a:avLst/>
            </a:prstGeom>
            <a:solidFill>
              <a:srgbClr val="80BD41">
                <a:alpha val="100000"/>
              </a:srgbClr>
            </a:solidFill>
          </p:spPr>
          <p:txBody>
            <a:bodyPr/>
            <a:lstStyle/>
            <a:p/>
          </p:txBody>
        </p:sp>
        <p:sp>
          <p:nvSpPr>
            <p:cNvPr id="51" name="rc51"/>
            <p:cNvSpPr/>
            <p:nvPr/>
          </p:nvSpPr>
          <p:spPr>
            <a:xfrm>
              <a:off x="2912867" y="3553998"/>
              <a:ext cx="203168" cy="11315"/>
            </a:xfrm>
            <a:prstGeom prst="rect">
              <a:avLst/>
            </a:prstGeom>
            <a:solidFill>
              <a:srgbClr val="0058AB">
                <a:alpha val="100000"/>
              </a:srgbClr>
            </a:solidFill>
          </p:spPr>
          <p:txBody>
            <a:bodyPr/>
            <a:lstStyle/>
            <a:p/>
          </p:txBody>
        </p:sp>
        <p:sp>
          <p:nvSpPr>
            <p:cNvPr id="52" name="rc52"/>
            <p:cNvSpPr/>
            <p:nvPr/>
          </p:nvSpPr>
          <p:spPr>
            <a:xfrm>
              <a:off x="2912867" y="3565313"/>
              <a:ext cx="203168" cy="45249"/>
            </a:xfrm>
            <a:prstGeom prst="rect">
              <a:avLst/>
            </a:prstGeom>
            <a:solidFill>
              <a:srgbClr val="1CABE2">
                <a:alpha val="100000"/>
              </a:srgbClr>
            </a:solidFill>
          </p:spPr>
          <p:txBody>
            <a:bodyPr/>
            <a:lstStyle/>
            <a:p/>
          </p:txBody>
        </p:sp>
        <p:sp>
          <p:nvSpPr>
            <p:cNvPr id="53" name="rc53"/>
            <p:cNvSpPr/>
            <p:nvPr/>
          </p:nvSpPr>
          <p:spPr>
            <a:xfrm>
              <a:off x="3138609" y="3545402"/>
              <a:ext cx="203168" cy="1139984"/>
            </a:xfrm>
            <a:prstGeom prst="rect">
              <a:avLst/>
            </a:prstGeom>
            <a:solidFill>
              <a:srgbClr val="80BD41">
                <a:alpha val="100000"/>
              </a:srgbClr>
            </a:solidFill>
          </p:spPr>
          <p:txBody>
            <a:bodyPr/>
            <a:lstStyle/>
            <a:p/>
          </p:txBody>
        </p:sp>
        <p:sp>
          <p:nvSpPr>
            <p:cNvPr id="54" name="rc54"/>
            <p:cNvSpPr/>
            <p:nvPr/>
          </p:nvSpPr>
          <p:spPr>
            <a:xfrm>
              <a:off x="3138609" y="3510142"/>
              <a:ext cx="203168" cy="23506"/>
            </a:xfrm>
            <a:prstGeom prst="rect">
              <a:avLst/>
            </a:prstGeom>
            <a:solidFill>
              <a:srgbClr val="0058AB">
                <a:alpha val="100000"/>
              </a:srgbClr>
            </a:solidFill>
          </p:spPr>
          <p:txBody>
            <a:bodyPr/>
            <a:lstStyle/>
            <a:p/>
          </p:txBody>
        </p:sp>
        <p:sp>
          <p:nvSpPr>
            <p:cNvPr id="55" name="rc55"/>
            <p:cNvSpPr/>
            <p:nvPr/>
          </p:nvSpPr>
          <p:spPr>
            <a:xfrm>
              <a:off x="3138609" y="3533649"/>
              <a:ext cx="203168" cy="11753"/>
            </a:xfrm>
            <a:prstGeom prst="rect">
              <a:avLst/>
            </a:prstGeom>
            <a:solidFill>
              <a:srgbClr val="1CABE2">
                <a:alpha val="100000"/>
              </a:srgbClr>
            </a:solidFill>
          </p:spPr>
          <p:txBody>
            <a:bodyPr/>
            <a:lstStyle/>
            <a:p/>
          </p:txBody>
        </p:sp>
        <p:sp>
          <p:nvSpPr>
            <p:cNvPr id="56" name="rc56"/>
            <p:cNvSpPr/>
            <p:nvPr/>
          </p:nvSpPr>
          <p:spPr>
            <a:xfrm>
              <a:off x="3364352" y="3534469"/>
              <a:ext cx="203168" cy="1150917"/>
            </a:xfrm>
            <a:prstGeom prst="rect">
              <a:avLst/>
            </a:prstGeom>
            <a:solidFill>
              <a:srgbClr val="80BD41">
                <a:alpha val="100000"/>
              </a:srgbClr>
            </a:solidFill>
          </p:spPr>
          <p:txBody>
            <a:bodyPr/>
            <a:lstStyle/>
            <a:p/>
          </p:txBody>
        </p:sp>
        <p:sp>
          <p:nvSpPr>
            <p:cNvPr id="57" name="rc57"/>
            <p:cNvSpPr/>
            <p:nvPr/>
          </p:nvSpPr>
          <p:spPr>
            <a:xfrm>
              <a:off x="3364352" y="3486511"/>
              <a:ext cx="203168" cy="23978"/>
            </a:xfrm>
            <a:prstGeom prst="rect">
              <a:avLst/>
            </a:prstGeom>
            <a:solidFill>
              <a:srgbClr val="0058AB">
                <a:alpha val="100000"/>
              </a:srgbClr>
            </a:solidFill>
          </p:spPr>
          <p:txBody>
            <a:bodyPr/>
            <a:lstStyle/>
            <a:p/>
          </p:txBody>
        </p:sp>
        <p:sp>
          <p:nvSpPr>
            <p:cNvPr id="58" name="rc58"/>
            <p:cNvSpPr/>
            <p:nvPr/>
          </p:nvSpPr>
          <p:spPr>
            <a:xfrm>
              <a:off x="3364352" y="3510490"/>
              <a:ext cx="203168" cy="23978"/>
            </a:xfrm>
            <a:prstGeom prst="rect">
              <a:avLst/>
            </a:prstGeom>
            <a:solidFill>
              <a:srgbClr val="1CABE2">
                <a:alpha val="100000"/>
              </a:srgbClr>
            </a:solidFill>
          </p:spPr>
          <p:txBody>
            <a:bodyPr/>
            <a:lstStyle/>
            <a:p/>
          </p:txBody>
        </p:sp>
        <p:sp>
          <p:nvSpPr>
            <p:cNvPr id="59" name="rc59"/>
            <p:cNvSpPr/>
            <p:nvPr/>
          </p:nvSpPr>
          <p:spPr>
            <a:xfrm>
              <a:off x="3590094" y="3514266"/>
              <a:ext cx="203168" cy="1171121"/>
            </a:xfrm>
            <a:prstGeom prst="rect">
              <a:avLst/>
            </a:prstGeom>
            <a:solidFill>
              <a:srgbClr val="80BD41">
                <a:alpha val="100000"/>
              </a:srgbClr>
            </a:solidFill>
          </p:spPr>
          <p:txBody>
            <a:bodyPr/>
            <a:lstStyle/>
            <a:p/>
          </p:txBody>
        </p:sp>
        <p:sp>
          <p:nvSpPr>
            <p:cNvPr id="60" name="rc60"/>
            <p:cNvSpPr/>
            <p:nvPr/>
          </p:nvSpPr>
          <p:spPr>
            <a:xfrm>
              <a:off x="3590094" y="3490366"/>
              <a:ext cx="203168" cy="11955"/>
            </a:xfrm>
            <a:prstGeom prst="rect">
              <a:avLst/>
            </a:prstGeom>
            <a:solidFill>
              <a:srgbClr val="0058AB">
                <a:alpha val="100000"/>
              </a:srgbClr>
            </a:solidFill>
          </p:spPr>
          <p:txBody>
            <a:bodyPr/>
            <a:lstStyle/>
            <a:p/>
          </p:txBody>
        </p:sp>
        <p:sp>
          <p:nvSpPr>
            <p:cNvPr id="61" name="rc61"/>
            <p:cNvSpPr/>
            <p:nvPr/>
          </p:nvSpPr>
          <p:spPr>
            <a:xfrm>
              <a:off x="3590094" y="3502321"/>
              <a:ext cx="203168" cy="11944"/>
            </a:xfrm>
            <a:prstGeom prst="rect">
              <a:avLst/>
            </a:prstGeom>
            <a:solidFill>
              <a:srgbClr val="1CABE2">
                <a:alpha val="100000"/>
              </a:srgbClr>
            </a:solidFill>
          </p:spPr>
          <p:txBody>
            <a:bodyPr/>
            <a:lstStyle/>
            <a:p/>
          </p:txBody>
        </p:sp>
        <p:sp>
          <p:nvSpPr>
            <p:cNvPr id="62" name="rc62"/>
            <p:cNvSpPr/>
            <p:nvPr/>
          </p:nvSpPr>
          <p:spPr>
            <a:xfrm>
              <a:off x="3815836" y="3482556"/>
              <a:ext cx="203168" cy="1202830"/>
            </a:xfrm>
            <a:prstGeom prst="rect">
              <a:avLst/>
            </a:prstGeom>
            <a:solidFill>
              <a:srgbClr val="80BD41">
                <a:alpha val="100000"/>
              </a:srgbClr>
            </a:solidFill>
          </p:spPr>
          <p:txBody>
            <a:bodyPr/>
            <a:lstStyle/>
            <a:p/>
          </p:txBody>
        </p:sp>
        <p:sp>
          <p:nvSpPr>
            <p:cNvPr id="63" name="rc63"/>
            <p:cNvSpPr/>
            <p:nvPr/>
          </p:nvSpPr>
          <p:spPr>
            <a:xfrm>
              <a:off x="3815836" y="3458004"/>
              <a:ext cx="203168" cy="12270"/>
            </a:xfrm>
            <a:prstGeom prst="rect">
              <a:avLst/>
            </a:prstGeom>
            <a:solidFill>
              <a:srgbClr val="0058AB">
                <a:alpha val="100000"/>
              </a:srgbClr>
            </a:solidFill>
          </p:spPr>
          <p:txBody>
            <a:bodyPr/>
            <a:lstStyle/>
            <a:p/>
          </p:txBody>
        </p:sp>
        <p:sp>
          <p:nvSpPr>
            <p:cNvPr id="64" name="rc64"/>
            <p:cNvSpPr/>
            <p:nvPr/>
          </p:nvSpPr>
          <p:spPr>
            <a:xfrm>
              <a:off x="3815836" y="3470275"/>
              <a:ext cx="203168" cy="12281"/>
            </a:xfrm>
            <a:prstGeom prst="rect">
              <a:avLst/>
            </a:prstGeom>
            <a:solidFill>
              <a:srgbClr val="1CABE2">
                <a:alpha val="100000"/>
              </a:srgbClr>
            </a:solidFill>
          </p:spPr>
          <p:txBody>
            <a:bodyPr/>
            <a:lstStyle/>
            <a:p/>
          </p:txBody>
        </p:sp>
        <p:sp>
          <p:nvSpPr>
            <p:cNvPr id="65" name="rc65"/>
            <p:cNvSpPr/>
            <p:nvPr/>
          </p:nvSpPr>
          <p:spPr>
            <a:xfrm>
              <a:off x="4041579" y="3413159"/>
              <a:ext cx="203168" cy="1272227"/>
            </a:xfrm>
            <a:prstGeom prst="rect">
              <a:avLst/>
            </a:prstGeom>
            <a:solidFill>
              <a:srgbClr val="80BD41">
                <a:alpha val="100000"/>
              </a:srgbClr>
            </a:solidFill>
          </p:spPr>
          <p:txBody>
            <a:bodyPr/>
            <a:lstStyle/>
            <a:p/>
          </p:txBody>
        </p:sp>
        <p:sp>
          <p:nvSpPr>
            <p:cNvPr id="66" name="rc66"/>
            <p:cNvSpPr/>
            <p:nvPr/>
          </p:nvSpPr>
          <p:spPr>
            <a:xfrm>
              <a:off x="4041579" y="3387191"/>
              <a:ext cx="203168" cy="12978"/>
            </a:xfrm>
            <a:prstGeom prst="rect">
              <a:avLst/>
            </a:prstGeom>
            <a:solidFill>
              <a:srgbClr val="0058AB">
                <a:alpha val="100000"/>
              </a:srgbClr>
            </a:solidFill>
          </p:spPr>
          <p:txBody>
            <a:bodyPr/>
            <a:lstStyle/>
            <a:p/>
          </p:txBody>
        </p:sp>
        <p:sp>
          <p:nvSpPr>
            <p:cNvPr id="67" name="rc67"/>
            <p:cNvSpPr/>
            <p:nvPr/>
          </p:nvSpPr>
          <p:spPr>
            <a:xfrm>
              <a:off x="4041579" y="3400169"/>
              <a:ext cx="203168" cy="12989"/>
            </a:xfrm>
            <a:prstGeom prst="rect">
              <a:avLst/>
            </a:prstGeom>
            <a:solidFill>
              <a:srgbClr val="1CABE2">
                <a:alpha val="100000"/>
              </a:srgbClr>
            </a:solidFill>
          </p:spPr>
          <p:txBody>
            <a:bodyPr/>
            <a:lstStyle/>
            <a:p/>
          </p:txBody>
        </p:sp>
        <p:sp>
          <p:nvSpPr>
            <p:cNvPr id="68" name="rc68"/>
            <p:cNvSpPr/>
            <p:nvPr/>
          </p:nvSpPr>
          <p:spPr>
            <a:xfrm>
              <a:off x="4267321" y="3388191"/>
              <a:ext cx="203168" cy="1297195"/>
            </a:xfrm>
            <a:prstGeom prst="rect">
              <a:avLst/>
            </a:prstGeom>
            <a:solidFill>
              <a:srgbClr val="80BD41">
                <a:alpha val="100000"/>
              </a:srgbClr>
            </a:solidFill>
          </p:spPr>
          <p:txBody>
            <a:bodyPr/>
            <a:lstStyle/>
            <a:p/>
          </p:txBody>
        </p:sp>
        <p:sp>
          <p:nvSpPr>
            <p:cNvPr id="69" name="rc69"/>
            <p:cNvSpPr/>
            <p:nvPr/>
          </p:nvSpPr>
          <p:spPr>
            <a:xfrm>
              <a:off x="4267321" y="3361718"/>
              <a:ext cx="203168" cy="13236"/>
            </a:xfrm>
            <a:prstGeom prst="rect">
              <a:avLst/>
            </a:prstGeom>
            <a:solidFill>
              <a:srgbClr val="0058AB">
                <a:alpha val="100000"/>
              </a:srgbClr>
            </a:solidFill>
          </p:spPr>
          <p:txBody>
            <a:bodyPr/>
            <a:lstStyle/>
            <a:p/>
          </p:txBody>
        </p:sp>
        <p:sp>
          <p:nvSpPr>
            <p:cNvPr id="70" name="rc70"/>
            <p:cNvSpPr/>
            <p:nvPr/>
          </p:nvSpPr>
          <p:spPr>
            <a:xfrm>
              <a:off x="4267321" y="3374955"/>
              <a:ext cx="203168" cy="13236"/>
            </a:xfrm>
            <a:prstGeom prst="rect">
              <a:avLst/>
            </a:prstGeom>
            <a:solidFill>
              <a:srgbClr val="1CABE2">
                <a:alpha val="100000"/>
              </a:srgbClr>
            </a:solidFill>
          </p:spPr>
          <p:txBody>
            <a:bodyPr/>
            <a:lstStyle/>
            <a:p/>
          </p:txBody>
        </p:sp>
        <p:sp>
          <p:nvSpPr>
            <p:cNvPr id="71" name="rc71"/>
            <p:cNvSpPr/>
            <p:nvPr/>
          </p:nvSpPr>
          <p:spPr>
            <a:xfrm>
              <a:off x="4493063" y="3395068"/>
              <a:ext cx="203168" cy="1290318"/>
            </a:xfrm>
            <a:prstGeom prst="rect">
              <a:avLst/>
            </a:prstGeom>
            <a:solidFill>
              <a:srgbClr val="80BD41">
                <a:alpha val="100000"/>
              </a:srgbClr>
            </a:solidFill>
          </p:spPr>
          <p:txBody>
            <a:bodyPr/>
            <a:lstStyle/>
            <a:p/>
          </p:txBody>
        </p:sp>
        <p:sp>
          <p:nvSpPr>
            <p:cNvPr id="72" name="rc72"/>
            <p:cNvSpPr/>
            <p:nvPr/>
          </p:nvSpPr>
          <p:spPr>
            <a:xfrm>
              <a:off x="4493063" y="3355167"/>
              <a:ext cx="203168" cy="39901"/>
            </a:xfrm>
            <a:prstGeom prst="rect">
              <a:avLst/>
            </a:prstGeom>
            <a:solidFill>
              <a:srgbClr val="0058AB">
                <a:alpha val="100000"/>
              </a:srgbClr>
            </a:solidFill>
          </p:spPr>
          <p:txBody>
            <a:bodyPr/>
            <a:lstStyle/>
            <a:p/>
          </p:txBody>
        </p:sp>
        <p:sp>
          <p:nvSpPr>
            <p:cNvPr id="73" name="rc73"/>
            <p:cNvSpPr/>
            <p:nvPr/>
          </p:nvSpPr>
          <p:spPr>
            <a:xfrm>
              <a:off x="4493063" y="3395068"/>
              <a:ext cx="203168" cy="0"/>
            </a:xfrm>
            <a:prstGeom prst="rect">
              <a:avLst/>
            </a:prstGeom>
            <a:solidFill>
              <a:srgbClr val="1CABE2">
                <a:alpha val="100000"/>
              </a:srgbClr>
            </a:solidFill>
          </p:spPr>
          <p:txBody>
            <a:bodyPr/>
            <a:lstStyle/>
            <a:p/>
          </p:txBody>
        </p:sp>
        <p:sp>
          <p:nvSpPr>
            <p:cNvPr id="74" name="rc74"/>
            <p:cNvSpPr/>
            <p:nvPr/>
          </p:nvSpPr>
          <p:spPr>
            <a:xfrm>
              <a:off x="4718806" y="3365010"/>
              <a:ext cx="203168" cy="1320376"/>
            </a:xfrm>
            <a:prstGeom prst="rect">
              <a:avLst/>
            </a:prstGeom>
            <a:solidFill>
              <a:srgbClr val="80BD41">
                <a:alpha val="100000"/>
              </a:srgbClr>
            </a:solidFill>
          </p:spPr>
          <p:txBody>
            <a:bodyPr/>
            <a:lstStyle/>
            <a:p/>
          </p:txBody>
        </p:sp>
        <p:sp>
          <p:nvSpPr>
            <p:cNvPr id="75" name="rc75"/>
            <p:cNvSpPr/>
            <p:nvPr/>
          </p:nvSpPr>
          <p:spPr>
            <a:xfrm>
              <a:off x="4718806" y="3351672"/>
              <a:ext cx="203168" cy="13337"/>
            </a:xfrm>
            <a:prstGeom prst="rect">
              <a:avLst/>
            </a:prstGeom>
            <a:solidFill>
              <a:srgbClr val="0058AB">
                <a:alpha val="100000"/>
              </a:srgbClr>
            </a:solidFill>
          </p:spPr>
          <p:txBody>
            <a:bodyPr/>
            <a:lstStyle/>
            <a:p/>
          </p:txBody>
        </p:sp>
        <p:sp>
          <p:nvSpPr>
            <p:cNvPr id="76" name="rc76"/>
            <p:cNvSpPr/>
            <p:nvPr/>
          </p:nvSpPr>
          <p:spPr>
            <a:xfrm>
              <a:off x="4718806" y="3365010"/>
              <a:ext cx="203168" cy="0"/>
            </a:xfrm>
            <a:prstGeom prst="rect">
              <a:avLst/>
            </a:prstGeom>
            <a:solidFill>
              <a:srgbClr val="1CABE2">
                <a:alpha val="100000"/>
              </a:srgbClr>
            </a:solidFill>
          </p:spPr>
          <p:txBody>
            <a:bodyPr/>
            <a:lstStyle/>
            <a:p/>
          </p:txBody>
        </p:sp>
        <p:sp>
          <p:nvSpPr>
            <p:cNvPr id="77" name="rc77"/>
            <p:cNvSpPr/>
            <p:nvPr/>
          </p:nvSpPr>
          <p:spPr>
            <a:xfrm>
              <a:off x="4944548" y="3399080"/>
              <a:ext cx="203168" cy="1286307"/>
            </a:xfrm>
            <a:prstGeom prst="rect">
              <a:avLst/>
            </a:prstGeom>
            <a:solidFill>
              <a:srgbClr val="80BD41">
                <a:alpha val="100000"/>
              </a:srgbClr>
            </a:solidFill>
          </p:spPr>
          <p:txBody>
            <a:bodyPr/>
            <a:lstStyle/>
            <a:p/>
          </p:txBody>
        </p:sp>
        <p:sp>
          <p:nvSpPr>
            <p:cNvPr id="78" name="rc78"/>
            <p:cNvSpPr/>
            <p:nvPr/>
          </p:nvSpPr>
          <p:spPr>
            <a:xfrm>
              <a:off x="4944548" y="3372831"/>
              <a:ext cx="203168" cy="13124"/>
            </a:xfrm>
            <a:prstGeom prst="rect">
              <a:avLst/>
            </a:prstGeom>
            <a:solidFill>
              <a:srgbClr val="0058AB">
                <a:alpha val="100000"/>
              </a:srgbClr>
            </a:solidFill>
          </p:spPr>
          <p:txBody>
            <a:bodyPr/>
            <a:lstStyle/>
            <a:p/>
          </p:txBody>
        </p:sp>
        <p:sp>
          <p:nvSpPr>
            <p:cNvPr id="79" name="rc79"/>
            <p:cNvSpPr/>
            <p:nvPr/>
          </p:nvSpPr>
          <p:spPr>
            <a:xfrm>
              <a:off x="4944548" y="3385955"/>
              <a:ext cx="203168" cy="13124"/>
            </a:xfrm>
            <a:prstGeom prst="rect">
              <a:avLst/>
            </a:prstGeom>
            <a:solidFill>
              <a:srgbClr val="1CABE2">
                <a:alpha val="100000"/>
              </a:srgbClr>
            </a:solidFill>
          </p:spPr>
          <p:txBody>
            <a:bodyPr/>
            <a:lstStyle/>
            <a:p/>
          </p:txBody>
        </p:sp>
        <p:sp>
          <p:nvSpPr>
            <p:cNvPr id="80" name="rc80"/>
            <p:cNvSpPr/>
            <p:nvPr/>
          </p:nvSpPr>
          <p:spPr>
            <a:xfrm>
              <a:off x="5170291" y="3565999"/>
              <a:ext cx="203168" cy="1119387"/>
            </a:xfrm>
            <a:prstGeom prst="rect">
              <a:avLst/>
            </a:prstGeom>
            <a:solidFill>
              <a:srgbClr val="80BD41">
                <a:alpha val="100000"/>
              </a:srgbClr>
            </a:solidFill>
          </p:spPr>
          <p:txBody>
            <a:bodyPr/>
            <a:lstStyle/>
            <a:p/>
          </p:txBody>
        </p:sp>
        <p:sp>
          <p:nvSpPr>
            <p:cNvPr id="81" name="rc81"/>
            <p:cNvSpPr/>
            <p:nvPr/>
          </p:nvSpPr>
          <p:spPr>
            <a:xfrm>
              <a:off x="5170291" y="3531379"/>
              <a:ext cx="203168" cy="34619"/>
            </a:xfrm>
            <a:prstGeom prst="rect">
              <a:avLst/>
            </a:prstGeom>
            <a:solidFill>
              <a:srgbClr val="0058AB">
                <a:alpha val="100000"/>
              </a:srgbClr>
            </a:solidFill>
          </p:spPr>
          <p:txBody>
            <a:bodyPr/>
            <a:lstStyle/>
            <a:p/>
          </p:txBody>
        </p:sp>
        <p:sp>
          <p:nvSpPr>
            <p:cNvPr id="82" name="rc82"/>
            <p:cNvSpPr/>
            <p:nvPr/>
          </p:nvSpPr>
          <p:spPr>
            <a:xfrm>
              <a:off x="5170291" y="3565999"/>
              <a:ext cx="203168" cy="0"/>
            </a:xfrm>
            <a:prstGeom prst="rect">
              <a:avLst/>
            </a:prstGeom>
            <a:solidFill>
              <a:srgbClr val="1CABE2">
                <a:alpha val="100000"/>
              </a:srgbClr>
            </a:solidFill>
          </p:spPr>
          <p:txBody>
            <a:bodyPr/>
            <a:lstStyle/>
            <a:p/>
          </p:txBody>
        </p:sp>
        <p:sp>
          <p:nvSpPr>
            <p:cNvPr id="83" name="rc83"/>
            <p:cNvSpPr/>
            <p:nvPr/>
          </p:nvSpPr>
          <p:spPr>
            <a:xfrm>
              <a:off x="5396033" y="3658094"/>
              <a:ext cx="203168" cy="1027292"/>
            </a:xfrm>
            <a:prstGeom prst="rect">
              <a:avLst/>
            </a:prstGeom>
            <a:solidFill>
              <a:srgbClr val="80BD41">
                <a:alpha val="100000"/>
              </a:srgbClr>
            </a:solidFill>
          </p:spPr>
          <p:txBody>
            <a:bodyPr/>
            <a:lstStyle/>
            <a:p/>
          </p:txBody>
        </p:sp>
        <p:sp>
          <p:nvSpPr>
            <p:cNvPr id="84" name="rc84"/>
            <p:cNvSpPr/>
            <p:nvPr/>
          </p:nvSpPr>
          <p:spPr>
            <a:xfrm>
              <a:off x="5396033" y="3626317"/>
              <a:ext cx="203168" cy="21180"/>
            </a:xfrm>
            <a:prstGeom prst="rect">
              <a:avLst/>
            </a:prstGeom>
            <a:solidFill>
              <a:srgbClr val="0058AB">
                <a:alpha val="100000"/>
              </a:srgbClr>
            </a:solidFill>
          </p:spPr>
          <p:txBody>
            <a:bodyPr/>
            <a:lstStyle/>
            <a:p/>
          </p:txBody>
        </p:sp>
        <p:sp>
          <p:nvSpPr>
            <p:cNvPr id="85" name="rc85"/>
            <p:cNvSpPr/>
            <p:nvPr/>
          </p:nvSpPr>
          <p:spPr>
            <a:xfrm>
              <a:off x="5396033" y="3647498"/>
              <a:ext cx="203168" cy="10596"/>
            </a:xfrm>
            <a:prstGeom prst="rect">
              <a:avLst/>
            </a:prstGeom>
            <a:solidFill>
              <a:srgbClr val="1CABE2">
                <a:alpha val="100000"/>
              </a:srgbClr>
            </a:solidFill>
          </p:spPr>
          <p:txBody>
            <a:bodyPr/>
            <a:lstStyle/>
            <a:p/>
          </p:txBody>
        </p:sp>
        <p:sp>
          <p:nvSpPr>
            <p:cNvPr id="86" name="rc86"/>
            <p:cNvSpPr/>
            <p:nvPr/>
          </p:nvSpPr>
          <p:spPr>
            <a:xfrm>
              <a:off x="5621775" y="3722244"/>
              <a:ext cx="203168" cy="963143"/>
            </a:xfrm>
            <a:prstGeom prst="rect">
              <a:avLst/>
            </a:prstGeom>
            <a:solidFill>
              <a:srgbClr val="80BD41">
                <a:alpha val="100000"/>
              </a:srgbClr>
            </a:solidFill>
          </p:spPr>
          <p:txBody>
            <a:bodyPr/>
            <a:lstStyle/>
            <a:p/>
          </p:txBody>
        </p:sp>
        <p:sp>
          <p:nvSpPr>
            <p:cNvPr id="87" name="rc87"/>
            <p:cNvSpPr/>
            <p:nvPr/>
          </p:nvSpPr>
          <p:spPr>
            <a:xfrm>
              <a:off x="5621775" y="3702591"/>
              <a:ext cx="203168" cy="19652"/>
            </a:xfrm>
            <a:prstGeom prst="rect">
              <a:avLst/>
            </a:prstGeom>
            <a:solidFill>
              <a:srgbClr val="0058AB">
                <a:alpha val="100000"/>
              </a:srgbClr>
            </a:solidFill>
          </p:spPr>
          <p:txBody>
            <a:bodyPr/>
            <a:lstStyle/>
            <a:p/>
          </p:txBody>
        </p:sp>
        <p:sp>
          <p:nvSpPr>
            <p:cNvPr id="88" name="rc88"/>
            <p:cNvSpPr/>
            <p:nvPr/>
          </p:nvSpPr>
          <p:spPr>
            <a:xfrm>
              <a:off x="5621775" y="3722244"/>
              <a:ext cx="203168" cy="0"/>
            </a:xfrm>
            <a:prstGeom prst="rect">
              <a:avLst/>
            </a:prstGeom>
            <a:solidFill>
              <a:srgbClr val="1CABE2">
                <a:alpha val="100000"/>
              </a:srgbClr>
            </a:solidFill>
          </p:spPr>
          <p:txBody>
            <a:bodyPr/>
            <a:lstStyle/>
            <a:p/>
          </p:txBody>
        </p:sp>
        <p:sp>
          <p:nvSpPr>
            <p:cNvPr id="89" name="rc89"/>
            <p:cNvSpPr/>
            <p:nvPr/>
          </p:nvSpPr>
          <p:spPr>
            <a:xfrm>
              <a:off x="5847518" y="3781573"/>
              <a:ext cx="203168" cy="903814"/>
            </a:xfrm>
            <a:prstGeom prst="rect">
              <a:avLst/>
            </a:prstGeom>
            <a:solidFill>
              <a:srgbClr val="80BD41">
                <a:alpha val="100000"/>
              </a:srgbClr>
            </a:solidFill>
          </p:spPr>
          <p:txBody>
            <a:bodyPr/>
            <a:lstStyle/>
            <a:p/>
          </p:txBody>
        </p:sp>
        <p:sp>
          <p:nvSpPr>
            <p:cNvPr id="90" name="rc90"/>
            <p:cNvSpPr/>
            <p:nvPr/>
          </p:nvSpPr>
          <p:spPr>
            <a:xfrm>
              <a:off x="5847518" y="3753616"/>
              <a:ext cx="203168" cy="27956"/>
            </a:xfrm>
            <a:prstGeom prst="rect">
              <a:avLst/>
            </a:prstGeom>
            <a:solidFill>
              <a:srgbClr val="0058AB">
                <a:alpha val="100000"/>
              </a:srgbClr>
            </a:solidFill>
          </p:spPr>
          <p:txBody>
            <a:bodyPr/>
            <a:lstStyle/>
            <a:p/>
          </p:txBody>
        </p:sp>
        <p:sp>
          <p:nvSpPr>
            <p:cNvPr id="91" name="rc91"/>
            <p:cNvSpPr/>
            <p:nvPr/>
          </p:nvSpPr>
          <p:spPr>
            <a:xfrm>
              <a:off x="5847518" y="3781573"/>
              <a:ext cx="203168" cy="0"/>
            </a:xfrm>
            <a:prstGeom prst="rect">
              <a:avLst/>
            </a:prstGeom>
            <a:solidFill>
              <a:srgbClr val="1CABE2">
                <a:alpha val="100000"/>
              </a:srgbClr>
            </a:solidFill>
          </p:spPr>
          <p:txBody>
            <a:bodyPr/>
            <a:lstStyle/>
            <a:p/>
          </p:txBody>
        </p:sp>
        <p:sp>
          <p:nvSpPr>
            <p:cNvPr id="92" name="rc92"/>
            <p:cNvSpPr/>
            <p:nvPr/>
          </p:nvSpPr>
          <p:spPr>
            <a:xfrm>
              <a:off x="6073260" y="3808428"/>
              <a:ext cx="203168" cy="876958"/>
            </a:xfrm>
            <a:prstGeom prst="rect">
              <a:avLst/>
            </a:prstGeom>
            <a:solidFill>
              <a:srgbClr val="80BD41">
                <a:alpha val="100000"/>
              </a:srgbClr>
            </a:solidFill>
          </p:spPr>
          <p:txBody>
            <a:bodyPr/>
            <a:lstStyle/>
            <a:p/>
          </p:txBody>
        </p:sp>
        <p:sp>
          <p:nvSpPr>
            <p:cNvPr id="93" name="rc93"/>
            <p:cNvSpPr/>
            <p:nvPr/>
          </p:nvSpPr>
          <p:spPr>
            <a:xfrm>
              <a:off x="6073260" y="3790528"/>
              <a:ext cx="203168" cy="17899"/>
            </a:xfrm>
            <a:prstGeom prst="rect">
              <a:avLst/>
            </a:prstGeom>
            <a:solidFill>
              <a:srgbClr val="0058AB">
                <a:alpha val="100000"/>
              </a:srgbClr>
            </a:solidFill>
          </p:spPr>
          <p:txBody>
            <a:bodyPr/>
            <a:lstStyle/>
            <a:p/>
          </p:txBody>
        </p:sp>
        <p:sp>
          <p:nvSpPr>
            <p:cNvPr id="94" name="rc94"/>
            <p:cNvSpPr/>
            <p:nvPr/>
          </p:nvSpPr>
          <p:spPr>
            <a:xfrm>
              <a:off x="6073260" y="3808428"/>
              <a:ext cx="203168" cy="0"/>
            </a:xfrm>
            <a:prstGeom prst="rect">
              <a:avLst/>
            </a:prstGeom>
            <a:solidFill>
              <a:srgbClr val="1CABE2">
                <a:alpha val="100000"/>
              </a:srgbClr>
            </a:solidFill>
          </p:spPr>
          <p:txBody>
            <a:bodyPr/>
            <a:lstStyle/>
            <a:p/>
          </p:txBody>
        </p:sp>
        <p:sp>
          <p:nvSpPr>
            <p:cNvPr id="95" name="rc95"/>
            <p:cNvSpPr/>
            <p:nvPr/>
          </p:nvSpPr>
          <p:spPr>
            <a:xfrm>
              <a:off x="6299002" y="3872432"/>
              <a:ext cx="203168" cy="812955"/>
            </a:xfrm>
            <a:prstGeom prst="rect">
              <a:avLst/>
            </a:prstGeom>
            <a:solidFill>
              <a:srgbClr val="80BD41">
                <a:alpha val="100000"/>
              </a:srgbClr>
            </a:solidFill>
          </p:spPr>
          <p:txBody>
            <a:bodyPr/>
            <a:lstStyle/>
            <a:p/>
          </p:txBody>
        </p:sp>
        <p:sp>
          <p:nvSpPr>
            <p:cNvPr id="96" name="rc96"/>
            <p:cNvSpPr/>
            <p:nvPr/>
          </p:nvSpPr>
          <p:spPr>
            <a:xfrm>
              <a:off x="6299002" y="3855846"/>
              <a:ext cx="203168" cy="16585"/>
            </a:xfrm>
            <a:prstGeom prst="rect">
              <a:avLst/>
            </a:prstGeom>
            <a:solidFill>
              <a:srgbClr val="0058AB">
                <a:alpha val="100000"/>
              </a:srgbClr>
            </a:solidFill>
          </p:spPr>
          <p:txBody>
            <a:bodyPr/>
            <a:lstStyle/>
            <a:p/>
          </p:txBody>
        </p:sp>
        <p:sp>
          <p:nvSpPr>
            <p:cNvPr id="97" name="rc97"/>
            <p:cNvSpPr/>
            <p:nvPr/>
          </p:nvSpPr>
          <p:spPr>
            <a:xfrm>
              <a:off x="6299002" y="3872432"/>
              <a:ext cx="203168" cy="0"/>
            </a:xfrm>
            <a:prstGeom prst="rect">
              <a:avLst/>
            </a:prstGeom>
            <a:solidFill>
              <a:srgbClr val="1CABE2">
                <a:alpha val="100000"/>
              </a:srgbClr>
            </a:solidFill>
          </p:spPr>
          <p:txBody>
            <a:bodyPr/>
            <a:lstStyle/>
            <a:p/>
          </p:txBody>
        </p:sp>
        <p:sp>
          <p:nvSpPr>
            <p:cNvPr id="98" name="rc98"/>
            <p:cNvSpPr/>
            <p:nvPr/>
          </p:nvSpPr>
          <p:spPr>
            <a:xfrm>
              <a:off x="6524745" y="3970235"/>
              <a:ext cx="203168" cy="715151"/>
            </a:xfrm>
            <a:prstGeom prst="rect">
              <a:avLst/>
            </a:prstGeom>
            <a:solidFill>
              <a:srgbClr val="80BD41">
                <a:alpha val="100000"/>
              </a:srgbClr>
            </a:solidFill>
          </p:spPr>
          <p:txBody>
            <a:bodyPr/>
            <a:lstStyle/>
            <a:p/>
          </p:txBody>
        </p:sp>
        <p:sp>
          <p:nvSpPr>
            <p:cNvPr id="99" name="rc99"/>
            <p:cNvSpPr/>
            <p:nvPr/>
          </p:nvSpPr>
          <p:spPr>
            <a:xfrm>
              <a:off x="6524745" y="3955638"/>
              <a:ext cx="203168" cy="14596"/>
            </a:xfrm>
            <a:prstGeom prst="rect">
              <a:avLst/>
            </a:prstGeom>
            <a:solidFill>
              <a:srgbClr val="0058AB">
                <a:alpha val="100000"/>
              </a:srgbClr>
            </a:solidFill>
          </p:spPr>
          <p:txBody>
            <a:bodyPr/>
            <a:lstStyle/>
            <a:p/>
          </p:txBody>
        </p:sp>
        <p:sp>
          <p:nvSpPr>
            <p:cNvPr id="100" name="rc100"/>
            <p:cNvSpPr/>
            <p:nvPr/>
          </p:nvSpPr>
          <p:spPr>
            <a:xfrm>
              <a:off x="6524745" y="3970235"/>
              <a:ext cx="203168" cy="0"/>
            </a:xfrm>
            <a:prstGeom prst="rect">
              <a:avLst/>
            </a:prstGeom>
            <a:solidFill>
              <a:srgbClr val="1CABE2">
                <a:alpha val="100000"/>
              </a:srgbClr>
            </a:solidFill>
          </p:spPr>
          <p:txBody>
            <a:bodyPr/>
            <a:lstStyle/>
            <a:p/>
          </p:txBody>
        </p:sp>
        <p:sp>
          <p:nvSpPr>
            <p:cNvPr id="101" name="rc101"/>
            <p:cNvSpPr/>
            <p:nvPr/>
          </p:nvSpPr>
          <p:spPr>
            <a:xfrm>
              <a:off x="6750487" y="3985640"/>
              <a:ext cx="203168" cy="699746"/>
            </a:xfrm>
            <a:prstGeom prst="rect">
              <a:avLst/>
            </a:prstGeom>
            <a:solidFill>
              <a:srgbClr val="80BD41">
                <a:alpha val="100000"/>
              </a:srgbClr>
            </a:solidFill>
          </p:spPr>
          <p:txBody>
            <a:bodyPr/>
            <a:lstStyle/>
            <a:p/>
          </p:txBody>
        </p:sp>
        <p:sp>
          <p:nvSpPr>
            <p:cNvPr id="102" name="rc102"/>
            <p:cNvSpPr/>
            <p:nvPr/>
          </p:nvSpPr>
          <p:spPr>
            <a:xfrm>
              <a:off x="6750487" y="3971358"/>
              <a:ext cx="203168" cy="14281"/>
            </a:xfrm>
            <a:prstGeom prst="rect">
              <a:avLst/>
            </a:prstGeom>
            <a:solidFill>
              <a:srgbClr val="0058AB">
                <a:alpha val="100000"/>
              </a:srgbClr>
            </a:solidFill>
          </p:spPr>
          <p:txBody>
            <a:bodyPr/>
            <a:lstStyle/>
            <a:p/>
          </p:txBody>
        </p:sp>
        <p:sp>
          <p:nvSpPr>
            <p:cNvPr id="103" name="rc103"/>
            <p:cNvSpPr/>
            <p:nvPr/>
          </p:nvSpPr>
          <p:spPr>
            <a:xfrm>
              <a:off x="6750487" y="3985640"/>
              <a:ext cx="203168" cy="0"/>
            </a:xfrm>
            <a:prstGeom prst="rect">
              <a:avLst/>
            </a:prstGeom>
            <a:solidFill>
              <a:srgbClr val="1CABE2">
                <a:alpha val="100000"/>
              </a:srgbClr>
            </a:solidFill>
          </p:spPr>
          <p:txBody>
            <a:bodyPr/>
            <a:lstStyle/>
            <a:p/>
          </p:txBody>
        </p:sp>
        <p:sp>
          <p:nvSpPr>
            <p:cNvPr id="104" name="rc104"/>
            <p:cNvSpPr/>
            <p:nvPr/>
          </p:nvSpPr>
          <p:spPr>
            <a:xfrm>
              <a:off x="6976229" y="4000371"/>
              <a:ext cx="203168" cy="685015"/>
            </a:xfrm>
            <a:prstGeom prst="rect">
              <a:avLst/>
            </a:prstGeom>
            <a:solidFill>
              <a:srgbClr val="80BD41">
                <a:alpha val="100000"/>
              </a:srgbClr>
            </a:solidFill>
          </p:spPr>
          <p:txBody>
            <a:bodyPr/>
            <a:lstStyle/>
            <a:p/>
          </p:txBody>
        </p:sp>
        <p:sp>
          <p:nvSpPr>
            <p:cNvPr id="105" name="rc105"/>
            <p:cNvSpPr/>
            <p:nvPr/>
          </p:nvSpPr>
          <p:spPr>
            <a:xfrm>
              <a:off x="6976229" y="3986393"/>
              <a:ext cx="203168" cy="13978"/>
            </a:xfrm>
            <a:prstGeom prst="rect">
              <a:avLst/>
            </a:prstGeom>
            <a:solidFill>
              <a:srgbClr val="0058AB">
                <a:alpha val="100000"/>
              </a:srgbClr>
            </a:solidFill>
          </p:spPr>
          <p:txBody>
            <a:bodyPr/>
            <a:lstStyle/>
            <a:p/>
          </p:txBody>
        </p:sp>
        <p:sp>
          <p:nvSpPr>
            <p:cNvPr id="106" name="rc106"/>
            <p:cNvSpPr/>
            <p:nvPr/>
          </p:nvSpPr>
          <p:spPr>
            <a:xfrm>
              <a:off x="6976229" y="4000371"/>
              <a:ext cx="203168" cy="0"/>
            </a:xfrm>
            <a:prstGeom prst="rect">
              <a:avLst/>
            </a:prstGeom>
            <a:solidFill>
              <a:srgbClr val="1CABE2">
                <a:alpha val="100000"/>
              </a:srgbClr>
            </a:solidFill>
          </p:spPr>
          <p:txBody>
            <a:bodyPr/>
            <a:lstStyle/>
            <a:p/>
          </p:txBody>
        </p:sp>
        <p:sp>
          <p:nvSpPr>
            <p:cNvPr id="107" name="rc107"/>
            <p:cNvSpPr/>
            <p:nvPr/>
          </p:nvSpPr>
          <p:spPr>
            <a:xfrm>
              <a:off x="7201972" y="3998146"/>
              <a:ext cx="203168" cy="13026"/>
            </a:xfrm>
            <a:prstGeom prst="rect">
              <a:avLst/>
            </a:prstGeom>
            <a:solidFill>
              <a:srgbClr val="F26A21">
                <a:alpha val="100000"/>
              </a:srgbClr>
            </a:solidFill>
          </p:spPr>
          <p:txBody>
            <a:bodyPr/>
            <a:lstStyle/>
            <a:p/>
          </p:txBody>
        </p:sp>
        <p:sp>
          <p:nvSpPr>
            <p:cNvPr id="108" name="rc108"/>
            <p:cNvSpPr/>
            <p:nvPr/>
          </p:nvSpPr>
          <p:spPr>
            <a:xfrm>
              <a:off x="7201972" y="4011173"/>
              <a:ext cx="203168" cy="674213"/>
            </a:xfrm>
            <a:prstGeom prst="rect">
              <a:avLst/>
            </a:prstGeom>
            <a:solidFill>
              <a:srgbClr val="FFC20E">
                <a:alpha val="100000"/>
              </a:srgbClr>
            </a:solidFill>
          </p:spPr>
          <p:txBody>
            <a:bodyPr/>
            <a:lstStyle/>
            <a:p/>
          </p:txBody>
        </p:sp>
        <p:sp>
          <p:nvSpPr>
            <p:cNvPr id="109" name="rc109"/>
            <p:cNvSpPr/>
            <p:nvPr/>
          </p:nvSpPr>
          <p:spPr>
            <a:xfrm>
              <a:off x="7427714" y="4009743"/>
              <a:ext cx="203168" cy="12140"/>
            </a:xfrm>
            <a:prstGeom prst="rect">
              <a:avLst/>
            </a:prstGeom>
            <a:solidFill>
              <a:srgbClr val="F26A21">
                <a:alpha val="100000"/>
              </a:srgbClr>
            </a:solidFill>
          </p:spPr>
          <p:txBody>
            <a:bodyPr/>
            <a:lstStyle/>
            <a:p/>
          </p:txBody>
        </p:sp>
        <p:sp>
          <p:nvSpPr>
            <p:cNvPr id="110" name="rc110"/>
            <p:cNvSpPr/>
            <p:nvPr/>
          </p:nvSpPr>
          <p:spPr>
            <a:xfrm>
              <a:off x="7427714" y="4021883"/>
              <a:ext cx="203168" cy="663503"/>
            </a:xfrm>
            <a:prstGeom prst="rect">
              <a:avLst/>
            </a:prstGeom>
            <a:solidFill>
              <a:srgbClr val="FFC20E">
                <a:alpha val="100000"/>
              </a:srgbClr>
            </a:solidFill>
          </p:spPr>
          <p:txBody>
            <a:bodyPr/>
            <a:lstStyle/>
            <a:p/>
          </p:txBody>
        </p:sp>
        <p:sp>
          <p:nvSpPr>
            <p:cNvPr id="111" name="rc111"/>
            <p:cNvSpPr/>
            <p:nvPr/>
          </p:nvSpPr>
          <p:spPr>
            <a:xfrm>
              <a:off x="7653457" y="4017103"/>
              <a:ext cx="203168" cy="11314"/>
            </a:xfrm>
            <a:prstGeom prst="rect">
              <a:avLst/>
            </a:prstGeom>
            <a:solidFill>
              <a:srgbClr val="F26A21">
                <a:alpha val="100000"/>
              </a:srgbClr>
            </a:solidFill>
          </p:spPr>
          <p:txBody>
            <a:bodyPr/>
            <a:lstStyle/>
            <a:p/>
          </p:txBody>
        </p:sp>
        <p:sp>
          <p:nvSpPr>
            <p:cNvPr id="112" name="rc112"/>
            <p:cNvSpPr/>
            <p:nvPr/>
          </p:nvSpPr>
          <p:spPr>
            <a:xfrm>
              <a:off x="7653457" y="4028417"/>
              <a:ext cx="203168" cy="656970"/>
            </a:xfrm>
            <a:prstGeom prst="rect">
              <a:avLst/>
            </a:prstGeom>
            <a:solidFill>
              <a:srgbClr val="FFC20E">
                <a:alpha val="100000"/>
              </a:srgbClr>
            </a:solidFill>
          </p:spPr>
          <p:txBody>
            <a:bodyPr/>
            <a:lstStyle/>
            <a:p/>
          </p:txBody>
        </p:sp>
        <p:sp>
          <p:nvSpPr>
            <p:cNvPr id="113" name="rc113"/>
            <p:cNvSpPr/>
            <p:nvPr/>
          </p:nvSpPr>
          <p:spPr>
            <a:xfrm>
              <a:off x="7879199" y="4023912"/>
              <a:ext cx="203168" cy="10544"/>
            </a:xfrm>
            <a:prstGeom prst="rect">
              <a:avLst/>
            </a:prstGeom>
            <a:solidFill>
              <a:srgbClr val="F26A21">
                <a:alpha val="100000"/>
              </a:srgbClr>
            </a:solidFill>
          </p:spPr>
          <p:txBody>
            <a:bodyPr/>
            <a:lstStyle/>
            <a:p/>
          </p:txBody>
        </p:sp>
        <p:sp>
          <p:nvSpPr>
            <p:cNvPr id="114" name="rc114"/>
            <p:cNvSpPr/>
            <p:nvPr/>
          </p:nvSpPr>
          <p:spPr>
            <a:xfrm>
              <a:off x="7879199" y="4034456"/>
              <a:ext cx="203168" cy="650930"/>
            </a:xfrm>
            <a:prstGeom prst="rect">
              <a:avLst/>
            </a:prstGeom>
            <a:solidFill>
              <a:srgbClr val="FFC20E">
                <a:alpha val="100000"/>
              </a:srgbClr>
            </a:solidFill>
          </p:spPr>
          <p:txBody>
            <a:bodyPr/>
            <a:lstStyle/>
            <a:p/>
          </p:txBody>
        </p:sp>
        <p:sp>
          <p:nvSpPr>
            <p:cNvPr id="115" name="rc115"/>
            <p:cNvSpPr/>
            <p:nvPr/>
          </p:nvSpPr>
          <p:spPr>
            <a:xfrm>
              <a:off x="8104941" y="4026530"/>
              <a:ext cx="203168" cy="9826"/>
            </a:xfrm>
            <a:prstGeom prst="rect">
              <a:avLst/>
            </a:prstGeom>
            <a:solidFill>
              <a:srgbClr val="F26A21">
                <a:alpha val="100000"/>
              </a:srgbClr>
            </a:solidFill>
          </p:spPr>
          <p:txBody>
            <a:bodyPr/>
            <a:lstStyle/>
            <a:p/>
          </p:txBody>
        </p:sp>
        <p:sp>
          <p:nvSpPr>
            <p:cNvPr id="116" name="rc116"/>
            <p:cNvSpPr/>
            <p:nvPr/>
          </p:nvSpPr>
          <p:spPr>
            <a:xfrm>
              <a:off x="8104941" y="4036356"/>
              <a:ext cx="203168" cy="649030"/>
            </a:xfrm>
            <a:prstGeom prst="rect">
              <a:avLst/>
            </a:prstGeom>
            <a:solidFill>
              <a:srgbClr val="FFC20E">
                <a:alpha val="100000"/>
              </a:srgbClr>
            </a:solidFill>
          </p:spPr>
          <p:txBody>
            <a:bodyPr/>
            <a:lstStyle/>
            <a:p/>
          </p:txBody>
        </p:sp>
        <p:sp>
          <p:nvSpPr>
            <p:cNvPr id="117" name="pl117"/>
            <p:cNvSpPr/>
            <p:nvPr/>
          </p:nvSpPr>
          <p:spPr>
            <a:xfrm>
              <a:off x="1434255" y="2071041"/>
              <a:ext cx="5643558" cy="660188"/>
            </a:xfrm>
            <a:custGeom>
              <a:avLst/>
              <a:pathLst>
                <a:path w="5643558" h="660188">
                  <a:moveTo>
                    <a:pt x="0" y="0"/>
                  </a:moveTo>
                  <a:lnTo>
                    <a:pt x="225742" y="0"/>
                  </a:lnTo>
                  <a:lnTo>
                    <a:pt x="451484" y="0"/>
                  </a:lnTo>
                  <a:lnTo>
                    <a:pt x="677227" y="660188"/>
                  </a:lnTo>
                  <a:lnTo>
                    <a:pt x="902969" y="0"/>
                  </a:lnTo>
                  <a:lnTo>
                    <a:pt x="1128711" y="0"/>
                  </a:lnTo>
                  <a:lnTo>
                    <a:pt x="1354454" y="0"/>
                  </a:lnTo>
                  <a:lnTo>
                    <a:pt x="1580196" y="0"/>
                  </a:lnTo>
                  <a:lnTo>
                    <a:pt x="1805938" y="26407"/>
                  </a:lnTo>
                  <a:lnTo>
                    <a:pt x="2031681" y="26407"/>
                  </a:lnTo>
                  <a:lnTo>
                    <a:pt x="2257423" y="0"/>
                  </a:lnTo>
                  <a:lnTo>
                    <a:pt x="2483165" y="0"/>
                  </a:lnTo>
                  <a:lnTo>
                    <a:pt x="2708908" y="0"/>
                  </a:lnTo>
                  <a:lnTo>
                    <a:pt x="2934650" y="0"/>
                  </a:lnTo>
                  <a:lnTo>
                    <a:pt x="3160393" y="52815"/>
                  </a:lnTo>
                  <a:lnTo>
                    <a:pt x="3386135" y="0"/>
                  </a:lnTo>
                  <a:lnTo>
                    <a:pt x="3611877" y="0"/>
                  </a:lnTo>
                  <a:lnTo>
                    <a:pt x="3837620" y="52815"/>
                  </a:lnTo>
                  <a:lnTo>
                    <a:pt x="4063362" y="26407"/>
                  </a:lnTo>
                  <a:lnTo>
                    <a:pt x="4289104" y="26407"/>
                  </a:lnTo>
                  <a:lnTo>
                    <a:pt x="4514847" y="52815"/>
                  </a:lnTo>
                  <a:lnTo>
                    <a:pt x="4740589" y="26407"/>
                  </a:lnTo>
                  <a:lnTo>
                    <a:pt x="4966331" y="26407"/>
                  </a:lnTo>
                  <a:lnTo>
                    <a:pt x="5192074" y="26407"/>
                  </a:lnTo>
                  <a:lnTo>
                    <a:pt x="5417816" y="26407"/>
                  </a:lnTo>
                  <a:lnTo>
                    <a:pt x="5643558" y="26407"/>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071041"/>
              <a:ext cx="5643558" cy="1293968"/>
            </a:xfrm>
            <a:custGeom>
              <a:avLst/>
              <a:pathLst>
                <a:path w="5643558" h="1293968">
                  <a:moveTo>
                    <a:pt x="0" y="0"/>
                  </a:moveTo>
                  <a:lnTo>
                    <a:pt x="225742" y="0"/>
                  </a:lnTo>
                  <a:lnTo>
                    <a:pt x="451484" y="0"/>
                  </a:lnTo>
                  <a:lnTo>
                    <a:pt x="677227" y="1293968"/>
                  </a:lnTo>
                  <a:lnTo>
                    <a:pt x="902969" y="0"/>
                  </a:lnTo>
                  <a:lnTo>
                    <a:pt x="1128711" y="0"/>
                  </a:lnTo>
                  <a:lnTo>
                    <a:pt x="1354454" y="0"/>
                  </a:lnTo>
                  <a:lnTo>
                    <a:pt x="1580196" y="105630"/>
                  </a:lnTo>
                  <a:lnTo>
                    <a:pt x="1805938" y="52815"/>
                  </a:lnTo>
                  <a:lnTo>
                    <a:pt x="2031681" y="79222"/>
                  </a:lnTo>
                  <a:lnTo>
                    <a:pt x="2257423" y="26407"/>
                  </a:lnTo>
                  <a:lnTo>
                    <a:pt x="2483165" y="26407"/>
                  </a:lnTo>
                  <a:lnTo>
                    <a:pt x="2708908" y="26407"/>
                  </a:lnTo>
                  <a:lnTo>
                    <a:pt x="2934650" y="26407"/>
                  </a:lnTo>
                  <a:lnTo>
                    <a:pt x="3160393" y="52815"/>
                  </a:lnTo>
                  <a:lnTo>
                    <a:pt x="3386135" y="0"/>
                  </a:lnTo>
                  <a:lnTo>
                    <a:pt x="3611877" y="26407"/>
                  </a:lnTo>
                  <a:lnTo>
                    <a:pt x="3837620" y="52815"/>
                  </a:lnTo>
                  <a:lnTo>
                    <a:pt x="4063362" y="52815"/>
                  </a:lnTo>
                  <a:lnTo>
                    <a:pt x="4289104" y="26407"/>
                  </a:lnTo>
                  <a:lnTo>
                    <a:pt x="4514847" y="52815"/>
                  </a:lnTo>
                  <a:lnTo>
                    <a:pt x="4740589" y="26407"/>
                  </a:lnTo>
                  <a:lnTo>
                    <a:pt x="4966331" y="26407"/>
                  </a:lnTo>
                  <a:lnTo>
                    <a:pt x="5192074" y="26407"/>
                  </a:lnTo>
                  <a:lnTo>
                    <a:pt x="5417816" y="26407"/>
                  </a:lnTo>
                  <a:lnTo>
                    <a:pt x="5643558" y="26407"/>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65503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588077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610651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33225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655800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8" name="tx128"/>
            <p:cNvSpPr/>
            <p:nvPr/>
          </p:nvSpPr>
          <p:spPr>
            <a:xfrm>
              <a:off x="678374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9" name="tx129"/>
            <p:cNvSpPr/>
            <p:nvPr/>
          </p:nvSpPr>
          <p:spPr>
            <a:xfrm>
              <a:off x="700948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30" name="tx130"/>
            <p:cNvSpPr/>
            <p:nvPr/>
          </p:nvSpPr>
          <p:spPr>
            <a:xfrm>
              <a:off x="136592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24946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362335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565503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588077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610651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7" name="tx137"/>
            <p:cNvSpPr/>
            <p:nvPr/>
          </p:nvSpPr>
          <p:spPr>
            <a:xfrm>
              <a:off x="633225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8" name="tx138"/>
            <p:cNvSpPr/>
            <p:nvPr/>
          </p:nvSpPr>
          <p:spPr>
            <a:xfrm>
              <a:off x="655800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9" name="tx139"/>
            <p:cNvSpPr/>
            <p:nvPr/>
          </p:nvSpPr>
          <p:spPr>
            <a:xfrm>
              <a:off x="678374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40" name="tx140"/>
            <p:cNvSpPr/>
            <p:nvPr/>
          </p:nvSpPr>
          <p:spPr>
            <a:xfrm>
              <a:off x="700948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71671" y="406612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3" name="tx143"/>
            <p:cNvSpPr/>
            <p:nvPr/>
          </p:nvSpPr>
          <p:spPr>
            <a:xfrm>
              <a:off x="508103" y="35043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4" name="tx144"/>
            <p:cNvSpPr/>
            <p:nvPr/>
          </p:nvSpPr>
          <p:spPr>
            <a:xfrm>
              <a:off x="508103" y="29424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5" name="tx145"/>
            <p:cNvSpPr/>
            <p:nvPr/>
          </p:nvSpPr>
          <p:spPr>
            <a:xfrm>
              <a:off x="508103" y="23806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6" name="tx146"/>
            <p:cNvSpPr/>
            <p:nvPr/>
          </p:nvSpPr>
          <p:spPr>
            <a:xfrm>
              <a:off x="508103" y="18188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15824" y="5522891"/>
              <a:ext cx="201455" cy="201456"/>
            </a:xfrm>
            <a:prstGeom prst="rect">
              <a:avLst/>
            </a:prstGeom>
            <a:solidFill>
              <a:srgbClr val="80BD41">
                <a:alpha val="100000"/>
              </a:srgbClr>
            </a:solidFill>
          </p:spPr>
          <p:txBody>
            <a:bodyPr/>
            <a:lstStyle/>
            <a:p/>
          </p:txBody>
        </p:sp>
        <p:sp>
          <p:nvSpPr>
            <p:cNvPr id="169" name="rc169"/>
            <p:cNvSpPr/>
            <p:nvPr/>
          </p:nvSpPr>
          <p:spPr>
            <a:xfrm>
              <a:off x="2617773" y="5522891"/>
              <a:ext cx="201456" cy="201456"/>
            </a:xfrm>
            <a:prstGeom prst="rect">
              <a:avLst/>
            </a:prstGeom>
            <a:solidFill>
              <a:srgbClr val="1CABE2">
                <a:alpha val="100000"/>
              </a:srgbClr>
            </a:solidFill>
          </p:spPr>
          <p:txBody>
            <a:bodyPr/>
            <a:lstStyle/>
            <a:p/>
          </p:txBody>
        </p:sp>
        <p:sp>
          <p:nvSpPr>
            <p:cNvPr id="170" name="rc170"/>
            <p:cNvSpPr/>
            <p:nvPr/>
          </p:nvSpPr>
          <p:spPr>
            <a:xfrm>
              <a:off x="3690596" y="5522891"/>
              <a:ext cx="201456" cy="201456"/>
            </a:xfrm>
            <a:prstGeom prst="rect">
              <a:avLst/>
            </a:prstGeom>
            <a:solidFill>
              <a:srgbClr val="0058AB">
                <a:alpha val="100000"/>
              </a:srgbClr>
            </a:solidFill>
          </p:spPr>
          <p:txBody>
            <a:bodyPr/>
            <a:lstStyle/>
            <a:p/>
          </p:txBody>
        </p:sp>
        <p:sp>
          <p:nvSpPr>
            <p:cNvPr id="171" name="rc171"/>
            <p:cNvSpPr/>
            <p:nvPr/>
          </p:nvSpPr>
          <p:spPr>
            <a:xfrm>
              <a:off x="4685930" y="5522891"/>
              <a:ext cx="201456" cy="201456"/>
            </a:xfrm>
            <a:prstGeom prst="rect">
              <a:avLst/>
            </a:prstGeom>
            <a:solidFill>
              <a:srgbClr val="FFC20E">
                <a:alpha val="100000"/>
              </a:srgbClr>
            </a:solidFill>
          </p:spPr>
          <p:txBody>
            <a:bodyPr/>
            <a:lstStyle/>
            <a:p/>
          </p:txBody>
        </p:sp>
        <p:sp>
          <p:nvSpPr>
            <p:cNvPr id="172" name="rc172"/>
            <p:cNvSpPr/>
            <p:nvPr/>
          </p:nvSpPr>
          <p:spPr>
            <a:xfrm>
              <a:off x="6590063" y="5522891"/>
              <a:ext cx="201456" cy="201456"/>
            </a:xfrm>
            <a:prstGeom prst="rect">
              <a:avLst/>
            </a:prstGeom>
            <a:solidFill>
              <a:srgbClr val="F26A21">
                <a:alpha val="100000"/>
              </a:srgbClr>
            </a:solidFill>
          </p:spPr>
          <p:txBody>
            <a:bodyPr/>
            <a:lstStyle/>
            <a:p/>
          </p:txBody>
        </p:sp>
        <p:sp>
          <p:nvSpPr>
            <p:cNvPr id="173" name="tx173"/>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99" y="1513317"/>
              <a:ext cx="424052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Belarus</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Belarus is projected to have a  decline in the number of surviving infants by 2030. To achieve the IA2030 ZD target, current efforts would be sufficient, however, countries must strengthen beyond the targets.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Belarus is on track to halve zero-dose children by 2030, but sustaining progress will require continued strengthening of immunization systems.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7906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93598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19290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44981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70673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30752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56444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82135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07827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4917302"/>
              <a:ext cx="215906" cy="133309"/>
            </a:xfrm>
            <a:prstGeom prst="rect">
              <a:avLst/>
            </a:prstGeom>
            <a:solidFill>
              <a:srgbClr val="0058AB">
                <a:alpha val="100000"/>
              </a:srgbClr>
            </a:solidFill>
          </p:spPr>
          <p:txBody>
            <a:bodyPr/>
            <a:lstStyle/>
            <a:p/>
          </p:txBody>
        </p:sp>
        <p:sp>
          <p:nvSpPr>
            <p:cNvPr id="43" name="rc43"/>
            <p:cNvSpPr/>
            <p:nvPr/>
          </p:nvSpPr>
          <p:spPr>
            <a:xfrm>
              <a:off x="1530867" y="4919977"/>
              <a:ext cx="215906" cy="130634"/>
            </a:xfrm>
            <a:prstGeom prst="rect">
              <a:avLst/>
            </a:prstGeom>
            <a:solidFill>
              <a:srgbClr val="0058AB">
                <a:alpha val="100000"/>
              </a:srgbClr>
            </a:solidFill>
          </p:spPr>
          <p:txBody>
            <a:bodyPr/>
            <a:lstStyle/>
            <a:p/>
          </p:txBody>
        </p:sp>
        <p:sp>
          <p:nvSpPr>
            <p:cNvPr id="44" name="rc44"/>
            <p:cNvSpPr/>
            <p:nvPr/>
          </p:nvSpPr>
          <p:spPr>
            <a:xfrm>
              <a:off x="1770763" y="4923544"/>
              <a:ext cx="215906" cy="127067"/>
            </a:xfrm>
            <a:prstGeom prst="rect">
              <a:avLst/>
            </a:prstGeom>
            <a:solidFill>
              <a:srgbClr val="0058AB">
                <a:alpha val="100000"/>
              </a:srgbClr>
            </a:solidFill>
          </p:spPr>
          <p:txBody>
            <a:bodyPr/>
            <a:lstStyle/>
            <a:p/>
          </p:txBody>
        </p:sp>
        <p:sp>
          <p:nvSpPr>
            <p:cNvPr id="45" name="rc45"/>
            <p:cNvSpPr/>
            <p:nvPr/>
          </p:nvSpPr>
          <p:spPr>
            <a:xfrm>
              <a:off x="2010660" y="1757558"/>
              <a:ext cx="215906" cy="3293053"/>
            </a:xfrm>
            <a:prstGeom prst="rect">
              <a:avLst/>
            </a:prstGeom>
            <a:solidFill>
              <a:srgbClr val="0058AB">
                <a:alpha val="100000"/>
              </a:srgbClr>
            </a:solidFill>
          </p:spPr>
          <p:txBody>
            <a:bodyPr/>
            <a:lstStyle/>
            <a:p/>
          </p:txBody>
        </p:sp>
        <p:sp>
          <p:nvSpPr>
            <p:cNvPr id="46" name="rc46"/>
            <p:cNvSpPr/>
            <p:nvPr/>
          </p:nvSpPr>
          <p:spPr>
            <a:xfrm>
              <a:off x="2250556" y="4922949"/>
              <a:ext cx="215906" cy="127661"/>
            </a:xfrm>
            <a:prstGeom prst="rect">
              <a:avLst/>
            </a:prstGeom>
            <a:solidFill>
              <a:srgbClr val="0058AB">
                <a:alpha val="100000"/>
              </a:srgbClr>
            </a:solidFill>
          </p:spPr>
          <p:txBody>
            <a:bodyPr/>
            <a:lstStyle/>
            <a:p/>
          </p:txBody>
        </p:sp>
        <p:sp>
          <p:nvSpPr>
            <p:cNvPr id="47" name="rc47"/>
            <p:cNvSpPr/>
            <p:nvPr/>
          </p:nvSpPr>
          <p:spPr>
            <a:xfrm>
              <a:off x="2490453" y="4919977"/>
              <a:ext cx="215906" cy="130634"/>
            </a:xfrm>
            <a:prstGeom prst="rect">
              <a:avLst/>
            </a:prstGeom>
            <a:solidFill>
              <a:srgbClr val="0058AB">
                <a:alpha val="100000"/>
              </a:srgbClr>
            </a:solidFill>
          </p:spPr>
          <p:txBody>
            <a:bodyPr/>
            <a:lstStyle/>
            <a:p/>
          </p:txBody>
        </p:sp>
        <p:sp>
          <p:nvSpPr>
            <p:cNvPr id="48" name="rc48"/>
            <p:cNvSpPr/>
            <p:nvPr/>
          </p:nvSpPr>
          <p:spPr>
            <a:xfrm>
              <a:off x="2730349" y="4910614"/>
              <a:ext cx="215906" cy="139997"/>
            </a:xfrm>
            <a:prstGeom prst="rect">
              <a:avLst/>
            </a:prstGeom>
            <a:solidFill>
              <a:srgbClr val="0058AB">
                <a:alpha val="100000"/>
              </a:srgbClr>
            </a:solidFill>
          </p:spPr>
          <p:txBody>
            <a:bodyPr/>
            <a:lstStyle/>
            <a:p/>
          </p:txBody>
        </p:sp>
        <p:sp>
          <p:nvSpPr>
            <p:cNvPr id="49" name="rc49"/>
            <p:cNvSpPr/>
            <p:nvPr/>
          </p:nvSpPr>
          <p:spPr>
            <a:xfrm>
              <a:off x="2970245" y="4900954"/>
              <a:ext cx="215906" cy="149657"/>
            </a:xfrm>
            <a:prstGeom prst="rect">
              <a:avLst/>
            </a:prstGeom>
            <a:solidFill>
              <a:srgbClr val="0058AB">
                <a:alpha val="100000"/>
              </a:srgbClr>
            </a:solidFill>
          </p:spPr>
          <p:txBody>
            <a:bodyPr/>
            <a:lstStyle/>
            <a:p/>
          </p:txBody>
        </p:sp>
        <p:sp>
          <p:nvSpPr>
            <p:cNvPr id="50" name="rc50"/>
            <p:cNvSpPr/>
            <p:nvPr/>
          </p:nvSpPr>
          <p:spPr>
            <a:xfrm>
              <a:off x="3210142" y="4739705"/>
              <a:ext cx="215906" cy="310906"/>
            </a:xfrm>
            <a:prstGeom prst="rect">
              <a:avLst/>
            </a:prstGeom>
            <a:solidFill>
              <a:srgbClr val="0058AB">
                <a:alpha val="100000"/>
              </a:srgbClr>
            </a:solidFill>
          </p:spPr>
          <p:txBody>
            <a:bodyPr/>
            <a:lstStyle/>
            <a:p/>
          </p:txBody>
        </p:sp>
        <p:sp>
          <p:nvSpPr>
            <p:cNvPr id="51" name="rc51"/>
            <p:cNvSpPr/>
            <p:nvPr/>
          </p:nvSpPr>
          <p:spPr>
            <a:xfrm>
              <a:off x="3450038" y="4733463"/>
              <a:ext cx="215906" cy="317148"/>
            </a:xfrm>
            <a:prstGeom prst="rect">
              <a:avLst/>
            </a:prstGeom>
            <a:solidFill>
              <a:srgbClr val="0058AB">
                <a:alpha val="100000"/>
              </a:srgbClr>
            </a:solidFill>
          </p:spPr>
          <p:txBody>
            <a:bodyPr/>
            <a:lstStyle/>
            <a:p/>
          </p:txBody>
        </p:sp>
        <p:sp>
          <p:nvSpPr>
            <p:cNvPr id="52" name="rc52"/>
            <p:cNvSpPr/>
            <p:nvPr/>
          </p:nvSpPr>
          <p:spPr>
            <a:xfrm>
              <a:off x="3689935" y="4892483"/>
              <a:ext cx="215906" cy="158128"/>
            </a:xfrm>
            <a:prstGeom prst="rect">
              <a:avLst/>
            </a:prstGeom>
            <a:solidFill>
              <a:srgbClr val="0058AB">
                <a:alpha val="100000"/>
              </a:srgbClr>
            </a:solidFill>
          </p:spPr>
          <p:txBody>
            <a:bodyPr/>
            <a:lstStyle/>
            <a:p/>
          </p:txBody>
        </p:sp>
        <p:sp>
          <p:nvSpPr>
            <p:cNvPr id="53" name="rc53"/>
            <p:cNvSpPr/>
            <p:nvPr/>
          </p:nvSpPr>
          <p:spPr>
            <a:xfrm>
              <a:off x="3929831" y="4888322"/>
              <a:ext cx="215906" cy="162289"/>
            </a:xfrm>
            <a:prstGeom prst="rect">
              <a:avLst/>
            </a:prstGeom>
            <a:solidFill>
              <a:srgbClr val="0058AB">
                <a:alpha val="100000"/>
              </a:srgbClr>
            </a:solidFill>
          </p:spPr>
          <p:txBody>
            <a:bodyPr/>
            <a:lstStyle/>
            <a:p/>
          </p:txBody>
        </p:sp>
        <p:sp>
          <p:nvSpPr>
            <p:cNvPr id="54" name="rc54"/>
            <p:cNvSpPr/>
            <p:nvPr/>
          </p:nvSpPr>
          <p:spPr>
            <a:xfrm>
              <a:off x="4169728" y="4878959"/>
              <a:ext cx="215906" cy="171652"/>
            </a:xfrm>
            <a:prstGeom prst="rect">
              <a:avLst/>
            </a:prstGeom>
            <a:solidFill>
              <a:srgbClr val="0058AB">
                <a:alpha val="100000"/>
              </a:srgbClr>
            </a:solidFill>
          </p:spPr>
          <p:txBody>
            <a:bodyPr/>
            <a:lstStyle/>
            <a:p/>
          </p:txBody>
        </p:sp>
        <p:sp>
          <p:nvSpPr>
            <p:cNvPr id="55" name="rc55"/>
            <p:cNvSpPr/>
            <p:nvPr/>
          </p:nvSpPr>
          <p:spPr>
            <a:xfrm>
              <a:off x="4409624" y="4875541"/>
              <a:ext cx="215906" cy="175070"/>
            </a:xfrm>
            <a:prstGeom prst="rect">
              <a:avLst/>
            </a:prstGeom>
            <a:solidFill>
              <a:srgbClr val="0058AB">
                <a:alpha val="100000"/>
              </a:srgbClr>
            </a:solidFill>
          </p:spPr>
          <p:txBody>
            <a:bodyPr/>
            <a:lstStyle/>
            <a:p/>
          </p:txBody>
        </p:sp>
        <p:sp>
          <p:nvSpPr>
            <p:cNvPr id="56" name="rc56"/>
            <p:cNvSpPr/>
            <p:nvPr/>
          </p:nvSpPr>
          <p:spPr>
            <a:xfrm>
              <a:off x="4649521" y="4522873"/>
              <a:ext cx="215906" cy="527738"/>
            </a:xfrm>
            <a:prstGeom prst="rect">
              <a:avLst/>
            </a:prstGeom>
            <a:solidFill>
              <a:srgbClr val="0058AB">
                <a:alpha val="100000"/>
              </a:srgbClr>
            </a:solidFill>
          </p:spPr>
          <p:txBody>
            <a:bodyPr/>
            <a:lstStyle/>
            <a:p/>
          </p:txBody>
        </p:sp>
        <p:sp>
          <p:nvSpPr>
            <p:cNvPr id="57" name="rc57"/>
            <p:cNvSpPr/>
            <p:nvPr/>
          </p:nvSpPr>
          <p:spPr>
            <a:xfrm>
              <a:off x="4889417" y="4874203"/>
              <a:ext cx="215906" cy="176408"/>
            </a:xfrm>
            <a:prstGeom prst="rect">
              <a:avLst/>
            </a:prstGeom>
            <a:solidFill>
              <a:srgbClr val="0058AB">
                <a:alpha val="100000"/>
              </a:srgbClr>
            </a:solidFill>
          </p:spPr>
          <p:txBody>
            <a:bodyPr/>
            <a:lstStyle/>
            <a:p/>
          </p:txBody>
        </p:sp>
        <p:sp>
          <p:nvSpPr>
            <p:cNvPr id="58" name="rc58"/>
            <p:cNvSpPr/>
            <p:nvPr/>
          </p:nvSpPr>
          <p:spPr>
            <a:xfrm>
              <a:off x="5129313" y="4877027"/>
              <a:ext cx="215906" cy="173584"/>
            </a:xfrm>
            <a:prstGeom prst="rect">
              <a:avLst/>
            </a:prstGeom>
            <a:solidFill>
              <a:srgbClr val="0058AB">
                <a:alpha val="100000"/>
              </a:srgbClr>
            </a:solidFill>
          </p:spPr>
          <p:txBody>
            <a:bodyPr/>
            <a:lstStyle/>
            <a:p/>
          </p:txBody>
        </p:sp>
        <p:sp>
          <p:nvSpPr>
            <p:cNvPr id="59" name="rc59"/>
            <p:cNvSpPr/>
            <p:nvPr/>
          </p:nvSpPr>
          <p:spPr>
            <a:xfrm>
              <a:off x="5369210" y="4592723"/>
              <a:ext cx="215906" cy="457888"/>
            </a:xfrm>
            <a:prstGeom prst="rect">
              <a:avLst/>
            </a:prstGeom>
            <a:solidFill>
              <a:srgbClr val="0058AB">
                <a:alpha val="100000"/>
              </a:srgbClr>
            </a:solidFill>
          </p:spPr>
          <p:txBody>
            <a:bodyPr/>
            <a:lstStyle/>
            <a:p/>
          </p:txBody>
        </p:sp>
        <p:sp>
          <p:nvSpPr>
            <p:cNvPr id="60" name="rc60"/>
            <p:cNvSpPr/>
            <p:nvPr/>
          </p:nvSpPr>
          <p:spPr>
            <a:xfrm>
              <a:off x="5609106" y="4770468"/>
              <a:ext cx="215906" cy="280142"/>
            </a:xfrm>
            <a:prstGeom prst="rect">
              <a:avLst/>
            </a:prstGeom>
            <a:solidFill>
              <a:srgbClr val="0058AB">
                <a:alpha val="100000"/>
              </a:srgbClr>
            </a:solidFill>
          </p:spPr>
          <p:txBody>
            <a:bodyPr/>
            <a:lstStyle/>
            <a:p/>
          </p:txBody>
        </p:sp>
        <p:sp>
          <p:nvSpPr>
            <p:cNvPr id="61" name="rc61"/>
            <p:cNvSpPr/>
            <p:nvPr/>
          </p:nvSpPr>
          <p:spPr>
            <a:xfrm>
              <a:off x="5849003" y="4790680"/>
              <a:ext cx="215906" cy="259930"/>
            </a:xfrm>
            <a:prstGeom prst="rect">
              <a:avLst/>
            </a:prstGeom>
            <a:solidFill>
              <a:srgbClr val="0058AB">
                <a:alpha val="100000"/>
              </a:srgbClr>
            </a:solidFill>
          </p:spPr>
          <p:txBody>
            <a:bodyPr/>
            <a:lstStyle/>
            <a:p/>
          </p:txBody>
        </p:sp>
        <p:sp>
          <p:nvSpPr>
            <p:cNvPr id="62" name="rc62"/>
            <p:cNvSpPr/>
            <p:nvPr/>
          </p:nvSpPr>
          <p:spPr>
            <a:xfrm>
              <a:off x="6088899" y="4680852"/>
              <a:ext cx="215906" cy="369758"/>
            </a:xfrm>
            <a:prstGeom prst="rect">
              <a:avLst/>
            </a:prstGeom>
            <a:solidFill>
              <a:srgbClr val="0058AB">
                <a:alpha val="100000"/>
              </a:srgbClr>
            </a:solidFill>
          </p:spPr>
          <p:txBody>
            <a:bodyPr/>
            <a:lstStyle/>
            <a:p/>
          </p:txBody>
        </p:sp>
        <p:sp>
          <p:nvSpPr>
            <p:cNvPr id="63" name="rc63"/>
            <p:cNvSpPr/>
            <p:nvPr/>
          </p:nvSpPr>
          <p:spPr>
            <a:xfrm>
              <a:off x="6328796" y="4813865"/>
              <a:ext cx="215906" cy="236746"/>
            </a:xfrm>
            <a:prstGeom prst="rect">
              <a:avLst/>
            </a:prstGeom>
            <a:solidFill>
              <a:srgbClr val="0058AB">
                <a:alpha val="100000"/>
              </a:srgbClr>
            </a:solidFill>
          </p:spPr>
          <p:txBody>
            <a:bodyPr/>
            <a:lstStyle/>
            <a:p/>
          </p:txBody>
        </p:sp>
        <p:sp>
          <p:nvSpPr>
            <p:cNvPr id="64" name="rc64"/>
            <p:cNvSpPr/>
            <p:nvPr/>
          </p:nvSpPr>
          <p:spPr>
            <a:xfrm>
              <a:off x="6568692" y="4831253"/>
              <a:ext cx="215906" cy="219358"/>
            </a:xfrm>
            <a:prstGeom prst="rect">
              <a:avLst/>
            </a:prstGeom>
            <a:solidFill>
              <a:srgbClr val="0058AB">
                <a:alpha val="100000"/>
              </a:srgbClr>
            </a:solidFill>
          </p:spPr>
          <p:txBody>
            <a:bodyPr/>
            <a:lstStyle/>
            <a:p/>
          </p:txBody>
        </p:sp>
        <p:sp>
          <p:nvSpPr>
            <p:cNvPr id="65" name="rc65"/>
            <p:cNvSpPr/>
            <p:nvPr/>
          </p:nvSpPr>
          <p:spPr>
            <a:xfrm>
              <a:off x="6808589" y="4857558"/>
              <a:ext cx="215906" cy="193053"/>
            </a:xfrm>
            <a:prstGeom prst="rect">
              <a:avLst/>
            </a:prstGeom>
            <a:solidFill>
              <a:srgbClr val="0058AB">
                <a:alpha val="100000"/>
              </a:srgbClr>
            </a:solidFill>
          </p:spPr>
          <p:txBody>
            <a:bodyPr/>
            <a:lstStyle/>
            <a:p/>
          </p:txBody>
        </p:sp>
        <p:sp>
          <p:nvSpPr>
            <p:cNvPr id="66" name="rc66"/>
            <p:cNvSpPr/>
            <p:nvPr/>
          </p:nvSpPr>
          <p:spPr>
            <a:xfrm>
              <a:off x="7048485" y="4861719"/>
              <a:ext cx="215906" cy="188892"/>
            </a:xfrm>
            <a:prstGeom prst="rect">
              <a:avLst/>
            </a:prstGeom>
            <a:solidFill>
              <a:srgbClr val="0058AB">
                <a:alpha val="100000"/>
              </a:srgbClr>
            </a:solidFill>
          </p:spPr>
          <p:txBody>
            <a:bodyPr/>
            <a:lstStyle/>
            <a:p/>
          </p:txBody>
        </p:sp>
        <p:sp>
          <p:nvSpPr>
            <p:cNvPr id="67" name="rc67"/>
            <p:cNvSpPr/>
            <p:nvPr/>
          </p:nvSpPr>
          <p:spPr>
            <a:xfrm>
              <a:off x="7288381" y="4865732"/>
              <a:ext cx="215906" cy="184879"/>
            </a:xfrm>
            <a:prstGeom prst="rect">
              <a:avLst/>
            </a:prstGeom>
            <a:solidFill>
              <a:srgbClr val="0058AB">
                <a:alpha val="100000"/>
              </a:srgbClr>
            </a:solidFill>
          </p:spPr>
          <p:txBody>
            <a:bodyPr/>
            <a:lstStyle/>
            <a:p/>
          </p:txBody>
        </p:sp>
        <p:sp>
          <p:nvSpPr>
            <p:cNvPr id="68" name="rc68"/>
            <p:cNvSpPr/>
            <p:nvPr/>
          </p:nvSpPr>
          <p:spPr>
            <a:xfrm>
              <a:off x="8487864" y="4920720"/>
              <a:ext cx="215906" cy="129891"/>
            </a:xfrm>
            <a:prstGeom prst="rect">
              <a:avLst/>
            </a:prstGeom>
            <a:solidFill>
              <a:srgbClr val="69DBFF">
                <a:alpha val="100000"/>
              </a:srgbClr>
            </a:solidFill>
          </p:spPr>
          <p:txBody>
            <a:bodyPr/>
            <a:lstStyle/>
            <a:p/>
          </p:txBody>
        </p:sp>
        <p:sp>
          <p:nvSpPr>
            <p:cNvPr id="69" name="pl69"/>
            <p:cNvSpPr/>
            <p:nvPr/>
          </p:nvSpPr>
          <p:spPr>
            <a:xfrm>
              <a:off x="6196853" y="4790680"/>
              <a:ext cx="2398964" cy="129965"/>
            </a:xfrm>
            <a:custGeom>
              <a:avLst/>
              <a:pathLst>
                <a:path w="2398964" h="129965">
                  <a:moveTo>
                    <a:pt x="0" y="0"/>
                  </a:moveTo>
                  <a:lnTo>
                    <a:pt x="239896" y="12996"/>
                  </a:lnTo>
                  <a:lnTo>
                    <a:pt x="479792" y="25993"/>
                  </a:lnTo>
                  <a:lnTo>
                    <a:pt x="719689" y="38989"/>
                  </a:lnTo>
                  <a:lnTo>
                    <a:pt x="959585" y="51986"/>
                  </a:lnTo>
                  <a:lnTo>
                    <a:pt x="1199482" y="64982"/>
                  </a:lnTo>
                  <a:lnTo>
                    <a:pt x="1439378" y="77979"/>
                  </a:lnTo>
                  <a:lnTo>
                    <a:pt x="1679275" y="90975"/>
                  </a:lnTo>
                  <a:lnTo>
                    <a:pt x="1919171" y="103972"/>
                  </a:lnTo>
                  <a:lnTo>
                    <a:pt x="2159067" y="116968"/>
                  </a:lnTo>
                  <a:lnTo>
                    <a:pt x="2398964" y="129965"/>
                  </a:lnTo>
                </a:path>
              </a:pathLst>
            </a:custGeom>
            <a:ln w="13550" cap="flat">
              <a:solidFill>
                <a:srgbClr val="000000">
                  <a:alpha val="100000"/>
                </a:srgbClr>
              </a:solidFill>
              <a:prstDash val="solid"/>
              <a:round/>
            </a:ln>
          </p:spPr>
          <p:txBody>
            <a:bodyPr/>
            <a:lstStyle/>
            <a:p/>
          </p:txBody>
        </p:sp>
        <p:sp>
          <p:nvSpPr>
            <p:cNvPr id="70" name="pt70"/>
            <p:cNvSpPr/>
            <p:nvPr/>
          </p:nvSpPr>
          <p:spPr>
            <a:xfrm>
              <a:off x="6172027" y="47658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411923" y="47788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51820" y="47918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891716" y="48048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131612" y="48178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71509" y="48308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611405" y="48438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51302" y="48568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91198" y="48698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31095" y="48828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70991" y="48958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71671" y="425009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3" name="tx83"/>
            <p:cNvSpPr/>
            <p:nvPr/>
          </p:nvSpPr>
          <p:spPr>
            <a:xfrm>
              <a:off x="508103" y="350701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4" name="tx84"/>
            <p:cNvSpPr/>
            <p:nvPr/>
          </p:nvSpPr>
          <p:spPr>
            <a:xfrm>
              <a:off x="508103" y="276392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5" name="tx85"/>
            <p:cNvSpPr/>
            <p:nvPr/>
          </p:nvSpPr>
          <p:spPr>
            <a:xfrm>
              <a:off x="508103" y="20208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6" name="tx86"/>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5" name="rc115"/>
            <p:cNvSpPr/>
            <p:nvPr/>
          </p:nvSpPr>
          <p:spPr>
            <a:xfrm>
              <a:off x="3661384" y="5900002"/>
              <a:ext cx="201456" cy="201456"/>
            </a:xfrm>
            <a:prstGeom prst="rect">
              <a:avLst/>
            </a:prstGeom>
            <a:solidFill>
              <a:srgbClr val="0058AB">
                <a:alpha val="100000"/>
              </a:srgbClr>
            </a:solidFill>
          </p:spPr>
          <p:txBody>
            <a:bodyPr/>
            <a:lstStyle/>
            <a:p/>
          </p:txBody>
        </p:sp>
        <p:sp>
          <p:nvSpPr>
            <p:cNvPr id="116" name="rc116"/>
            <p:cNvSpPr/>
            <p:nvPr/>
          </p:nvSpPr>
          <p:spPr>
            <a:xfrm>
              <a:off x="4563470" y="5900002"/>
              <a:ext cx="201456" cy="201456"/>
            </a:xfrm>
            <a:prstGeom prst="rect">
              <a:avLst/>
            </a:prstGeom>
            <a:solidFill>
              <a:srgbClr val="69DBFF">
                <a:alpha val="100000"/>
              </a:srgbClr>
            </a:solidFill>
          </p:spPr>
          <p:txBody>
            <a:bodyPr/>
            <a:lstStyle/>
            <a:p/>
          </p:txBody>
        </p:sp>
        <p:sp>
          <p:nvSpPr>
            <p:cNvPr id="117" name="tx117"/>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2010628" y="1330710"/>
              <a:ext cx="59734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Belarus</a:t>
              </a:r>
            </a:p>
          </p:txBody>
        </p:sp>
        <p:sp>
          <p:nvSpPr>
            <p:cNvPr id="120" name="tx12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3" name="tx123"/>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 lower than (ie. the country had achieved) the annual number proposed to reach the target, based on a linear trajectory of decline.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 below the annual IA2030 goal, bringing the 2030 goal within reach if progress is sustained.</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Belarus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55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605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955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305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430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780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130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80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04039"/>
              <a:ext cx="239888" cy="1003981"/>
            </a:xfrm>
            <a:prstGeom prst="rect">
              <a:avLst/>
            </a:prstGeom>
            <a:solidFill>
              <a:srgbClr val="80BD41">
                <a:alpha val="100000"/>
              </a:srgbClr>
            </a:solidFill>
          </p:spPr>
          <p:txBody>
            <a:bodyPr/>
            <a:lstStyle/>
            <a:p/>
          </p:txBody>
        </p:sp>
        <p:sp>
          <p:nvSpPr>
            <p:cNvPr id="26" name="rc26"/>
            <p:cNvSpPr/>
            <p:nvPr/>
          </p:nvSpPr>
          <p:spPr>
            <a:xfrm>
              <a:off x="1296273" y="3293870"/>
              <a:ext cx="239888" cy="10169"/>
            </a:xfrm>
            <a:prstGeom prst="rect">
              <a:avLst/>
            </a:prstGeom>
            <a:solidFill>
              <a:srgbClr val="1CABE2">
                <a:alpha val="100000"/>
              </a:srgbClr>
            </a:solidFill>
          </p:spPr>
          <p:txBody>
            <a:bodyPr/>
            <a:lstStyle/>
            <a:p/>
          </p:txBody>
        </p:sp>
        <p:sp>
          <p:nvSpPr>
            <p:cNvPr id="27" name="rc27"/>
            <p:cNvSpPr/>
            <p:nvPr/>
          </p:nvSpPr>
          <p:spPr>
            <a:xfrm>
              <a:off x="1562816" y="3324379"/>
              <a:ext cx="239888" cy="983642"/>
            </a:xfrm>
            <a:prstGeom prst="rect">
              <a:avLst/>
            </a:prstGeom>
            <a:solidFill>
              <a:srgbClr val="80BD41">
                <a:alpha val="100000"/>
              </a:srgbClr>
            </a:solidFill>
          </p:spPr>
          <p:txBody>
            <a:bodyPr/>
            <a:lstStyle/>
            <a:p/>
          </p:txBody>
        </p:sp>
        <p:sp>
          <p:nvSpPr>
            <p:cNvPr id="28" name="rc28"/>
            <p:cNvSpPr/>
            <p:nvPr/>
          </p:nvSpPr>
          <p:spPr>
            <a:xfrm>
              <a:off x="1562816" y="3314435"/>
              <a:ext cx="239888" cy="9943"/>
            </a:xfrm>
            <a:prstGeom prst="rect">
              <a:avLst/>
            </a:prstGeom>
            <a:solidFill>
              <a:srgbClr val="1CABE2">
                <a:alpha val="100000"/>
              </a:srgbClr>
            </a:solidFill>
          </p:spPr>
          <p:txBody>
            <a:bodyPr/>
            <a:lstStyle/>
            <a:p/>
          </p:txBody>
        </p:sp>
        <p:sp>
          <p:nvSpPr>
            <p:cNvPr id="29" name="rc29"/>
            <p:cNvSpPr/>
            <p:nvPr/>
          </p:nvSpPr>
          <p:spPr>
            <a:xfrm>
              <a:off x="1829360" y="3351498"/>
              <a:ext cx="239888" cy="956522"/>
            </a:xfrm>
            <a:prstGeom prst="rect">
              <a:avLst/>
            </a:prstGeom>
            <a:solidFill>
              <a:srgbClr val="80BD41">
                <a:alpha val="100000"/>
              </a:srgbClr>
            </a:solidFill>
          </p:spPr>
          <p:txBody>
            <a:bodyPr/>
            <a:lstStyle/>
            <a:p/>
          </p:txBody>
        </p:sp>
        <p:sp>
          <p:nvSpPr>
            <p:cNvPr id="30" name="rc30"/>
            <p:cNvSpPr/>
            <p:nvPr/>
          </p:nvSpPr>
          <p:spPr>
            <a:xfrm>
              <a:off x="1829360" y="3341781"/>
              <a:ext cx="239888" cy="9717"/>
            </a:xfrm>
            <a:prstGeom prst="rect">
              <a:avLst/>
            </a:prstGeom>
            <a:solidFill>
              <a:srgbClr val="1CABE2">
                <a:alpha val="100000"/>
              </a:srgbClr>
            </a:solidFill>
          </p:spPr>
          <p:txBody>
            <a:bodyPr/>
            <a:lstStyle/>
            <a:p/>
          </p:txBody>
        </p:sp>
        <p:sp>
          <p:nvSpPr>
            <p:cNvPr id="31" name="rc31"/>
            <p:cNvSpPr/>
            <p:nvPr/>
          </p:nvSpPr>
          <p:spPr>
            <a:xfrm>
              <a:off x="2095903" y="3595347"/>
              <a:ext cx="239888" cy="712674"/>
            </a:xfrm>
            <a:prstGeom prst="rect">
              <a:avLst/>
            </a:prstGeom>
            <a:solidFill>
              <a:srgbClr val="80BD41">
                <a:alpha val="100000"/>
              </a:srgbClr>
            </a:solidFill>
          </p:spPr>
          <p:txBody>
            <a:bodyPr/>
            <a:lstStyle/>
            <a:p/>
          </p:txBody>
        </p:sp>
        <p:sp>
          <p:nvSpPr>
            <p:cNvPr id="32" name="rc32"/>
            <p:cNvSpPr/>
            <p:nvPr/>
          </p:nvSpPr>
          <p:spPr>
            <a:xfrm>
              <a:off x="2095903" y="3344944"/>
              <a:ext cx="239888" cy="250402"/>
            </a:xfrm>
            <a:prstGeom prst="rect">
              <a:avLst/>
            </a:prstGeom>
            <a:solidFill>
              <a:srgbClr val="1CABE2">
                <a:alpha val="100000"/>
              </a:srgbClr>
            </a:solidFill>
          </p:spPr>
          <p:txBody>
            <a:bodyPr/>
            <a:lstStyle/>
            <a:p/>
          </p:txBody>
        </p:sp>
        <p:sp>
          <p:nvSpPr>
            <p:cNvPr id="33" name="rc33"/>
            <p:cNvSpPr/>
            <p:nvPr/>
          </p:nvSpPr>
          <p:spPr>
            <a:xfrm>
              <a:off x="2362446" y="3347656"/>
              <a:ext cx="239888" cy="960364"/>
            </a:xfrm>
            <a:prstGeom prst="rect">
              <a:avLst/>
            </a:prstGeom>
            <a:solidFill>
              <a:srgbClr val="80BD41">
                <a:alpha val="100000"/>
              </a:srgbClr>
            </a:solidFill>
          </p:spPr>
          <p:txBody>
            <a:bodyPr/>
            <a:lstStyle/>
            <a:p/>
          </p:txBody>
        </p:sp>
        <p:sp>
          <p:nvSpPr>
            <p:cNvPr id="34" name="rc34"/>
            <p:cNvSpPr/>
            <p:nvPr/>
          </p:nvSpPr>
          <p:spPr>
            <a:xfrm>
              <a:off x="2362446" y="3337939"/>
              <a:ext cx="239888" cy="9717"/>
            </a:xfrm>
            <a:prstGeom prst="rect">
              <a:avLst/>
            </a:prstGeom>
            <a:solidFill>
              <a:srgbClr val="1CABE2">
                <a:alpha val="100000"/>
              </a:srgbClr>
            </a:solidFill>
          </p:spPr>
          <p:txBody>
            <a:bodyPr/>
            <a:lstStyle/>
            <a:p/>
          </p:txBody>
        </p:sp>
        <p:sp>
          <p:nvSpPr>
            <p:cNvPr id="35" name="rc35"/>
            <p:cNvSpPr/>
            <p:nvPr/>
          </p:nvSpPr>
          <p:spPr>
            <a:xfrm>
              <a:off x="2628989" y="3324605"/>
              <a:ext cx="239888" cy="983416"/>
            </a:xfrm>
            <a:prstGeom prst="rect">
              <a:avLst/>
            </a:prstGeom>
            <a:solidFill>
              <a:srgbClr val="80BD41">
                <a:alpha val="100000"/>
              </a:srgbClr>
            </a:solidFill>
          </p:spPr>
          <p:txBody>
            <a:bodyPr/>
            <a:lstStyle/>
            <a:p/>
          </p:txBody>
        </p:sp>
        <p:sp>
          <p:nvSpPr>
            <p:cNvPr id="36" name="rc36"/>
            <p:cNvSpPr/>
            <p:nvPr/>
          </p:nvSpPr>
          <p:spPr>
            <a:xfrm>
              <a:off x="2628989" y="3314661"/>
              <a:ext cx="239888" cy="9943"/>
            </a:xfrm>
            <a:prstGeom prst="rect">
              <a:avLst/>
            </a:prstGeom>
            <a:solidFill>
              <a:srgbClr val="1CABE2">
                <a:alpha val="100000"/>
              </a:srgbClr>
            </a:solidFill>
          </p:spPr>
          <p:txBody>
            <a:bodyPr/>
            <a:lstStyle/>
            <a:p/>
          </p:txBody>
        </p:sp>
        <p:sp>
          <p:nvSpPr>
            <p:cNvPr id="37" name="rc37"/>
            <p:cNvSpPr/>
            <p:nvPr/>
          </p:nvSpPr>
          <p:spPr>
            <a:xfrm>
              <a:off x="2895532" y="3254321"/>
              <a:ext cx="239888" cy="1053700"/>
            </a:xfrm>
            <a:prstGeom prst="rect">
              <a:avLst/>
            </a:prstGeom>
            <a:solidFill>
              <a:srgbClr val="80BD41">
                <a:alpha val="100000"/>
              </a:srgbClr>
            </a:solidFill>
          </p:spPr>
          <p:txBody>
            <a:bodyPr/>
            <a:lstStyle/>
            <a:p/>
          </p:txBody>
        </p:sp>
        <p:sp>
          <p:nvSpPr>
            <p:cNvPr id="38" name="rc38"/>
            <p:cNvSpPr/>
            <p:nvPr/>
          </p:nvSpPr>
          <p:spPr>
            <a:xfrm>
              <a:off x="2895532" y="3243699"/>
              <a:ext cx="239888" cy="10621"/>
            </a:xfrm>
            <a:prstGeom prst="rect">
              <a:avLst/>
            </a:prstGeom>
            <a:solidFill>
              <a:srgbClr val="1CABE2">
                <a:alpha val="100000"/>
              </a:srgbClr>
            </a:solidFill>
          </p:spPr>
          <p:txBody>
            <a:bodyPr/>
            <a:lstStyle/>
            <a:p/>
          </p:txBody>
        </p:sp>
        <p:sp>
          <p:nvSpPr>
            <p:cNvPr id="39" name="rc39"/>
            <p:cNvSpPr/>
            <p:nvPr/>
          </p:nvSpPr>
          <p:spPr>
            <a:xfrm>
              <a:off x="3162075" y="3181663"/>
              <a:ext cx="239888" cy="1126357"/>
            </a:xfrm>
            <a:prstGeom prst="rect">
              <a:avLst/>
            </a:prstGeom>
            <a:solidFill>
              <a:srgbClr val="80BD41">
                <a:alpha val="100000"/>
              </a:srgbClr>
            </a:solidFill>
          </p:spPr>
          <p:txBody>
            <a:bodyPr/>
            <a:lstStyle/>
            <a:p/>
          </p:txBody>
        </p:sp>
        <p:sp>
          <p:nvSpPr>
            <p:cNvPr id="40" name="rc40"/>
            <p:cNvSpPr/>
            <p:nvPr/>
          </p:nvSpPr>
          <p:spPr>
            <a:xfrm>
              <a:off x="3162075" y="3170250"/>
              <a:ext cx="239888" cy="11412"/>
            </a:xfrm>
            <a:prstGeom prst="rect">
              <a:avLst/>
            </a:prstGeom>
            <a:solidFill>
              <a:srgbClr val="1CABE2">
                <a:alpha val="100000"/>
              </a:srgbClr>
            </a:solidFill>
          </p:spPr>
          <p:txBody>
            <a:bodyPr/>
            <a:lstStyle/>
            <a:p/>
          </p:txBody>
        </p:sp>
        <p:sp>
          <p:nvSpPr>
            <p:cNvPr id="41" name="rc41"/>
            <p:cNvSpPr/>
            <p:nvPr/>
          </p:nvSpPr>
          <p:spPr>
            <a:xfrm>
              <a:off x="3428618" y="3149798"/>
              <a:ext cx="239888" cy="1158223"/>
            </a:xfrm>
            <a:prstGeom prst="rect">
              <a:avLst/>
            </a:prstGeom>
            <a:solidFill>
              <a:srgbClr val="80BD41">
                <a:alpha val="100000"/>
              </a:srgbClr>
            </a:solidFill>
          </p:spPr>
          <p:txBody>
            <a:bodyPr/>
            <a:lstStyle/>
            <a:p/>
          </p:txBody>
        </p:sp>
        <p:sp>
          <p:nvSpPr>
            <p:cNvPr id="42" name="rc42"/>
            <p:cNvSpPr/>
            <p:nvPr/>
          </p:nvSpPr>
          <p:spPr>
            <a:xfrm>
              <a:off x="3428618" y="3126182"/>
              <a:ext cx="239888" cy="23616"/>
            </a:xfrm>
            <a:prstGeom prst="rect">
              <a:avLst/>
            </a:prstGeom>
            <a:solidFill>
              <a:srgbClr val="1CABE2">
                <a:alpha val="100000"/>
              </a:srgbClr>
            </a:solidFill>
          </p:spPr>
          <p:txBody>
            <a:bodyPr/>
            <a:lstStyle/>
            <a:p/>
          </p:txBody>
        </p:sp>
        <p:sp>
          <p:nvSpPr>
            <p:cNvPr id="43" name="rc43"/>
            <p:cNvSpPr/>
            <p:nvPr/>
          </p:nvSpPr>
          <p:spPr>
            <a:xfrm>
              <a:off x="3695161" y="3126521"/>
              <a:ext cx="239888" cy="1181500"/>
            </a:xfrm>
            <a:prstGeom prst="rect">
              <a:avLst/>
            </a:prstGeom>
            <a:solidFill>
              <a:srgbClr val="80BD41">
                <a:alpha val="100000"/>
              </a:srgbClr>
            </a:solidFill>
          </p:spPr>
          <p:txBody>
            <a:bodyPr/>
            <a:lstStyle/>
            <a:p/>
          </p:txBody>
        </p:sp>
        <p:sp>
          <p:nvSpPr>
            <p:cNvPr id="44" name="rc44"/>
            <p:cNvSpPr/>
            <p:nvPr/>
          </p:nvSpPr>
          <p:spPr>
            <a:xfrm>
              <a:off x="3695161" y="3102452"/>
              <a:ext cx="239888" cy="24068"/>
            </a:xfrm>
            <a:prstGeom prst="rect">
              <a:avLst/>
            </a:prstGeom>
            <a:solidFill>
              <a:srgbClr val="1CABE2">
                <a:alpha val="100000"/>
              </a:srgbClr>
            </a:solidFill>
          </p:spPr>
          <p:txBody>
            <a:bodyPr/>
            <a:lstStyle/>
            <a:p/>
          </p:txBody>
        </p:sp>
        <p:sp>
          <p:nvSpPr>
            <p:cNvPr id="45" name="rc45"/>
            <p:cNvSpPr/>
            <p:nvPr/>
          </p:nvSpPr>
          <p:spPr>
            <a:xfrm>
              <a:off x="3961705" y="3118272"/>
              <a:ext cx="239888" cy="1189749"/>
            </a:xfrm>
            <a:prstGeom prst="rect">
              <a:avLst/>
            </a:prstGeom>
            <a:solidFill>
              <a:srgbClr val="80BD41">
                <a:alpha val="100000"/>
              </a:srgbClr>
            </a:solidFill>
          </p:spPr>
          <p:txBody>
            <a:bodyPr/>
            <a:lstStyle/>
            <a:p/>
          </p:txBody>
        </p:sp>
        <p:sp>
          <p:nvSpPr>
            <p:cNvPr id="46" name="rc46"/>
            <p:cNvSpPr/>
            <p:nvPr/>
          </p:nvSpPr>
          <p:spPr>
            <a:xfrm>
              <a:off x="3961705" y="3106294"/>
              <a:ext cx="239888" cy="11977"/>
            </a:xfrm>
            <a:prstGeom prst="rect">
              <a:avLst/>
            </a:prstGeom>
            <a:solidFill>
              <a:srgbClr val="1CABE2">
                <a:alpha val="100000"/>
              </a:srgbClr>
            </a:solidFill>
          </p:spPr>
          <p:txBody>
            <a:bodyPr/>
            <a:lstStyle/>
            <a:p/>
          </p:txBody>
        </p:sp>
        <p:sp>
          <p:nvSpPr>
            <p:cNvPr id="47" name="rc47"/>
            <p:cNvSpPr/>
            <p:nvPr/>
          </p:nvSpPr>
          <p:spPr>
            <a:xfrm>
              <a:off x="4228248" y="3086067"/>
              <a:ext cx="239888" cy="1221953"/>
            </a:xfrm>
            <a:prstGeom prst="rect">
              <a:avLst/>
            </a:prstGeom>
            <a:solidFill>
              <a:srgbClr val="80BD41">
                <a:alpha val="100000"/>
              </a:srgbClr>
            </a:solidFill>
          </p:spPr>
          <p:txBody>
            <a:bodyPr/>
            <a:lstStyle/>
            <a:p/>
          </p:txBody>
        </p:sp>
        <p:sp>
          <p:nvSpPr>
            <p:cNvPr id="48" name="rc48"/>
            <p:cNvSpPr/>
            <p:nvPr/>
          </p:nvSpPr>
          <p:spPr>
            <a:xfrm>
              <a:off x="4228248" y="3073751"/>
              <a:ext cx="239888" cy="12316"/>
            </a:xfrm>
            <a:prstGeom prst="rect">
              <a:avLst/>
            </a:prstGeom>
            <a:solidFill>
              <a:srgbClr val="1CABE2">
                <a:alpha val="100000"/>
              </a:srgbClr>
            </a:solidFill>
          </p:spPr>
          <p:txBody>
            <a:bodyPr/>
            <a:lstStyle/>
            <a:p/>
          </p:txBody>
        </p:sp>
        <p:sp>
          <p:nvSpPr>
            <p:cNvPr id="49" name="rc49"/>
            <p:cNvSpPr/>
            <p:nvPr/>
          </p:nvSpPr>
          <p:spPr>
            <a:xfrm>
              <a:off x="4494791" y="3015557"/>
              <a:ext cx="239888" cy="1292464"/>
            </a:xfrm>
            <a:prstGeom prst="rect">
              <a:avLst/>
            </a:prstGeom>
            <a:solidFill>
              <a:srgbClr val="80BD41">
                <a:alpha val="100000"/>
              </a:srgbClr>
            </a:solidFill>
          </p:spPr>
          <p:txBody>
            <a:bodyPr/>
            <a:lstStyle/>
            <a:p/>
          </p:txBody>
        </p:sp>
        <p:sp>
          <p:nvSpPr>
            <p:cNvPr id="50" name="rc50"/>
            <p:cNvSpPr/>
            <p:nvPr/>
          </p:nvSpPr>
          <p:spPr>
            <a:xfrm>
              <a:off x="4494791" y="3002449"/>
              <a:ext cx="239888" cy="13107"/>
            </a:xfrm>
            <a:prstGeom prst="rect">
              <a:avLst/>
            </a:prstGeom>
            <a:solidFill>
              <a:srgbClr val="1CABE2">
                <a:alpha val="100000"/>
              </a:srgbClr>
            </a:solidFill>
          </p:spPr>
          <p:txBody>
            <a:bodyPr/>
            <a:lstStyle/>
            <a:p/>
          </p:txBody>
        </p:sp>
        <p:sp>
          <p:nvSpPr>
            <p:cNvPr id="51" name="rc51"/>
            <p:cNvSpPr/>
            <p:nvPr/>
          </p:nvSpPr>
          <p:spPr>
            <a:xfrm>
              <a:off x="4761334" y="2990246"/>
              <a:ext cx="239888" cy="1317775"/>
            </a:xfrm>
            <a:prstGeom prst="rect">
              <a:avLst/>
            </a:prstGeom>
            <a:solidFill>
              <a:srgbClr val="80BD41">
                <a:alpha val="100000"/>
              </a:srgbClr>
            </a:solidFill>
          </p:spPr>
          <p:txBody>
            <a:bodyPr/>
            <a:lstStyle/>
            <a:p/>
          </p:txBody>
        </p:sp>
        <p:sp>
          <p:nvSpPr>
            <p:cNvPr id="52" name="rc52"/>
            <p:cNvSpPr/>
            <p:nvPr/>
          </p:nvSpPr>
          <p:spPr>
            <a:xfrm>
              <a:off x="4761334" y="2976912"/>
              <a:ext cx="239888" cy="13333"/>
            </a:xfrm>
            <a:prstGeom prst="rect">
              <a:avLst/>
            </a:prstGeom>
            <a:solidFill>
              <a:srgbClr val="1CABE2">
                <a:alpha val="100000"/>
              </a:srgbClr>
            </a:solidFill>
          </p:spPr>
          <p:txBody>
            <a:bodyPr/>
            <a:lstStyle/>
            <a:p/>
          </p:txBody>
        </p:sp>
        <p:sp>
          <p:nvSpPr>
            <p:cNvPr id="53" name="rc53"/>
            <p:cNvSpPr/>
            <p:nvPr/>
          </p:nvSpPr>
          <p:spPr>
            <a:xfrm>
              <a:off x="5027877" y="3010472"/>
              <a:ext cx="239888" cy="1297548"/>
            </a:xfrm>
            <a:prstGeom prst="rect">
              <a:avLst/>
            </a:prstGeom>
            <a:solidFill>
              <a:srgbClr val="80BD41">
                <a:alpha val="100000"/>
              </a:srgbClr>
            </a:solidFill>
          </p:spPr>
          <p:txBody>
            <a:bodyPr/>
            <a:lstStyle/>
            <a:p/>
          </p:txBody>
        </p:sp>
        <p:sp>
          <p:nvSpPr>
            <p:cNvPr id="54" name="rc54"/>
            <p:cNvSpPr/>
            <p:nvPr/>
          </p:nvSpPr>
          <p:spPr>
            <a:xfrm>
              <a:off x="5027877" y="2970358"/>
              <a:ext cx="239888" cy="40114"/>
            </a:xfrm>
            <a:prstGeom prst="rect">
              <a:avLst/>
            </a:prstGeom>
            <a:solidFill>
              <a:srgbClr val="1CABE2">
                <a:alpha val="100000"/>
              </a:srgbClr>
            </a:solidFill>
          </p:spPr>
          <p:txBody>
            <a:bodyPr/>
            <a:lstStyle/>
            <a:p/>
          </p:txBody>
        </p:sp>
        <p:sp>
          <p:nvSpPr>
            <p:cNvPr id="55" name="rc55"/>
            <p:cNvSpPr/>
            <p:nvPr/>
          </p:nvSpPr>
          <p:spPr>
            <a:xfrm>
              <a:off x="5294420" y="2980189"/>
              <a:ext cx="239888" cy="1327832"/>
            </a:xfrm>
            <a:prstGeom prst="rect">
              <a:avLst/>
            </a:prstGeom>
            <a:solidFill>
              <a:srgbClr val="80BD41">
                <a:alpha val="100000"/>
              </a:srgbClr>
            </a:solidFill>
          </p:spPr>
          <p:txBody>
            <a:bodyPr/>
            <a:lstStyle/>
            <a:p/>
          </p:txBody>
        </p:sp>
        <p:sp>
          <p:nvSpPr>
            <p:cNvPr id="56" name="rc56"/>
            <p:cNvSpPr/>
            <p:nvPr/>
          </p:nvSpPr>
          <p:spPr>
            <a:xfrm>
              <a:off x="5294420" y="2966742"/>
              <a:ext cx="239888" cy="13446"/>
            </a:xfrm>
            <a:prstGeom prst="rect">
              <a:avLst/>
            </a:prstGeom>
            <a:solidFill>
              <a:srgbClr val="1CABE2">
                <a:alpha val="100000"/>
              </a:srgbClr>
            </a:solidFill>
          </p:spPr>
          <p:txBody>
            <a:bodyPr/>
            <a:lstStyle/>
            <a:p/>
          </p:txBody>
        </p:sp>
        <p:sp>
          <p:nvSpPr>
            <p:cNvPr id="57" name="rc57"/>
            <p:cNvSpPr/>
            <p:nvPr/>
          </p:nvSpPr>
          <p:spPr>
            <a:xfrm>
              <a:off x="5560963" y="3001319"/>
              <a:ext cx="239888" cy="1306701"/>
            </a:xfrm>
            <a:prstGeom prst="rect">
              <a:avLst/>
            </a:prstGeom>
            <a:solidFill>
              <a:srgbClr val="80BD41">
                <a:alpha val="100000"/>
              </a:srgbClr>
            </a:solidFill>
          </p:spPr>
          <p:txBody>
            <a:bodyPr/>
            <a:lstStyle/>
            <a:p/>
          </p:txBody>
        </p:sp>
        <p:sp>
          <p:nvSpPr>
            <p:cNvPr id="58" name="rc58"/>
            <p:cNvSpPr/>
            <p:nvPr/>
          </p:nvSpPr>
          <p:spPr>
            <a:xfrm>
              <a:off x="5560963" y="2988099"/>
              <a:ext cx="239888" cy="13220"/>
            </a:xfrm>
            <a:prstGeom prst="rect">
              <a:avLst/>
            </a:prstGeom>
            <a:solidFill>
              <a:srgbClr val="1CABE2">
                <a:alpha val="100000"/>
              </a:srgbClr>
            </a:solidFill>
          </p:spPr>
          <p:txBody>
            <a:bodyPr/>
            <a:lstStyle/>
            <a:p/>
          </p:txBody>
        </p:sp>
        <p:sp>
          <p:nvSpPr>
            <p:cNvPr id="59" name="rc59"/>
            <p:cNvSpPr/>
            <p:nvPr/>
          </p:nvSpPr>
          <p:spPr>
            <a:xfrm>
              <a:off x="5827506" y="3182341"/>
              <a:ext cx="239888" cy="1125679"/>
            </a:xfrm>
            <a:prstGeom prst="rect">
              <a:avLst/>
            </a:prstGeom>
            <a:solidFill>
              <a:srgbClr val="80BD41">
                <a:alpha val="100000"/>
              </a:srgbClr>
            </a:solidFill>
          </p:spPr>
          <p:txBody>
            <a:bodyPr/>
            <a:lstStyle/>
            <a:p/>
          </p:txBody>
        </p:sp>
        <p:sp>
          <p:nvSpPr>
            <p:cNvPr id="60" name="rc60"/>
            <p:cNvSpPr/>
            <p:nvPr/>
          </p:nvSpPr>
          <p:spPr>
            <a:xfrm>
              <a:off x="5827506" y="3147538"/>
              <a:ext cx="239888" cy="34803"/>
            </a:xfrm>
            <a:prstGeom prst="rect">
              <a:avLst/>
            </a:prstGeom>
            <a:solidFill>
              <a:srgbClr val="1CABE2">
                <a:alpha val="100000"/>
              </a:srgbClr>
            </a:solidFill>
          </p:spPr>
          <p:txBody>
            <a:bodyPr/>
            <a:lstStyle/>
            <a:p/>
          </p:txBody>
        </p:sp>
        <p:sp>
          <p:nvSpPr>
            <p:cNvPr id="61" name="rc61"/>
            <p:cNvSpPr/>
            <p:nvPr/>
          </p:nvSpPr>
          <p:spPr>
            <a:xfrm>
              <a:off x="6094049" y="3264264"/>
              <a:ext cx="239888" cy="1043756"/>
            </a:xfrm>
            <a:prstGeom prst="rect">
              <a:avLst/>
            </a:prstGeom>
            <a:solidFill>
              <a:srgbClr val="80BD41">
                <a:alpha val="100000"/>
              </a:srgbClr>
            </a:solidFill>
          </p:spPr>
          <p:txBody>
            <a:bodyPr/>
            <a:lstStyle/>
            <a:p/>
          </p:txBody>
        </p:sp>
        <p:sp>
          <p:nvSpPr>
            <p:cNvPr id="62" name="rc62"/>
            <p:cNvSpPr/>
            <p:nvPr/>
          </p:nvSpPr>
          <p:spPr>
            <a:xfrm>
              <a:off x="6094049" y="3242908"/>
              <a:ext cx="239888" cy="21356"/>
            </a:xfrm>
            <a:prstGeom prst="rect">
              <a:avLst/>
            </a:prstGeom>
            <a:solidFill>
              <a:srgbClr val="1CABE2">
                <a:alpha val="100000"/>
              </a:srgbClr>
            </a:solidFill>
          </p:spPr>
          <p:txBody>
            <a:bodyPr/>
            <a:lstStyle/>
            <a:p/>
          </p:txBody>
        </p:sp>
        <p:sp>
          <p:nvSpPr>
            <p:cNvPr id="63" name="rc63"/>
            <p:cNvSpPr/>
            <p:nvPr/>
          </p:nvSpPr>
          <p:spPr>
            <a:xfrm>
              <a:off x="6360593" y="3339408"/>
              <a:ext cx="239888" cy="968613"/>
            </a:xfrm>
            <a:prstGeom prst="rect">
              <a:avLst/>
            </a:prstGeom>
            <a:solidFill>
              <a:srgbClr val="80BD41">
                <a:alpha val="100000"/>
              </a:srgbClr>
            </a:solidFill>
          </p:spPr>
          <p:txBody>
            <a:bodyPr/>
            <a:lstStyle/>
            <a:p/>
          </p:txBody>
        </p:sp>
        <p:sp>
          <p:nvSpPr>
            <p:cNvPr id="64" name="rc64"/>
            <p:cNvSpPr/>
            <p:nvPr/>
          </p:nvSpPr>
          <p:spPr>
            <a:xfrm>
              <a:off x="6360593" y="3319633"/>
              <a:ext cx="239888" cy="19774"/>
            </a:xfrm>
            <a:prstGeom prst="rect">
              <a:avLst/>
            </a:prstGeom>
            <a:solidFill>
              <a:srgbClr val="1CABE2">
                <a:alpha val="100000"/>
              </a:srgbClr>
            </a:solidFill>
          </p:spPr>
          <p:txBody>
            <a:bodyPr/>
            <a:lstStyle/>
            <a:p/>
          </p:txBody>
        </p:sp>
        <p:sp>
          <p:nvSpPr>
            <p:cNvPr id="65" name="rc65"/>
            <p:cNvSpPr/>
            <p:nvPr/>
          </p:nvSpPr>
          <p:spPr>
            <a:xfrm>
              <a:off x="6627136" y="3399070"/>
              <a:ext cx="239888" cy="908950"/>
            </a:xfrm>
            <a:prstGeom prst="rect">
              <a:avLst/>
            </a:prstGeom>
            <a:solidFill>
              <a:srgbClr val="80BD41">
                <a:alpha val="100000"/>
              </a:srgbClr>
            </a:solidFill>
          </p:spPr>
          <p:txBody>
            <a:bodyPr/>
            <a:lstStyle/>
            <a:p/>
          </p:txBody>
        </p:sp>
        <p:sp>
          <p:nvSpPr>
            <p:cNvPr id="66" name="rc66"/>
            <p:cNvSpPr/>
            <p:nvPr/>
          </p:nvSpPr>
          <p:spPr>
            <a:xfrm>
              <a:off x="6627136" y="3370934"/>
              <a:ext cx="239888" cy="28136"/>
            </a:xfrm>
            <a:prstGeom prst="rect">
              <a:avLst/>
            </a:prstGeom>
            <a:solidFill>
              <a:srgbClr val="1CABE2">
                <a:alpha val="100000"/>
              </a:srgbClr>
            </a:solidFill>
          </p:spPr>
          <p:txBody>
            <a:bodyPr/>
            <a:lstStyle/>
            <a:p/>
          </p:txBody>
        </p:sp>
        <p:sp>
          <p:nvSpPr>
            <p:cNvPr id="67" name="rc67"/>
            <p:cNvSpPr/>
            <p:nvPr/>
          </p:nvSpPr>
          <p:spPr>
            <a:xfrm>
              <a:off x="6893679" y="3426190"/>
              <a:ext cx="239888" cy="881831"/>
            </a:xfrm>
            <a:prstGeom prst="rect">
              <a:avLst/>
            </a:prstGeom>
            <a:solidFill>
              <a:srgbClr val="80BD41">
                <a:alpha val="100000"/>
              </a:srgbClr>
            </a:solidFill>
          </p:spPr>
          <p:txBody>
            <a:bodyPr/>
            <a:lstStyle/>
            <a:p/>
          </p:txBody>
        </p:sp>
        <p:sp>
          <p:nvSpPr>
            <p:cNvPr id="68" name="rc68"/>
            <p:cNvSpPr/>
            <p:nvPr/>
          </p:nvSpPr>
          <p:spPr>
            <a:xfrm>
              <a:off x="6893679" y="3408223"/>
              <a:ext cx="239888" cy="17966"/>
            </a:xfrm>
            <a:prstGeom prst="rect">
              <a:avLst/>
            </a:prstGeom>
            <a:solidFill>
              <a:srgbClr val="1CABE2">
                <a:alpha val="100000"/>
              </a:srgbClr>
            </a:solidFill>
          </p:spPr>
          <p:txBody>
            <a:bodyPr/>
            <a:lstStyle/>
            <a:p/>
          </p:txBody>
        </p:sp>
        <p:sp>
          <p:nvSpPr>
            <p:cNvPr id="69" name="rc69"/>
            <p:cNvSpPr/>
            <p:nvPr/>
          </p:nvSpPr>
          <p:spPr>
            <a:xfrm>
              <a:off x="7160222" y="3490485"/>
              <a:ext cx="239888" cy="817536"/>
            </a:xfrm>
            <a:prstGeom prst="rect">
              <a:avLst/>
            </a:prstGeom>
            <a:solidFill>
              <a:srgbClr val="80BD41">
                <a:alpha val="100000"/>
              </a:srgbClr>
            </a:solidFill>
          </p:spPr>
          <p:txBody>
            <a:bodyPr/>
            <a:lstStyle/>
            <a:p/>
          </p:txBody>
        </p:sp>
        <p:sp>
          <p:nvSpPr>
            <p:cNvPr id="70" name="rc70"/>
            <p:cNvSpPr/>
            <p:nvPr/>
          </p:nvSpPr>
          <p:spPr>
            <a:xfrm>
              <a:off x="7160222" y="3473761"/>
              <a:ext cx="239888" cy="16723"/>
            </a:xfrm>
            <a:prstGeom prst="rect">
              <a:avLst/>
            </a:prstGeom>
            <a:solidFill>
              <a:srgbClr val="1CABE2">
                <a:alpha val="100000"/>
              </a:srgbClr>
            </a:solidFill>
          </p:spPr>
          <p:txBody>
            <a:bodyPr/>
            <a:lstStyle/>
            <a:p/>
          </p:txBody>
        </p:sp>
        <p:sp>
          <p:nvSpPr>
            <p:cNvPr id="71" name="rc71"/>
            <p:cNvSpPr/>
            <p:nvPr/>
          </p:nvSpPr>
          <p:spPr>
            <a:xfrm>
              <a:off x="7426765" y="3588793"/>
              <a:ext cx="239888" cy="719228"/>
            </a:xfrm>
            <a:prstGeom prst="rect">
              <a:avLst/>
            </a:prstGeom>
            <a:solidFill>
              <a:srgbClr val="80BD41">
                <a:alpha val="100000"/>
              </a:srgbClr>
            </a:solidFill>
          </p:spPr>
          <p:txBody>
            <a:bodyPr/>
            <a:lstStyle/>
            <a:p/>
          </p:txBody>
        </p:sp>
        <p:sp>
          <p:nvSpPr>
            <p:cNvPr id="72" name="rc72"/>
            <p:cNvSpPr/>
            <p:nvPr/>
          </p:nvSpPr>
          <p:spPr>
            <a:xfrm>
              <a:off x="7426765" y="3574103"/>
              <a:ext cx="239888" cy="14689"/>
            </a:xfrm>
            <a:prstGeom prst="rect">
              <a:avLst/>
            </a:prstGeom>
            <a:solidFill>
              <a:srgbClr val="1CABE2">
                <a:alpha val="100000"/>
              </a:srgbClr>
            </a:solidFill>
          </p:spPr>
          <p:txBody>
            <a:bodyPr/>
            <a:lstStyle/>
            <a:p/>
          </p:txBody>
        </p:sp>
        <p:sp>
          <p:nvSpPr>
            <p:cNvPr id="73" name="rc73"/>
            <p:cNvSpPr/>
            <p:nvPr/>
          </p:nvSpPr>
          <p:spPr>
            <a:xfrm>
              <a:off x="7693308" y="3604386"/>
              <a:ext cx="239888" cy="703634"/>
            </a:xfrm>
            <a:prstGeom prst="rect">
              <a:avLst/>
            </a:prstGeom>
            <a:solidFill>
              <a:srgbClr val="80BD41">
                <a:alpha val="100000"/>
              </a:srgbClr>
            </a:solidFill>
          </p:spPr>
          <p:txBody>
            <a:bodyPr/>
            <a:lstStyle/>
            <a:p/>
          </p:txBody>
        </p:sp>
        <p:sp>
          <p:nvSpPr>
            <p:cNvPr id="74" name="rc74"/>
            <p:cNvSpPr/>
            <p:nvPr/>
          </p:nvSpPr>
          <p:spPr>
            <a:xfrm>
              <a:off x="7693308" y="3590036"/>
              <a:ext cx="239888" cy="14350"/>
            </a:xfrm>
            <a:prstGeom prst="rect">
              <a:avLst/>
            </a:prstGeom>
            <a:solidFill>
              <a:srgbClr val="1CABE2">
                <a:alpha val="100000"/>
              </a:srgbClr>
            </a:solidFill>
          </p:spPr>
          <p:txBody>
            <a:bodyPr/>
            <a:lstStyle/>
            <a:p/>
          </p:txBody>
        </p:sp>
        <p:sp>
          <p:nvSpPr>
            <p:cNvPr id="75" name="rc75"/>
            <p:cNvSpPr/>
            <p:nvPr/>
          </p:nvSpPr>
          <p:spPr>
            <a:xfrm>
              <a:off x="7959851" y="3619189"/>
              <a:ext cx="239888" cy="688832"/>
            </a:xfrm>
            <a:prstGeom prst="rect">
              <a:avLst/>
            </a:prstGeom>
            <a:solidFill>
              <a:srgbClr val="80BD41">
                <a:alpha val="100000"/>
              </a:srgbClr>
            </a:solidFill>
          </p:spPr>
          <p:txBody>
            <a:bodyPr/>
            <a:lstStyle/>
            <a:p/>
          </p:txBody>
        </p:sp>
        <p:sp>
          <p:nvSpPr>
            <p:cNvPr id="76" name="rc76"/>
            <p:cNvSpPr/>
            <p:nvPr/>
          </p:nvSpPr>
          <p:spPr>
            <a:xfrm>
              <a:off x="7959851" y="3605177"/>
              <a:ext cx="239888" cy="14011"/>
            </a:xfrm>
            <a:prstGeom prst="rect">
              <a:avLst/>
            </a:prstGeom>
            <a:solidFill>
              <a:srgbClr val="1CABE2">
                <a:alpha val="100000"/>
              </a:srgbClr>
            </a:solidFill>
          </p:spPr>
          <p:txBody>
            <a:bodyPr/>
            <a:lstStyle/>
            <a:p/>
          </p:txBody>
        </p:sp>
        <p:sp>
          <p:nvSpPr>
            <p:cNvPr id="77" name="pl77"/>
            <p:cNvSpPr/>
            <p:nvPr/>
          </p:nvSpPr>
          <p:spPr>
            <a:xfrm>
              <a:off x="1416218" y="2095023"/>
              <a:ext cx="6663577" cy="558837"/>
            </a:xfrm>
            <a:custGeom>
              <a:avLst/>
              <a:pathLst>
                <a:path w="6663577" h="558837">
                  <a:moveTo>
                    <a:pt x="0" y="0"/>
                  </a:moveTo>
                  <a:lnTo>
                    <a:pt x="266543" y="0"/>
                  </a:lnTo>
                  <a:lnTo>
                    <a:pt x="533086" y="0"/>
                  </a:lnTo>
                  <a:lnTo>
                    <a:pt x="799629" y="558837"/>
                  </a:lnTo>
                  <a:lnTo>
                    <a:pt x="1066172" y="0"/>
                  </a:lnTo>
                  <a:lnTo>
                    <a:pt x="1332715" y="0"/>
                  </a:lnTo>
                  <a:lnTo>
                    <a:pt x="1599258" y="0"/>
                  </a:lnTo>
                  <a:lnTo>
                    <a:pt x="1865801" y="0"/>
                  </a:lnTo>
                  <a:lnTo>
                    <a:pt x="2132344" y="22353"/>
                  </a:lnTo>
                  <a:lnTo>
                    <a:pt x="2398888" y="22353"/>
                  </a:lnTo>
                  <a:lnTo>
                    <a:pt x="2665431" y="0"/>
                  </a:lnTo>
                  <a:lnTo>
                    <a:pt x="2931974" y="0"/>
                  </a:lnTo>
                  <a:lnTo>
                    <a:pt x="3198517" y="0"/>
                  </a:lnTo>
                  <a:lnTo>
                    <a:pt x="3465060" y="0"/>
                  </a:lnTo>
                  <a:lnTo>
                    <a:pt x="3731603" y="44707"/>
                  </a:lnTo>
                  <a:lnTo>
                    <a:pt x="3998146" y="0"/>
                  </a:lnTo>
                  <a:lnTo>
                    <a:pt x="4264689" y="0"/>
                  </a:lnTo>
                  <a:lnTo>
                    <a:pt x="4531233" y="44707"/>
                  </a:lnTo>
                  <a:lnTo>
                    <a:pt x="4797776" y="22353"/>
                  </a:lnTo>
                  <a:lnTo>
                    <a:pt x="5064319" y="22353"/>
                  </a:lnTo>
                  <a:lnTo>
                    <a:pt x="5330862" y="44707"/>
                  </a:lnTo>
                  <a:lnTo>
                    <a:pt x="5597405" y="22353"/>
                  </a:lnTo>
                  <a:lnTo>
                    <a:pt x="5863948" y="22353"/>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24790" y="3157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a:t>
              </a:r>
            </a:p>
          </p:txBody>
        </p:sp>
        <p:sp>
          <p:nvSpPr>
            <p:cNvPr id="90" name="tx90"/>
            <p:cNvSpPr/>
            <p:nvPr/>
          </p:nvSpPr>
          <p:spPr>
            <a:xfrm>
              <a:off x="2657505" y="31787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87.9</a:t>
              </a:r>
            </a:p>
          </p:txBody>
        </p:sp>
        <p:sp>
          <p:nvSpPr>
            <p:cNvPr id="91" name="tx91"/>
            <p:cNvSpPr/>
            <p:nvPr/>
          </p:nvSpPr>
          <p:spPr>
            <a:xfrm>
              <a:off x="3964096" y="29703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106.3</a:t>
              </a:r>
            </a:p>
          </p:txBody>
        </p:sp>
        <p:sp>
          <p:nvSpPr>
            <p:cNvPr id="92" name="tx92"/>
            <p:cNvSpPr/>
            <p:nvPr/>
          </p:nvSpPr>
          <p:spPr>
            <a:xfrm>
              <a:off x="5296811" y="28309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93" name="tx93"/>
            <p:cNvSpPr/>
            <p:nvPr/>
          </p:nvSpPr>
          <p:spPr>
            <a:xfrm>
              <a:off x="6389109" y="3183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87.5</a:t>
              </a:r>
            </a:p>
          </p:txBody>
        </p:sp>
        <p:sp>
          <p:nvSpPr>
            <p:cNvPr id="94" name="tx94"/>
            <p:cNvSpPr/>
            <p:nvPr/>
          </p:nvSpPr>
          <p:spPr>
            <a:xfrm>
              <a:off x="6655652" y="32351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82.9</a:t>
              </a:r>
            </a:p>
          </p:txBody>
        </p:sp>
        <p:sp>
          <p:nvSpPr>
            <p:cNvPr id="95" name="tx95"/>
            <p:cNvSpPr/>
            <p:nvPr/>
          </p:nvSpPr>
          <p:spPr>
            <a:xfrm>
              <a:off x="6922195" y="32721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79.6</a:t>
              </a:r>
            </a:p>
          </p:txBody>
        </p:sp>
        <p:sp>
          <p:nvSpPr>
            <p:cNvPr id="96" name="tx96"/>
            <p:cNvSpPr/>
            <p:nvPr/>
          </p:nvSpPr>
          <p:spPr>
            <a:xfrm>
              <a:off x="7188738" y="33377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73.8</a:t>
              </a:r>
            </a:p>
          </p:txBody>
        </p:sp>
        <p:sp>
          <p:nvSpPr>
            <p:cNvPr id="97" name="tx97"/>
            <p:cNvSpPr/>
            <p:nvPr/>
          </p:nvSpPr>
          <p:spPr>
            <a:xfrm>
              <a:off x="7455282" y="34382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64.9</a:t>
              </a:r>
            </a:p>
          </p:txBody>
        </p:sp>
        <p:sp>
          <p:nvSpPr>
            <p:cNvPr id="98" name="tx98"/>
            <p:cNvSpPr/>
            <p:nvPr/>
          </p:nvSpPr>
          <p:spPr>
            <a:xfrm>
              <a:off x="7721825" y="34539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a:t>
              </a:r>
            </a:p>
          </p:txBody>
        </p:sp>
        <p:sp>
          <p:nvSpPr>
            <p:cNvPr id="99" name="tx99"/>
            <p:cNvSpPr/>
            <p:nvPr/>
          </p:nvSpPr>
          <p:spPr>
            <a:xfrm>
              <a:off x="7988368" y="3469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100" name="pl100"/>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709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88.8</a:t>
              </a:r>
            </a:p>
          </p:txBody>
        </p:sp>
        <p:sp>
          <p:nvSpPr>
            <p:cNvPr id="112" name="tx112"/>
            <p:cNvSpPr/>
            <p:nvPr/>
          </p:nvSpPr>
          <p:spPr>
            <a:xfrm>
              <a:off x="1362659" y="32650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96682" y="378126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14" name="tx114"/>
            <p:cNvSpPr/>
            <p:nvPr/>
          </p:nvSpPr>
          <p:spPr>
            <a:xfrm>
              <a:off x="2695375" y="32857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3964096" y="36780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105.3</a:t>
              </a:r>
            </a:p>
          </p:txBody>
        </p:sp>
        <p:sp>
          <p:nvSpPr>
            <p:cNvPr id="116" name="tx116"/>
            <p:cNvSpPr/>
            <p:nvPr/>
          </p:nvSpPr>
          <p:spPr>
            <a:xfrm>
              <a:off x="4016347" y="30783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5296811" y="36090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117.5</a:t>
              </a:r>
            </a:p>
          </p:txBody>
        </p:sp>
        <p:sp>
          <p:nvSpPr>
            <p:cNvPr id="118" name="tx118"/>
            <p:cNvSpPr/>
            <p:nvPr/>
          </p:nvSpPr>
          <p:spPr>
            <a:xfrm>
              <a:off x="5349062" y="29395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389109" y="37886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85.7</a:t>
              </a:r>
            </a:p>
          </p:txBody>
        </p:sp>
        <p:sp>
          <p:nvSpPr>
            <p:cNvPr id="120" name="tx120"/>
            <p:cNvSpPr/>
            <p:nvPr/>
          </p:nvSpPr>
          <p:spPr>
            <a:xfrm>
              <a:off x="6415235" y="32944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1" name="tx121"/>
            <p:cNvSpPr/>
            <p:nvPr/>
          </p:nvSpPr>
          <p:spPr>
            <a:xfrm>
              <a:off x="6655652" y="38184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80.4</a:t>
              </a:r>
            </a:p>
          </p:txBody>
        </p:sp>
        <p:sp>
          <p:nvSpPr>
            <p:cNvPr id="122" name="tx122"/>
            <p:cNvSpPr/>
            <p:nvPr/>
          </p:nvSpPr>
          <p:spPr>
            <a:xfrm>
              <a:off x="6681778" y="33499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3" name="tx123"/>
            <p:cNvSpPr/>
            <p:nvPr/>
          </p:nvSpPr>
          <p:spPr>
            <a:xfrm>
              <a:off x="6961372" y="38320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24" name="tx124"/>
            <p:cNvSpPr/>
            <p:nvPr/>
          </p:nvSpPr>
          <p:spPr>
            <a:xfrm>
              <a:off x="6948321" y="33821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5" name="tx125"/>
            <p:cNvSpPr/>
            <p:nvPr/>
          </p:nvSpPr>
          <p:spPr>
            <a:xfrm>
              <a:off x="7188738" y="38641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72.3</a:t>
              </a:r>
            </a:p>
          </p:txBody>
        </p:sp>
        <p:sp>
          <p:nvSpPr>
            <p:cNvPr id="126" name="tx126"/>
            <p:cNvSpPr/>
            <p:nvPr/>
          </p:nvSpPr>
          <p:spPr>
            <a:xfrm>
              <a:off x="7214864" y="34470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7" name="tx127"/>
            <p:cNvSpPr/>
            <p:nvPr/>
          </p:nvSpPr>
          <p:spPr>
            <a:xfrm>
              <a:off x="7455282" y="39133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a:t>
              </a:r>
            </a:p>
          </p:txBody>
        </p:sp>
        <p:sp>
          <p:nvSpPr>
            <p:cNvPr id="128" name="tx128"/>
            <p:cNvSpPr/>
            <p:nvPr/>
          </p:nvSpPr>
          <p:spPr>
            <a:xfrm>
              <a:off x="7481407" y="35463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9" name="tx129"/>
            <p:cNvSpPr/>
            <p:nvPr/>
          </p:nvSpPr>
          <p:spPr>
            <a:xfrm>
              <a:off x="7721825" y="39211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a:t>
              </a:r>
            </a:p>
          </p:txBody>
        </p:sp>
        <p:sp>
          <p:nvSpPr>
            <p:cNvPr id="130" name="tx130"/>
            <p:cNvSpPr/>
            <p:nvPr/>
          </p:nvSpPr>
          <p:spPr>
            <a:xfrm>
              <a:off x="7747950" y="35621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1" name="tx131"/>
            <p:cNvSpPr/>
            <p:nvPr/>
          </p:nvSpPr>
          <p:spPr>
            <a:xfrm>
              <a:off x="8027545" y="39285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32" name="tx132"/>
            <p:cNvSpPr/>
            <p:nvPr/>
          </p:nvSpPr>
          <p:spPr>
            <a:xfrm>
              <a:off x="8014493" y="35782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909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1259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609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959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46324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Belarus, 2000-2025</a:t>
              </a:r>
            </a:p>
          </p:txBody>
        </p:sp>
        <p:sp>
          <p:nvSpPr>
            <p:cNvPr id="164" name="pl164"/>
            <p:cNvSpPr/>
            <p:nvPr/>
          </p:nvSpPr>
          <p:spPr>
            <a:xfrm>
              <a:off x="22359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153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9946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8740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756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0549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9343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443927" cy="129091"/>
            </a:xfrm>
            <a:prstGeom prst="rect">
              <a:avLst/>
            </a:prstGeom>
            <a:solidFill>
              <a:srgbClr val="80BD41">
                <a:alpha val="100000"/>
              </a:srgbClr>
            </a:solidFill>
          </p:spPr>
          <p:txBody>
            <a:bodyPr/>
            <a:lstStyle/>
            <a:p/>
          </p:txBody>
        </p:sp>
        <p:sp>
          <p:nvSpPr>
            <p:cNvPr id="176" name="rc176"/>
            <p:cNvSpPr/>
            <p:nvPr/>
          </p:nvSpPr>
          <p:spPr>
            <a:xfrm>
              <a:off x="7740201" y="5954972"/>
              <a:ext cx="131554" cy="129091"/>
            </a:xfrm>
            <a:prstGeom prst="rect">
              <a:avLst/>
            </a:prstGeom>
            <a:solidFill>
              <a:srgbClr val="1CABE2">
                <a:alpha val="100000"/>
              </a:srgbClr>
            </a:solidFill>
          </p:spPr>
          <p:txBody>
            <a:bodyPr/>
            <a:lstStyle/>
            <a:p/>
          </p:txBody>
        </p:sp>
        <p:sp>
          <p:nvSpPr>
            <p:cNvPr id="177" name="rc177"/>
            <p:cNvSpPr/>
            <p:nvPr/>
          </p:nvSpPr>
          <p:spPr>
            <a:xfrm>
              <a:off x="1296273" y="5793607"/>
              <a:ext cx="4681093" cy="129091"/>
            </a:xfrm>
            <a:prstGeom prst="rect">
              <a:avLst/>
            </a:prstGeom>
            <a:solidFill>
              <a:srgbClr val="80BD41">
                <a:alpha val="100000"/>
              </a:srgbClr>
            </a:solidFill>
          </p:spPr>
          <p:txBody>
            <a:bodyPr/>
            <a:lstStyle/>
            <a:p/>
          </p:txBody>
        </p:sp>
        <p:sp>
          <p:nvSpPr>
            <p:cNvPr id="178" name="rc178"/>
            <p:cNvSpPr/>
            <p:nvPr/>
          </p:nvSpPr>
          <p:spPr>
            <a:xfrm>
              <a:off x="5977367" y="5793607"/>
              <a:ext cx="95471" cy="129091"/>
            </a:xfrm>
            <a:prstGeom prst="rect">
              <a:avLst/>
            </a:prstGeom>
            <a:solidFill>
              <a:srgbClr val="1CABE2">
                <a:alpha val="100000"/>
              </a:srgbClr>
            </a:solidFill>
          </p:spPr>
          <p:txBody>
            <a:bodyPr/>
            <a:lstStyle/>
            <a:p/>
          </p:txBody>
        </p:sp>
        <p:sp>
          <p:nvSpPr>
            <p:cNvPr id="179" name="rc179"/>
            <p:cNvSpPr/>
            <p:nvPr/>
          </p:nvSpPr>
          <p:spPr>
            <a:xfrm>
              <a:off x="1296273" y="5632243"/>
              <a:ext cx="4582615" cy="129091"/>
            </a:xfrm>
            <a:prstGeom prst="rect">
              <a:avLst/>
            </a:prstGeom>
            <a:solidFill>
              <a:srgbClr val="80BD41">
                <a:alpha val="100000"/>
              </a:srgbClr>
            </a:solidFill>
          </p:spPr>
          <p:txBody>
            <a:bodyPr/>
            <a:lstStyle/>
            <a:p/>
          </p:txBody>
        </p:sp>
        <p:sp>
          <p:nvSpPr>
            <p:cNvPr id="180" name="rc180"/>
            <p:cNvSpPr/>
            <p:nvPr/>
          </p:nvSpPr>
          <p:spPr>
            <a:xfrm>
              <a:off x="5878889" y="5632243"/>
              <a:ext cx="93215" cy="129091"/>
            </a:xfrm>
            <a:prstGeom prst="rect">
              <a:avLst/>
            </a:prstGeom>
            <a:solidFill>
              <a:srgbClr val="1CABE2">
                <a:alpha val="100000"/>
              </a:srgbClr>
            </a:solidFill>
          </p:spPr>
          <p:txBody>
            <a:bodyPr/>
            <a:lstStyle/>
            <a:p/>
          </p:txBody>
        </p:sp>
        <p:sp>
          <p:nvSpPr>
            <p:cNvPr id="181" name="tx181"/>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87.5</a:t>
              </a:r>
            </a:p>
          </p:txBody>
        </p:sp>
        <p:sp>
          <p:nvSpPr>
            <p:cNvPr id="182" name="tx182"/>
            <p:cNvSpPr/>
            <p:nvPr/>
          </p:nvSpPr>
          <p:spPr>
            <a:xfrm>
              <a:off x="6199929"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63.5</a:t>
              </a:r>
            </a:p>
          </p:txBody>
        </p:sp>
        <p:sp>
          <p:nvSpPr>
            <p:cNvPr id="183" name="tx183"/>
            <p:cNvSpPr/>
            <p:nvPr/>
          </p:nvSpPr>
          <p:spPr>
            <a:xfrm>
              <a:off x="6094159"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62.2</a:t>
              </a:r>
            </a:p>
          </p:txBody>
        </p:sp>
        <p:sp>
          <p:nvSpPr>
            <p:cNvPr id="184" name="tx184"/>
            <p:cNvSpPr/>
            <p:nvPr/>
          </p:nvSpPr>
          <p:spPr>
            <a:xfrm>
              <a:off x="441274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85.7</a:t>
              </a:r>
            </a:p>
          </p:txBody>
        </p:sp>
        <p:sp>
          <p:nvSpPr>
            <p:cNvPr id="185" name="tx185"/>
            <p:cNvSpPr/>
            <p:nvPr/>
          </p:nvSpPr>
          <p:spPr>
            <a:xfrm>
              <a:off x="7730629"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6" name="tx186"/>
            <p:cNvSpPr/>
            <p:nvPr/>
          </p:nvSpPr>
          <p:spPr>
            <a:xfrm>
              <a:off x="3531326"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62.3</a:t>
              </a:r>
            </a:p>
          </p:txBody>
        </p:sp>
        <p:sp>
          <p:nvSpPr>
            <p:cNvPr id="187" name="tx187"/>
            <p:cNvSpPr/>
            <p:nvPr/>
          </p:nvSpPr>
          <p:spPr>
            <a:xfrm>
              <a:off x="5949754"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8" name="tx188"/>
            <p:cNvSpPr/>
            <p:nvPr/>
          </p:nvSpPr>
          <p:spPr>
            <a:xfrm>
              <a:off x="3527291"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89" name="tx189"/>
            <p:cNvSpPr/>
            <p:nvPr/>
          </p:nvSpPr>
          <p:spPr>
            <a:xfrm>
              <a:off x="5850148"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09793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5" name="tx195"/>
            <p:cNvSpPr/>
            <p:nvPr/>
          </p:nvSpPr>
          <p:spPr>
            <a:xfrm>
              <a:off x="497728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856639"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the same as in 2019 (98%).
The number of children vaccinated with DTP1 decreased 29% compared to in 2019.
The number of surviving infants decreased approximately 29%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71696"/>
            </a:xfrm>
            <a:custGeom>
              <a:avLst/>
              <a:pathLst>
                <a:path w="3397293" h="1071696">
                  <a:moveTo>
                    <a:pt x="0" y="0"/>
                  </a:moveTo>
                  <a:lnTo>
                    <a:pt x="135891" y="0"/>
                  </a:lnTo>
                  <a:lnTo>
                    <a:pt x="271783" y="0"/>
                  </a:lnTo>
                  <a:lnTo>
                    <a:pt x="407675" y="1071696"/>
                  </a:lnTo>
                  <a:lnTo>
                    <a:pt x="543566" y="0"/>
                  </a:lnTo>
                  <a:lnTo>
                    <a:pt x="679458" y="0"/>
                  </a:lnTo>
                  <a:lnTo>
                    <a:pt x="815350" y="0"/>
                  </a:lnTo>
                  <a:lnTo>
                    <a:pt x="951242" y="87485"/>
                  </a:lnTo>
                  <a:lnTo>
                    <a:pt x="1087133" y="43742"/>
                  </a:lnTo>
                  <a:lnTo>
                    <a:pt x="1223025" y="65614"/>
                  </a:lnTo>
                  <a:lnTo>
                    <a:pt x="1358917" y="21871"/>
                  </a:lnTo>
                  <a:lnTo>
                    <a:pt x="1494809" y="21871"/>
                  </a:lnTo>
                  <a:lnTo>
                    <a:pt x="1630700" y="21871"/>
                  </a:lnTo>
                  <a:lnTo>
                    <a:pt x="1766592" y="21871"/>
                  </a:lnTo>
                  <a:lnTo>
                    <a:pt x="1902484" y="43742"/>
                  </a:lnTo>
                  <a:lnTo>
                    <a:pt x="2038375" y="0"/>
                  </a:lnTo>
                  <a:lnTo>
                    <a:pt x="2174267" y="21871"/>
                  </a:lnTo>
                  <a:lnTo>
                    <a:pt x="2310159" y="43742"/>
                  </a:lnTo>
                  <a:lnTo>
                    <a:pt x="2446051" y="43742"/>
                  </a:lnTo>
                  <a:lnTo>
                    <a:pt x="2581942" y="21871"/>
                  </a:lnTo>
                  <a:lnTo>
                    <a:pt x="2717834" y="43742"/>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71696"/>
            </a:xfrm>
            <a:custGeom>
              <a:avLst/>
              <a:pathLst>
                <a:path w="3397293" h="1071696">
                  <a:moveTo>
                    <a:pt x="0" y="0"/>
                  </a:moveTo>
                  <a:lnTo>
                    <a:pt x="135891" y="0"/>
                  </a:lnTo>
                  <a:lnTo>
                    <a:pt x="271783" y="0"/>
                  </a:lnTo>
                  <a:lnTo>
                    <a:pt x="407675" y="1071696"/>
                  </a:lnTo>
                  <a:lnTo>
                    <a:pt x="543566" y="0"/>
                  </a:lnTo>
                  <a:lnTo>
                    <a:pt x="679458" y="0"/>
                  </a:lnTo>
                  <a:lnTo>
                    <a:pt x="815350" y="0"/>
                  </a:lnTo>
                  <a:lnTo>
                    <a:pt x="951242" y="87485"/>
                  </a:lnTo>
                  <a:lnTo>
                    <a:pt x="1087133" y="43742"/>
                  </a:lnTo>
                  <a:lnTo>
                    <a:pt x="1223025" y="65614"/>
                  </a:lnTo>
                  <a:lnTo>
                    <a:pt x="1358917" y="21871"/>
                  </a:lnTo>
                  <a:lnTo>
                    <a:pt x="1494809" y="21871"/>
                  </a:lnTo>
                  <a:lnTo>
                    <a:pt x="1630700" y="21871"/>
                  </a:lnTo>
                  <a:lnTo>
                    <a:pt x="1766592" y="21871"/>
                  </a:lnTo>
                  <a:lnTo>
                    <a:pt x="1902484" y="43742"/>
                  </a:lnTo>
                  <a:lnTo>
                    <a:pt x="2038375" y="0"/>
                  </a:lnTo>
                  <a:lnTo>
                    <a:pt x="2174267" y="21871"/>
                  </a:lnTo>
                  <a:lnTo>
                    <a:pt x="2310159" y="43742"/>
                  </a:lnTo>
                  <a:lnTo>
                    <a:pt x="2446051" y="43742"/>
                  </a:lnTo>
                  <a:lnTo>
                    <a:pt x="2581942" y="21871"/>
                  </a:lnTo>
                  <a:lnTo>
                    <a:pt x="2717834" y="43742"/>
                  </a:lnTo>
                  <a:lnTo>
                    <a:pt x="2853726" y="21871"/>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71696"/>
            </a:xfrm>
            <a:custGeom>
              <a:avLst/>
              <a:pathLst>
                <a:path w="3397293" h="1071696">
                  <a:moveTo>
                    <a:pt x="0" y="0"/>
                  </a:moveTo>
                  <a:lnTo>
                    <a:pt x="135891" y="0"/>
                  </a:lnTo>
                  <a:lnTo>
                    <a:pt x="271783" y="0"/>
                  </a:lnTo>
                  <a:lnTo>
                    <a:pt x="407675" y="1071696"/>
                  </a:lnTo>
                  <a:lnTo>
                    <a:pt x="543566" y="0"/>
                  </a:lnTo>
                  <a:lnTo>
                    <a:pt x="679458" y="0"/>
                  </a:lnTo>
                  <a:lnTo>
                    <a:pt x="815350" y="0"/>
                  </a:lnTo>
                  <a:lnTo>
                    <a:pt x="951242" y="87485"/>
                  </a:lnTo>
                  <a:lnTo>
                    <a:pt x="1087133" y="43742"/>
                  </a:lnTo>
                  <a:lnTo>
                    <a:pt x="1223025" y="65614"/>
                  </a:lnTo>
                  <a:lnTo>
                    <a:pt x="1358917" y="21871"/>
                  </a:lnTo>
                  <a:lnTo>
                    <a:pt x="1494809" y="21871"/>
                  </a:lnTo>
                  <a:lnTo>
                    <a:pt x="1630700" y="21871"/>
                  </a:lnTo>
                  <a:lnTo>
                    <a:pt x="1766592" y="21871"/>
                  </a:lnTo>
                  <a:lnTo>
                    <a:pt x="1902484" y="43742"/>
                  </a:lnTo>
                  <a:lnTo>
                    <a:pt x="2038375" y="0"/>
                  </a:lnTo>
                  <a:lnTo>
                    <a:pt x="2174267" y="21871"/>
                  </a:lnTo>
                  <a:lnTo>
                    <a:pt x="2310159" y="43742"/>
                  </a:lnTo>
                  <a:lnTo>
                    <a:pt x="2446051" y="43742"/>
                  </a:lnTo>
                  <a:lnTo>
                    <a:pt x="2581942" y="21871"/>
                  </a:lnTo>
                  <a:lnTo>
                    <a:pt x="2717834" y="43742"/>
                  </a:lnTo>
                  <a:lnTo>
                    <a:pt x="2853726" y="21871"/>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3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89" y="4990743"/>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60" name="tx60"/>
            <p:cNvSpPr/>
            <p:nvPr/>
          </p:nvSpPr>
          <p:spPr>
            <a:xfrm>
              <a:off x="28049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44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82738" y="1405107"/>
              <a:ext cx="247374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Belarus, 2000-2025</a:t>
              </a:r>
            </a:p>
          </p:txBody>
        </p:sp>
        <p:sp>
          <p:nvSpPr>
            <p:cNvPr id="63" name="pl63"/>
            <p:cNvSpPr/>
            <p:nvPr/>
          </p:nvSpPr>
          <p:spPr>
            <a:xfrm>
              <a:off x="5267799" y="41349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20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290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761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585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05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526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214972"/>
              <a:ext cx="3397293" cy="1844722"/>
            </a:xfrm>
            <a:custGeom>
              <a:avLst/>
              <a:pathLst>
                <a:path w="3397293" h="1844722">
                  <a:moveTo>
                    <a:pt x="0" y="0"/>
                  </a:moveTo>
                  <a:lnTo>
                    <a:pt x="135891" y="0"/>
                  </a:lnTo>
                  <a:lnTo>
                    <a:pt x="271783" y="0"/>
                  </a:lnTo>
                  <a:lnTo>
                    <a:pt x="407675" y="1844722"/>
                  </a:lnTo>
                  <a:lnTo>
                    <a:pt x="543566" y="0"/>
                  </a:lnTo>
                  <a:lnTo>
                    <a:pt x="679458" y="0"/>
                  </a:lnTo>
                  <a:lnTo>
                    <a:pt x="815350" y="0"/>
                  </a:lnTo>
                  <a:lnTo>
                    <a:pt x="951242" y="150589"/>
                  </a:lnTo>
                  <a:lnTo>
                    <a:pt x="1087133" y="75294"/>
                  </a:lnTo>
                  <a:lnTo>
                    <a:pt x="1223025" y="112942"/>
                  </a:lnTo>
                  <a:lnTo>
                    <a:pt x="1358917" y="37647"/>
                  </a:lnTo>
                  <a:lnTo>
                    <a:pt x="1494809" y="37647"/>
                  </a:lnTo>
                  <a:lnTo>
                    <a:pt x="1630700" y="37647"/>
                  </a:lnTo>
                  <a:lnTo>
                    <a:pt x="1766592" y="37647"/>
                  </a:lnTo>
                  <a:lnTo>
                    <a:pt x="1902484" y="75294"/>
                  </a:lnTo>
                  <a:lnTo>
                    <a:pt x="2038375" y="0"/>
                  </a:lnTo>
                  <a:lnTo>
                    <a:pt x="2174267" y="37647"/>
                  </a:lnTo>
                  <a:lnTo>
                    <a:pt x="2310159" y="75294"/>
                  </a:lnTo>
                  <a:lnTo>
                    <a:pt x="2446051" y="75294"/>
                  </a:lnTo>
                  <a:lnTo>
                    <a:pt x="2581942" y="37647"/>
                  </a:lnTo>
                  <a:lnTo>
                    <a:pt x="2717834" y="75294"/>
                  </a:lnTo>
                  <a:lnTo>
                    <a:pt x="2853726" y="37647"/>
                  </a:lnTo>
                  <a:lnTo>
                    <a:pt x="2989618" y="37647"/>
                  </a:lnTo>
                  <a:lnTo>
                    <a:pt x="3125509" y="37647"/>
                  </a:lnTo>
                  <a:lnTo>
                    <a:pt x="3261401" y="37647"/>
                  </a:lnTo>
                  <a:lnTo>
                    <a:pt x="3397293" y="3764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252619"/>
              <a:ext cx="3397293" cy="527063"/>
            </a:xfrm>
            <a:custGeom>
              <a:avLst/>
              <a:pathLst>
                <a:path w="3397293" h="527063">
                  <a:moveTo>
                    <a:pt x="0" y="527063"/>
                  </a:moveTo>
                  <a:lnTo>
                    <a:pt x="135891" y="527063"/>
                  </a:lnTo>
                  <a:lnTo>
                    <a:pt x="271783" y="527063"/>
                  </a:lnTo>
                  <a:lnTo>
                    <a:pt x="407675" y="451768"/>
                  </a:lnTo>
                  <a:lnTo>
                    <a:pt x="543566" y="376474"/>
                  </a:lnTo>
                  <a:lnTo>
                    <a:pt x="679458" y="338826"/>
                  </a:lnTo>
                  <a:lnTo>
                    <a:pt x="815350" y="301179"/>
                  </a:lnTo>
                  <a:lnTo>
                    <a:pt x="951242" y="301179"/>
                  </a:lnTo>
                  <a:lnTo>
                    <a:pt x="1087133" y="188237"/>
                  </a:lnTo>
                  <a:lnTo>
                    <a:pt x="1223025" y="112942"/>
                  </a:lnTo>
                  <a:lnTo>
                    <a:pt x="1358917" y="112942"/>
                  </a:lnTo>
                  <a:lnTo>
                    <a:pt x="1494809" y="75294"/>
                  </a:lnTo>
                  <a:lnTo>
                    <a:pt x="1630700" y="75294"/>
                  </a:lnTo>
                  <a:lnTo>
                    <a:pt x="1766592" y="75294"/>
                  </a:lnTo>
                  <a:lnTo>
                    <a:pt x="1902484" y="75294"/>
                  </a:lnTo>
                  <a:lnTo>
                    <a:pt x="2038375" y="37647"/>
                  </a:lnTo>
                  <a:lnTo>
                    <a:pt x="2174267" y="0"/>
                  </a:lnTo>
                  <a:lnTo>
                    <a:pt x="2310159" y="0"/>
                  </a:lnTo>
                  <a:lnTo>
                    <a:pt x="2446051" y="0"/>
                  </a:lnTo>
                  <a:lnTo>
                    <a:pt x="2581942" y="0"/>
                  </a:lnTo>
                  <a:lnTo>
                    <a:pt x="2717834" y="112942"/>
                  </a:lnTo>
                  <a:lnTo>
                    <a:pt x="2853726" y="188237"/>
                  </a:lnTo>
                  <a:lnTo>
                    <a:pt x="2989618" y="37647"/>
                  </a:lnTo>
                  <a:lnTo>
                    <a:pt x="3125509" y="75294"/>
                  </a:lnTo>
                  <a:lnTo>
                    <a:pt x="3261401" y="75294"/>
                  </a:lnTo>
                  <a:lnTo>
                    <a:pt x="3397293" y="37647"/>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39677"/>
              <a:ext cx="3397293" cy="414121"/>
            </a:xfrm>
            <a:custGeom>
              <a:avLst/>
              <a:pathLst>
                <a:path w="3397293" h="414121">
                  <a:moveTo>
                    <a:pt x="0" y="150589"/>
                  </a:moveTo>
                  <a:lnTo>
                    <a:pt x="135891" y="75294"/>
                  </a:lnTo>
                  <a:lnTo>
                    <a:pt x="271783" y="225884"/>
                  </a:lnTo>
                  <a:lnTo>
                    <a:pt x="407675" y="414121"/>
                  </a:lnTo>
                  <a:lnTo>
                    <a:pt x="543566" y="150589"/>
                  </a:lnTo>
                  <a:lnTo>
                    <a:pt x="679458" y="75294"/>
                  </a:lnTo>
                  <a:lnTo>
                    <a:pt x="815350" y="75294"/>
                  </a:lnTo>
                  <a:lnTo>
                    <a:pt x="951242" y="0"/>
                  </a:lnTo>
                  <a:lnTo>
                    <a:pt x="1087133" y="0"/>
                  </a:lnTo>
                  <a:lnTo>
                    <a:pt x="1223025" y="112942"/>
                  </a:lnTo>
                  <a:lnTo>
                    <a:pt x="1358917" y="150589"/>
                  </a:lnTo>
                  <a:lnTo>
                    <a:pt x="1494809" y="188237"/>
                  </a:lnTo>
                  <a:lnTo>
                    <a:pt x="1630700" y="75294"/>
                  </a:lnTo>
                  <a:lnTo>
                    <a:pt x="1766592" y="37647"/>
                  </a:lnTo>
                  <a:lnTo>
                    <a:pt x="1902484" y="301179"/>
                  </a:lnTo>
                  <a:lnTo>
                    <a:pt x="2038375" y="263531"/>
                  </a:lnTo>
                  <a:lnTo>
                    <a:pt x="2174267" y="338826"/>
                  </a:lnTo>
                  <a:lnTo>
                    <a:pt x="2310159" y="225884"/>
                  </a:lnTo>
                  <a:lnTo>
                    <a:pt x="2446051" y="150589"/>
                  </a:lnTo>
                  <a:lnTo>
                    <a:pt x="2581942" y="112942"/>
                  </a:lnTo>
                  <a:lnTo>
                    <a:pt x="2717834" y="263531"/>
                  </a:lnTo>
                  <a:lnTo>
                    <a:pt x="2853726" y="263531"/>
                  </a:lnTo>
                  <a:lnTo>
                    <a:pt x="2989618" y="225884"/>
                  </a:lnTo>
                  <a:lnTo>
                    <a:pt x="3125509" y="225884"/>
                  </a:lnTo>
                  <a:lnTo>
                    <a:pt x="3261401" y="338826"/>
                  </a:lnTo>
                  <a:lnTo>
                    <a:pt x="3397293" y="30117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2526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214972"/>
              <a:ext cx="3397293" cy="1844722"/>
            </a:xfrm>
            <a:custGeom>
              <a:avLst/>
              <a:pathLst>
                <a:path w="3397293" h="1844722">
                  <a:moveTo>
                    <a:pt x="0" y="0"/>
                  </a:moveTo>
                  <a:lnTo>
                    <a:pt x="135891" y="0"/>
                  </a:lnTo>
                  <a:lnTo>
                    <a:pt x="271783" y="0"/>
                  </a:lnTo>
                  <a:lnTo>
                    <a:pt x="407675" y="1844722"/>
                  </a:lnTo>
                  <a:lnTo>
                    <a:pt x="543566" y="0"/>
                  </a:lnTo>
                  <a:lnTo>
                    <a:pt x="679458" y="0"/>
                  </a:lnTo>
                  <a:lnTo>
                    <a:pt x="815350" y="0"/>
                  </a:lnTo>
                  <a:lnTo>
                    <a:pt x="951242" y="150589"/>
                  </a:lnTo>
                  <a:lnTo>
                    <a:pt x="1087133" y="75294"/>
                  </a:lnTo>
                  <a:lnTo>
                    <a:pt x="1223025" y="112942"/>
                  </a:lnTo>
                  <a:lnTo>
                    <a:pt x="1358917" y="37647"/>
                  </a:lnTo>
                  <a:lnTo>
                    <a:pt x="1494809" y="37647"/>
                  </a:lnTo>
                  <a:lnTo>
                    <a:pt x="1630700" y="37647"/>
                  </a:lnTo>
                  <a:lnTo>
                    <a:pt x="1766592" y="37647"/>
                  </a:lnTo>
                  <a:lnTo>
                    <a:pt x="1902484" y="75294"/>
                  </a:lnTo>
                  <a:lnTo>
                    <a:pt x="2038375" y="0"/>
                  </a:lnTo>
                  <a:lnTo>
                    <a:pt x="2174267" y="37647"/>
                  </a:lnTo>
                  <a:lnTo>
                    <a:pt x="2310159" y="75294"/>
                  </a:lnTo>
                  <a:lnTo>
                    <a:pt x="2446051" y="75294"/>
                  </a:lnTo>
                  <a:lnTo>
                    <a:pt x="2581942" y="37647"/>
                  </a:lnTo>
                  <a:lnTo>
                    <a:pt x="2717834" y="75294"/>
                  </a:lnTo>
                  <a:lnTo>
                    <a:pt x="2853726" y="37647"/>
                  </a:lnTo>
                  <a:lnTo>
                    <a:pt x="2989618" y="37647"/>
                  </a:lnTo>
                  <a:lnTo>
                    <a:pt x="3125509" y="37647"/>
                  </a:lnTo>
                  <a:lnTo>
                    <a:pt x="3261401" y="37647"/>
                  </a:lnTo>
                  <a:lnTo>
                    <a:pt x="3397293" y="3764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079441"/>
              <a:ext cx="0" cy="135530"/>
            </a:xfrm>
            <a:custGeom>
              <a:avLst/>
              <a:pathLst>
                <a:path w="0" h="135530">
                  <a:moveTo>
                    <a:pt x="0" y="13553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079441"/>
              <a:ext cx="0" cy="135530"/>
            </a:xfrm>
            <a:custGeom>
              <a:avLst/>
              <a:pathLst>
                <a:path w="0" h="135530">
                  <a:moveTo>
                    <a:pt x="0" y="13553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079441"/>
              <a:ext cx="0" cy="173178"/>
            </a:xfrm>
            <a:custGeom>
              <a:avLst/>
              <a:pathLst>
                <a:path w="0" h="173178">
                  <a:moveTo>
                    <a:pt x="0" y="17317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079441"/>
              <a:ext cx="0" cy="135530"/>
            </a:xfrm>
            <a:custGeom>
              <a:avLst/>
              <a:pathLst>
                <a:path w="0" h="135530">
                  <a:moveTo>
                    <a:pt x="0" y="13553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079441"/>
              <a:ext cx="0" cy="173178"/>
            </a:xfrm>
            <a:custGeom>
              <a:avLst/>
              <a:pathLst>
                <a:path w="0" h="173178">
                  <a:moveTo>
                    <a:pt x="0" y="17317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079441"/>
              <a:ext cx="0" cy="173178"/>
            </a:xfrm>
            <a:custGeom>
              <a:avLst/>
              <a:pathLst>
                <a:path w="0" h="173178">
                  <a:moveTo>
                    <a:pt x="0" y="17317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79441"/>
              <a:ext cx="0" cy="173178"/>
            </a:xfrm>
            <a:custGeom>
              <a:avLst/>
              <a:pathLst>
                <a:path w="0" h="173178">
                  <a:moveTo>
                    <a:pt x="0" y="17317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214972"/>
              <a:ext cx="3397293" cy="1844722"/>
            </a:xfrm>
            <a:custGeom>
              <a:avLst/>
              <a:pathLst>
                <a:path w="3397293" h="1844722">
                  <a:moveTo>
                    <a:pt x="0" y="0"/>
                  </a:moveTo>
                  <a:lnTo>
                    <a:pt x="135891" y="0"/>
                  </a:lnTo>
                  <a:lnTo>
                    <a:pt x="271783" y="0"/>
                  </a:lnTo>
                  <a:lnTo>
                    <a:pt x="407675" y="1844722"/>
                  </a:lnTo>
                  <a:lnTo>
                    <a:pt x="543566" y="0"/>
                  </a:lnTo>
                  <a:lnTo>
                    <a:pt x="679458" y="0"/>
                  </a:lnTo>
                  <a:lnTo>
                    <a:pt x="815350" y="0"/>
                  </a:lnTo>
                  <a:lnTo>
                    <a:pt x="951242" y="150589"/>
                  </a:lnTo>
                  <a:lnTo>
                    <a:pt x="1087133" y="75294"/>
                  </a:lnTo>
                  <a:lnTo>
                    <a:pt x="1223025" y="112942"/>
                  </a:lnTo>
                  <a:lnTo>
                    <a:pt x="1358917" y="37647"/>
                  </a:lnTo>
                  <a:lnTo>
                    <a:pt x="1494809" y="37647"/>
                  </a:lnTo>
                  <a:lnTo>
                    <a:pt x="1630700" y="37647"/>
                  </a:lnTo>
                  <a:lnTo>
                    <a:pt x="1766592" y="37647"/>
                  </a:lnTo>
                  <a:lnTo>
                    <a:pt x="1902484" y="75294"/>
                  </a:lnTo>
                  <a:lnTo>
                    <a:pt x="2038375" y="0"/>
                  </a:lnTo>
                  <a:lnTo>
                    <a:pt x="2174267" y="37647"/>
                  </a:lnTo>
                  <a:lnTo>
                    <a:pt x="2310159" y="75294"/>
                  </a:lnTo>
                  <a:lnTo>
                    <a:pt x="2446051" y="75294"/>
                  </a:lnTo>
                  <a:lnTo>
                    <a:pt x="2581942" y="37647"/>
                  </a:lnTo>
                  <a:lnTo>
                    <a:pt x="2717834" y="75294"/>
                  </a:lnTo>
                  <a:lnTo>
                    <a:pt x="2853726" y="37647"/>
                  </a:lnTo>
                  <a:lnTo>
                    <a:pt x="2989618" y="37647"/>
                  </a:lnTo>
                  <a:lnTo>
                    <a:pt x="3125509" y="37647"/>
                  </a:lnTo>
                  <a:lnTo>
                    <a:pt x="3261401" y="37647"/>
                  </a:lnTo>
                  <a:lnTo>
                    <a:pt x="3397293" y="37647"/>
                  </a:lnTo>
                </a:path>
              </a:pathLst>
            </a:custGeom>
            <a:ln w="27101" cap="flat">
              <a:solidFill>
                <a:srgbClr val="0058AB">
                  <a:alpha val="100000"/>
                </a:srgbClr>
              </a:solidFill>
              <a:prstDash val="solid"/>
              <a:round/>
            </a:ln>
          </p:spPr>
          <p:txBody>
            <a:bodyPr/>
            <a:lstStyle/>
            <a:p/>
          </p:txBody>
        </p:sp>
        <p:sp>
          <p:nvSpPr>
            <p:cNvPr id="90" name="tx90"/>
            <p:cNvSpPr/>
            <p:nvPr/>
          </p:nvSpPr>
          <p:spPr>
            <a:xfrm>
              <a:off x="5407519" y="20252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86977" y="20252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66436" y="20239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0252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989462" y="20239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0239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0239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2511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40179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7064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9534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22005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222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222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5459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170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89388" y="4990743"/>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115" name="tx115"/>
            <p:cNvSpPr/>
            <p:nvPr/>
          </p:nvSpPr>
          <p:spPr>
            <a:xfrm>
              <a:off x="71216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8414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637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4567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5498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6429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4102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5033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5963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1CABE2">
                <a:alpha val="80000"/>
              </a:srgbClr>
            </a:solidFill>
          </p:spPr>
          <p:txBody>
            <a:bodyPr/>
            <a:lstStyle/>
            <a:p/>
          </p:txBody>
        </p:sp>
        <p:sp>
          <p:nvSpPr>
            <p:cNvPr id="130" name="rc130"/>
            <p:cNvSpPr/>
            <p:nvPr/>
          </p:nvSpPr>
          <p:spPr>
            <a:xfrm>
              <a:off x="1317178" y="5743865"/>
              <a:ext cx="5320588" cy="114824"/>
            </a:xfrm>
            <a:prstGeom prst="rect">
              <a:avLst/>
            </a:prstGeom>
            <a:solidFill>
              <a:srgbClr val="1CABE2">
                <a:alpha val="80000"/>
              </a:srgbClr>
            </a:solidFill>
          </p:spPr>
          <p:txBody>
            <a:bodyPr/>
            <a:lstStyle/>
            <a:p/>
          </p:txBody>
        </p:sp>
        <p:sp>
          <p:nvSpPr>
            <p:cNvPr id="131" name="rc131"/>
            <p:cNvSpPr/>
            <p:nvPr/>
          </p:nvSpPr>
          <p:spPr>
            <a:xfrm>
              <a:off x="1317178" y="5600334"/>
              <a:ext cx="5207562"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17716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7" name="tx137"/>
            <p:cNvSpPr/>
            <p:nvPr/>
          </p:nvSpPr>
          <p:spPr>
            <a:xfrm>
              <a:off x="515373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724680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9" name="tx13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0" name="tx14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Belarus (98%) was 13 percentage points higher than the global average (85%) and 11 percentage points higher than the average across all ECAR countries (87%).
National DTP3 coverage was the same as in 2019 (98%).
This equates to 1,000 un- and undervaccinated children in 2025 compared to 2,000 un- and undervaccinated children in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Belarus DTP3 coverage was 98% - this is the same as in 2019 and more than 10 percentage points higher than both the global and regional averages.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Belarus ranked number 19 out of 21 countries for lowest DTP3 coverage (based on tied ranks).
Belarus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Belarus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405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75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545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115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90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260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830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01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47141"/>
              <a:ext cx="239888" cy="964868"/>
            </a:xfrm>
            <a:prstGeom prst="rect">
              <a:avLst/>
            </a:prstGeom>
            <a:solidFill>
              <a:srgbClr val="80BD41">
                <a:alpha val="100000"/>
              </a:srgbClr>
            </a:solidFill>
          </p:spPr>
          <p:txBody>
            <a:bodyPr/>
            <a:lstStyle/>
            <a:p/>
          </p:txBody>
        </p:sp>
        <p:sp>
          <p:nvSpPr>
            <p:cNvPr id="26" name="rc26"/>
            <p:cNvSpPr/>
            <p:nvPr/>
          </p:nvSpPr>
          <p:spPr>
            <a:xfrm>
              <a:off x="1296273" y="3237367"/>
              <a:ext cx="239888" cy="9773"/>
            </a:xfrm>
            <a:prstGeom prst="rect">
              <a:avLst/>
            </a:prstGeom>
            <a:solidFill>
              <a:srgbClr val="1CABE2">
                <a:alpha val="100000"/>
              </a:srgbClr>
            </a:solidFill>
          </p:spPr>
          <p:txBody>
            <a:bodyPr/>
            <a:lstStyle/>
            <a:p/>
          </p:txBody>
        </p:sp>
        <p:sp>
          <p:nvSpPr>
            <p:cNvPr id="27" name="rc27"/>
            <p:cNvSpPr/>
            <p:nvPr/>
          </p:nvSpPr>
          <p:spPr>
            <a:xfrm>
              <a:off x="1562816" y="3266688"/>
              <a:ext cx="239888" cy="945321"/>
            </a:xfrm>
            <a:prstGeom prst="rect">
              <a:avLst/>
            </a:prstGeom>
            <a:solidFill>
              <a:srgbClr val="80BD41">
                <a:alpha val="100000"/>
              </a:srgbClr>
            </a:solidFill>
          </p:spPr>
          <p:txBody>
            <a:bodyPr/>
            <a:lstStyle/>
            <a:p/>
          </p:txBody>
        </p:sp>
        <p:sp>
          <p:nvSpPr>
            <p:cNvPr id="28" name="rc28"/>
            <p:cNvSpPr/>
            <p:nvPr/>
          </p:nvSpPr>
          <p:spPr>
            <a:xfrm>
              <a:off x="1562816" y="3257132"/>
              <a:ext cx="239888" cy="9556"/>
            </a:xfrm>
            <a:prstGeom prst="rect">
              <a:avLst/>
            </a:prstGeom>
            <a:solidFill>
              <a:srgbClr val="1CABE2">
                <a:alpha val="100000"/>
              </a:srgbClr>
            </a:solidFill>
          </p:spPr>
          <p:txBody>
            <a:bodyPr/>
            <a:lstStyle/>
            <a:p/>
          </p:txBody>
        </p:sp>
        <p:sp>
          <p:nvSpPr>
            <p:cNvPr id="29" name="rc29"/>
            <p:cNvSpPr/>
            <p:nvPr/>
          </p:nvSpPr>
          <p:spPr>
            <a:xfrm>
              <a:off x="1829360" y="3292751"/>
              <a:ext cx="239888" cy="919258"/>
            </a:xfrm>
            <a:prstGeom prst="rect">
              <a:avLst/>
            </a:prstGeom>
            <a:solidFill>
              <a:srgbClr val="80BD41">
                <a:alpha val="100000"/>
              </a:srgbClr>
            </a:solidFill>
          </p:spPr>
          <p:txBody>
            <a:bodyPr/>
            <a:lstStyle/>
            <a:p/>
          </p:txBody>
        </p:sp>
        <p:sp>
          <p:nvSpPr>
            <p:cNvPr id="30" name="rc30"/>
            <p:cNvSpPr/>
            <p:nvPr/>
          </p:nvSpPr>
          <p:spPr>
            <a:xfrm>
              <a:off x="1829360" y="3283412"/>
              <a:ext cx="239888" cy="9339"/>
            </a:xfrm>
            <a:prstGeom prst="rect">
              <a:avLst/>
            </a:prstGeom>
            <a:solidFill>
              <a:srgbClr val="1CABE2">
                <a:alpha val="100000"/>
              </a:srgbClr>
            </a:solidFill>
          </p:spPr>
          <p:txBody>
            <a:bodyPr/>
            <a:lstStyle/>
            <a:p/>
          </p:txBody>
        </p:sp>
        <p:sp>
          <p:nvSpPr>
            <p:cNvPr id="31" name="rc31"/>
            <p:cNvSpPr/>
            <p:nvPr/>
          </p:nvSpPr>
          <p:spPr>
            <a:xfrm>
              <a:off x="2095903" y="3749285"/>
              <a:ext cx="239888" cy="462724"/>
            </a:xfrm>
            <a:prstGeom prst="rect">
              <a:avLst/>
            </a:prstGeom>
            <a:solidFill>
              <a:srgbClr val="80BD41">
                <a:alpha val="100000"/>
              </a:srgbClr>
            </a:solidFill>
          </p:spPr>
          <p:txBody>
            <a:bodyPr/>
            <a:lstStyle/>
            <a:p/>
          </p:txBody>
        </p:sp>
        <p:sp>
          <p:nvSpPr>
            <p:cNvPr id="32" name="rc32"/>
            <p:cNvSpPr/>
            <p:nvPr/>
          </p:nvSpPr>
          <p:spPr>
            <a:xfrm>
              <a:off x="2095903" y="3286561"/>
              <a:ext cx="239888" cy="462724"/>
            </a:xfrm>
            <a:prstGeom prst="rect">
              <a:avLst/>
            </a:prstGeom>
            <a:solidFill>
              <a:srgbClr val="1CABE2">
                <a:alpha val="100000"/>
              </a:srgbClr>
            </a:solidFill>
          </p:spPr>
          <p:txBody>
            <a:bodyPr/>
            <a:lstStyle/>
            <a:p/>
          </p:txBody>
        </p:sp>
        <p:sp>
          <p:nvSpPr>
            <p:cNvPr id="33" name="rc33"/>
            <p:cNvSpPr/>
            <p:nvPr/>
          </p:nvSpPr>
          <p:spPr>
            <a:xfrm>
              <a:off x="2362446" y="3289059"/>
              <a:ext cx="239888" cy="922950"/>
            </a:xfrm>
            <a:prstGeom prst="rect">
              <a:avLst/>
            </a:prstGeom>
            <a:solidFill>
              <a:srgbClr val="80BD41">
                <a:alpha val="100000"/>
              </a:srgbClr>
            </a:solidFill>
          </p:spPr>
          <p:txBody>
            <a:bodyPr/>
            <a:lstStyle/>
            <a:p/>
          </p:txBody>
        </p:sp>
        <p:sp>
          <p:nvSpPr>
            <p:cNvPr id="34" name="rc34"/>
            <p:cNvSpPr/>
            <p:nvPr/>
          </p:nvSpPr>
          <p:spPr>
            <a:xfrm>
              <a:off x="2362446" y="3279719"/>
              <a:ext cx="239888" cy="9339"/>
            </a:xfrm>
            <a:prstGeom prst="rect">
              <a:avLst/>
            </a:prstGeom>
            <a:solidFill>
              <a:srgbClr val="1CABE2">
                <a:alpha val="100000"/>
              </a:srgbClr>
            </a:solidFill>
          </p:spPr>
          <p:txBody>
            <a:bodyPr/>
            <a:lstStyle/>
            <a:p/>
          </p:txBody>
        </p:sp>
        <p:sp>
          <p:nvSpPr>
            <p:cNvPr id="35" name="rc35"/>
            <p:cNvSpPr/>
            <p:nvPr/>
          </p:nvSpPr>
          <p:spPr>
            <a:xfrm>
              <a:off x="2628989" y="3266905"/>
              <a:ext cx="239888" cy="945103"/>
            </a:xfrm>
            <a:prstGeom prst="rect">
              <a:avLst/>
            </a:prstGeom>
            <a:solidFill>
              <a:srgbClr val="80BD41">
                <a:alpha val="100000"/>
              </a:srgbClr>
            </a:solidFill>
          </p:spPr>
          <p:txBody>
            <a:bodyPr/>
            <a:lstStyle/>
            <a:p/>
          </p:txBody>
        </p:sp>
        <p:sp>
          <p:nvSpPr>
            <p:cNvPr id="36" name="rc36"/>
            <p:cNvSpPr/>
            <p:nvPr/>
          </p:nvSpPr>
          <p:spPr>
            <a:xfrm>
              <a:off x="2628989" y="3257349"/>
              <a:ext cx="239888" cy="9556"/>
            </a:xfrm>
            <a:prstGeom prst="rect">
              <a:avLst/>
            </a:prstGeom>
            <a:solidFill>
              <a:srgbClr val="1CABE2">
                <a:alpha val="100000"/>
              </a:srgbClr>
            </a:solidFill>
          </p:spPr>
          <p:txBody>
            <a:bodyPr/>
            <a:lstStyle/>
            <a:p/>
          </p:txBody>
        </p:sp>
        <p:sp>
          <p:nvSpPr>
            <p:cNvPr id="37" name="rc37"/>
            <p:cNvSpPr/>
            <p:nvPr/>
          </p:nvSpPr>
          <p:spPr>
            <a:xfrm>
              <a:off x="2895532" y="3199359"/>
              <a:ext cx="239888" cy="1012650"/>
            </a:xfrm>
            <a:prstGeom prst="rect">
              <a:avLst/>
            </a:prstGeom>
            <a:solidFill>
              <a:srgbClr val="80BD41">
                <a:alpha val="100000"/>
              </a:srgbClr>
            </a:solidFill>
          </p:spPr>
          <p:txBody>
            <a:bodyPr/>
            <a:lstStyle/>
            <a:p/>
          </p:txBody>
        </p:sp>
        <p:sp>
          <p:nvSpPr>
            <p:cNvPr id="38" name="rc38"/>
            <p:cNvSpPr/>
            <p:nvPr/>
          </p:nvSpPr>
          <p:spPr>
            <a:xfrm>
              <a:off x="2895532" y="3189151"/>
              <a:ext cx="239888" cy="10207"/>
            </a:xfrm>
            <a:prstGeom prst="rect">
              <a:avLst/>
            </a:prstGeom>
            <a:solidFill>
              <a:srgbClr val="1CABE2">
                <a:alpha val="100000"/>
              </a:srgbClr>
            </a:solidFill>
          </p:spPr>
          <p:txBody>
            <a:bodyPr/>
            <a:lstStyle/>
            <a:p/>
          </p:txBody>
        </p:sp>
        <p:sp>
          <p:nvSpPr>
            <p:cNvPr id="39" name="rc39"/>
            <p:cNvSpPr/>
            <p:nvPr/>
          </p:nvSpPr>
          <p:spPr>
            <a:xfrm>
              <a:off x="3162075" y="3173296"/>
              <a:ext cx="239888" cy="1038712"/>
            </a:xfrm>
            <a:prstGeom prst="rect">
              <a:avLst/>
            </a:prstGeom>
            <a:solidFill>
              <a:srgbClr val="80BD41">
                <a:alpha val="100000"/>
              </a:srgbClr>
            </a:solidFill>
          </p:spPr>
          <p:txBody>
            <a:bodyPr/>
            <a:lstStyle/>
            <a:p/>
          </p:txBody>
        </p:sp>
        <p:sp>
          <p:nvSpPr>
            <p:cNvPr id="40" name="rc40"/>
            <p:cNvSpPr/>
            <p:nvPr/>
          </p:nvSpPr>
          <p:spPr>
            <a:xfrm>
              <a:off x="3162075" y="3118673"/>
              <a:ext cx="239888" cy="54623"/>
            </a:xfrm>
            <a:prstGeom prst="rect">
              <a:avLst/>
            </a:prstGeom>
            <a:solidFill>
              <a:srgbClr val="1CABE2">
                <a:alpha val="100000"/>
              </a:srgbClr>
            </a:solidFill>
          </p:spPr>
          <p:txBody>
            <a:bodyPr/>
            <a:lstStyle/>
            <a:p/>
          </p:txBody>
        </p:sp>
        <p:sp>
          <p:nvSpPr>
            <p:cNvPr id="41" name="rc41"/>
            <p:cNvSpPr/>
            <p:nvPr/>
          </p:nvSpPr>
          <p:spPr>
            <a:xfrm>
              <a:off x="3428618" y="3110311"/>
              <a:ext cx="239888" cy="1101698"/>
            </a:xfrm>
            <a:prstGeom prst="rect">
              <a:avLst/>
            </a:prstGeom>
            <a:solidFill>
              <a:srgbClr val="80BD41">
                <a:alpha val="100000"/>
              </a:srgbClr>
            </a:solidFill>
          </p:spPr>
          <p:txBody>
            <a:bodyPr/>
            <a:lstStyle/>
            <a:p/>
          </p:txBody>
        </p:sp>
        <p:sp>
          <p:nvSpPr>
            <p:cNvPr id="42" name="rc42"/>
            <p:cNvSpPr/>
            <p:nvPr/>
          </p:nvSpPr>
          <p:spPr>
            <a:xfrm>
              <a:off x="3428618" y="3076212"/>
              <a:ext cx="239888" cy="34098"/>
            </a:xfrm>
            <a:prstGeom prst="rect">
              <a:avLst/>
            </a:prstGeom>
            <a:solidFill>
              <a:srgbClr val="1CABE2">
                <a:alpha val="100000"/>
              </a:srgbClr>
            </a:solidFill>
          </p:spPr>
          <p:txBody>
            <a:bodyPr/>
            <a:lstStyle/>
            <a:p/>
          </p:txBody>
        </p:sp>
        <p:sp>
          <p:nvSpPr>
            <p:cNvPr id="43" name="rc43"/>
            <p:cNvSpPr/>
            <p:nvPr/>
          </p:nvSpPr>
          <p:spPr>
            <a:xfrm>
              <a:off x="3695161" y="3099669"/>
              <a:ext cx="239888" cy="1112340"/>
            </a:xfrm>
            <a:prstGeom prst="rect">
              <a:avLst/>
            </a:prstGeom>
            <a:solidFill>
              <a:srgbClr val="80BD41">
                <a:alpha val="100000"/>
              </a:srgbClr>
            </a:solidFill>
          </p:spPr>
          <p:txBody>
            <a:bodyPr/>
            <a:lstStyle/>
            <a:p/>
          </p:txBody>
        </p:sp>
        <p:sp>
          <p:nvSpPr>
            <p:cNvPr id="44" name="rc44"/>
            <p:cNvSpPr/>
            <p:nvPr/>
          </p:nvSpPr>
          <p:spPr>
            <a:xfrm>
              <a:off x="3695161" y="3053298"/>
              <a:ext cx="239888" cy="46370"/>
            </a:xfrm>
            <a:prstGeom prst="rect">
              <a:avLst/>
            </a:prstGeom>
            <a:solidFill>
              <a:srgbClr val="1CABE2">
                <a:alpha val="100000"/>
              </a:srgbClr>
            </a:solidFill>
          </p:spPr>
          <p:txBody>
            <a:bodyPr/>
            <a:lstStyle/>
            <a:p/>
          </p:txBody>
        </p:sp>
        <p:sp>
          <p:nvSpPr>
            <p:cNvPr id="45" name="rc45"/>
            <p:cNvSpPr/>
            <p:nvPr/>
          </p:nvSpPr>
          <p:spPr>
            <a:xfrm>
              <a:off x="3961705" y="3080230"/>
              <a:ext cx="239888" cy="1131779"/>
            </a:xfrm>
            <a:prstGeom prst="rect">
              <a:avLst/>
            </a:prstGeom>
            <a:solidFill>
              <a:srgbClr val="80BD41">
                <a:alpha val="100000"/>
              </a:srgbClr>
            </a:solidFill>
          </p:spPr>
          <p:txBody>
            <a:bodyPr/>
            <a:lstStyle/>
            <a:p/>
          </p:txBody>
        </p:sp>
        <p:sp>
          <p:nvSpPr>
            <p:cNvPr id="46" name="rc46"/>
            <p:cNvSpPr/>
            <p:nvPr/>
          </p:nvSpPr>
          <p:spPr>
            <a:xfrm>
              <a:off x="3961705" y="3057099"/>
              <a:ext cx="239888" cy="23130"/>
            </a:xfrm>
            <a:prstGeom prst="rect">
              <a:avLst/>
            </a:prstGeom>
            <a:solidFill>
              <a:srgbClr val="1CABE2">
                <a:alpha val="100000"/>
              </a:srgbClr>
            </a:solidFill>
          </p:spPr>
          <p:txBody>
            <a:bodyPr/>
            <a:lstStyle/>
            <a:p/>
          </p:txBody>
        </p:sp>
        <p:sp>
          <p:nvSpPr>
            <p:cNvPr id="47" name="rc47"/>
            <p:cNvSpPr/>
            <p:nvPr/>
          </p:nvSpPr>
          <p:spPr>
            <a:xfrm>
              <a:off x="4228248" y="3049498"/>
              <a:ext cx="239888" cy="1162511"/>
            </a:xfrm>
            <a:prstGeom prst="rect">
              <a:avLst/>
            </a:prstGeom>
            <a:solidFill>
              <a:srgbClr val="80BD41">
                <a:alpha val="100000"/>
              </a:srgbClr>
            </a:solidFill>
          </p:spPr>
          <p:txBody>
            <a:bodyPr/>
            <a:lstStyle/>
            <a:p/>
          </p:txBody>
        </p:sp>
        <p:sp>
          <p:nvSpPr>
            <p:cNvPr id="48" name="rc48"/>
            <p:cNvSpPr/>
            <p:nvPr/>
          </p:nvSpPr>
          <p:spPr>
            <a:xfrm>
              <a:off x="4228248" y="3025824"/>
              <a:ext cx="239888" cy="23673"/>
            </a:xfrm>
            <a:prstGeom prst="rect">
              <a:avLst/>
            </a:prstGeom>
            <a:solidFill>
              <a:srgbClr val="1CABE2">
                <a:alpha val="100000"/>
              </a:srgbClr>
            </a:solidFill>
          </p:spPr>
          <p:txBody>
            <a:bodyPr/>
            <a:lstStyle/>
            <a:p/>
          </p:txBody>
        </p:sp>
        <p:sp>
          <p:nvSpPr>
            <p:cNvPr id="49" name="rc49"/>
            <p:cNvSpPr/>
            <p:nvPr/>
          </p:nvSpPr>
          <p:spPr>
            <a:xfrm>
              <a:off x="4494791" y="2982494"/>
              <a:ext cx="239888" cy="1229514"/>
            </a:xfrm>
            <a:prstGeom prst="rect">
              <a:avLst/>
            </a:prstGeom>
            <a:solidFill>
              <a:srgbClr val="80BD41">
                <a:alpha val="100000"/>
              </a:srgbClr>
            </a:solidFill>
          </p:spPr>
          <p:txBody>
            <a:bodyPr/>
            <a:lstStyle/>
            <a:p/>
          </p:txBody>
        </p:sp>
        <p:sp>
          <p:nvSpPr>
            <p:cNvPr id="50" name="rc50"/>
            <p:cNvSpPr/>
            <p:nvPr/>
          </p:nvSpPr>
          <p:spPr>
            <a:xfrm>
              <a:off x="4494791" y="2957409"/>
              <a:ext cx="239888" cy="25085"/>
            </a:xfrm>
            <a:prstGeom prst="rect">
              <a:avLst/>
            </a:prstGeom>
            <a:solidFill>
              <a:srgbClr val="1CABE2">
                <a:alpha val="100000"/>
              </a:srgbClr>
            </a:solidFill>
          </p:spPr>
          <p:txBody>
            <a:bodyPr/>
            <a:lstStyle/>
            <a:p/>
          </p:txBody>
        </p:sp>
        <p:sp>
          <p:nvSpPr>
            <p:cNvPr id="51" name="rc51"/>
            <p:cNvSpPr/>
            <p:nvPr/>
          </p:nvSpPr>
          <p:spPr>
            <a:xfrm>
              <a:off x="4761334" y="2958386"/>
              <a:ext cx="239888" cy="1253622"/>
            </a:xfrm>
            <a:prstGeom prst="rect">
              <a:avLst/>
            </a:prstGeom>
            <a:solidFill>
              <a:srgbClr val="80BD41">
                <a:alpha val="100000"/>
              </a:srgbClr>
            </a:solidFill>
          </p:spPr>
          <p:txBody>
            <a:bodyPr/>
            <a:lstStyle/>
            <a:p/>
          </p:txBody>
        </p:sp>
        <p:sp>
          <p:nvSpPr>
            <p:cNvPr id="52" name="rc52"/>
            <p:cNvSpPr/>
            <p:nvPr/>
          </p:nvSpPr>
          <p:spPr>
            <a:xfrm>
              <a:off x="4761334" y="2932758"/>
              <a:ext cx="239888" cy="25628"/>
            </a:xfrm>
            <a:prstGeom prst="rect">
              <a:avLst/>
            </a:prstGeom>
            <a:solidFill>
              <a:srgbClr val="1CABE2">
                <a:alpha val="100000"/>
              </a:srgbClr>
            </a:solidFill>
          </p:spPr>
          <p:txBody>
            <a:bodyPr/>
            <a:lstStyle/>
            <a:p/>
          </p:txBody>
        </p:sp>
        <p:sp>
          <p:nvSpPr>
            <p:cNvPr id="53" name="rc53"/>
            <p:cNvSpPr/>
            <p:nvPr/>
          </p:nvSpPr>
          <p:spPr>
            <a:xfrm>
              <a:off x="5027877" y="2965011"/>
              <a:ext cx="239888" cy="1246998"/>
            </a:xfrm>
            <a:prstGeom prst="rect">
              <a:avLst/>
            </a:prstGeom>
            <a:solidFill>
              <a:srgbClr val="80BD41">
                <a:alpha val="100000"/>
              </a:srgbClr>
            </a:solidFill>
          </p:spPr>
          <p:txBody>
            <a:bodyPr/>
            <a:lstStyle/>
            <a:p/>
          </p:txBody>
        </p:sp>
        <p:sp>
          <p:nvSpPr>
            <p:cNvPr id="54" name="rc54"/>
            <p:cNvSpPr/>
            <p:nvPr/>
          </p:nvSpPr>
          <p:spPr>
            <a:xfrm>
              <a:off x="5027877" y="2926459"/>
              <a:ext cx="239888" cy="38551"/>
            </a:xfrm>
            <a:prstGeom prst="rect">
              <a:avLst/>
            </a:prstGeom>
            <a:solidFill>
              <a:srgbClr val="1CABE2">
                <a:alpha val="100000"/>
              </a:srgbClr>
            </a:solidFill>
          </p:spPr>
          <p:txBody>
            <a:bodyPr/>
            <a:lstStyle/>
            <a:p/>
          </p:txBody>
        </p:sp>
        <p:sp>
          <p:nvSpPr>
            <p:cNvPr id="55" name="rc55"/>
            <p:cNvSpPr/>
            <p:nvPr/>
          </p:nvSpPr>
          <p:spPr>
            <a:xfrm>
              <a:off x="5294420" y="2935907"/>
              <a:ext cx="239888" cy="1276102"/>
            </a:xfrm>
            <a:prstGeom prst="rect">
              <a:avLst/>
            </a:prstGeom>
            <a:solidFill>
              <a:srgbClr val="80BD41">
                <a:alpha val="100000"/>
              </a:srgbClr>
            </a:solidFill>
          </p:spPr>
          <p:txBody>
            <a:bodyPr/>
            <a:lstStyle/>
            <a:p/>
          </p:txBody>
        </p:sp>
        <p:sp>
          <p:nvSpPr>
            <p:cNvPr id="56" name="rc56"/>
            <p:cNvSpPr/>
            <p:nvPr/>
          </p:nvSpPr>
          <p:spPr>
            <a:xfrm>
              <a:off x="5294420" y="2922984"/>
              <a:ext cx="239888" cy="12922"/>
            </a:xfrm>
            <a:prstGeom prst="rect">
              <a:avLst/>
            </a:prstGeom>
            <a:solidFill>
              <a:srgbClr val="1CABE2">
                <a:alpha val="100000"/>
              </a:srgbClr>
            </a:solidFill>
          </p:spPr>
          <p:txBody>
            <a:bodyPr/>
            <a:lstStyle/>
            <a:p/>
          </p:txBody>
        </p:sp>
        <p:sp>
          <p:nvSpPr>
            <p:cNvPr id="57" name="rc57"/>
            <p:cNvSpPr/>
            <p:nvPr/>
          </p:nvSpPr>
          <p:spPr>
            <a:xfrm>
              <a:off x="5560963" y="2968920"/>
              <a:ext cx="239888" cy="1243089"/>
            </a:xfrm>
            <a:prstGeom prst="rect">
              <a:avLst/>
            </a:prstGeom>
            <a:solidFill>
              <a:srgbClr val="80BD41">
                <a:alpha val="100000"/>
              </a:srgbClr>
            </a:solidFill>
          </p:spPr>
          <p:txBody>
            <a:bodyPr/>
            <a:lstStyle/>
            <a:p/>
          </p:txBody>
        </p:sp>
        <p:sp>
          <p:nvSpPr>
            <p:cNvPr id="58" name="rc58"/>
            <p:cNvSpPr/>
            <p:nvPr/>
          </p:nvSpPr>
          <p:spPr>
            <a:xfrm>
              <a:off x="5560963" y="2943509"/>
              <a:ext cx="239888" cy="25411"/>
            </a:xfrm>
            <a:prstGeom prst="rect">
              <a:avLst/>
            </a:prstGeom>
            <a:solidFill>
              <a:srgbClr val="1CABE2">
                <a:alpha val="100000"/>
              </a:srgbClr>
            </a:solidFill>
          </p:spPr>
          <p:txBody>
            <a:bodyPr/>
            <a:lstStyle/>
            <a:p/>
          </p:txBody>
        </p:sp>
        <p:sp>
          <p:nvSpPr>
            <p:cNvPr id="59" name="rc59"/>
            <p:cNvSpPr/>
            <p:nvPr/>
          </p:nvSpPr>
          <p:spPr>
            <a:xfrm>
              <a:off x="5827506" y="3130184"/>
              <a:ext cx="239888" cy="1081825"/>
            </a:xfrm>
            <a:prstGeom prst="rect">
              <a:avLst/>
            </a:prstGeom>
            <a:solidFill>
              <a:srgbClr val="80BD41">
                <a:alpha val="100000"/>
              </a:srgbClr>
            </a:solidFill>
          </p:spPr>
          <p:txBody>
            <a:bodyPr/>
            <a:lstStyle/>
            <a:p/>
          </p:txBody>
        </p:sp>
        <p:sp>
          <p:nvSpPr>
            <p:cNvPr id="60" name="rc60"/>
            <p:cNvSpPr/>
            <p:nvPr/>
          </p:nvSpPr>
          <p:spPr>
            <a:xfrm>
              <a:off x="5827506" y="3096737"/>
              <a:ext cx="239888" cy="33447"/>
            </a:xfrm>
            <a:prstGeom prst="rect">
              <a:avLst/>
            </a:prstGeom>
            <a:solidFill>
              <a:srgbClr val="1CABE2">
                <a:alpha val="100000"/>
              </a:srgbClr>
            </a:solidFill>
          </p:spPr>
          <p:txBody>
            <a:bodyPr/>
            <a:lstStyle/>
            <a:p/>
          </p:txBody>
        </p:sp>
        <p:sp>
          <p:nvSpPr>
            <p:cNvPr id="61" name="rc61"/>
            <p:cNvSpPr/>
            <p:nvPr/>
          </p:nvSpPr>
          <p:spPr>
            <a:xfrm>
              <a:off x="6094049" y="3219232"/>
              <a:ext cx="239888" cy="992777"/>
            </a:xfrm>
            <a:prstGeom prst="rect">
              <a:avLst/>
            </a:prstGeom>
            <a:solidFill>
              <a:srgbClr val="80BD41">
                <a:alpha val="100000"/>
              </a:srgbClr>
            </a:solidFill>
          </p:spPr>
          <p:txBody>
            <a:bodyPr/>
            <a:lstStyle/>
            <a:p/>
          </p:txBody>
        </p:sp>
        <p:sp>
          <p:nvSpPr>
            <p:cNvPr id="62" name="rc62"/>
            <p:cNvSpPr/>
            <p:nvPr/>
          </p:nvSpPr>
          <p:spPr>
            <a:xfrm>
              <a:off x="6094049" y="3188500"/>
              <a:ext cx="239888" cy="30732"/>
            </a:xfrm>
            <a:prstGeom prst="rect">
              <a:avLst/>
            </a:prstGeom>
            <a:solidFill>
              <a:srgbClr val="1CABE2">
                <a:alpha val="100000"/>
              </a:srgbClr>
            </a:solidFill>
          </p:spPr>
          <p:txBody>
            <a:bodyPr/>
            <a:lstStyle/>
            <a:p/>
          </p:txBody>
        </p:sp>
        <p:sp>
          <p:nvSpPr>
            <p:cNvPr id="63" name="rc63"/>
            <p:cNvSpPr/>
            <p:nvPr/>
          </p:nvSpPr>
          <p:spPr>
            <a:xfrm>
              <a:off x="6360593" y="3281131"/>
              <a:ext cx="239888" cy="930877"/>
            </a:xfrm>
            <a:prstGeom prst="rect">
              <a:avLst/>
            </a:prstGeom>
            <a:solidFill>
              <a:srgbClr val="80BD41">
                <a:alpha val="100000"/>
              </a:srgbClr>
            </a:solidFill>
          </p:spPr>
          <p:txBody>
            <a:bodyPr/>
            <a:lstStyle/>
            <a:p/>
          </p:txBody>
        </p:sp>
        <p:sp>
          <p:nvSpPr>
            <p:cNvPr id="64" name="rc64"/>
            <p:cNvSpPr/>
            <p:nvPr/>
          </p:nvSpPr>
          <p:spPr>
            <a:xfrm>
              <a:off x="6360593" y="3262127"/>
              <a:ext cx="239888" cy="19004"/>
            </a:xfrm>
            <a:prstGeom prst="rect">
              <a:avLst/>
            </a:prstGeom>
            <a:solidFill>
              <a:srgbClr val="1CABE2">
                <a:alpha val="100000"/>
              </a:srgbClr>
            </a:solidFill>
          </p:spPr>
          <p:txBody>
            <a:bodyPr/>
            <a:lstStyle/>
            <a:p/>
          </p:txBody>
        </p:sp>
        <p:sp>
          <p:nvSpPr>
            <p:cNvPr id="65" name="rc65"/>
            <p:cNvSpPr/>
            <p:nvPr/>
          </p:nvSpPr>
          <p:spPr>
            <a:xfrm>
              <a:off x="6627136" y="3338469"/>
              <a:ext cx="239888" cy="873539"/>
            </a:xfrm>
            <a:prstGeom prst="rect">
              <a:avLst/>
            </a:prstGeom>
            <a:solidFill>
              <a:srgbClr val="80BD41">
                <a:alpha val="100000"/>
              </a:srgbClr>
            </a:solidFill>
          </p:spPr>
          <p:txBody>
            <a:bodyPr/>
            <a:lstStyle/>
            <a:p/>
          </p:txBody>
        </p:sp>
        <p:sp>
          <p:nvSpPr>
            <p:cNvPr id="66" name="rc66"/>
            <p:cNvSpPr/>
            <p:nvPr/>
          </p:nvSpPr>
          <p:spPr>
            <a:xfrm>
              <a:off x="6627136" y="3311429"/>
              <a:ext cx="239888" cy="27040"/>
            </a:xfrm>
            <a:prstGeom prst="rect">
              <a:avLst/>
            </a:prstGeom>
            <a:solidFill>
              <a:srgbClr val="1CABE2">
                <a:alpha val="100000"/>
              </a:srgbClr>
            </a:solidFill>
          </p:spPr>
          <p:txBody>
            <a:bodyPr/>
            <a:lstStyle/>
            <a:p/>
          </p:txBody>
        </p:sp>
        <p:sp>
          <p:nvSpPr>
            <p:cNvPr id="67" name="rc67"/>
            <p:cNvSpPr/>
            <p:nvPr/>
          </p:nvSpPr>
          <p:spPr>
            <a:xfrm>
              <a:off x="6893679" y="3364532"/>
              <a:ext cx="239888" cy="847476"/>
            </a:xfrm>
            <a:prstGeom prst="rect">
              <a:avLst/>
            </a:prstGeom>
            <a:solidFill>
              <a:srgbClr val="80BD41">
                <a:alpha val="100000"/>
              </a:srgbClr>
            </a:solidFill>
          </p:spPr>
          <p:txBody>
            <a:bodyPr/>
            <a:lstStyle/>
            <a:p/>
          </p:txBody>
        </p:sp>
        <p:sp>
          <p:nvSpPr>
            <p:cNvPr id="68" name="rc68"/>
            <p:cNvSpPr/>
            <p:nvPr/>
          </p:nvSpPr>
          <p:spPr>
            <a:xfrm>
              <a:off x="6893679" y="3347266"/>
              <a:ext cx="239888" cy="17266"/>
            </a:xfrm>
            <a:prstGeom prst="rect">
              <a:avLst/>
            </a:prstGeom>
            <a:solidFill>
              <a:srgbClr val="1CABE2">
                <a:alpha val="100000"/>
              </a:srgbClr>
            </a:solidFill>
          </p:spPr>
          <p:txBody>
            <a:bodyPr/>
            <a:lstStyle/>
            <a:p/>
          </p:txBody>
        </p:sp>
        <p:sp>
          <p:nvSpPr>
            <p:cNvPr id="69" name="rc69"/>
            <p:cNvSpPr/>
            <p:nvPr/>
          </p:nvSpPr>
          <p:spPr>
            <a:xfrm>
              <a:off x="7160222" y="3426323"/>
              <a:ext cx="239888" cy="785686"/>
            </a:xfrm>
            <a:prstGeom prst="rect">
              <a:avLst/>
            </a:prstGeom>
            <a:solidFill>
              <a:srgbClr val="80BD41">
                <a:alpha val="100000"/>
              </a:srgbClr>
            </a:solidFill>
          </p:spPr>
          <p:txBody>
            <a:bodyPr/>
            <a:lstStyle/>
            <a:p/>
          </p:txBody>
        </p:sp>
        <p:sp>
          <p:nvSpPr>
            <p:cNvPr id="70" name="rc70"/>
            <p:cNvSpPr/>
            <p:nvPr/>
          </p:nvSpPr>
          <p:spPr>
            <a:xfrm>
              <a:off x="7160222" y="3410251"/>
              <a:ext cx="239888" cy="16072"/>
            </a:xfrm>
            <a:prstGeom prst="rect">
              <a:avLst/>
            </a:prstGeom>
            <a:solidFill>
              <a:srgbClr val="1CABE2">
                <a:alpha val="100000"/>
              </a:srgbClr>
            </a:solidFill>
          </p:spPr>
          <p:txBody>
            <a:bodyPr/>
            <a:lstStyle/>
            <a:p/>
          </p:txBody>
        </p:sp>
        <p:sp>
          <p:nvSpPr>
            <p:cNvPr id="71" name="rc71"/>
            <p:cNvSpPr/>
            <p:nvPr/>
          </p:nvSpPr>
          <p:spPr>
            <a:xfrm>
              <a:off x="7426765" y="3520801"/>
              <a:ext cx="239888" cy="691208"/>
            </a:xfrm>
            <a:prstGeom prst="rect">
              <a:avLst/>
            </a:prstGeom>
            <a:solidFill>
              <a:srgbClr val="80BD41">
                <a:alpha val="100000"/>
              </a:srgbClr>
            </a:solidFill>
          </p:spPr>
          <p:txBody>
            <a:bodyPr/>
            <a:lstStyle/>
            <a:p/>
          </p:txBody>
        </p:sp>
        <p:sp>
          <p:nvSpPr>
            <p:cNvPr id="72" name="rc72"/>
            <p:cNvSpPr/>
            <p:nvPr/>
          </p:nvSpPr>
          <p:spPr>
            <a:xfrm>
              <a:off x="7426765" y="3506683"/>
              <a:ext cx="239888" cy="14117"/>
            </a:xfrm>
            <a:prstGeom prst="rect">
              <a:avLst/>
            </a:prstGeom>
            <a:solidFill>
              <a:srgbClr val="1CABE2">
                <a:alpha val="100000"/>
              </a:srgbClr>
            </a:solidFill>
          </p:spPr>
          <p:txBody>
            <a:bodyPr/>
            <a:lstStyle/>
            <a:p/>
          </p:txBody>
        </p:sp>
        <p:sp>
          <p:nvSpPr>
            <p:cNvPr id="73" name="rc73"/>
            <p:cNvSpPr/>
            <p:nvPr/>
          </p:nvSpPr>
          <p:spPr>
            <a:xfrm>
              <a:off x="7693308" y="3535787"/>
              <a:ext cx="239888" cy="676222"/>
            </a:xfrm>
            <a:prstGeom prst="rect">
              <a:avLst/>
            </a:prstGeom>
            <a:solidFill>
              <a:srgbClr val="80BD41">
                <a:alpha val="100000"/>
              </a:srgbClr>
            </a:solidFill>
          </p:spPr>
          <p:txBody>
            <a:bodyPr/>
            <a:lstStyle/>
            <a:p/>
          </p:txBody>
        </p:sp>
        <p:sp>
          <p:nvSpPr>
            <p:cNvPr id="74" name="rc74"/>
            <p:cNvSpPr/>
            <p:nvPr/>
          </p:nvSpPr>
          <p:spPr>
            <a:xfrm>
              <a:off x="7693308" y="3521995"/>
              <a:ext cx="239888" cy="13791"/>
            </a:xfrm>
            <a:prstGeom prst="rect">
              <a:avLst/>
            </a:prstGeom>
            <a:solidFill>
              <a:srgbClr val="1CABE2">
                <a:alpha val="100000"/>
              </a:srgbClr>
            </a:solidFill>
          </p:spPr>
          <p:txBody>
            <a:bodyPr/>
            <a:lstStyle/>
            <a:p/>
          </p:txBody>
        </p:sp>
        <p:sp>
          <p:nvSpPr>
            <p:cNvPr id="75" name="rc75"/>
            <p:cNvSpPr/>
            <p:nvPr/>
          </p:nvSpPr>
          <p:spPr>
            <a:xfrm>
              <a:off x="7959851" y="3550013"/>
              <a:ext cx="239888" cy="661996"/>
            </a:xfrm>
            <a:prstGeom prst="rect">
              <a:avLst/>
            </a:prstGeom>
            <a:solidFill>
              <a:srgbClr val="80BD41">
                <a:alpha val="100000"/>
              </a:srgbClr>
            </a:solidFill>
          </p:spPr>
          <p:txBody>
            <a:bodyPr/>
            <a:lstStyle/>
            <a:p/>
          </p:txBody>
        </p:sp>
        <p:sp>
          <p:nvSpPr>
            <p:cNvPr id="76" name="rc76"/>
            <p:cNvSpPr/>
            <p:nvPr/>
          </p:nvSpPr>
          <p:spPr>
            <a:xfrm>
              <a:off x="7959851" y="3536547"/>
              <a:ext cx="239888" cy="13465"/>
            </a:xfrm>
            <a:prstGeom prst="rect">
              <a:avLst/>
            </a:prstGeom>
            <a:solidFill>
              <a:srgbClr val="1CABE2">
                <a:alpha val="100000"/>
              </a:srgbClr>
            </a:solidFill>
          </p:spPr>
          <p:txBody>
            <a:bodyPr/>
            <a:lstStyle/>
            <a:p/>
          </p:txBody>
        </p:sp>
        <p:sp>
          <p:nvSpPr>
            <p:cNvPr id="77" name="pl77"/>
            <p:cNvSpPr/>
            <p:nvPr/>
          </p:nvSpPr>
          <p:spPr>
            <a:xfrm>
              <a:off x="1416218" y="2085226"/>
              <a:ext cx="6663577" cy="1052650"/>
            </a:xfrm>
            <a:custGeom>
              <a:avLst/>
              <a:pathLst>
                <a:path w="6663577" h="1052650">
                  <a:moveTo>
                    <a:pt x="0" y="0"/>
                  </a:moveTo>
                  <a:lnTo>
                    <a:pt x="266543" y="0"/>
                  </a:lnTo>
                  <a:lnTo>
                    <a:pt x="533086" y="0"/>
                  </a:lnTo>
                  <a:lnTo>
                    <a:pt x="799629" y="1052650"/>
                  </a:lnTo>
                  <a:lnTo>
                    <a:pt x="1066172" y="0"/>
                  </a:lnTo>
                  <a:lnTo>
                    <a:pt x="1332715" y="0"/>
                  </a:lnTo>
                  <a:lnTo>
                    <a:pt x="1599258" y="0"/>
                  </a:lnTo>
                  <a:lnTo>
                    <a:pt x="1865801" y="85930"/>
                  </a:lnTo>
                  <a:lnTo>
                    <a:pt x="2132344" y="42965"/>
                  </a:lnTo>
                  <a:lnTo>
                    <a:pt x="2398888" y="64447"/>
                  </a:lnTo>
                  <a:lnTo>
                    <a:pt x="2665431" y="21482"/>
                  </a:lnTo>
                  <a:lnTo>
                    <a:pt x="2931974" y="21482"/>
                  </a:lnTo>
                  <a:lnTo>
                    <a:pt x="3198517" y="21482"/>
                  </a:lnTo>
                  <a:lnTo>
                    <a:pt x="3465060" y="21482"/>
                  </a:lnTo>
                  <a:lnTo>
                    <a:pt x="3731603" y="42965"/>
                  </a:lnTo>
                  <a:lnTo>
                    <a:pt x="3998146" y="0"/>
                  </a:lnTo>
                  <a:lnTo>
                    <a:pt x="4264689" y="21482"/>
                  </a:lnTo>
                  <a:lnTo>
                    <a:pt x="4531233" y="42965"/>
                  </a:lnTo>
                  <a:lnTo>
                    <a:pt x="4797776" y="42965"/>
                  </a:lnTo>
                  <a:lnTo>
                    <a:pt x="5064319" y="21482"/>
                  </a:lnTo>
                  <a:lnTo>
                    <a:pt x="5330862" y="42965"/>
                  </a:lnTo>
                  <a:lnTo>
                    <a:pt x="5597405" y="21482"/>
                  </a:lnTo>
                  <a:lnTo>
                    <a:pt x="5863948" y="21482"/>
                  </a:lnTo>
                  <a:lnTo>
                    <a:pt x="6130491" y="21482"/>
                  </a:lnTo>
                  <a:lnTo>
                    <a:pt x="6397034" y="21482"/>
                  </a:lnTo>
                  <a:lnTo>
                    <a:pt x="6663577" y="2148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24790" y="31014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a:t>
              </a:r>
            </a:p>
          </p:txBody>
        </p:sp>
        <p:sp>
          <p:nvSpPr>
            <p:cNvPr id="90" name="tx90"/>
            <p:cNvSpPr/>
            <p:nvPr/>
          </p:nvSpPr>
          <p:spPr>
            <a:xfrm>
              <a:off x="2657505" y="31214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87.9</a:t>
              </a:r>
            </a:p>
          </p:txBody>
        </p:sp>
        <p:sp>
          <p:nvSpPr>
            <p:cNvPr id="91" name="tx91"/>
            <p:cNvSpPr/>
            <p:nvPr/>
          </p:nvSpPr>
          <p:spPr>
            <a:xfrm>
              <a:off x="3964096" y="29211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106.3</a:t>
              </a:r>
            </a:p>
          </p:txBody>
        </p:sp>
        <p:sp>
          <p:nvSpPr>
            <p:cNvPr id="92" name="tx92"/>
            <p:cNvSpPr/>
            <p:nvPr/>
          </p:nvSpPr>
          <p:spPr>
            <a:xfrm>
              <a:off x="5296811" y="27871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93" name="tx93"/>
            <p:cNvSpPr/>
            <p:nvPr/>
          </p:nvSpPr>
          <p:spPr>
            <a:xfrm>
              <a:off x="6389109" y="31263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87.5</a:t>
              </a:r>
            </a:p>
          </p:txBody>
        </p:sp>
        <p:sp>
          <p:nvSpPr>
            <p:cNvPr id="94" name="tx94"/>
            <p:cNvSpPr/>
            <p:nvPr/>
          </p:nvSpPr>
          <p:spPr>
            <a:xfrm>
              <a:off x="6655652" y="31756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82.9</a:t>
              </a:r>
            </a:p>
          </p:txBody>
        </p:sp>
        <p:sp>
          <p:nvSpPr>
            <p:cNvPr id="95" name="tx95"/>
            <p:cNvSpPr/>
            <p:nvPr/>
          </p:nvSpPr>
          <p:spPr>
            <a:xfrm>
              <a:off x="6922195" y="32112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79.6</a:t>
              </a:r>
            </a:p>
          </p:txBody>
        </p:sp>
        <p:sp>
          <p:nvSpPr>
            <p:cNvPr id="96" name="tx96"/>
            <p:cNvSpPr/>
            <p:nvPr/>
          </p:nvSpPr>
          <p:spPr>
            <a:xfrm>
              <a:off x="7188738" y="32742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73.8</a:t>
              </a:r>
            </a:p>
          </p:txBody>
        </p:sp>
        <p:sp>
          <p:nvSpPr>
            <p:cNvPr id="97" name="tx97"/>
            <p:cNvSpPr/>
            <p:nvPr/>
          </p:nvSpPr>
          <p:spPr>
            <a:xfrm>
              <a:off x="7455282" y="33708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64.9</a:t>
              </a:r>
            </a:p>
          </p:txBody>
        </p:sp>
        <p:sp>
          <p:nvSpPr>
            <p:cNvPr id="98" name="tx98"/>
            <p:cNvSpPr/>
            <p:nvPr/>
          </p:nvSpPr>
          <p:spPr>
            <a:xfrm>
              <a:off x="7721825" y="33859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a:t>
              </a:r>
            </a:p>
          </p:txBody>
        </p:sp>
        <p:sp>
          <p:nvSpPr>
            <p:cNvPr id="99" name="tx99"/>
            <p:cNvSpPr/>
            <p:nvPr/>
          </p:nvSpPr>
          <p:spPr>
            <a:xfrm>
              <a:off x="7988368" y="34005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100" name="pl100"/>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945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88.8</a:t>
              </a:r>
            </a:p>
          </p:txBody>
        </p:sp>
        <p:sp>
          <p:nvSpPr>
            <p:cNvPr id="112" name="tx112"/>
            <p:cNvSpPr/>
            <p:nvPr/>
          </p:nvSpPr>
          <p:spPr>
            <a:xfrm>
              <a:off x="1362659" y="32083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96682" y="37044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14" name="tx114"/>
            <p:cNvSpPr/>
            <p:nvPr/>
          </p:nvSpPr>
          <p:spPr>
            <a:xfrm>
              <a:off x="2695375" y="32282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3964096" y="36110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104.2</a:t>
              </a:r>
            </a:p>
          </p:txBody>
        </p:sp>
        <p:sp>
          <p:nvSpPr>
            <p:cNvPr id="116" name="tx116"/>
            <p:cNvSpPr/>
            <p:nvPr/>
          </p:nvSpPr>
          <p:spPr>
            <a:xfrm>
              <a:off x="4016347" y="303476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7" name="tx117"/>
            <p:cNvSpPr/>
            <p:nvPr/>
          </p:nvSpPr>
          <p:spPr>
            <a:xfrm>
              <a:off x="5296811" y="35389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117.5</a:t>
              </a:r>
            </a:p>
          </p:txBody>
        </p:sp>
        <p:sp>
          <p:nvSpPr>
            <p:cNvPr id="118" name="tx118"/>
            <p:cNvSpPr/>
            <p:nvPr/>
          </p:nvSpPr>
          <p:spPr>
            <a:xfrm>
              <a:off x="5349062" y="28955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389109" y="3711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85.7</a:t>
              </a:r>
            </a:p>
          </p:txBody>
        </p:sp>
        <p:sp>
          <p:nvSpPr>
            <p:cNvPr id="120" name="tx120"/>
            <p:cNvSpPr/>
            <p:nvPr/>
          </p:nvSpPr>
          <p:spPr>
            <a:xfrm>
              <a:off x="6415235" y="32365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1" name="tx121"/>
            <p:cNvSpPr/>
            <p:nvPr/>
          </p:nvSpPr>
          <p:spPr>
            <a:xfrm>
              <a:off x="6655652" y="37401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80.4</a:t>
              </a:r>
            </a:p>
          </p:txBody>
        </p:sp>
        <p:sp>
          <p:nvSpPr>
            <p:cNvPr id="122" name="tx122"/>
            <p:cNvSpPr/>
            <p:nvPr/>
          </p:nvSpPr>
          <p:spPr>
            <a:xfrm>
              <a:off x="6681778" y="32899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3" name="tx123"/>
            <p:cNvSpPr/>
            <p:nvPr/>
          </p:nvSpPr>
          <p:spPr>
            <a:xfrm>
              <a:off x="6961372" y="375322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24" name="tx124"/>
            <p:cNvSpPr/>
            <p:nvPr/>
          </p:nvSpPr>
          <p:spPr>
            <a:xfrm>
              <a:off x="6948321" y="33208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5" name="tx125"/>
            <p:cNvSpPr/>
            <p:nvPr/>
          </p:nvSpPr>
          <p:spPr>
            <a:xfrm>
              <a:off x="7188738" y="37840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72.3</a:t>
              </a:r>
            </a:p>
          </p:txBody>
        </p:sp>
        <p:sp>
          <p:nvSpPr>
            <p:cNvPr id="126" name="tx126"/>
            <p:cNvSpPr/>
            <p:nvPr/>
          </p:nvSpPr>
          <p:spPr>
            <a:xfrm>
              <a:off x="7214864" y="33832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7" name="tx127"/>
            <p:cNvSpPr/>
            <p:nvPr/>
          </p:nvSpPr>
          <p:spPr>
            <a:xfrm>
              <a:off x="7455282" y="38313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a:t>
              </a:r>
            </a:p>
          </p:txBody>
        </p:sp>
        <p:sp>
          <p:nvSpPr>
            <p:cNvPr id="128" name="tx128"/>
            <p:cNvSpPr/>
            <p:nvPr/>
          </p:nvSpPr>
          <p:spPr>
            <a:xfrm>
              <a:off x="7481407" y="34786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9" name="tx129"/>
            <p:cNvSpPr/>
            <p:nvPr/>
          </p:nvSpPr>
          <p:spPr>
            <a:xfrm>
              <a:off x="7721825" y="38388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a:t>
              </a:r>
            </a:p>
          </p:txBody>
        </p:sp>
        <p:sp>
          <p:nvSpPr>
            <p:cNvPr id="130" name="tx130"/>
            <p:cNvSpPr/>
            <p:nvPr/>
          </p:nvSpPr>
          <p:spPr>
            <a:xfrm>
              <a:off x="7747950" y="349379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1" name="tx131"/>
            <p:cNvSpPr/>
            <p:nvPr/>
          </p:nvSpPr>
          <p:spPr>
            <a:xfrm>
              <a:off x="8027545" y="384596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32" name="tx132"/>
            <p:cNvSpPr/>
            <p:nvPr/>
          </p:nvSpPr>
          <p:spPr>
            <a:xfrm>
              <a:off x="8014493" y="35093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169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0739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309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879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46324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Belarus, 2000-2025</a:t>
              </a:r>
            </a:p>
          </p:txBody>
        </p:sp>
        <p:sp>
          <p:nvSpPr>
            <p:cNvPr id="164" name="pl164"/>
            <p:cNvSpPr/>
            <p:nvPr/>
          </p:nvSpPr>
          <p:spPr>
            <a:xfrm>
              <a:off x="22359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153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9946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8740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756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0549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9343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6443927" cy="124062"/>
            </a:xfrm>
            <a:prstGeom prst="rect">
              <a:avLst/>
            </a:prstGeom>
            <a:solidFill>
              <a:srgbClr val="80BD41">
                <a:alpha val="100000"/>
              </a:srgbClr>
            </a:solidFill>
          </p:spPr>
          <p:txBody>
            <a:bodyPr/>
            <a:lstStyle/>
            <a:p/>
          </p:txBody>
        </p:sp>
        <p:sp>
          <p:nvSpPr>
            <p:cNvPr id="176" name="rc176"/>
            <p:cNvSpPr/>
            <p:nvPr/>
          </p:nvSpPr>
          <p:spPr>
            <a:xfrm>
              <a:off x="7740201" y="5840557"/>
              <a:ext cx="131554" cy="124062"/>
            </a:xfrm>
            <a:prstGeom prst="rect">
              <a:avLst/>
            </a:prstGeom>
            <a:solidFill>
              <a:srgbClr val="1CABE2">
                <a:alpha val="100000"/>
              </a:srgbClr>
            </a:solidFill>
          </p:spPr>
          <p:txBody>
            <a:bodyPr/>
            <a:lstStyle/>
            <a:p/>
          </p:txBody>
        </p:sp>
        <p:sp>
          <p:nvSpPr>
            <p:cNvPr id="177" name="rc177"/>
            <p:cNvSpPr/>
            <p:nvPr/>
          </p:nvSpPr>
          <p:spPr>
            <a:xfrm>
              <a:off x="1296273" y="5685479"/>
              <a:ext cx="4681093" cy="124062"/>
            </a:xfrm>
            <a:prstGeom prst="rect">
              <a:avLst/>
            </a:prstGeom>
            <a:solidFill>
              <a:srgbClr val="80BD41">
                <a:alpha val="100000"/>
              </a:srgbClr>
            </a:solidFill>
          </p:spPr>
          <p:txBody>
            <a:bodyPr/>
            <a:lstStyle/>
            <a:p/>
          </p:txBody>
        </p:sp>
        <p:sp>
          <p:nvSpPr>
            <p:cNvPr id="178" name="rc178"/>
            <p:cNvSpPr/>
            <p:nvPr/>
          </p:nvSpPr>
          <p:spPr>
            <a:xfrm>
              <a:off x="5977367" y="5685479"/>
              <a:ext cx="95471" cy="124062"/>
            </a:xfrm>
            <a:prstGeom prst="rect">
              <a:avLst/>
            </a:prstGeom>
            <a:solidFill>
              <a:srgbClr val="1CABE2">
                <a:alpha val="100000"/>
              </a:srgbClr>
            </a:solidFill>
          </p:spPr>
          <p:txBody>
            <a:bodyPr/>
            <a:lstStyle/>
            <a:p/>
          </p:txBody>
        </p:sp>
        <p:sp>
          <p:nvSpPr>
            <p:cNvPr id="179" name="rc179"/>
            <p:cNvSpPr/>
            <p:nvPr/>
          </p:nvSpPr>
          <p:spPr>
            <a:xfrm>
              <a:off x="1296273" y="5530401"/>
              <a:ext cx="4582615" cy="124062"/>
            </a:xfrm>
            <a:prstGeom prst="rect">
              <a:avLst/>
            </a:prstGeom>
            <a:solidFill>
              <a:srgbClr val="80BD41">
                <a:alpha val="100000"/>
              </a:srgbClr>
            </a:solidFill>
          </p:spPr>
          <p:txBody>
            <a:bodyPr/>
            <a:lstStyle/>
            <a:p/>
          </p:txBody>
        </p:sp>
        <p:sp>
          <p:nvSpPr>
            <p:cNvPr id="180" name="rc180"/>
            <p:cNvSpPr/>
            <p:nvPr/>
          </p:nvSpPr>
          <p:spPr>
            <a:xfrm>
              <a:off x="5878889" y="5530401"/>
              <a:ext cx="93215" cy="124062"/>
            </a:xfrm>
            <a:prstGeom prst="rect">
              <a:avLst/>
            </a:prstGeom>
            <a:solidFill>
              <a:srgbClr val="1CABE2">
                <a:alpha val="100000"/>
              </a:srgbClr>
            </a:solidFill>
          </p:spPr>
          <p:txBody>
            <a:bodyPr/>
            <a:lstStyle/>
            <a:p/>
          </p:txBody>
        </p:sp>
        <p:sp>
          <p:nvSpPr>
            <p:cNvPr id="181" name="tx181"/>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87.5</a:t>
              </a:r>
            </a:p>
          </p:txBody>
        </p:sp>
        <p:sp>
          <p:nvSpPr>
            <p:cNvPr id="182" name="tx182"/>
            <p:cNvSpPr/>
            <p:nvPr/>
          </p:nvSpPr>
          <p:spPr>
            <a:xfrm>
              <a:off x="6199929"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63.5</a:t>
              </a:r>
            </a:p>
          </p:txBody>
        </p:sp>
        <p:sp>
          <p:nvSpPr>
            <p:cNvPr id="183" name="tx183"/>
            <p:cNvSpPr/>
            <p:nvPr/>
          </p:nvSpPr>
          <p:spPr>
            <a:xfrm>
              <a:off x="6094159"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62.2</a:t>
              </a:r>
            </a:p>
          </p:txBody>
        </p:sp>
        <p:sp>
          <p:nvSpPr>
            <p:cNvPr id="184" name="tx184"/>
            <p:cNvSpPr/>
            <p:nvPr/>
          </p:nvSpPr>
          <p:spPr>
            <a:xfrm>
              <a:off x="4412743"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85.7</a:t>
              </a:r>
            </a:p>
          </p:txBody>
        </p:sp>
        <p:sp>
          <p:nvSpPr>
            <p:cNvPr id="185" name="tx185"/>
            <p:cNvSpPr/>
            <p:nvPr/>
          </p:nvSpPr>
          <p:spPr>
            <a:xfrm>
              <a:off x="7730629"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6" name="tx186"/>
            <p:cNvSpPr/>
            <p:nvPr/>
          </p:nvSpPr>
          <p:spPr>
            <a:xfrm>
              <a:off x="3531326"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62.3</a:t>
              </a:r>
            </a:p>
          </p:txBody>
        </p:sp>
        <p:sp>
          <p:nvSpPr>
            <p:cNvPr id="187" name="tx187"/>
            <p:cNvSpPr/>
            <p:nvPr/>
          </p:nvSpPr>
          <p:spPr>
            <a:xfrm>
              <a:off x="5949754"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8" name="tx188"/>
            <p:cNvSpPr/>
            <p:nvPr/>
          </p:nvSpPr>
          <p:spPr>
            <a:xfrm>
              <a:off x="3527291" y="5551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89" name="tx189"/>
            <p:cNvSpPr/>
            <p:nvPr/>
          </p:nvSpPr>
          <p:spPr>
            <a:xfrm>
              <a:off x="5850148"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09793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5" name="tx195"/>
            <p:cNvSpPr/>
            <p:nvPr/>
          </p:nvSpPr>
          <p:spPr>
            <a:xfrm>
              <a:off x="497728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856639" y="60578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(98%) was the same as in 2019 (98%).
The number of children vaccinated with DTP3 decreased 29% compared to in 2019.
The number of surviving infants decreased approximately 29%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8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218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951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85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585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317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51107"/>
              <a:ext cx="239888" cy="260902"/>
            </a:xfrm>
            <a:prstGeom prst="rect">
              <a:avLst/>
            </a:prstGeom>
            <a:solidFill>
              <a:srgbClr val="E2231A">
                <a:alpha val="90196"/>
              </a:srgbClr>
            </a:solidFill>
          </p:spPr>
          <p:txBody>
            <a:bodyPr/>
            <a:lstStyle/>
            <a:p/>
          </p:txBody>
        </p:sp>
        <p:sp>
          <p:nvSpPr>
            <p:cNvPr id="24" name="rc24"/>
            <p:cNvSpPr/>
            <p:nvPr/>
          </p:nvSpPr>
          <p:spPr>
            <a:xfrm>
              <a:off x="1562816" y="4084247"/>
              <a:ext cx="239888" cy="127762"/>
            </a:xfrm>
            <a:prstGeom prst="rect">
              <a:avLst/>
            </a:prstGeom>
            <a:solidFill>
              <a:srgbClr val="E2231A">
                <a:alpha val="90196"/>
              </a:srgbClr>
            </a:solidFill>
          </p:spPr>
          <p:txBody>
            <a:bodyPr/>
            <a:lstStyle/>
            <a:p/>
          </p:txBody>
        </p:sp>
        <p:sp>
          <p:nvSpPr>
            <p:cNvPr id="25" name="rc25"/>
            <p:cNvSpPr/>
            <p:nvPr/>
          </p:nvSpPr>
          <p:spPr>
            <a:xfrm>
              <a:off x="1829360" y="4087735"/>
              <a:ext cx="239888" cy="124273"/>
            </a:xfrm>
            <a:prstGeom prst="rect">
              <a:avLst/>
            </a:prstGeom>
            <a:solidFill>
              <a:srgbClr val="E2231A">
                <a:alpha val="90196"/>
              </a:srgbClr>
            </a:solidFill>
          </p:spPr>
          <p:txBody>
            <a:bodyPr/>
            <a:lstStyle/>
            <a:p/>
          </p:txBody>
        </p:sp>
        <p:sp>
          <p:nvSpPr>
            <p:cNvPr id="26" name="rc26"/>
            <p:cNvSpPr/>
            <p:nvPr/>
          </p:nvSpPr>
          <p:spPr>
            <a:xfrm>
              <a:off x="2095903" y="4088171"/>
              <a:ext cx="239888" cy="123837"/>
            </a:xfrm>
            <a:prstGeom prst="rect">
              <a:avLst/>
            </a:prstGeom>
            <a:solidFill>
              <a:srgbClr val="E2231A">
                <a:alpha val="90196"/>
              </a:srgbClr>
            </a:solidFill>
          </p:spPr>
          <p:txBody>
            <a:bodyPr/>
            <a:lstStyle/>
            <a:p/>
          </p:txBody>
        </p:sp>
        <p:sp>
          <p:nvSpPr>
            <p:cNvPr id="27" name="rc27"/>
            <p:cNvSpPr/>
            <p:nvPr/>
          </p:nvSpPr>
          <p:spPr>
            <a:xfrm>
              <a:off x="2362446" y="4087154"/>
              <a:ext cx="239888" cy="124855"/>
            </a:xfrm>
            <a:prstGeom prst="rect">
              <a:avLst/>
            </a:prstGeom>
            <a:solidFill>
              <a:srgbClr val="E2231A">
                <a:alpha val="90196"/>
              </a:srgbClr>
            </a:solidFill>
          </p:spPr>
          <p:txBody>
            <a:bodyPr/>
            <a:lstStyle/>
            <a:p/>
          </p:txBody>
        </p:sp>
        <p:sp>
          <p:nvSpPr>
            <p:cNvPr id="28" name="rc28"/>
            <p:cNvSpPr/>
            <p:nvPr/>
          </p:nvSpPr>
          <p:spPr>
            <a:xfrm>
              <a:off x="2628989" y="4084247"/>
              <a:ext cx="239888" cy="127762"/>
            </a:xfrm>
            <a:prstGeom prst="rect">
              <a:avLst/>
            </a:prstGeom>
            <a:solidFill>
              <a:srgbClr val="E2231A">
                <a:alpha val="90196"/>
              </a:srgbClr>
            </a:solidFill>
          </p:spPr>
          <p:txBody>
            <a:bodyPr/>
            <a:lstStyle/>
            <a:p/>
          </p:txBody>
        </p:sp>
        <p:sp>
          <p:nvSpPr>
            <p:cNvPr id="29" name="rc29"/>
            <p:cNvSpPr/>
            <p:nvPr/>
          </p:nvSpPr>
          <p:spPr>
            <a:xfrm>
              <a:off x="2895532" y="3801251"/>
              <a:ext cx="239888" cy="410757"/>
            </a:xfrm>
            <a:prstGeom prst="rect">
              <a:avLst/>
            </a:prstGeom>
            <a:solidFill>
              <a:srgbClr val="E2231A">
                <a:alpha val="90196"/>
              </a:srgbClr>
            </a:solidFill>
          </p:spPr>
          <p:txBody>
            <a:bodyPr/>
            <a:lstStyle/>
            <a:p/>
          </p:txBody>
        </p:sp>
        <p:sp>
          <p:nvSpPr>
            <p:cNvPr id="30" name="rc30"/>
            <p:cNvSpPr/>
            <p:nvPr/>
          </p:nvSpPr>
          <p:spPr>
            <a:xfrm>
              <a:off x="3162075" y="4065642"/>
              <a:ext cx="239888" cy="146366"/>
            </a:xfrm>
            <a:prstGeom prst="rect">
              <a:avLst/>
            </a:prstGeom>
            <a:solidFill>
              <a:srgbClr val="E2231A">
                <a:alpha val="90196"/>
              </a:srgbClr>
            </a:solidFill>
          </p:spPr>
          <p:txBody>
            <a:bodyPr/>
            <a:lstStyle/>
            <a:p/>
          </p:txBody>
        </p:sp>
        <p:sp>
          <p:nvSpPr>
            <p:cNvPr id="31" name="rc31"/>
            <p:cNvSpPr/>
            <p:nvPr/>
          </p:nvSpPr>
          <p:spPr>
            <a:xfrm>
              <a:off x="3428618" y="4059974"/>
              <a:ext cx="239888" cy="152035"/>
            </a:xfrm>
            <a:prstGeom prst="rect">
              <a:avLst/>
            </a:prstGeom>
            <a:solidFill>
              <a:srgbClr val="E2231A">
                <a:alpha val="90196"/>
              </a:srgbClr>
            </a:solidFill>
          </p:spPr>
          <p:txBody>
            <a:bodyPr/>
            <a:lstStyle/>
            <a:p/>
          </p:txBody>
        </p:sp>
        <p:sp>
          <p:nvSpPr>
            <p:cNvPr id="32" name="rc32"/>
            <p:cNvSpPr/>
            <p:nvPr/>
          </p:nvSpPr>
          <p:spPr>
            <a:xfrm>
              <a:off x="3695161" y="4056921"/>
              <a:ext cx="239888" cy="155087"/>
            </a:xfrm>
            <a:prstGeom prst="rect">
              <a:avLst/>
            </a:prstGeom>
            <a:solidFill>
              <a:srgbClr val="E2231A">
                <a:alpha val="90196"/>
              </a:srgbClr>
            </a:solidFill>
          </p:spPr>
          <p:txBody>
            <a:bodyPr/>
            <a:lstStyle/>
            <a:p/>
          </p:txBody>
        </p:sp>
        <p:sp>
          <p:nvSpPr>
            <p:cNvPr id="33" name="rc33"/>
            <p:cNvSpPr/>
            <p:nvPr/>
          </p:nvSpPr>
          <p:spPr>
            <a:xfrm>
              <a:off x="3961705" y="4057357"/>
              <a:ext cx="239888" cy="154651"/>
            </a:xfrm>
            <a:prstGeom prst="rect">
              <a:avLst/>
            </a:prstGeom>
            <a:solidFill>
              <a:srgbClr val="E2231A">
                <a:alpha val="90196"/>
              </a:srgbClr>
            </a:solidFill>
          </p:spPr>
          <p:txBody>
            <a:bodyPr/>
            <a:lstStyle/>
            <a:p/>
          </p:txBody>
        </p:sp>
        <p:sp>
          <p:nvSpPr>
            <p:cNvPr id="34" name="rc34"/>
            <p:cNvSpPr/>
            <p:nvPr/>
          </p:nvSpPr>
          <p:spPr>
            <a:xfrm>
              <a:off x="4228248" y="4053287"/>
              <a:ext cx="239888" cy="158721"/>
            </a:xfrm>
            <a:prstGeom prst="rect">
              <a:avLst/>
            </a:prstGeom>
            <a:solidFill>
              <a:srgbClr val="E2231A">
                <a:alpha val="90196"/>
              </a:srgbClr>
            </a:solidFill>
          </p:spPr>
          <p:txBody>
            <a:bodyPr/>
            <a:lstStyle/>
            <a:p/>
          </p:txBody>
        </p:sp>
        <p:sp>
          <p:nvSpPr>
            <p:cNvPr id="35" name="rc35"/>
            <p:cNvSpPr/>
            <p:nvPr/>
          </p:nvSpPr>
          <p:spPr>
            <a:xfrm>
              <a:off x="4494791" y="3876106"/>
              <a:ext cx="239888" cy="335902"/>
            </a:xfrm>
            <a:prstGeom prst="rect">
              <a:avLst/>
            </a:prstGeom>
            <a:solidFill>
              <a:srgbClr val="E2231A">
                <a:alpha val="90196"/>
              </a:srgbClr>
            </a:solidFill>
          </p:spPr>
          <p:txBody>
            <a:bodyPr/>
            <a:lstStyle/>
            <a:p/>
          </p:txBody>
        </p:sp>
        <p:sp>
          <p:nvSpPr>
            <p:cNvPr id="36" name="rc36"/>
            <p:cNvSpPr/>
            <p:nvPr/>
          </p:nvSpPr>
          <p:spPr>
            <a:xfrm>
              <a:off x="4761334" y="4040787"/>
              <a:ext cx="239888" cy="171221"/>
            </a:xfrm>
            <a:prstGeom prst="rect">
              <a:avLst/>
            </a:prstGeom>
            <a:solidFill>
              <a:srgbClr val="E2231A">
                <a:alpha val="90196"/>
              </a:srgbClr>
            </a:solidFill>
          </p:spPr>
          <p:txBody>
            <a:bodyPr/>
            <a:lstStyle/>
            <a:p/>
          </p:txBody>
        </p:sp>
        <p:sp>
          <p:nvSpPr>
            <p:cNvPr id="37" name="rc37"/>
            <p:cNvSpPr/>
            <p:nvPr/>
          </p:nvSpPr>
          <p:spPr>
            <a:xfrm>
              <a:off x="5027877" y="4039915"/>
              <a:ext cx="239888" cy="172093"/>
            </a:xfrm>
            <a:prstGeom prst="rect">
              <a:avLst/>
            </a:prstGeom>
            <a:solidFill>
              <a:srgbClr val="E2231A">
                <a:alpha val="90196"/>
              </a:srgbClr>
            </a:solidFill>
          </p:spPr>
          <p:txBody>
            <a:bodyPr/>
            <a:lstStyle/>
            <a:p/>
          </p:txBody>
        </p:sp>
        <p:sp>
          <p:nvSpPr>
            <p:cNvPr id="38" name="rc38"/>
            <p:cNvSpPr/>
            <p:nvPr/>
          </p:nvSpPr>
          <p:spPr>
            <a:xfrm>
              <a:off x="5294420" y="4039479"/>
              <a:ext cx="239888" cy="172529"/>
            </a:xfrm>
            <a:prstGeom prst="rect">
              <a:avLst/>
            </a:prstGeom>
            <a:solidFill>
              <a:srgbClr val="E2231A">
                <a:alpha val="90196"/>
              </a:srgbClr>
            </a:solidFill>
          </p:spPr>
          <p:txBody>
            <a:bodyPr/>
            <a:lstStyle/>
            <a:p/>
          </p:txBody>
        </p:sp>
        <p:sp>
          <p:nvSpPr>
            <p:cNvPr id="39" name="rc39"/>
            <p:cNvSpPr/>
            <p:nvPr/>
          </p:nvSpPr>
          <p:spPr>
            <a:xfrm>
              <a:off x="5560963" y="3872473"/>
              <a:ext cx="239888" cy="339536"/>
            </a:xfrm>
            <a:prstGeom prst="rect">
              <a:avLst/>
            </a:prstGeom>
            <a:solidFill>
              <a:srgbClr val="E2231A">
                <a:alpha val="90196"/>
              </a:srgbClr>
            </a:solidFill>
          </p:spPr>
          <p:txBody>
            <a:bodyPr/>
            <a:lstStyle/>
            <a:p/>
          </p:txBody>
        </p:sp>
        <p:sp>
          <p:nvSpPr>
            <p:cNvPr id="40" name="rc40"/>
            <p:cNvSpPr/>
            <p:nvPr/>
          </p:nvSpPr>
          <p:spPr>
            <a:xfrm>
              <a:off x="5827506" y="3764187"/>
              <a:ext cx="239888" cy="447821"/>
            </a:xfrm>
            <a:prstGeom prst="rect">
              <a:avLst/>
            </a:prstGeom>
            <a:solidFill>
              <a:srgbClr val="E2231A">
                <a:alpha val="90196"/>
              </a:srgbClr>
            </a:solidFill>
          </p:spPr>
          <p:txBody>
            <a:bodyPr/>
            <a:lstStyle/>
            <a:p/>
          </p:txBody>
        </p:sp>
        <p:sp>
          <p:nvSpPr>
            <p:cNvPr id="41" name="rc41"/>
            <p:cNvSpPr/>
            <p:nvPr/>
          </p:nvSpPr>
          <p:spPr>
            <a:xfrm>
              <a:off x="6094049" y="3938025"/>
              <a:ext cx="239888" cy="273983"/>
            </a:xfrm>
            <a:prstGeom prst="rect">
              <a:avLst/>
            </a:prstGeom>
            <a:solidFill>
              <a:srgbClr val="E2231A">
                <a:alpha val="90196"/>
              </a:srgbClr>
            </a:solidFill>
          </p:spPr>
          <p:txBody>
            <a:bodyPr/>
            <a:lstStyle/>
            <a:p/>
          </p:txBody>
        </p:sp>
        <p:sp>
          <p:nvSpPr>
            <p:cNvPr id="42" name="rc42"/>
            <p:cNvSpPr/>
            <p:nvPr/>
          </p:nvSpPr>
          <p:spPr>
            <a:xfrm>
              <a:off x="6360593" y="3957793"/>
              <a:ext cx="239888" cy="254216"/>
            </a:xfrm>
            <a:prstGeom prst="rect">
              <a:avLst/>
            </a:prstGeom>
            <a:solidFill>
              <a:srgbClr val="E2231A">
                <a:alpha val="90196"/>
              </a:srgbClr>
            </a:solidFill>
          </p:spPr>
          <p:txBody>
            <a:bodyPr/>
            <a:lstStyle/>
            <a:p/>
          </p:txBody>
        </p:sp>
        <p:sp>
          <p:nvSpPr>
            <p:cNvPr id="43" name="rc43"/>
            <p:cNvSpPr/>
            <p:nvPr/>
          </p:nvSpPr>
          <p:spPr>
            <a:xfrm>
              <a:off x="6627136" y="3850380"/>
              <a:ext cx="239888" cy="361629"/>
            </a:xfrm>
            <a:prstGeom prst="rect">
              <a:avLst/>
            </a:prstGeom>
            <a:solidFill>
              <a:srgbClr val="E2231A">
                <a:alpha val="90196"/>
              </a:srgbClr>
            </a:solidFill>
          </p:spPr>
          <p:txBody>
            <a:bodyPr/>
            <a:lstStyle/>
            <a:p/>
          </p:txBody>
        </p:sp>
        <p:sp>
          <p:nvSpPr>
            <p:cNvPr id="44" name="rc44"/>
            <p:cNvSpPr/>
            <p:nvPr/>
          </p:nvSpPr>
          <p:spPr>
            <a:xfrm>
              <a:off x="6893679" y="3980467"/>
              <a:ext cx="239888" cy="231541"/>
            </a:xfrm>
            <a:prstGeom prst="rect">
              <a:avLst/>
            </a:prstGeom>
            <a:solidFill>
              <a:srgbClr val="E2231A">
                <a:alpha val="90196"/>
              </a:srgbClr>
            </a:solidFill>
          </p:spPr>
          <p:txBody>
            <a:bodyPr/>
            <a:lstStyle/>
            <a:p/>
          </p:txBody>
        </p:sp>
        <p:sp>
          <p:nvSpPr>
            <p:cNvPr id="45" name="rc45"/>
            <p:cNvSpPr/>
            <p:nvPr/>
          </p:nvSpPr>
          <p:spPr>
            <a:xfrm>
              <a:off x="7160222" y="3997473"/>
              <a:ext cx="239888" cy="214535"/>
            </a:xfrm>
            <a:prstGeom prst="rect">
              <a:avLst/>
            </a:prstGeom>
            <a:solidFill>
              <a:srgbClr val="E2231A">
                <a:alpha val="90196"/>
              </a:srgbClr>
            </a:solidFill>
          </p:spPr>
          <p:txBody>
            <a:bodyPr/>
            <a:lstStyle/>
            <a:p/>
          </p:txBody>
        </p:sp>
        <p:sp>
          <p:nvSpPr>
            <p:cNvPr id="46" name="rc46"/>
            <p:cNvSpPr/>
            <p:nvPr/>
          </p:nvSpPr>
          <p:spPr>
            <a:xfrm>
              <a:off x="7426765" y="3928868"/>
              <a:ext cx="239888" cy="283140"/>
            </a:xfrm>
            <a:prstGeom prst="rect">
              <a:avLst/>
            </a:prstGeom>
            <a:solidFill>
              <a:srgbClr val="E2231A">
                <a:alpha val="90196"/>
              </a:srgbClr>
            </a:solidFill>
          </p:spPr>
          <p:txBody>
            <a:bodyPr/>
            <a:lstStyle/>
            <a:p/>
          </p:txBody>
        </p:sp>
        <p:sp>
          <p:nvSpPr>
            <p:cNvPr id="47" name="rc47"/>
            <p:cNvSpPr/>
            <p:nvPr/>
          </p:nvSpPr>
          <p:spPr>
            <a:xfrm>
              <a:off x="7693308" y="4027270"/>
              <a:ext cx="239888" cy="184739"/>
            </a:xfrm>
            <a:prstGeom prst="rect">
              <a:avLst/>
            </a:prstGeom>
            <a:solidFill>
              <a:srgbClr val="E2231A">
                <a:alpha val="90196"/>
              </a:srgbClr>
            </a:solidFill>
          </p:spPr>
          <p:txBody>
            <a:bodyPr/>
            <a:lstStyle/>
            <a:p/>
          </p:txBody>
        </p:sp>
        <p:sp>
          <p:nvSpPr>
            <p:cNvPr id="48" name="rc48"/>
            <p:cNvSpPr/>
            <p:nvPr/>
          </p:nvSpPr>
          <p:spPr>
            <a:xfrm>
              <a:off x="7959851" y="4031194"/>
              <a:ext cx="239888" cy="180814"/>
            </a:xfrm>
            <a:prstGeom prst="rect">
              <a:avLst/>
            </a:prstGeom>
            <a:solidFill>
              <a:srgbClr val="E2231A">
                <a:alpha val="90196"/>
              </a:srgbClr>
            </a:solidFill>
          </p:spPr>
          <p:txBody>
            <a:bodyPr/>
            <a:lstStyle/>
            <a:p/>
          </p:txBody>
        </p:sp>
        <p:sp>
          <p:nvSpPr>
            <p:cNvPr id="49" name="rc49"/>
            <p:cNvSpPr/>
            <p:nvPr/>
          </p:nvSpPr>
          <p:spPr>
            <a:xfrm>
              <a:off x="1296273" y="2923049"/>
              <a:ext cx="239888" cy="1028057"/>
            </a:xfrm>
            <a:prstGeom prst="rect">
              <a:avLst/>
            </a:prstGeom>
            <a:solidFill>
              <a:srgbClr val="B3B3B3">
                <a:alpha val="90196"/>
              </a:srgbClr>
            </a:solidFill>
          </p:spPr>
          <p:txBody>
            <a:bodyPr/>
            <a:lstStyle/>
            <a:p/>
          </p:txBody>
        </p:sp>
        <p:sp>
          <p:nvSpPr>
            <p:cNvPr id="50" name="rc50"/>
            <p:cNvSpPr/>
            <p:nvPr/>
          </p:nvSpPr>
          <p:spPr>
            <a:xfrm>
              <a:off x="1562816" y="3761135"/>
              <a:ext cx="239888" cy="323112"/>
            </a:xfrm>
            <a:prstGeom prst="rect">
              <a:avLst/>
            </a:prstGeom>
            <a:solidFill>
              <a:srgbClr val="B3B3B3">
                <a:alpha val="90196"/>
              </a:srgbClr>
            </a:solidFill>
          </p:spPr>
          <p:txBody>
            <a:bodyPr/>
            <a:lstStyle/>
            <a:p/>
          </p:txBody>
        </p:sp>
        <p:sp>
          <p:nvSpPr>
            <p:cNvPr id="51" name="rc51"/>
            <p:cNvSpPr/>
            <p:nvPr/>
          </p:nvSpPr>
          <p:spPr>
            <a:xfrm>
              <a:off x="1829360" y="3932647"/>
              <a:ext cx="239888" cy="155087"/>
            </a:xfrm>
            <a:prstGeom prst="rect">
              <a:avLst/>
            </a:prstGeom>
            <a:solidFill>
              <a:srgbClr val="B3B3B3">
                <a:alpha val="90196"/>
              </a:srgbClr>
            </a:solidFill>
          </p:spPr>
          <p:txBody>
            <a:bodyPr/>
            <a:lstStyle/>
            <a:p/>
          </p:txBody>
        </p:sp>
        <p:sp>
          <p:nvSpPr>
            <p:cNvPr id="52" name="rc52"/>
            <p:cNvSpPr/>
            <p:nvPr/>
          </p:nvSpPr>
          <p:spPr>
            <a:xfrm>
              <a:off x="2095903" y="3948926"/>
              <a:ext cx="239888" cy="139244"/>
            </a:xfrm>
            <a:prstGeom prst="rect">
              <a:avLst/>
            </a:prstGeom>
            <a:solidFill>
              <a:srgbClr val="B3B3B3">
                <a:alpha val="90196"/>
              </a:srgbClr>
            </a:solidFill>
          </p:spPr>
          <p:txBody>
            <a:bodyPr/>
            <a:lstStyle/>
            <a:p/>
          </p:txBody>
        </p:sp>
        <p:sp>
          <p:nvSpPr>
            <p:cNvPr id="53" name="rc53"/>
            <p:cNvSpPr/>
            <p:nvPr/>
          </p:nvSpPr>
          <p:spPr>
            <a:xfrm>
              <a:off x="2362446" y="3951397"/>
              <a:ext cx="239888" cy="135756"/>
            </a:xfrm>
            <a:prstGeom prst="rect">
              <a:avLst/>
            </a:prstGeom>
            <a:solidFill>
              <a:srgbClr val="B3B3B3">
                <a:alpha val="90196"/>
              </a:srgbClr>
            </a:solidFill>
          </p:spPr>
          <p:txBody>
            <a:bodyPr/>
            <a:lstStyle/>
            <a:p/>
          </p:txBody>
        </p:sp>
        <p:sp>
          <p:nvSpPr>
            <p:cNvPr id="54" name="rc54"/>
            <p:cNvSpPr/>
            <p:nvPr/>
          </p:nvSpPr>
          <p:spPr>
            <a:xfrm>
              <a:off x="2628989" y="3946892"/>
              <a:ext cx="239888" cy="137355"/>
            </a:xfrm>
            <a:prstGeom prst="rect">
              <a:avLst/>
            </a:prstGeom>
            <a:solidFill>
              <a:srgbClr val="B3B3B3">
                <a:alpha val="90196"/>
              </a:srgbClr>
            </a:solidFill>
          </p:spPr>
          <p:txBody>
            <a:bodyPr/>
            <a:lstStyle/>
            <a:p/>
          </p:txBody>
        </p:sp>
        <p:sp>
          <p:nvSpPr>
            <p:cNvPr id="55" name="rc55"/>
            <p:cNvSpPr/>
            <p:nvPr/>
          </p:nvSpPr>
          <p:spPr>
            <a:xfrm>
              <a:off x="2895532" y="3547035"/>
              <a:ext cx="239888" cy="254216"/>
            </a:xfrm>
            <a:prstGeom prst="rect">
              <a:avLst/>
            </a:prstGeom>
            <a:solidFill>
              <a:srgbClr val="B3B3B3">
                <a:alpha val="90196"/>
              </a:srgbClr>
            </a:solidFill>
          </p:spPr>
          <p:txBody>
            <a:bodyPr/>
            <a:lstStyle/>
            <a:p/>
          </p:txBody>
        </p:sp>
        <p:sp>
          <p:nvSpPr>
            <p:cNvPr id="56" name="rc56"/>
            <p:cNvSpPr/>
            <p:nvPr/>
          </p:nvSpPr>
          <p:spPr>
            <a:xfrm>
              <a:off x="4494791" y="3811280"/>
              <a:ext cx="239888" cy="64825"/>
            </a:xfrm>
            <a:prstGeom prst="rect">
              <a:avLst/>
            </a:prstGeom>
            <a:solidFill>
              <a:srgbClr val="B3B3B3">
                <a:alpha val="90196"/>
              </a:srgbClr>
            </a:solidFill>
          </p:spPr>
          <p:txBody>
            <a:bodyPr/>
            <a:lstStyle/>
            <a:p/>
          </p:txBody>
        </p:sp>
        <p:sp>
          <p:nvSpPr>
            <p:cNvPr id="57" name="rc57"/>
            <p:cNvSpPr/>
            <p:nvPr/>
          </p:nvSpPr>
          <p:spPr>
            <a:xfrm>
              <a:off x="5027877" y="3908665"/>
              <a:ext cx="239888" cy="131250"/>
            </a:xfrm>
            <a:prstGeom prst="rect">
              <a:avLst/>
            </a:prstGeom>
            <a:solidFill>
              <a:srgbClr val="B3B3B3">
                <a:alpha val="90196"/>
              </a:srgbClr>
            </a:solidFill>
          </p:spPr>
          <p:txBody>
            <a:bodyPr/>
            <a:lstStyle/>
            <a:p/>
          </p:txBody>
        </p:sp>
        <p:sp>
          <p:nvSpPr>
            <p:cNvPr id="58" name="rc58"/>
            <p:cNvSpPr/>
            <p:nvPr/>
          </p:nvSpPr>
          <p:spPr>
            <a:xfrm>
              <a:off x="6094049" y="3880467"/>
              <a:ext cx="239888" cy="57558"/>
            </a:xfrm>
            <a:prstGeom prst="rect">
              <a:avLst/>
            </a:prstGeom>
            <a:solidFill>
              <a:srgbClr val="B3B3B3">
                <a:alpha val="90196"/>
              </a:srgbClr>
            </a:solidFill>
          </p:spPr>
          <p:txBody>
            <a:bodyPr/>
            <a:lstStyle/>
            <a:p/>
          </p:txBody>
        </p:sp>
        <p:sp>
          <p:nvSpPr>
            <p:cNvPr id="59" name="rc59"/>
            <p:cNvSpPr/>
            <p:nvPr/>
          </p:nvSpPr>
          <p:spPr>
            <a:xfrm>
              <a:off x="6360593" y="3868403"/>
              <a:ext cx="239888" cy="89389"/>
            </a:xfrm>
            <a:prstGeom prst="rect">
              <a:avLst/>
            </a:prstGeom>
            <a:solidFill>
              <a:srgbClr val="B3B3B3">
                <a:alpha val="90196"/>
              </a:srgbClr>
            </a:solidFill>
          </p:spPr>
          <p:txBody>
            <a:bodyPr/>
            <a:lstStyle/>
            <a:p/>
          </p:txBody>
        </p:sp>
        <p:sp>
          <p:nvSpPr>
            <p:cNvPr id="60" name="rc60"/>
            <p:cNvSpPr/>
            <p:nvPr/>
          </p:nvSpPr>
          <p:spPr>
            <a:xfrm>
              <a:off x="6893679" y="3865205"/>
              <a:ext cx="239888" cy="115262"/>
            </a:xfrm>
            <a:prstGeom prst="rect">
              <a:avLst/>
            </a:prstGeom>
            <a:solidFill>
              <a:srgbClr val="B3B3B3">
                <a:alpha val="90196"/>
              </a:srgbClr>
            </a:solidFill>
          </p:spPr>
          <p:txBody>
            <a:bodyPr/>
            <a:lstStyle/>
            <a:p/>
          </p:txBody>
        </p:sp>
        <p:sp>
          <p:nvSpPr>
            <p:cNvPr id="61" name="rc61"/>
            <p:cNvSpPr/>
            <p:nvPr/>
          </p:nvSpPr>
          <p:spPr>
            <a:xfrm>
              <a:off x="7160222" y="3866949"/>
              <a:ext cx="239888" cy="130523"/>
            </a:xfrm>
            <a:prstGeom prst="rect">
              <a:avLst/>
            </a:prstGeom>
            <a:solidFill>
              <a:srgbClr val="B3B3B3">
                <a:alpha val="90196"/>
              </a:srgbClr>
            </a:solidFill>
          </p:spPr>
          <p:txBody>
            <a:bodyPr/>
            <a:lstStyle/>
            <a:p/>
          </p:txBody>
        </p:sp>
        <p:sp>
          <p:nvSpPr>
            <p:cNvPr id="62" name="rc62"/>
            <p:cNvSpPr/>
            <p:nvPr/>
          </p:nvSpPr>
          <p:spPr>
            <a:xfrm>
              <a:off x="7426765" y="3410552"/>
              <a:ext cx="239888" cy="518316"/>
            </a:xfrm>
            <a:prstGeom prst="rect">
              <a:avLst/>
            </a:prstGeom>
            <a:solidFill>
              <a:srgbClr val="B3B3B3">
                <a:alpha val="90196"/>
              </a:srgbClr>
            </a:solidFill>
          </p:spPr>
          <p:txBody>
            <a:bodyPr/>
            <a:lstStyle/>
            <a:p/>
          </p:txBody>
        </p:sp>
        <p:sp>
          <p:nvSpPr>
            <p:cNvPr id="63" name="rc63"/>
            <p:cNvSpPr/>
            <p:nvPr/>
          </p:nvSpPr>
          <p:spPr>
            <a:xfrm>
              <a:off x="7693308" y="3927705"/>
              <a:ext cx="239888" cy="99564"/>
            </a:xfrm>
            <a:prstGeom prst="rect">
              <a:avLst/>
            </a:prstGeom>
            <a:solidFill>
              <a:srgbClr val="B3B3B3">
                <a:alpha val="90196"/>
              </a:srgbClr>
            </a:solidFill>
          </p:spPr>
          <p:txBody>
            <a:bodyPr/>
            <a:lstStyle/>
            <a:p/>
          </p:txBody>
        </p:sp>
        <p:sp>
          <p:nvSpPr>
            <p:cNvPr id="64" name="rc64"/>
            <p:cNvSpPr/>
            <p:nvPr/>
          </p:nvSpPr>
          <p:spPr>
            <a:xfrm>
              <a:off x="7959851" y="3952124"/>
              <a:ext cx="239888" cy="79070"/>
            </a:xfrm>
            <a:prstGeom prst="rect">
              <a:avLst/>
            </a:prstGeom>
            <a:solidFill>
              <a:srgbClr val="B3B3B3">
                <a:alpha val="90196"/>
              </a:srgbClr>
            </a:solidFill>
          </p:spPr>
          <p:txBody>
            <a:bodyPr/>
            <a:lstStyle/>
            <a:p/>
          </p:txBody>
        </p:sp>
        <p:sp>
          <p:nvSpPr>
            <p:cNvPr id="65" name="pl65"/>
            <p:cNvSpPr/>
            <p:nvPr/>
          </p:nvSpPr>
          <p:spPr>
            <a:xfrm>
              <a:off x="1416218" y="2085226"/>
              <a:ext cx="6663577" cy="42965"/>
            </a:xfrm>
            <a:custGeom>
              <a:avLst/>
              <a:pathLst>
                <a:path w="6663577" h="42965">
                  <a:moveTo>
                    <a:pt x="0" y="21482"/>
                  </a:moveTo>
                  <a:lnTo>
                    <a:pt x="266543" y="0"/>
                  </a:lnTo>
                  <a:lnTo>
                    <a:pt x="533086" y="0"/>
                  </a:lnTo>
                  <a:lnTo>
                    <a:pt x="799629" y="0"/>
                  </a:lnTo>
                  <a:lnTo>
                    <a:pt x="1066172" y="0"/>
                  </a:lnTo>
                  <a:lnTo>
                    <a:pt x="1332715" y="0"/>
                  </a:lnTo>
                  <a:lnTo>
                    <a:pt x="1599258" y="42965"/>
                  </a:lnTo>
                  <a:lnTo>
                    <a:pt x="1865801" y="0"/>
                  </a:lnTo>
                  <a:lnTo>
                    <a:pt x="2132344" y="0"/>
                  </a:lnTo>
                  <a:lnTo>
                    <a:pt x="2398888" y="0"/>
                  </a:lnTo>
                  <a:lnTo>
                    <a:pt x="2665431" y="0"/>
                  </a:lnTo>
                  <a:lnTo>
                    <a:pt x="2931974" y="0"/>
                  </a:lnTo>
                  <a:lnTo>
                    <a:pt x="3198517" y="21482"/>
                  </a:lnTo>
                  <a:lnTo>
                    <a:pt x="3465060" y="0"/>
                  </a:lnTo>
                  <a:lnTo>
                    <a:pt x="3731603" y="0"/>
                  </a:lnTo>
                  <a:lnTo>
                    <a:pt x="3998146" y="0"/>
                  </a:lnTo>
                  <a:lnTo>
                    <a:pt x="4264689" y="21482"/>
                  </a:lnTo>
                  <a:lnTo>
                    <a:pt x="4531233" y="42965"/>
                  </a:lnTo>
                  <a:lnTo>
                    <a:pt x="4797776" y="21482"/>
                  </a:lnTo>
                  <a:lnTo>
                    <a:pt x="5064319" y="21482"/>
                  </a:lnTo>
                  <a:lnTo>
                    <a:pt x="5330862" y="42965"/>
                  </a:lnTo>
                  <a:lnTo>
                    <a:pt x="5597405" y="21482"/>
                  </a:lnTo>
                  <a:lnTo>
                    <a:pt x="5863948" y="21482"/>
                  </a:lnTo>
                  <a:lnTo>
                    <a:pt x="6130491" y="42965"/>
                  </a:lnTo>
                  <a:lnTo>
                    <a:pt x="6397034" y="21482"/>
                  </a:lnTo>
                  <a:lnTo>
                    <a:pt x="6663577" y="21482"/>
                  </a:lnTo>
                </a:path>
              </a:pathLst>
            </a:custGeom>
            <a:ln w="27101" cap="flat">
              <a:solidFill>
                <a:srgbClr val="3283FE">
                  <a:alpha val="100000"/>
                </a:srgbClr>
              </a:solidFill>
              <a:prstDash val="solid"/>
              <a:round/>
            </a:ln>
          </p:spPr>
          <p:txBody>
            <a:bodyPr/>
            <a:lstStyle/>
            <a:p/>
          </p:txBody>
        </p:sp>
        <p:sp>
          <p:nvSpPr>
            <p:cNvPr id="66" name="pl66"/>
            <p:cNvSpPr/>
            <p:nvPr/>
          </p:nvSpPr>
          <p:spPr>
            <a:xfrm>
              <a:off x="1416218" y="2085226"/>
              <a:ext cx="6663577" cy="150378"/>
            </a:xfrm>
            <a:custGeom>
              <a:avLst/>
              <a:pathLst>
                <a:path w="6663577" h="150378">
                  <a:moveTo>
                    <a:pt x="0" y="150378"/>
                  </a:moveTo>
                  <a:lnTo>
                    <a:pt x="266543" y="42965"/>
                  </a:lnTo>
                  <a:lnTo>
                    <a:pt x="533086" y="21482"/>
                  </a:lnTo>
                  <a:lnTo>
                    <a:pt x="799629" y="21482"/>
                  </a:lnTo>
                  <a:lnTo>
                    <a:pt x="1066172" y="21482"/>
                  </a:lnTo>
                  <a:lnTo>
                    <a:pt x="1332715" y="21482"/>
                  </a:lnTo>
                  <a:lnTo>
                    <a:pt x="1599258" y="85930"/>
                  </a:lnTo>
                  <a:lnTo>
                    <a:pt x="1865801" y="0"/>
                  </a:lnTo>
                  <a:lnTo>
                    <a:pt x="2132344" y="0"/>
                  </a:lnTo>
                  <a:lnTo>
                    <a:pt x="2398888" y="0"/>
                  </a:lnTo>
                  <a:lnTo>
                    <a:pt x="2665431" y="0"/>
                  </a:lnTo>
                  <a:lnTo>
                    <a:pt x="2931974" y="0"/>
                  </a:lnTo>
                  <a:lnTo>
                    <a:pt x="3198517" y="42965"/>
                  </a:lnTo>
                  <a:lnTo>
                    <a:pt x="3465060" y="0"/>
                  </a:lnTo>
                  <a:lnTo>
                    <a:pt x="3731603" y="21482"/>
                  </a:lnTo>
                  <a:lnTo>
                    <a:pt x="3998146" y="0"/>
                  </a:lnTo>
                  <a:lnTo>
                    <a:pt x="4264689" y="21482"/>
                  </a:lnTo>
                  <a:lnTo>
                    <a:pt x="4531233" y="21482"/>
                  </a:lnTo>
                  <a:lnTo>
                    <a:pt x="4797776" y="21482"/>
                  </a:lnTo>
                  <a:lnTo>
                    <a:pt x="5064319" y="21482"/>
                  </a:lnTo>
                  <a:lnTo>
                    <a:pt x="5330862" y="21482"/>
                  </a:lnTo>
                  <a:lnTo>
                    <a:pt x="5597405" y="21482"/>
                  </a:lnTo>
                  <a:lnTo>
                    <a:pt x="5863948" y="21482"/>
                  </a:lnTo>
                  <a:lnTo>
                    <a:pt x="6130491" y="85930"/>
                  </a:lnTo>
                  <a:lnTo>
                    <a:pt x="6397034" y="21482"/>
                  </a:lnTo>
                  <a:lnTo>
                    <a:pt x="6663577" y="21482"/>
                  </a:lnTo>
                </a:path>
              </a:pathLst>
            </a:custGeom>
            <a:ln w="27101" cap="flat">
              <a:solidFill>
                <a:srgbClr val="FFA500">
                  <a:alpha val="100000"/>
                </a:srgbClr>
              </a:solidFill>
              <a:prstDash val="solid"/>
              <a:round/>
            </a:ln>
          </p:spPr>
          <p:txBody>
            <a:bodyPr/>
            <a:lstStyle/>
            <a:p/>
          </p:txBody>
        </p:sp>
        <p:sp>
          <p:nvSpPr>
            <p:cNvPr id="67" name="tx67"/>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8" name="tx68"/>
            <p:cNvSpPr/>
            <p:nvPr/>
          </p:nvSpPr>
          <p:spPr>
            <a:xfrm>
              <a:off x="1345880"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69" name="tx69"/>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0" name="tx70"/>
            <p:cNvSpPr/>
            <p:nvPr/>
          </p:nvSpPr>
          <p:spPr>
            <a:xfrm>
              <a:off x="2678595"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1" name="tx71"/>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2" name="tx72"/>
            <p:cNvSpPr/>
            <p:nvPr/>
          </p:nvSpPr>
          <p:spPr>
            <a:xfrm>
              <a:off x="4011311"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3" name="tx73"/>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4" name="tx74"/>
            <p:cNvSpPr/>
            <p:nvPr/>
          </p:nvSpPr>
          <p:spPr>
            <a:xfrm>
              <a:off x="534402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5" name="tx75"/>
            <p:cNvSpPr/>
            <p:nvPr/>
          </p:nvSpPr>
          <p:spPr>
            <a:xfrm>
              <a:off x="6410199"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6" name="tx76"/>
            <p:cNvSpPr/>
            <p:nvPr/>
          </p:nvSpPr>
          <p:spPr>
            <a:xfrm>
              <a:off x="6410199"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7" name="tx77"/>
            <p:cNvSpPr/>
            <p:nvPr/>
          </p:nvSpPr>
          <p:spPr>
            <a:xfrm>
              <a:off x="6676742"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8" name="tx78"/>
            <p:cNvSpPr/>
            <p:nvPr/>
          </p:nvSpPr>
          <p:spPr>
            <a:xfrm>
              <a:off x="667674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9" name="tx79"/>
            <p:cNvSpPr/>
            <p:nvPr/>
          </p:nvSpPr>
          <p:spPr>
            <a:xfrm>
              <a:off x="694328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0" name="tx80"/>
            <p:cNvSpPr/>
            <p:nvPr/>
          </p:nvSpPr>
          <p:spPr>
            <a:xfrm>
              <a:off x="6943285"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1" name="tx81"/>
            <p:cNvSpPr/>
            <p:nvPr/>
          </p:nvSpPr>
          <p:spPr>
            <a:xfrm>
              <a:off x="720982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2" name="tx82"/>
            <p:cNvSpPr/>
            <p:nvPr/>
          </p:nvSpPr>
          <p:spPr>
            <a:xfrm>
              <a:off x="720982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3" name="tx83"/>
            <p:cNvSpPr/>
            <p:nvPr/>
          </p:nvSpPr>
          <p:spPr>
            <a:xfrm>
              <a:off x="747637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4" name="tx84"/>
            <p:cNvSpPr/>
            <p:nvPr/>
          </p:nvSpPr>
          <p:spPr>
            <a:xfrm>
              <a:off x="7476372"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5" name="tx85"/>
            <p:cNvSpPr/>
            <p:nvPr/>
          </p:nvSpPr>
          <p:spPr>
            <a:xfrm>
              <a:off x="774291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6" name="tx86"/>
            <p:cNvSpPr/>
            <p:nvPr/>
          </p:nvSpPr>
          <p:spPr>
            <a:xfrm>
              <a:off x="7742915"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7" name="tx87"/>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8" name="tx88"/>
            <p:cNvSpPr/>
            <p:nvPr/>
          </p:nvSpPr>
          <p:spPr>
            <a:xfrm>
              <a:off x="800945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9" name="tx89"/>
            <p:cNvSpPr/>
            <p:nvPr/>
          </p:nvSpPr>
          <p:spPr>
            <a:xfrm>
              <a:off x="1340869" y="40411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0" name="tx90"/>
            <p:cNvSpPr/>
            <p:nvPr/>
          </p:nvSpPr>
          <p:spPr>
            <a:xfrm>
              <a:off x="4006300" y="40955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1" name="tx91"/>
            <p:cNvSpPr/>
            <p:nvPr/>
          </p:nvSpPr>
          <p:spPr>
            <a:xfrm>
              <a:off x="5339016" y="40866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2" name="tx92"/>
            <p:cNvSpPr/>
            <p:nvPr/>
          </p:nvSpPr>
          <p:spPr>
            <a:xfrm>
              <a:off x="6405188" y="40457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3" name="tx93"/>
            <p:cNvSpPr/>
            <p:nvPr/>
          </p:nvSpPr>
          <p:spPr>
            <a:xfrm>
              <a:off x="6671731" y="39907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4" name="tx94"/>
            <p:cNvSpPr/>
            <p:nvPr/>
          </p:nvSpPr>
          <p:spPr>
            <a:xfrm>
              <a:off x="6938274" y="40557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5" name="tx95"/>
            <p:cNvSpPr/>
            <p:nvPr/>
          </p:nvSpPr>
          <p:spPr>
            <a:xfrm>
              <a:off x="7204817" y="40643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6" name="tx96"/>
            <p:cNvSpPr/>
            <p:nvPr/>
          </p:nvSpPr>
          <p:spPr>
            <a:xfrm>
              <a:off x="7471361" y="40299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7737904" y="40791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8" name="tx98"/>
            <p:cNvSpPr/>
            <p:nvPr/>
          </p:nvSpPr>
          <p:spPr>
            <a:xfrm>
              <a:off x="8004447" y="40824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9" name="tx99"/>
            <p:cNvSpPr/>
            <p:nvPr/>
          </p:nvSpPr>
          <p:spPr>
            <a:xfrm>
              <a:off x="1340869" y="339796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0" name="tx100"/>
            <p:cNvSpPr/>
            <p:nvPr/>
          </p:nvSpPr>
          <p:spPr>
            <a:xfrm>
              <a:off x="7471361" y="36292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1" name="tx101"/>
            <p:cNvSpPr/>
            <p:nvPr/>
          </p:nvSpPr>
          <p:spPr>
            <a:xfrm>
              <a:off x="1348404" y="281681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2" name="tx102"/>
            <p:cNvSpPr/>
            <p:nvPr/>
          </p:nvSpPr>
          <p:spPr>
            <a:xfrm>
              <a:off x="2681119" y="384065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03" name="tx103"/>
            <p:cNvSpPr/>
            <p:nvPr/>
          </p:nvSpPr>
          <p:spPr>
            <a:xfrm>
              <a:off x="6412723" y="376335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04" name="tx104"/>
            <p:cNvSpPr/>
            <p:nvPr/>
          </p:nvSpPr>
          <p:spPr>
            <a:xfrm>
              <a:off x="6945809" y="376016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05" name="tx105"/>
            <p:cNvSpPr/>
            <p:nvPr/>
          </p:nvSpPr>
          <p:spPr>
            <a:xfrm>
              <a:off x="7212352" y="3761906"/>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06" name="tx106"/>
            <p:cNvSpPr/>
            <p:nvPr/>
          </p:nvSpPr>
          <p:spPr>
            <a:xfrm>
              <a:off x="7478895" y="3305556"/>
              <a:ext cx="135627"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07" name="tx107"/>
            <p:cNvSpPr/>
            <p:nvPr/>
          </p:nvSpPr>
          <p:spPr>
            <a:xfrm>
              <a:off x="7786122" y="3822662"/>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08" name="tx108"/>
            <p:cNvSpPr/>
            <p:nvPr/>
          </p:nvSpPr>
          <p:spPr>
            <a:xfrm>
              <a:off x="8011982" y="384588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09" name="tx109"/>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717597" y="343355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1" name="tx111"/>
            <p:cNvSpPr/>
            <p:nvPr/>
          </p:nvSpPr>
          <p:spPr>
            <a:xfrm>
              <a:off x="639902" y="270639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2" name="tx112"/>
            <p:cNvSpPr/>
            <p:nvPr/>
          </p:nvSpPr>
          <p:spPr>
            <a:xfrm>
              <a:off x="639902" y="19796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2" name="pl13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3" name="tx13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78790" y="5080163"/>
              <a:ext cx="201456" cy="201456"/>
            </a:xfrm>
            <a:prstGeom prst="rect">
              <a:avLst/>
            </a:prstGeom>
            <a:solidFill>
              <a:srgbClr val="E2231A">
                <a:alpha val="90196"/>
              </a:srgbClr>
            </a:solidFill>
          </p:spPr>
          <p:txBody>
            <a:bodyPr/>
            <a:lstStyle/>
            <a:p/>
          </p:txBody>
        </p:sp>
        <p:sp>
          <p:nvSpPr>
            <p:cNvPr id="136" name="rc136"/>
            <p:cNvSpPr/>
            <p:nvPr/>
          </p:nvSpPr>
          <p:spPr>
            <a:xfrm>
              <a:off x="5642950" y="5080163"/>
              <a:ext cx="201456" cy="201456"/>
            </a:xfrm>
            <a:prstGeom prst="rect">
              <a:avLst/>
            </a:prstGeom>
            <a:solidFill>
              <a:srgbClr val="B3B3B3">
                <a:alpha val="90196"/>
              </a:srgbClr>
            </a:solidFill>
          </p:spPr>
          <p:txBody>
            <a:bodyPr/>
            <a:lstStyle/>
            <a:p/>
          </p:txBody>
        </p:sp>
        <p:sp>
          <p:nvSpPr>
            <p:cNvPr id="137" name="tx13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51100" y="1594448"/>
              <a:ext cx="146324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Belarus, 2000-2025</a:t>
              </a:r>
            </a:p>
          </p:txBody>
        </p:sp>
        <p:sp>
          <p:nvSpPr>
            <p:cNvPr id="141" name="pl141"/>
            <p:cNvSpPr/>
            <p:nvPr/>
          </p:nvSpPr>
          <p:spPr>
            <a:xfrm>
              <a:off x="20263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34864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9465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4067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78668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27563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2165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6766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71367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296273" y="5840557"/>
              <a:ext cx="5107514" cy="124062"/>
            </a:xfrm>
            <a:prstGeom prst="rect">
              <a:avLst/>
            </a:prstGeom>
            <a:solidFill>
              <a:srgbClr val="E2231A">
                <a:alpha val="90196"/>
              </a:srgbClr>
            </a:solidFill>
          </p:spPr>
          <p:txBody>
            <a:bodyPr/>
            <a:lstStyle/>
            <a:p/>
          </p:txBody>
        </p:sp>
        <p:sp>
          <p:nvSpPr>
            <p:cNvPr id="155" name="rc155"/>
            <p:cNvSpPr/>
            <p:nvPr/>
          </p:nvSpPr>
          <p:spPr>
            <a:xfrm>
              <a:off x="1296273" y="5685479"/>
              <a:ext cx="3711635" cy="124062"/>
            </a:xfrm>
            <a:prstGeom prst="rect">
              <a:avLst/>
            </a:prstGeom>
            <a:solidFill>
              <a:srgbClr val="E2231A">
                <a:alpha val="90196"/>
              </a:srgbClr>
            </a:solidFill>
          </p:spPr>
          <p:txBody>
            <a:bodyPr/>
            <a:lstStyle/>
            <a:p/>
          </p:txBody>
        </p:sp>
        <p:sp>
          <p:nvSpPr>
            <p:cNvPr id="156" name="rc156"/>
            <p:cNvSpPr/>
            <p:nvPr/>
          </p:nvSpPr>
          <p:spPr>
            <a:xfrm>
              <a:off x="1296273" y="5530401"/>
              <a:ext cx="3632788" cy="124062"/>
            </a:xfrm>
            <a:prstGeom prst="rect">
              <a:avLst/>
            </a:prstGeom>
            <a:solidFill>
              <a:srgbClr val="E2231A">
                <a:alpha val="90196"/>
              </a:srgbClr>
            </a:solidFill>
          </p:spPr>
          <p:txBody>
            <a:bodyPr/>
            <a:lstStyle/>
            <a:p/>
          </p:txBody>
        </p:sp>
        <p:sp>
          <p:nvSpPr>
            <p:cNvPr id="157" name="rc157"/>
            <p:cNvSpPr/>
            <p:nvPr/>
          </p:nvSpPr>
          <p:spPr>
            <a:xfrm>
              <a:off x="6403787" y="5840557"/>
              <a:ext cx="1795952" cy="124062"/>
            </a:xfrm>
            <a:prstGeom prst="rect">
              <a:avLst/>
            </a:prstGeom>
            <a:solidFill>
              <a:srgbClr val="B3B3B3">
                <a:alpha val="90196"/>
              </a:srgbClr>
            </a:solidFill>
          </p:spPr>
          <p:txBody>
            <a:bodyPr/>
            <a:lstStyle/>
            <a:p/>
          </p:txBody>
        </p:sp>
        <p:sp>
          <p:nvSpPr>
            <p:cNvPr id="158" name="rc158"/>
            <p:cNvSpPr/>
            <p:nvPr/>
          </p:nvSpPr>
          <p:spPr>
            <a:xfrm>
              <a:off x="5007909" y="5685479"/>
              <a:ext cx="2000370" cy="124062"/>
            </a:xfrm>
            <a:prstGeom prst="rect">
              <a:avLst/>
            </a:prstGeom>
            <a:solidFill>
              <a:srgbClr val="B3B3B3">
                <a:alpha val="90196"/>
              </a:srgbClr>
            </a:solidFill>
          </p:spPr>
          <p:txBody>
            <a:bodyPr/>
            <a:lstStyle/>
            <a:p/>
          </p:txBody>
        </p:sp>
        <p:sp>
          <p:nvSpPr>
            <p:cNvPr id="159" name="rc159"/>
            <p:cNvSpPr/>
            <p:nvPr/>
          </p:nvSpPr>
          <p:spPr>
            <a:xfrm>
              <a:off x="4929062" y="5530401"/>
              <a:ext cx="1588615" cy="124062"/>
            </a:xfrm>
            <a:prstGeom prst="rect">
              <a:avLst/>
            </a:prstGeom>
            <a:solidFill>
              <a:srgbClr val="B3B3B3">
                <a:alpha val="90196"/>
              </a:srgbClr>
            </a:solidFill>
          </p:spPr>
          <p:txBody>
            <a:bodyPr/>
            <a:lstStyle/>
            <a:p/>
          </p:txBody>
        </p:sp>
        <p:sp>
          <p:nvSpPr>
            <p:cNvPr id="160" name="tx160"/>
            <p:cNvSpPr/>
            <p:nvPr/>
          </p:nvSpPr>
          <p:spPr>
            <a:xfrm>
              <a:off x="8280112"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61" name="tx161"/>
            <p:cNvSpPr/>
            <p:nvPr/>
          </p:nvSpPr>
          <p:spPr>
            <a:xfrm>
              <a:off x="7040433" y="5705786"/>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62" name="tx162"/>
            <p:cNvSpPr/>
            <p:nvPr/>
          </p:nvSpPr>
          <p:spPr>
            <a:xfrm>
              <a:off x="6598049"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63" name="tx163"/>
            <p:cNvSpPr/>
            <p:nvPr/>
          </p:nvSpPr>
          <p:spPr>
            <a:xfrm>
              <a:off x="3769658"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4" name="tx164"/>
            <p:cNvSpPr/>
            <p:nvPr/>
          </p:nvSpPr>
          <p:spPr>
            <a:xfrm>
              <a:off x="3071719"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65" name="tx165"/>
            <p:cNvSpPr/>
            <p:nvPr/>
          </p:nvSpPr>
          <p:spPr>
            <a:xfrm>
              <a:off x="3032296"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6" name="tx166"/>
            <p:cNvSpPr/>
            <p:nvPr/>
          </p:nvSpPr>
          <p:spPr>
            <a:xfrm>
              <a:off x="7235846"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7" name="tx167"/>
            <p:cNvSpPr/>
            <p:nvPr/>
          </p:nvSpPr>
          <p:spPr>
            <a:xfrm>
              <a:off x="5942176" y="5705786"/>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8" name="tx168"/>
            <p:cNvSpPr/>
            <p:nvPr/>
          </p:nvSpPr>
          <p:spPr>
            <a:xfrm>
              <a:off x="5657451"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9" name="tx16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2" name="tx172"/>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3" name="tx173"/>
            <p:cNvSpPr/>
            <p:nvPr/>
          </p:nvSpPr>
          <p:spPr>
            <a:xfrm>
              <a:off x="2612707"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4" name="tx174"/>
            <p:cNvSpPr/>
            <p:nvPr/>
          </p:nvSpPr>
          <p:spPr>
            <a:xfrm>
              <a:off x="4072831"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5" name="tx175"/>
            <p:cNvSpPr/>
            <p:nvPr/>
          </p:nvSpPr>
          <p:spPr>
            <a:xfrm>
              <a:off x="5532955"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6" name="tx176"/>
            <p:cNvSpPr/>
            <p:nvPr/>
          </p:nvSpPr>
          <p:spPr>
            <a:xfrm>
              <a:off x="6993079"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7" name="tx177"/>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98%. This is similar to in 2019, where coverage was 98%.
1,000 children missed their routine first dose of measles vaccine.
MCV2 is typically administered to children between 18 months and five years old. MCV2 coverage remained constant at 98% in 2025.</a:t>
            </a:r>
          </a:p>
        </p:txBody>
      </p:sp>
      <p:sp>
        <p:nvSpPr>
          <p:cNvPr id="18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98% in 2025, leaving 1,000 children without any protection against measles. MCV2 coverage also remained constant at 98%</a:t>
            </a:r>
          </a:p>
        </p:txBody>
      </p:sp>
      <p:grpSp xmlns:pic="http://schemas.openxmlformats.org/drawingml/2006/picture">
        <p:nvGrpSpPr>
          <p:cNvPr id="182" name=""/>
          <p:cNvGrpSpPr/>
          <p:nvPr/>
        </p:nvGrpSpPr>
        <p:grpSpPr>
          <a:xfrm>
            <a:off x="292608" y="1097280"/>
            <a:ext cx="8595360" cy="28575"/>
            <a:chOff x="292608" y="1097280"/>
            <a:chExt cx="8595360" cy="28575"/>
          </a:xfrm>
        </p:grpSpPr>
        <p:sp>
          <p:nvSpPr>
            <p:cNvPr id="18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
            </a:xfrm>
            <a:custGeom>
              <a:avLst/>
              <a:pathLst>
                <a:path w="3397293" h="43742">
                  <a:moveTo>
                    <a:pt x="0" y="21871"/>
                  </a:moveTo>
                  <a:lnTo>
                    <a:pt x="135891" y="0"/>
                  </a:lnTo>
                  <a:lnTo>
                    <a:pt x="271783" y="0"/>
                  </a:lnTo>
                  <a:lnTo>
                    <a:pt x="407675" y="0"/>
                  </a:lnTo>
                  <a:lnTo>
                    <a:pt x="543566" y="0"/>
                  </a:lnTo>
                  <a:lnTo>
                    <a:pt x="679458" y="0"/>
                  </a:lnTo>
                  <a:lnTo>
                    <a:pt x="815350" y="43742"/>
                  </a:lnTo>
                  <a:lnTo>
                    <a:pt x="951242" y="0"/>
                  </a:lnTo>
                  <a:lnTo>
                    <a:pt x="1087133" y="0"/>
                  </a:lnTo>
                  <a:lnTo>
                    <a:pt x="1223025" y="0"/>
                  </a:lnTo>
                  <a:lnTo>
                    <a:pt x="1358917" y="0"/>
                  </a:lnTo>
                  <a:lnTo>
                    <a:pt x="1494809" y="0"/>
                  </a:lnTo>
                  <a:lnTo>
                    <a:pt x="1630700" y="21871"/>
                  </a:lnTo>
                  <a:lnTo>
                    <a:pt x="1766592" y="0"/>
                  </a:lnTo>
                  <a:lnTo>
                    <a:pt x="1902484" y="0"/>
                  </a:lnTo>
                  <a:lnTo>
                    <a:pt x="2038375" y="0"/>
                  </a:lnTo>
                  <a:lnTo>
                    <a:pt x="2174267" y="21871"/>
                  </a:lnTo>
                  <a:lnTo>
                    <a:pt x="2310159" y="43742"/>
                  </a:lnTo>
                  <a:lnTo>
                    <a:pt x="2446051" y="21871"/>
                  </a:lnTo>
                  <a:lnTo>
                    <a:pt x="2581942" y="21871"/>
                  </a:lnTo>
                  <a:lnTo>
                    <a:pt x="2717834" y="43742"/>
                  </a:lnTo>
                  <a:lnTo>
                    <a:pt x="2853726" y="21871"/>
                  </a:lnTo>
                  <a:lnTo>
                    <a:pt x="2989618" y="21871"/>
                  </a:lnTo>
                  <a:lnTo>
                    <a:pt x="3125509" y="43742"/>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
            </a:xfrm>
            <a:custGeom>
              <a:avLst/>
              <a:pathLst>
                <a:path w="3397293" h="43742">
                  <a:moveTo>
                    <a:pt x="0" y="21871"/>
                  </a:moveTo>
                  <a:lnTo>
                    <a:pt x="135891" y="0"/>
                  </a:lnTo>
                  <a:lnTo>
                    <a:pt x="271783" y="0"/>
                  </a:lnTo>
                  <a:lnTo>
                    <a:pt x="407675" y="0"/>
                  </a:lnTo>
                  <a:lnTo>
                    <a:pt x="543566" y="0"/>
                  </a:lnTo>
                  <a:lnTo>
                    <a:pt x="679458" y="0"/>
                  </a:lnTo>
                  <a:lnTo>
                    <a:pt x="815350" y="43742"/>
                  </a:lnTo>
                  <a:lnTo>
                    <a:pt x="951242" y="0"/>
                  </a:lnTo>
                  <a:lnTo>
                    <a:pt x="1087133" y="0"/>
                  </a:lnTo>
                  <a:lnTo>
                    <a:pt x="1223025" y="0"/>
                  </a:lnTo>
                  <a:lnTo>
                    <a:pt x="1358917" y="0"/>
                  </a:lnTo>
                  <a:lnTo>
                    <a:pt x="1494809" y="0"/>
                  </a:lnTo>
                  <a:lnTo>
                    <a:pt x="1630700" y="21871"/>
                  </a:lnTo>
                  <a:lnTo>
                    <a:pt x="1766592" y="0"/>
                  </a:lnTo>
                  <a:lnTo>
                    <a:pt x="1902484" y="0"/>
                  </a:lnTo>
                  <a:lnTo>
                    <a:pt x="2038375" y="0"/>
                  </a:lnTo>
                  <a:lnTo>
                    <a:pt x="2174267" y="21871"/>
                  </a:lnTo>
                  <a:lnTo>
                    <a:pt x="2310159" y="43742"/>
                  </a:lnTo>
                  <a:lnTo>
                    <a:pt x="2446051" y="21871"/>
                  </a:lnTo>
                  <a:lnTo>
                    <a:pt x="2581942" y="21871"/>
                  </a:lnTo>
                  <a:lnTo>
                    <a:pt x="2717834" y="43742"/>
                  </a:lnTo>
                  <a:lnTo>
                    <a:pt x="2853726" y="21871"/>
                  </a:lnTo>
                  <a:lnTo>
                    <a:pt x="2989618" y="21871"/>
                  </a:lnTo>
                  <a:lnTo>
                    <a:pt x="3125509" y="43742"/>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
            </a:xfrm>
            <a:custGeom>
              <a:avLst/>
              <a:pathLst>
                <a:path w="3397293" h="43742">
                  <a:moveTo>
                    <a:pt x="0" y="21871"/>
                  </a:moveTo>
                  <a:lnTo>
                    <a:pt x="135891" y="0"/>
                  </a:lnTo>
                  <a:lnTo>
                    <a:pt x="271783" y="0"/>
                  </a:lnTo>
                  <a:lnTo>
                    <a:pt x="407675" y="0"/>
                  </a:lnTo>
                  <a:lnTo>
                    <a:pt x="543566" y="0"/>
                  </a:lnTo>
                  <a:lnTo>
                    <a:pt x="679458" y="0"/>
                  </a:lnTo>
                  <a:lnTo>
                    <a:pt x="815350" y="43742"/>
                  </a:lnTo>
                  <a:lnTo>
                    <a:pt x="951242" y="0"/>
                  </a:lnTo>
                  <a:lnTo>
                    <a:pt x="1087133" y="0"/>
                  </a:lnTo>
                  <a:lnTo>
                    <a:pt x="1223025" y="0"/>
                  </a:lnTo>
                  <a:lnTo>
                    <a:pt x="1358917" y="0"/>
                  </a:lnTo>
                  <a:lnTo>
                    <a:pt x="1494809" y="0"/>
                  </a:lnTo>
                  <a:lnTo>
                    <a:pt x="1630700" y="21871"/>
                  </a:lnTo>
                  <a:lnTo>
                    <a:pt x="1766592" y="0"/>
                  </a:lnTo>
                  <a:lnTo>
                    <a:pt x="1902484" y="0"/>
                  </a:lnTo>
                  <a:lnTo>
                    <a:pt x="2038375" y="0"/>
                  </a:lnTo>
                  <a:lnTo>
                    <a:pt x="2174267" y="21871"/>
                  </a:lnTo>
                  <a:lnTo>
                    <a:pt x="2310159" y="43742"/>
                  </a:lnTo>
                  <a:lnTo>
                    <a:pt x="2446051" y="21871"/>
                  </a:lnTo>
                  <a:lnTo>
                    <a:pt x="2581942" y="21871"/>
                  </a:lnTo>
                  <a:lnTo>
                    <a:pt x="2717834" y="43742"/>
                  </a:lnTo>
                  <a:lnTo>
                    <a:pt x="2853726" y="21871"/>
                  </a:lnTo>
                  <a:lnTo>
                    <a:pt x="2989618" y="21871"/>
                  </a:lnTo>
                  <a:lnTo>
                    <a:pt x="3125509" y="43742"/>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8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78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03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89" y="4990743"/>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60" name="tx60"/>
            <p:cNvSpPr/>
            <p:nvPr/>
          </p:nvSpPr>
          <p:spPr>
            <a:xfrm>
              <a:off x="28049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744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65809" y="1403693"/>
              <a:ext cx="25076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Belarus,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747413"/>
              <a:ext cx="3397293" cy="164035"/>
            </a:xfrm>
            <a:custGeom>
              <a:avLst/>
              <a:pathLst>
                <a:path w="3397293" h="164035">
                  <a:moveTo>
                    <a:pt x="0" y="82017"/>
                  </a:moveTo>
                  <a:lnTo>
                    <a:pt x="135891" y="0"/>
                  </a:lnTo>
                  <a:lnTo>
                    <a:pt x="271783" y="0"/>
                  </a:lnTo>
                  <a:lnTo>
                    <a:pt x="407675" y="0"/>
                  </a:lnTo>
                  <a:lnTo>
                    <a:pt x="543566" y="0"/>
                  </a:lnTo>
                  <a:lnTo>
                    <a:pt x="679458" y="0"/>
                  </a:lnTo>
                  <a:lnTo>
                    <a:pt x="815350" y="164035"/>
                  </a:lnTo>
                  <a:lnTo>
                    <a:pt x="951242" y="0"/>
                  </a:lnTo>
                  <a:lnTo>
                    <a:pt x="1087133" y="0"/>
                  </a:lnTo>
                  <a:lnTo>
                    <a:pt x="1223025" y="0"/>
                  </a:lnTo>
                  <a:lnTo>
                    <a:pt x="1358917" y="0"/>
                  </a:lnTo>
                  <a:lnTo>
                    <a:pt x="1494809" y="0"/>
                  </a:lnTo>
                  <a:lnTo>
                    <a:pt x="1630700" y="82017"/>
                  </a:lnTo>
                  <a:lnTo>
                    <a:pt x="1766592" y="0"/>
                  </a:lnTo>
                  <a:lnTo>
                    <a:pt x="1902484" y="0"/>
                  </a:lnTo>
                  <a:lnTo>
                    <a:pt x="2038375" y="0"/>
                  </a:lnTo>
                  <a:lnTo>
                    <a:pt x="2174267" y="82017"/>
                  </a:lnTo>
                  <a:lnTo>
                    <a:pt x="2310159" y="164035"/>
                  </a:lnTo>
                  <a:lnTo>
                    <a:pt x="2446051" y="82017"/>
                  </a:lnTo>
                  <a:lnTo>
                    <a:pt x="2581942" y="82017"/>
                  </a:lnTo>
                  <a:lnTo>
                    <a:pt x="2717834" y="164035"/>
                  </a:lnTo>
                  <a:lnTo>
                    <a:pt x="2853726" y="82017"/>
                  </a:lnTo>
                  <a:lnTo>
                    <a:pt x="2989618" y="82017"/>
                  </a:lnTo>
                  <a:lnTo>
                    <a:pt x="3125509" y="164035"/>
                  </a:lnTo>
                  <a:lnTo>
                    <a:pt x="3261401" y="82017"/>
                  </a:lnTo>
                  <a:lnTo>
                    <a:pt x="3397293" y="82017"/>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583378"/>
              <a:ext cx="3397293" cy="656140"/>
            </a:xfrm>
            <a:custGeom>
              <a:avLst/>
              <a:pathLst>
                <a:path w="3397293" h="656140">
                  <a:moveTo>
                    <a:pt x="0" y="328070"/>
                  </a:moveTo>
                  <a:lnTo>
                    <a:pt x="135891" y="246052"/>
                  </a:lnTo>
                  <a:lnTo>
                    <a:pt x="271783" y="492105"/>
                  </a:lnTo>
                  <a:lnTo>
                    <a:pt x="407675" y="656140"/>
                  </a:lnTo>
                  <a:lnTo>
                    <a:pt x="543566" y="492105"/>
                  </a:lnTo>
                  <a:lnTo>
                    <a:pt x="679458" y="164035"/>
                  </a:lnTo>
                  <a:lnTo>
                    <a:pt x="815350" y="82017"/>
                  </a:lnTo>
                  <a:lnTo>
                    <a:pt x="951242" y="0"/>
                  </a:lnTo>
                  <a:lnTo>
                    <a:pt x="1087133" y="0"/>
                  </a:lnTo>
                  <a:lnTo>
                    <a:pt x="1223025" y="246052"/>
                  </a:lnTo>
                  <a:lnTo>
                    <a:pt x="1358917" y="328070"/>
                  </a:lnTo>
                  <a:lnTo>
                    <a:pt x="1494809" y="246052"/>
                  </a:lnTo>
                  <a:lnTo>
                    <a:pt x="1630700" y="164035"/>
                  </a:lnTo>
                  <a:lnTo>
                    <a:pt x="1766592" y="164035"/>
                  </a:lnTo>
                  <a:lnTo>
                    <a:pt x="1902484" y="410087"/>
                  </a:lnTo>
                  <a:lnTo>
                    <a:pt x="2038375" y="410087"/>
                  </a:lnTo>
                  <a:lnTo>
                    <a:pt x="2174267" y="574122"/>
                  </a:lnTo>
                  <a:lnTo>
                    <a:pt x="2310159" y="246052"/>
                  </a:lnTo>
                  <a:lnTo>
                    <a:pt x="2446051" y="328070"/>
                  </a:lnTo>
                  <a:lnTo>
                    <a:pt x="2581942" y="246052"/>
                  </a:lnTo>
                  <a:lnTo>
                    <a:pt x="2717834" y="574122"/>
                  </a:lnTo>
                  <a:lnTo>
                    <a:pt x="2853726" y="492105"/>
                  </a:lnTo>
                  <a:lnTo>
                    <a:pt x="2989618" y="574122"/>
                  </a:lnTo>
                  <a:lnTo>
                    <a:pt x="3125509" y="492105"/>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747413"/>
              <a:ext cx="3397293" cy="164035"/>
            </a:xfrm>
            <a:custGeom>
              <a:avLst/>
              <a:pathLst>
                <a:path w="3397293" h="164035">
                  <a:moveTo>
                    <a:pt x="0" y="82017"/>
                  </a:moveTo>
                  <a:lnTo>
                    <a:pt x="135891" y="0"/>
                  </a:lnTo>
                  <a:lnTo>
                    <a:pt x="271783" y="0"/>
                  </a:lnTo>
                  <a:lnTo>
                    <a:pt x="407675" y="0"/>
                  </a:lnTo>
                  <a:lnTo>
                    <a:pt x="543566" y="0"/>
                  </a:lnTo>
                  <a:lnTo>
                    <a:pt x="679458" y="0"/>
                  </a:lnTo>
                  <a:lnTo>
                    <a:pt x="815350" y="164035"/>
                  </a:lnTo>
                  <a:lnTo>
                    <a:pt x="951242" y="0"/>
                  </a:lnTo>
                  <a:lnTo>
                    <a:pt x="1087133" y="0"/>
                  </a:lnTo>
                  <a:lnTo>
                    <a:pt x="1223025" y="0"/>
                  </a:lnTo>
                  <a:lnTo>
                    <a:pt x="1358917" y="0"/>
                  </a:lnTo>
                  <a:lnTo>
                    <a:pt x="1494809" y="0"/>
                  </a:lnTo>
                  <a:lnTo>
                    <a:pt x="1630700" y="82017"/>
                  </a:lnTo>
                  <a:lnTo>
                    <a:pt x="1766592" y="0"/>
                  </a:lnTo>
                  <a:lnTo>
                    <a:pt x="1902484" y="0"/>
                  </a:lnTo>
                  <a:lnTo>
                    <a:pt x="2038375" y="0"/>
                  </a:lnTo>
                  <a:lnTo>
                    <a:pt x="2174267" y="82017"/>
                  </a:lnTo>
                  <a:lnTo>
                    <a:pt x="2310159" y="164035"/>
                  </a:lnTo>
                  <a:lnTo>
                    <a:pt x="2446051" y="82017"/>
                  </a:lnTo>
                  <a:lnTo>
                    <a:pt x="2581942" y="82017"/>
                  </a:lnTo>
                  <a:lnTo>
                    <a:pt x="2717834" y="164035"/>
                  </a:lnTo>
                  <a:lnTo>
                    <a:pt x="2853726" y="82017"/>
                  </a:lnTo>
                  <a:lnTo>
                    <a:pt x="2989618" y="82017"/>
                  </a:lnTo>
                  <a:lnTo>
                    <a:pt x="3125509" y="164035"/>
                  </a:lnTo>
                  <a:lnTo>
                    <a:pt x="3261401" y="82017"/>
                  </a:lnTo>
                  <a:lnTo>
                    <a:pt x="3397293" y="82017"/>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747413"/>
              <a:ext cx="3397293" cy="164035"/>
            </a:xfrm>
            <a:custGeom>
              <a:avLst/>
              <a:pathLst>
                <a:path w="3397293" h="164035">
                  <a:moveTo>
                    <a:pt x="0" y="82017"/>
                  </a:moveTo>
                  <a:lnTo>
                    <a:pt x="135891" y="0"/>
                  </a:lnTo>
                  <a:lnTo>
                    <a:pt x="271783" y="0"/>
                  </a:lnTo>
                  <a:lnTo>
                    <a:pt x="407675" y="0"/>
                  </a:lnTo>
                  <a:lnTo>
                    <a:pt x="543566" y="0"/>
                  </a:lnTo>
                  <a:lnTo>
                    <a:pt x="679458" y="0"/>
                  </a:lnTo>
                  <a:lnTo>
                    <a:pt x="815350" y="164035"/>
                  </a:lnTo>
                  <a:lnTo>
                    <a:pt x="951242" y="0"/>
                  </a:lnTo>
                  <a:lnTo>
                    <a:pt x="1087133" y="0"/>
                  </a:lnTo>
                  <a:lnTo>
                    <a:pt x="1223025" y="0"/>
                  </a:lnTo>
                  <a:lnTo>
                    <a:pt x="1358917" y="0"/>
                  </a:lnTo>
                  <a:lnTo>
                    <a:pt x="1494809" y="0"/>
                  </a:lnTo>
                  <a:lnTo>
                    <a:pt x="1630700" y="82017"/>
                  </a:lnTo>
                  <a:lnTo>
                    <a:pt x="1766592" y="0"/>
                  </a:lnTo>
                  <a:lnTo>
                    <a:pt x="1902484" y="0"/>
                  </a:lnTo>
                  <a:lnTo>
                    <a:pt x="2038375" y="0"/>
                  </a:lnTo>
                  <a:lnTo>
                    <a:pt x="2174267" y="82017"/>
                  </a:lnTo>
                  <a:lnTo>
                    <a:pt x="2310159" y="164035"/>
                  </a:lnTo>
                  <a:lnTo>
                    <a:pt x="2446051" y="82017"/>
                  </a:lnTo>
                  <a:lnTo>
                    <a:pt x="2581942" y="82017"/>
                  </a:lnTo>
                  <a:lnTo>
                    <a:pt x="2717834" y="164035"/>
                  </a:lnTo>
                  <a:lnTo>
                    <a:pt x="2853726" y="82017"/>
                  </a:lnTo>
                  <a:lnTo>
                    <a:pt x="2989618" y="82017"/>
                  </a:lnTo>
                  <a:lnTo>
                    <a:pt x="3125509" y="164035"/>
                  </a:lnTo>
                  <a:lnTo>
                    <a:pt x="3261401" y="82017"/>
                  </a:lnTo>
                  <a:lnTo>
                    <a:pt x="3397293" y="82017"/>
                  </a:lnTo>
                </a:path>
              </a:pathLst>
            </a:custGeom>
            <a:ln w="27101" cap="flat">
              <a:solidFill>
                <a:srgbClr val="0058AB">
                  <a:alpha val="100000"/>
                </a:srgbClr>
              </a:solidFill>
              <a:prstDash val="solid"/>
              <a:round/>
            </a:ln>
          </p:spPr>
          <p:txBody>
            <a:bodyPr/>
            <a:lstStyle/>
            <a:p/>
          </p:txBody>
        </p:sp>
        <p:sp>
          <p:nvSpPr>
            <p:cNvPr id="95" name="tx95"/>
            <p:cNvSpPr/>
            <p:nvPr/>
          </p:nvSpPr>
          <p:spPr>
            <a:xfrm>
              <a:off x="5407519"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86977"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445895"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32004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222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222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5459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170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89388" y="4990743"/>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123" name="tx123"/>
            <p:cNvSpPr/>
            <p:nvPr/>
          </p:nvSpPr>
          <p:spPr>
            <a:xfrm>
              <a:off x="71216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8414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637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567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5498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64292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102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5033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963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7321564" cy="114824"/>
            </a:xfrm>
            <a:prstGeom prst="rect">
              <a:avLst/>
            </a:prstGeom>
            <a:solidFill>
              <a:srgbClr val="E2231A">
                <a:alpha val="80000"/>
              </a:srgbClr>
            </a:solidFill>
          </p:spPr>
          <p:txBody>
            <a:bodyPr/>
            <a:lstStyle/>
            <a:p/>
          </p:txBody>
        </p:sp>
        <p:sp>
          <p:nvSpPr>
            <p:cNvPr id="138" name="rc138"/>
            <p:cNvSpPr/>
            <p:nvPr/>
          </p:nvSpPr>
          <p:spPr>
            <a:xfrm>
              <a:off x="1317178" y="5743865"/>
              <a:ext cx="5320588" cy="114824"/>
            </a:xfrm>
            <a:prstGeom prst="rect">
              <a:avLst/>
            </a:prstGeom>
            <a:solidFill>
              <a:srgbClr val="E2231A">
                <a:alpha val="80000"/>
              </a:srgbClr>
            </a:solidFill>
          </p:spPr>
          <p:txBody>
            <a:bodyPr/>
            <a:lstStyle/>
            <a:p/>
          </p:txBody>
        </p:sp>
        <p:sp>
          <p:nvSpPr>
            <p:cNvPr id="139" name="rc139"/>
            <p:cNvSpPr/>
            <p:nvPr/>
          </p:nvSpPr>
          <p:spPr>
            <a:xfrm>
              <a:off x="1317178" y="5600334"/>
              <a:ext cx="5207562" cy="114824"/>
            </a:xfrm>
            <a:prstGeom prst="rect">
              <a:avLst/>
            </a:prstGeom>
            <a:solidFill>
              <a:srgbClr val="E2231A">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17716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515373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724680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7" name="tx147"/>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Belarus (98%) was 14 percentage points higher than the global average (84%) and 10 percentage points higher than the average across all ECAR countries (88%).
National MCV1 coverage was the same as in 2019 (98%).
This equates to 1,000 unvaccinated children in 2025 compared to 2,000 unvaccinated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Belarus MCV1 coverage was 98% - this is the same as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Belarus ranked number 19 out of 21 countries for lowest MCV1 coverage (based on tied ranks).
Belarus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Belarus had MCV1 coverage of 98%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55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605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955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3305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430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780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130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80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14209"/>
              <a:ext cx="239888" cy="993812"/>
            </a:xfrm>
            <a:prstGeom prst="rect">
              <a:avLst/>
            </a:prstGeom>
            <a:solidFill>
              <a:srgbClr val="80BD41">
                <a:alpha val="100000"/>
              </a:srgbClr>
            </a:solidFill>
          </p:spPr>
          <p:txBody>
            <a:bodyPr/>
            <a:lstStyle/>
            <a:p/>
          </p:txBody>
        </p:sp>
        <p:sp>
          <p:nvSpPr>
            <p:cNvPr id="26" name="rc26"/>
            <p:cNvSpPr/>
            <p:nvPr/>
          </p:nvSpPr>
          <p:spPr>
            <a:xfrm>
              <a:off x="1296273" y="3293983"/>
              <a:ext cx="239888" cy="20226"/>
            </a:xfrm>
            <a:prstGeom prst="rect">
              <a:avLst/>
            </a:prstGeom>
            <a:solidFill>
              <a:srgbClr val="E2231A">
                <a:alpha val="100000"/>
              </a:srgbClr>
            </a:solidFill>
          </p:spPr>
          <p:txBody>
            <a:bodyPr/>
            <a:lstStyle/>
            <a:p/>
          </p:txBody>
        </p:sp>
        <p:sp>
          <p:nvSpPr>
            <p:cNvPr id="27" name="rc27"/>
            <p:cNvSpPr/>
            <p:nvPr/>
          </p:nvSpPr>
          <p:spPr>
            <a:xfrm>
              <a:off x="1562816" y="3324379"/>
              <a:ext cx="239888" cy="983642"/>
            </a:xfrm>
            <a:prstGeom prst="rect">
              <a:avLst/>
            </a:prstGeom>
            <a:solidFill>
              <a:srgbClr val="80BD41">
                <a:alpha val="100000"/>
              </a:srgbClr>
            </a:solidFill>
          </p:spPr>
          <p:txBody>
            <a:bodyPr/>
            <a:lstStyle/>
            <a:p/>
          </p:txBody>
        </p:sp>
        <p:sp>
          <p:nvSpPr>
            <p:cNvPr id="28" name="rc28"/>
            <p:cNvSpPr/>
            <p:nvPr/>
          </p:nvSpPr>
          <p:spPr>
            <a:xfrm>
              <a:off x="1562816" y="3314435"/>
              <a:ext cx="239888" cy="9943"/>
            </a:xfrm>
            <a:prstGeom prst="rect">
              <a:avLst/>
            </a:prstGeom>
            <a:solidFill>
              <a:srgbClr val="E2231A">
                <a:alpha val="100000"/>
              </a:srgbClr>
            </a:solidFill>
          </p:spPr>
          <p:txBody>
            <a:bodyPr/>
            <a:lstStyle/>
            <a:p/>
          </p:txBody>
        </p:sp>
        <p:sp>
          <p:nvSpPr>
            <p:cNvPr id="29" name="rc29"/>
            <p:cNvSpPr/>
            <p:nvPr/>
          </p:nvSpPr>
          <p:spPr>
            <a:xfrm>
              <a:off x="1829360" y="3351498"/>
              <a:ext cx="239888" cy="956522"/>
            </a:xfrm>
            <a:prstGeom prst="rect">
              <a:avLst/>
            </a:prstGeom>
            <a:solidFill>
              <a:srgbClr val="80BD41">
                <a:alpha val="100000"/>
              </a:srgbClr>
            </a:solidFill>
          </p:spPr>
          <p:txBody>
            <a:bodyPr/>
            <a:lstStyle/>
            <a:p/>
          </p:txBody>
        </p:sp>
        <p:sp>
          <p:nvSpPr>
            <p:cNvPr id="30" name="rc30"/>
            <p:cNvSpPr/>
            <p:nvPr/>
          </p:nvSpPr>
          <p:spPr>
            <a:xfrm>
              <a:off x="1829360" y="3341781"/>
              <a:ext cx="239888" cy="9717"/>
            </a:xfrm>
            <a:prstGeom prst="rect">
              <a:avLst/>
            </a:prstGeom>
            <a:solidFill>
              <a:srgbClr val="E2231A">
                <a:alpha val="100000"/>
              </a:srgbClr>
            </a:solidFill>
          </p:spPr>
          <p:txBody>
            <a:bodyPr/>
            <a:lstStyle/>
            <a:p/>
          </p:txBody>
        </p:sp>
        <p:sp>
          <p:nvSpPr>
            <p:cNvPr id="31" name="rc31"/>
            <p:cNvSpPr/>
            <p:nvPr/>
          </p:nvSpPr>
          <p:spPr>
            <a:xfrm>
              <a:off x="2095903" y="3354662"/>
              <a:ext cx="239888" cy="953358"/>
            </a:xfrm>
            <a:prstGeom prst="rect">
              <a:avLst/>
            </a:prstGeom>
            <a:solidFill>
              <a:srgbClr val="80BD41">
                <a:alpha val="100000"/>
              </a:srgbClr>
            </a:solidFill>
          </p:spPr>
          <p:txBody>
            <a:bodyPr/>
            <a:lstStyle/>
            <a:p/>
          </p:txBody>
        </p:sp>
        <p:sp>
          <p:nvSpPr>
            <p:cNvPr id="32" name="rc32"/>
            <p:cNvSpPr/>
            <p:nvPr/>
          </p:nvSpPr>
          <p:spPr>
            <a:xfrm>
              <a:off x="2095903" y="3345057"/>
              <a:ext cx="239888" cy="9604"/>
            </a:xfrm>
            <a:prstGeom prst="rect">
              <a:avLst/>
            </a:prstGeom>
            <a:solidFill>
              <a:srgbClr val="E2231A">
                <a:alpha val="100000"/>
              </a:srgbClr>
            </a:solidFill>
          </p:spPr>
          <p:txBody>
            <a:bodyPr/>
            <a:lstStyle/>
            <a:p/>
          </p:txBody>
        </p:sp>
        <p:sp>
          <p:nvSpPr>
            <p:cNvPr id="33" name="rc33"/>
            <p:cNvSpPr/>
            <p:nvPr/>
          </p:nvSpPr>
          <p:spPr>
            <a:xfrm>
              <a:off x="2362446" y="3347656"/>
              <a:ext cx="239888" cy="960364"/>
            </a:xfrm>
            <a:prstGeom prst="rect">
              <a:avLst/>
            </a:prstGeom>
            <a:solidFill>
              <a:srgbClr val="80BD41">
                <a:alpha val="100000"/>
              </a:srgbClr>
            </a:solidFill>
          </p:spPr>
          <p:txBody>
            <a:bodyPr/>
            <a:lstStyle/>
            <a:p/>
          </p:txBody>
        </p:sp>
        <p:sp>
          <p:nvSpPr>
            <p:cNvPr id="34" name="rc34"/>
            <p:cNvSpPr/>
            <p:nvPr/>
          </p:nvSpPr>
          <p:spPr>
            <a:xfrm>
              <a:off x="2362446" y="3337939"/>
              <a:ext cx="239888" cy="9717"/>
            </a:xfrm>
            <a:prstGeom prst="rect">
              <a:avLst/>
            </a:prstGeom>
            <a:solidFill>
              <a:srgbClr val="E2231A">
                <a:alpha val="100000"/>
              </a:srgbClr>
            </a:solidFill>
          </p:spPr>
          <p:txBody>
            <a:bodyPr/>
            <a:lstStyle/>
            <a:p/>
          </p:txBody>
        </p:sp>
        <p:sp>
          <p:nvSpPr>
            <p:cNvPr id="35" name="rc35"/>
            <p:cNvSpPr/>
            <p:nvPr/>
          </p:nvSpPr>
          <p:spPr>
            <a:xfrm>
              <a:off x="2628989" y="3324605"/>
              <a:ext cx="239888" cy="983416"/>
            </a:xfrm>
            <a:prstGeom prst="rect">
              <a:avLst/>
            </a:prstGeom>
            <a:solidFill>
              <a:srgbClr val="80BD41">
                <a:alpha val="100000"/>
              </a:srgbClr>
            </a:solidFill>
          </p:spPr>
          <p:txBody>
            <a:bodyPr/>
            <a:lstStyle/>
            <a:p/>
          </p:txBody>
        </p:sp>
        <p:sp>
          <p:nvSpPr>
            <p:cNvPr id="36" name="rc36"/>
            <p:cNvSpPr/>
            <p:nvPr/>
          </p:nvSpPr>
          <p:spPr>
            <a:xfrm>
              <a:off x="2628989" y="3314661"/>
              <a:ext cx="239888" cy="9943"/>
            </a:xfrm>
            <a:prstGeom prst="rect">
              <a:avLst/>
            </a:prstGeom>
            <a:solidFill>
              <a:srgbClr val="E2231A">
                <a:alpha val="100000"/>
              </a:srgbClr>
            </a:solidFill>
          </p:spPr>
          <p:txBody>
            <a:bodyPr/>
            <a:lstStyle/>
            <a:p/>
          </p:txBody>
        </p:sp>
        <p:sp>
          <p:nvSpPr>
            <p:cNvPr id="37" name="rc37"/>
            <p:cNvSpPr/>
            <p:nvPr/>
          </p:nvSpPr>
          <p:spPr>
            <a:xfrm>
              <a:off x="2895532" y="3275564"/>
              <a:ext cx="239888" cy="1032457"/>
            </a:xfrm>
            <a:prstGeom prst="rect">
              <a:avLst/>
            </a:prstGeom>
            <a:solidFill>
              <a:srgbClr val="80BD41">
                <a:alpha val="100000"/>
              </a:srgbClr>
            </a:solidFill>
          </p:spPr>
          <p:txBody>
            <a:bodyPr/>
            <a:lstStyle/>
            <a:p/>
          </p:txBody>
        </p:sp>
        <p:sp>
          <p:nvSpPr>
            <p:cNvPr id="38" name="rc38"/>
            <p:cNvSpPr/>
            <p:nvPr/>
          </p:nvSpPr>
          <p:spPr>
            <a:xfrm>
              <a:off x="2895532" y="3243586"/>
              <a:ext cx="239888" cy="31978"/>
            </a:xfrm>
            <a:prstGeom prst="rect">
              <a:avLst/>
            </a:prstGeom>
            <a:solidFill>
              <a:srgbClr val="E2231A">
                <a:alpha val="100000"/>
              </a:srgbClr>
            </a:solidFill>
          </p:spPr>
          <p:txBody>
            <a:bodyPr/>
            <a:lstStyle/>
            <a:p/>
          </p:txBody>
        </p:sp>
        <p:sp>
          <p:nvSpPr>
            <p:cNvPr id="39" name="rc39"/>
            <p:cNvSpPr/>
            <p:nvPr/>
          </p:nvSpPr>
          <p:spPr>
            <a:xfrm>
              <a:off x="3162075" y="3181663"/>
              <a:ext cx="239888" cy="1126357"/>
            </a:xfrm>
            <a:prstGeom prst="rect">
              <a:avLst/>
            </a:prstGeom>
            <a:solidFill>
              <a:srgbClr val="80BD41">
                <a:alpha val="100000"/>
              </a:srgbClr>
            </a:solidFill>
          </p:spPr>
          <p:txBody>
            <a:bodyPr/>
            <a:lstStyle/>
            <a:p/>
          </p:txBody>
        </p:sp>
        <p:sp>
          <p:nvSpPr>
            <p:cNvPr id="40" name="rc40"/>
            <p:cNvSpPr/>
            <p:nvPr/>
          </p:nvSpPr>
          <p:spPr>
            <a:xfrm>
              <a:off x="3162075" y="3170250"/>
              <a:ext cx="239888" cy="11412"/>
            </a:xfrm>
            <a:prstGeom prst="rect">
              <a:avLst/>
            </a:prstGeom>
            <a:solidFill>
              <a:srgbClr val="E2231A">
                <a:alpha val="100000"/>
              </a:srgbClr>
            </a:solidFill>
          </p:spPr>
          <p:txBody>
            <a:bodyPr/>
            <a:lstStyle/>
            <a:p/>
          </p:txBody>
        </p:sp>
        <p:sp>
          <p:nvSpPr>
            <p:cNvPr id="41" name="rc41"/>
            <p:cNvSpPr/>
            <p:nvPr/>
          </p:nvSpPr>
          <p:spPr>
            <a:xfrm>
              <a:off x="3428618" y="3138046"/>
              <a:ext cx="239888" cy="1169974"/>
            </a:xfrm>
            <a:prstGeom prst="rect">
              <a:avLst/>
            </a:prstGeom>
            <a:solidFill>
              <a:srgbClr val="80BD41">
                <a:alpha val="100000"/>
              </a:srgbClr>
            </a:solidFill>
          </p:spPr>
          <p:txBody>
            <a:bodyPr/>
            <a:lstStyle/>
            <a:p/>
          </p:txBody>
        </p:sp>
        <p:sp>
          <p:nvSpPr>
            <p:cNvPr id="42" name="rc42"/>
            <p:cNvSpPr/>
            <p:nvPr/>
          </p:nvSpPr>
          <p:spPr>
            <a:xfrm>
              <a:off x="3428618" y="3126182"/>
              <a:ext cx="239888" cy="11864"/>
            </a:xfrm>
            <a:prstGeom prst="rect">
              <a:avLst/>
            </a:prstGeom>
            <a:solidFill>
              <a:srgbClr val="E2231A">
                <a:alpha val="100000"/>
              </a:srgbClr>
            </a:solidFill>
          </p:spPr>
          <p:txBody>
            <a:bodyPr/>
            <a:lstStyle/>
            <a:p/>
          </p:txBody>
        </p:sp>
        <p:sp>
          <p:nvSpPr>
            <p:cNvPr id="43" name="rc43"/>
            <p:cNvSpPr/>
            <p:nvPr/>
          </p:nvSpPr>
          <p:spPr>
            <a:xfrm>
              <a:off x="3695161" y="3114430"/>
              <a:ext cx="239888" cy="1193591"/>
            </a:xfrm>
            <a:prstGeom prst="rect">
              <a:avLst/>
            </a:prstGeom>
            <a:solidFill>
              <a:srgbClr val="80BD41">
                <a:alpha val="100000"/>
              </a:srgbClr>
            </a:solidFill>
          </p:spPr>
          <p:txBody>
            <a:bodyPr/>
            <a:lstStyle/>
            <a:p/>
          </p:txBody>
        </p:sp>
        <p:sp>
          <p:nvSpPr>
            <p:cNvPr id="44" name="rc44"/>
            <p:cNvSpPr/>
            <p:nvPr/>
          </p:nvSpPr>
          <p:spPr>
            <a:xfrm>
              <a:off x="3695161" y="3102339"/>
              <a:ext cx="239888" cy="12090"/>
            </a:xfrm>
            <a:prstGeom prst="rect">
              <a:avLst/>
            </a:prstGeom>
            <a:solidFill>
              <a:srgbClr val="E2231A">
                <a:alpha val="100000"/>
              </a:srgbClr>
            </a:solidFill>
          </p:spPr>
          <p:txBody>
            <a:bodyPr/>
            <a:lstStyle/>
            <a:p/>
          </p:txBody>
        </p:sp>
        <p:sp>
          <p:nvSpPr>
            <p:cNvPr id="45" name="rc45"/>
            <p:cNvSpPr/>
            <p:nvPr/>
          </p:nvSpPr>
          <p:spPr>
            <a:xfrm>
              <a:off x="3961705" y="3118272"/>
              <a:ext cx="239888" cy="1189749"/>
            </a:xfrm>
            <a:prstGeom prst="rect">
              <a:avLst/>
            </a:prstGeom>
            <a:solidFill>
              <a:srgbClr val="80BD41">
                <a:alpha val="100000"/>
              </a:srgbClr>
            </a:solidFill>
          </p:spPr>
          <p:txBody>
            <a:bodyPr/>
            <a:lstStyle/>
            <a:p/>
          </p:txBody>
        </p:sp>
        <p:sp>
          <p:nvSpPr>
            <p:cNvPr id="46" name="rc46"/>
            <p:cNvSpPr/>
            <p:nvPr/>
          </p:nvSpPr>
          <p:spPr>
            <a:xfrm>
              <a:off x="3961705" y="3106294"/>
              <a:ext cx="239888" cy="11977"/>
            </a:xfrm>
            <a:prstGeom prst="rect">
              <a:avLst/>
            </a:prstGeom>
            <a:solidFill>
              <a:srgbClr val="E2231A">
                <a:alpha val="100000"/>
              </a:srgbClr>
            </a:solidFill>
          </p:spPr>
          <p:txBody>
            <a:bodyPr/>
            <a:lstStyle/>
            <a:p/>
          </p:txBody>
        </p:sp>
        <p:sp>
          <p:nvSpPr>
            <p:cNvPr id="47" name="rc47"/>
            <p:cNvSpPr/>
            <p:nvPr/>
          </p:nvSpPr>
          <p:spPr>
            <a:xfrm>
              <a:off x="4228248" y="3086067"/>
              <a:ext cx="239888" cy="1221953"/>
            </a:xfrm>
            <a:prstGeom prst="rect">
              <a:avLst/>
            </a:prstGeom>
            <a:solidFill>
              <a:srgbClr val="80BD41">
                <a:alpha val="100000"/>
              </a:srgbClr>
            </a:solidFill>
          </p:spPr>
          <p:txBody>
            <a:bodyPr/>
            <a:lstStyle/>
            <a:p/>
          </p:txBody>
        </p:sp>
        <p:sp>
          <p:nvSpPr>
            <p:cNvPr id="48" name="rc48"/>
            <p:cNvSpPr/>
            <p:nvPr/>
          </p:nvSpPr>
          <p:spPr>
            <a:xfrm>
              <a:off x="4228248" y="3073751"/>
              <a:ext cx="239888" cy="12316"/>
            </a:xfrm>
            <a:prstGeom prst="rect">
              <a:avLst/>
            </a:prstGeom>
            <a:solidFill>
              <a:srgbClr val="E2231A">
                <a:alpha val="100000"/>
              </a:srgbClr>
            </a:solidFill>
          </p:spPr>
          <p:txBody>
            <a:bodyPr/>
            <a:lstStyle/>
            <a:p/>
          </p:txBody>
        </p:sp>
        <p:sp>
          <p:nvSpPr>
            <p:cNvPr id="49" name="rc49"/>
            <p:cNvSpPr/>
            <p:nvPr/>
          </p:nvSpPr>
          <p:spPr>
            <a:xfrm>
              <a:off x="4494791" y="3028665"/>
              <a:ext cx="239888" cy="1279356"/>
            </a:xfrm>
            <a:prstGeom prst="rect">
              <a:avLst/>
            </a:prstGeom>
            <a:solidFill>
              <a:srgbClr val="80BD41">
                <a:alpha val="100000"/>
              </a:srgbClr>
            </a:solidFill>
          </p:spPr>
          <p:txBody>
            <a:bodyPr/>
            <a:lstStyle/>
            <a:p/>
          </p:txBody>
        </p:sp>
        <p:sp>
          <p:nvSpPr>
            <p:cNvPr id="50" name="rc50"/>
            <p:cNvSpPr/>
            <p:nvPr/>
          </p:nvSpPr>
          <p:spPr>
            <a:xfrm>
              <a:off x="4494791" y="3002562"/>
              <a:ext cx="239888" cy="26102"/>
            </a:xfrm>
            <a:prstGeom prst="rect">
              <a:avLst/>
            </a:prstGeom>
            <a:solidFill>
              <a:srgbClr val="E2231A">
                <a:alpha val="100000"/>
              </a:srgbClr>
            </a:solidFill>
          </p:spPr>
          <p:txBody>
            <a:bodyPr/>
            <a:lstStyle/>
            <a:p/>
          </p:txBody>
        </p:sp>
        <p:sp>
          <p:nvSpPr>
            <p:cNvPr id="51" name="rc51"/>
            <p:cNvSpPr/>
            <p:nvPr/>
          </p:nvSpPr>
          <p:spPr>
            <a:xfrm>
              <a:off x="4761334" y="2990246"/>
              <a:ext cx="239888" cy="1317775"/>
            </a:xfrm>
            <a:prstGeom prst="rect">
              <a:avLst/>
            </a:prstGeom>
            <a:solidFill>
              <a:srgbClr val="80BD41">
                <a:alpha val="100000"/>
              </a:srgbClr>
            </a:solidFill>
          </p:spPr>
          <p:txBody>
            <a:bodyPr/>
            <a:lstStyle/>
            <a:p/>
          </p:txBody>
        </p:sp>
        <p:sp>
          <p:nvSpPr>
            <p:cNvPr id="52" name="rc52"/>
            <p:cNvSpPr/>
            <p:nvPr/>
          </p:nvSpPr>
          <p:spPr>
            <a:xfrm>
              <a:off x="4761334" y="2976912"/>
              <a:ext cx="239888" cy="13333"/>
            </a:xfrm>
            <a:prstGeom prst="rect">
              <a:avLst/>
            </a:prstGeom>
            <a:solidFill>
              <a:srgbClr val="E2231A">
                <a:alpha val="100000"/>
              </a:srgbClr>
            </a:solidFill>
          </p:spPr>
          <p:txBody>
            <a:bodyPr/>
            <a:lstStyle/>
            <a:p/>
          </p:txBody>
        </p:sp>
        <p:sp>
          <p:nvSpPr>
            <p:cNvPr id="53" name="rc53"/>
            <p:cNvSpPr/>
            <p:nvPr/>
          </p:nvSpPr>
          <p:spPr>
            <a:xfrm>
              <a:off x="5027877" y="2983692"/>
              <a:ext cx="239888" cy="1324329"/>
            </a:xfrm>
            <a:prstGeom prst="rect">
              <a:avLst/>
            </a:prstGeom>
            <a:solidFill>
              <a:srgbClr val="80BD41">
                <a:alpha val="100000"/>
              </a:srgbClr>
            </a:solidFill>
          </p:spPr>
          <p:txBody>
            <a:bodyPr/>
            <a:lstStyle/>
            <a:p/>
          </p:txBody>
        </p:sp>
        <p:sp>
          <p:nvSpPr>
            <p:cNvPr id="54" name="rc54"/>
            <p:cNvSpPr/>
            <p:nvPr/>
          </p:nvSpPr>
          <p:spPr>
            <a:xfrm>
              <a:off x="5027877" y="2970358"/>
              <a:ext cx="239888" cy="13333"/>
            </a:xfrm>
            <a:prstGeom prst="rect">
              <a:avLst/>
            </a:prstGeom>
            <a:solidFill>
              <a:srgbClr val="E2231A">
                <a:alpha val="100000"/>
              </a:srgbClr>
            </a:solidFill>
          </p:spPr>
          <p:txBody>
            <a:bodyPr/>
            <a:lstStyle/>
            <a:p/>
          </p:txBody>
        </p:sp>
        <p:sp>
          <p:nvSpPr>
            <p:cNvPr id="55" name="rc55"/>
            <p:cNvSpPr/>
            <p:nvPr/>
          </p:nvSpPr>
          <p:spPr>
            <a:xfrm>
              <a:off x="5294420" y="2980189"/>
              <a:ext cx="239888" cy="1327832"/>
            </a:xfrm>
            <a:prstGeom prst="rect">
              <a:avLst/>
            </a:prstGeom>
            <a:solidFill>
              <a:srgbClr val="80BD41">
                <a:alpha val="100000"/>
              </a:srgbClr>
            </a:solidFill>
          </p:spPr>
          <p:txBody>
            <a:bodyPr/>
            <a:lstStyle/>
            <a:p/>
          </p:txBody>
        </p:sp>
        <p:sp>
          <p:nvSpPr>
            <p:cNvPr id="56" name="rc56"/>
            <p:cNvSpPr/>
            <p:nvPr/>
          </p:nvSpPr>
          <p:spPr>
            <a:xfrm>
              <a:off x="5294420" y="2966742"/>
              <a:ext cx="239888" cy="13446"/>
            </a:xfrm>
            <a:prstGeom prst="rect">
              <a:avLst/>
            </a:prstGeom>
            <a:solidFill>
              <a:srgbClr val="E2231A">
                <a:alpha val="100000"/>
              </a:srgbClr>
            </a:solidFill>
          </p:spPr>
          <p:txBody>
            <a:bodyPr/>
            <a:lstStyle/>
            <a:p/>
          </p:txBody>
        </p:sp>
        <p:sp>
          <p:nvSpPr>
            <p:cNvPr id="57" name="rc57"/>
            <p:cNvSpPr/>
            <p:nvPr/>
          </p:nvSpPr>
          <p:spPr>
            <a:xfrm>
              <a:off x="5560963" y="3014540"/>
              <a:ext cx="239888" cy="1293481"/>
            </a:xfrm>
            <a:prstGeom prst="rect">
              <a:avLst/>
            </a:prstGeom>
            <a:solidFill>
              <a:srgbClr val="80BD41">
                <a:alpha val="100000"/>
              </a:srgbClr>
            </a:solidFill>
          </p:spPr>
          <p:txBody>
            <a:bodyPr/>
            <a:lstStyle/>
            <a:p/>
          </p:txBody>
        </p:sp>
        <p:sp>
          <p:nvSpPr>
            <p:cNvPr id="58" name="rc58"/>
            <p:cNvSpPr/>
            <p:nvPr/>
          </p:nvSpPr>
          <p:spPr>
            <a:xfrm>
              <a:off x="5560963" y="2988099"/>
              <a:ext cx="239888" cy="26441"/>
            </a:xfrm>
            <a:prstGeom prst="rect">
              <a:avLst/>
            </a:prstGeom>
            <a:solidFill>
              <a:srgbClr val="E2231A">
                <a:alpha val="100000"/>
              </a:srgbClr>
            </a:solidFill>
          </p:spPr>
          <p:txBody>
            <a:bodyPr/>
            <a:lstStyle/>
            <a:p/>
          </p:txBody>
        </p:sp>
        <p:sp>
          <p:nvSpPr>
            <p:cNvPr id="59" name="rc59"/>
            <p:cNvSpPr/>
            <p:nvPr/>
          </p:nvSpPr>
          <p:spPr>
            <a:xfrm>
              <a:off x="5827506" y="3182341"/>
              <a:ext cx="239888" cy="1125679"/>
            </a:xfrm>
            <a:prstGeom prst="rect">
              <a:avLst/>
            </a:prstGeom>
            <a:solidFill>
              <a:srgbClr val="80BD41">
                <a:alpha val="100000"/>
              </a:srgbClr>
            </a:solidFill>
          </p:spPr>
          <p:txBody>
            <a:bodyPr/>
            <a:lstStyle/>
            <a:p/>
          </p:txBody>
        </p:sp>
        <p:sp>
          <p:nvSpPr>
            <p:cNvPr id="60" name="rc60"/>
            <p:cNvSpPr/>
            <p:nvPr/>
          </p:nvSpPr>
          <p:spPr>
            <a:xfrm>
              <a:off x="5827506" y="3147538"/>
              <a:ext cx="239888" cy="34803"/>
            </a:xfrm>
            <a:prstGeom prst="rect">
              <a:avLst/>
            </a:prstGeom>
            <a:solidFill>
              <a:srgbClr val="E2231A">
                <a:alpha val="100000"/>
              </a:srgbClr>
            </a:solidFill>
          </p:spPr>
          <p:txBody>
            <a:bodyPr/>
            <a:lstStyle/>
            <a:p/>
          </p:txBody>
        </p:sp>
        <p:sp>
          <p:nvSpPr>
            <p:cNvPr id="61" name="rc61"/>
            <p:cNvSpPr/>
            <p:nvPr/>
          </p:nvSpPr>
          <p:spPr>
            <a:xfrm>
              <a:off x="6094049" y="3264264"/>
              <a:ext cx="239888" cy="1043756"/>
            </a:xfrm>
            <a:prstGeom prst="rect">
              <a:avLst/>
            </a:prstGeom>
            <a:solidFill>
              <a:srgbClr val="80BD41">
                <a:alpha val="100000"/>
              </a:srgbClr>
            </a:solidFill>
          </p:spPr>
          <p:txBody>
            <a:bodyPr/>
            <a:lstStyle/>
            <a:p/>
          </p:txBody>
        </p:sp>
        <p:sp>
          <p:nvSpPr>
            <p:cNvPr id="62" name="rc62"/>
            <p:cNvSpPr/>
            <p:nvPr/>
          </p:nvSpPr>
          <p:spPr>
            <a:xfrm>
              <a:off x="6094049" y="3242908"/>
              <a:ext cx="239888" cy="21356"/>
            </a:xfrm>
            <a:prstGeom prst="rect">
              <a:avLst/>
            </a:prstGeom>
            <a:solidFill>
              <a:srgbClr val="E2231A">
                <a:alpha val="100000"/>
              </a:srgbClr>
            </a:solidFill>
          </p:spPr>
          <p:txBody>
            <a:bodyPr/>
            <a:lstStyle/>
            <a:p/>
          </p:txBody>
        </p:sp>
        <p:sp>
          <p:nvSpPr>
            <p:cNvPr id="63" name="rc63"/>
            <p:cNvSpPr/>
            <p:nvPr/>
          </p:nvSpPr>
          <p:spPr>
            <a:xfrm>
              <a:off x="6360593" y="3339408"/>
              <a:ext cx="239888" cy="968613"/>
            </a:xfrm>
            <a:prstGeom prst="rect">
              <a:avLst/>
            </a:prstGeom>
            <a:solidFill>
              <a:srgbClr val="80BD41">
                <a:alpha val="100000"/>
              </a:srgbClr>
            </a:solidFill>
          </p:spPr>
          <p:txBody>
            <a:bodyPr/>
            <a:lstStyle/>
            <a:p/>
          </p:txBody>
        </p:sp>
        <p:sp>
          <p:nvSpPr>
            <p:cNvPr id="64" name="rc64"/>
            <p:cNvSpPr/>
            <p:nvPr/>
          </p:nvSpPr>
          <p:spPr>
            <a:xfrm>
              <a:off x="6360593" y="3319633"/>
              <a:ext cx="239888" cy="19774"/>
            </a:xfrm>
            <a:prstGeom prst="rect">
              <a:avLst/>
            </a:prstGeom>
            <a:solidFill>
              <a:srgbClr val="E2231A">
                <a:alpha val="100000"/>
              </a:srgbClr>
            </a:solidFill>
          </p:spPr>
          <p:txBody>
            <a:bodyPr/>
            <a:lstStyle/>
            <a:p/>
          </p:txBody>
        </p:sp>
        <p:sp>
          <p:nvSpPr>
            <p:cNvPr id="65" name="rc65"/>
            <p:cNvSpPr/>
            <p:nvPr/>
          </p:nvSpPr>
          <p:spPr>
            <a:xfrm>
              <a:off x="6627136" y="3399070"/>
              <a:ext cx="239888" cy="908950"/>
            </a:xfrm>
            <a:prstGeom prst="rect">
              <a:avLst/>
            </a:prstGeom>
            <a:solidFill>
              <a:srgbClr val="80BD41">
                <a:alpha val="100000"/>
              </a:srgbClr>
            </a:solidFill>
          </p:spPr>
          <p:txBody>
            <a:bodyPr/>
            <a:lstStyle/>
            <a:p/>
          </p:txBody>
        </p:sp>
        <p:sp>
          <p:nvSpPr>
            <p:cNvPr id="66" name="rc66"/>
            <p:cNvSpPr/>
            <p:nvPr/>
          </p:nvSpPr>
          <p:spPr>
            <a:xfrm>
              <a:off x="6627136" y="3370934"/>
              <a:ext cx="239888" cy="28136"/>
            </a:xfrm>
            <a:prstGeom prst="rect">
              <a:avLst/>
            </a:prstGeom>
            <a:solidFill>
              <a:srgbClr val="E2231A">
                <a:alpha val="100000"/>
              </a:srgbClr>
            </a:solidFill>
          </p:spPr>
          <p:txBody>
            <a:bodyPr/>
            <a:lstStyle/>
            <a:p/>
          </p:txBody>
        </p:sp>
        <p:sp>
          <p:nvSpPr>
            <p:cNvPr id="67" name="rc67"/>
            <p:cNvSpPr/>
            <p:nvPr/>
          </p:nvSpPr>
          <p:spPr>
            <a:xfrm>
              <a:off x="6893679" y="3426190"/>
              <a:ext cx="239888" cy="881831"/>
            </a:xfrm>
            <a:prstGeom prst="rect">
              <a:avLst/>
            </a:prstGeom>
            <a:solidFill>
              <a:srgbClr val="80BD41">
                <a:alpha val="100000"/>
              </a:srgbClr>
            </a:solidFill>
          </p:spPr>
          <p:txBody>
            <a:bodyPr/>
            <a:lstStyle/>
            <a:p/>
          </p:txBody>
        </p:sp>
        <p:sp>
          <p:nvSpPr>
            <p:cNvPr id="68" name="rc68"/>
            <p:cNvSpPr/>
            <p:nvPr/>
          </p:nvSpPr>
          <p:spPr>
            <a:xfrm>
              <a:off x="6893679" y="3408223"/>
              <a:ext cx="239888" cy="17966"/>
            </a:xfrm>
            <a:prstGeom prst="rect">
              <a:avLst/>
            </a:prstGeom>
            <a:solidFill>
              <a:srgbClr val="E2231A">
                <a:alpha val="100000"/>
              </a:srgbClr>
            </a:solidFill>
          </p:spPr>
          <p:txBody>
            <a:bodyPr/>
            <a:lstStyle/>
            <a:p/>
          </p:txBody>
        </p:sp>
        <p:sp>
          <p:nvSpPr>
            <p:cNvPr id="69" name="rc69"/>
            <p:cNvSpPr/>
            <p:nvPr/>
          </p:nvSpPr>
          <p:spPr>
            <a:xfrm>
              <a:off x="7160222" y="3490485"/>
              <a:ext cx="239888" cy="817536"/>
            </a:xfrm>
            <a:prstGeom prst="rect">
              <a:avLst/>
            </a:prstGeom>
            <a:solidFill>
              <a:srgbClr val="80BD41">
                <a:alpha val="100000"/>
              </a:srgbClr>
            </a:solidFill>
          </p:spPr>
          <p:txBody>
            <a:bodyPr/>
            <a:lstStyle/>
            <a:p/>
          </p:txBody>
        </p:sp>
        <p:sp>
          <p:nvSpPr>
            <p:cNvPr id="70" name="rc70"/>
            <p:cNvSpPr/>
            <p:nvPr/>
          </p:nvSpPr>
          <p:spPr>
            <a:xfrm>
              <a:off x="7160222" y="3473761"/>
              <a:ext cx="239888" cy="16723"/>
            </a:xfrm>
            <a:prstGeom prst="rect">
              <a:avLst/>
            </a:prstGeom>
            <a:solidFill>
              <a:srgbClr val="E2231A">
                <a:alpha val="100000"/>
              </a:srgbClr>
            </a:solidFill>
          </p:spPr>
          <p:txBody>
            <a:bodyPr/>
            <a:lstStyle/>
            <a:p/>
          </p:txBody>
        </p:sp>
        <p:sp>
          <p:nvSpPr>
            <p:cNvPr id="71" name="rc71"/>
            <p:cNvSpPr/>
            <p:nvPr/>
          </p:nvSpPr>
          <p:spPr>
            <a:xfrm>
              <a:off x="7426765" y="3596138"/>
              <a:ext cx="239888" cy="711883"/>
            </a:xfrm>
            <a:prstGeom prst="rect">
              <a:avLst/>
            </a:prstGeom>
            <a:solidFill>
              <a:srgbClr val="80BD41">
                <a:alpha val="100000"/>
              </a:srgbClr>
            </a:solidFill>
          </p:spPr>
          <p:txBody>
            <a:bodyPr/>
            <a:lstStyle/>
            <a:p/>
          </p:txBody>
        </p:sp>
        <p:sp>
          <p:nvSpPr>
            <p:cNvPr id="72" name="rc72"/>
            <p:cNvSpPr/>
            <p:nvPr/>
          </p:nvSpPr>
          <p:spPr>
            <a:xfrm>
              <a:off x="7426765" y="3574103"/>
              <a:ext cx="239888" cy="22034"/>
            </a:xfrm>
            <a:prstGeom prst="rect">
              <a:avLst/>
            </a:prstGeom>
            <a:solidFill>
              <a:srgbClr val="E2231A">
                <a:alpha val="100000"/>
              </a:srgbClr>
            </a:solidFill>
          </p:spPr>
          <p:txBody>
            <a:bodyPr/>
            <a:lstStyle/>
            <a:p/>
          </p:txBody>
        </p:sp>
        <p:sp>
          <p:nvSpPr>
            <p:cNvPr id="73" name="rc73"/>
            <p:cNvSpPr/>
            <p:nvPr/>
          </p:nvSpPr>
          <p:spPr>
            <a:xfrm>
              <a:off x="7693308" y="3604386"/>
              <a:ext cx="239888" cy="703634"/>
            </a:xfrm>
            <a:prstGeom prst="rect">
              <a:avLst/>
            </a:prstGeom>
            <a:solidFill>
              <a:srgbClr val="80BD41">
                <a:alpha val="100000"/>
              </a:srgbClr>
            </a:solidFill>
          </p:spPr>
          <p:txBody>
            <a:bodyPr/>
            <a:lstStyle/>
            <a:p/>
          </p:txBody>
        </p:sp>
        <p:sp>
          <p:nvSpPr>
            <p:cNvPr id="74" name="rc74"/>
            <p:cNvSpPr/>
            <p:nvPr/>
          </p:nvSpPr>
          <p:spPr>
            <a:xfrm>
              <a:off x="7693308" y="3590036"/>
              <a:ext cx="239888" cy="14350"/>
            </a:xfrm>
            <a:prstGeom prst="rect">
              <a:avLst/>
            </a:prstGeom>
            <a:solidFill>
              <a:srgbClr val="E2231A">
                <a:alpha val="100000"/>
              </a:srgbClr>
            </a:solidFill>
          </p:spPr>
          <p:txBody>
            <a:bodyPr/>
            <a:lstStyle/>
            <a:p/>
          </p:txBody>
        </p:sp>
        <p:sp>
          <p:nvSpPr>
            <p:cNvPr id="75" name="rc75"/>
            <p:cNvSpPr/>
            <p:nvPr/>
          </p:nvSpPr>
          <p:spPr>
            <a:xfrm>
              <a:off x="7959851" y="3619189"/>
              <a:ext cx="239888" cy="688832"/>
            </a:xfrm>
            <a:prstGeom prst="rect">
              <a:avLst/>
            </a:prstGeom>
            <a:solidFill>
              <a:srgbClr val="80BD41">
                <a:alpha val="100000"/>
              </a:srgbClr>
            </a:solidFill>
          </p:spPr>
          <p:txBody>
            <a:bodyPr/>
            <a:lstStyle/>
            <a:p/>
          </p:txBody>
        </p:sp>
        <p:sp>
          <p:nvSpPr>
            <p:cNvPr id="76" name="rc76"/>
            <p:cNvSpPr/>
            <p:nvPr/>
          </p:nvSpPr>
          <p:spPr>
            <a:xfrm>
              <a:off x="7959851" y="3605177"/>
              <a:ext cx="239888" cy="14011"/>
            </a:xfrm>
            <a:prstGeom prst="rect">
              <a:avLst/>
            </a:prstGeom>
            <a:solidFill>
              <a:srgbClr val="E2231A">
                <a:alpha val="100000"/>
              </a:srgbClr>
            </a:solidFill>
          </p:spPr>
          <p:txBody>
            <a:bodyPr/>
            <a:lstStyle/>
            <a:p/>
          </p:txBody>
        </p:sp>
        <p:sp>
          <p:nvSpPr>
            <p:cNvPr id="77" name="pl77"/>
            <p:cNvSpPr/>
            <p:nvPr/>
          </p:nvSpPr>
          <p:spPr>
            <a:xfrm>
              <a:off x="1416218" y="2095023"/>
              <a:ext cx="6663577" cy="44707"/>
            </a:xfrm>
            <a:custGeom>
              <a:avLst/>
              <a:pathLst>
                <a:path w="6663577" h="44707">
                  <a:moveTo>
                    <a:pt x="0" y="22353"/>
                  </a:moveTo>
                  <a:lnTo>
                    <a:pt x="266543" y="0"/>
                  </a:lnTo>
                  <a:lnTo>
                    <a:pt x="533086" y="0"/>
                  </a:lnTo>
                  <a:lnTo>
                    <a:pt x="799629" y="0"/>
                  </a:lnTo>
                  <a:lnTo>
                    <a:pt x="1066172" y="0"/>
                  </a:lnTo>
                  <a:lnTo>
                    <a:pt x="1332715" y="0"/>
                  </a:lnTo>
                  <a:lnTo>
                    <a:pt x="1599258" y="44707"/>
                  </a:lnTo>
                  <a:lnTo>
                    <a:pt x="1865801" y="0"/>
                  </a:lnTo>
                  <a:lnTo>
                    <a:pt x="2132344" y="0"/>
                  </a:lnTo>
                  <a:lnTo>
                    <a:pt x="2398888" y="0"/>
                  </a:lnTo>
                  <a:lnTo>
                    <a:pt x="2665431" y="0"/>
                  </a:lnTo>
                  <a:lnTo>
                    <a:pt x="2931974" y="0"/>
                  </a:lnTo>
                  <a:lnTo>
                    <a:pt x="3198517" y="22353"/>
                  </a:lnTo>
                  <a:lnTo>
                    <a:pt x="3465060" y="0"/>
                  </a:lnTo>
                  <a:lnTo>
                    <a:pt x="3731603" y="0"/>
                  </a:lnTo>
                  <a:lnTo>
                    <a:pt x="3998146" y="0"/>
                  </a:lnTo>
                  <a:lnTo>
                    <a:pt x="4264689" y="22353"/>
                  </a:lnTo>
                  <a:lnTo>
                    <a:pt x="4531233" y="44707"/>
                  </a:lnTo>
                  <a:lnTo>
                    <a:pt x="4797776" y="22353"/>
                  </a:lnTo>
                  <a:lnTo>
                    <a:pt x="5064319" y="22353"/>
                  </a:lnTo>
                  <a:lnTo>
                    <a:pt x="5330862" y="44707"/>
                  </a:lnTo>
                  <a:lnTo>
                    <a:pt x="5597405" y="22353"/>
                  </a:lnTo>
                  <a:lnTo>
                    <a:pt x="5863948" y="22353"/>
                  </a:lnTo>
                  <a:lnTo>
                    <a:pt x="6130491" y="44707"/>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24790" y="3157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a:t>
              </a:r>
            </a:p>
          </p:txBody>
        </p:sp>
        <p:sp>
          <p:nvSpPr>
            <p:cNvPr id="90" name="tx90"/>
            <p:cNvSpPr/>
            <p:nvPr/>
          </p:nvSpPr>
          <p:spPr>
            <a:xfrm>
              <a:off x="2657505" y="31787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87.9</a:t>
              </a:r>
            </a:p>
          </p:txBody>
        </p:sp>
        <p:sp>
          <p:nvSpPr>
            <p:cNvPr id="91" name="tx91"/>
            <p:cNvSpPr/>
            <p:nvPr/>
          </p:nvSpPr>
          <p:spPr>
            <a:xfrm>
              <a:off x="3964096" y="29703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106.3</a:t>
              </a:r>
            </a:p>
          </p:txBody>
        </p:sp>
        <p:sp>
          <p:nvSpPr>
            <p:cNvPr id="92" name="tx92"/>
            <p:cNvSpPr/>
            <p:nvPr/>
          </p:nvSpPr>
          <p:spPr>
            <a:xfrm>
              <a:off x="5296811" y="28309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118.7</a:t>
              </a:r>
            </a:p>
          </p:txBody>
        </p:sp>
        <p:sp>
          <p:nvSpPr>
            <p:cNvPr id="93" name="tx93"/>
            <p:cNvSpPr/>
            <p:nvPr/>
          </p:nvSpPr>
          <p:spPr>
            <a:xfrm>
              <a:off x="6389109" y="31838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87.5</a:t>
              </a:r>
            </a:p>
          </p:txBody>
        </p:sp>
        <p:sp>
          <p:nvSpPr>
            <p:cNvPr id="94" name="tx94"/>
            <p:cNvSpPr/>
            <p:nvPr/>
          </p:nvSpPr>
          <p:spPr>
            <a:xfrm>
              <a:off x="6655652" y="32351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82.9</a:t>
              </a:r>
            </a:p>
          </p:txBody>
        </p:sp>
        <p:sp>
          <p:nvSpPr>
            <p:cNvPr id="95" name="tx95"/>
            <p:cNvSpPr/>
            <p:nvPr/>
          </p:nvSpPr>
          <p:spPr>
            <a:xfrm>
              <a:off x="6922195" y="32721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79.6</a:t>
              </a:r>
            </a:p>
          </p:txBody>
        </p:sp>
        <p:sp>
          <p:nvSpPr>
            <p:cNvPr id="96" name="tx96"/>
            <p:cNvSpPr/>
            <p:nvPr/>
          </p:nvSpPr>
          <p:spPr>
            <a:xfrm>
              <a:off x="7188738" y="33377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73.8</a:t>
              </a:r>
            </a:p>
          </p:txBody>
        </p:sp>
        <p:sp>
          <p:nvSpPr>
            <p:cNvPr id="97" name="tx97"/>
            <p:cNvSpPr/>
            <p:nvPr/>
          </p:nvSpPr>
          <p:spPr>
            <a:xfrm>
              <a:off x="7455282" y="34382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64.9</a:t>
              </a:r>
            </a:p>
          </p:txBody>
        </p:sp>
        <p:sp>
          <p:nvSpPr>
            <p:cNvPr id="98" name="tx98"/>
            <p:cNvSpPr/>
            <p:nvPr/>
          </p:nvSpPr>
          <p:spPr>
            <a:xfrm>
              <a:off x="7721825" y="34539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a:t>
              </a:r>
            </a:p>
          </p:txBody>
        </p:sp>
        <p:sp>
          <p:nvSpPr>
            <p:cNvPr id="99" name="tx99"/>
            <p:cNvSpPr/>
            <p:nvPr/>
          </p:nvSpPr>
          <p:spPr>
            <a:xfrm>
              <a:off x="7988368" y="34691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62.2</a:t>
              </a:r>
            </a:p>
          </p:txBody>
        </p:sp>
        <p:sp>
          <p:nvSpPr>
            <p:cNvPr id="100" name="pl100"/>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63967" y="377606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2" name="tx112"/>
            <p:cNvSpPr/>
            <p:nvPr/>
          </p:nvSpPr>
          <p:spPr>
            <a:xfrm>
              <a:off x="1350915" y="32690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3" name="tx113"/>
            <p:cNvSpPr/>
            <p:nvPr/>
          </p:nvSpPr>
          <p:spPr>
            <a:xfrm>
              <a:off x="2696682" y="378126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14" name="tx114"/>
            <p:cNvSpPr/>
            <p:nvPr/>
          </p:nvSpPr>
          <p:spPr>
            <a:xfrm>
              <a:off x="2695375" y="32857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3964096" y="36780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105.3</a:t>
              </a:r>
            </a:p>
          </p:txBody>
        </p:sp>
        <p:sp>
          <p:nvSpPr>
            <p:cNvPr id="116" name="tx116"/>
            <p:cNvSpPr/>
            <p:nvPr/>
          </p:nvSpPr>
          <p:spPr>
            <a:xfrm>
              <a:off x="4016347" y="30783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5296811" y="36090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117.5</a:t>
              </a:r>
            </a:p>
          </p:txBody>
        </p:sp>
        <p:sp>
          <p:nvSpPr>
            <p:cNvPr id="118" name="tx118"/>
            <p:cNvSpPr/>
            <p:nvPr/>
          </p:nvSpPr>
          <p:spPr>
            <a:xfrm>
              <a:off x="5349062" y="29395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389109" y="37886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85.7</a:t>
              </a:r>
            </a:p>
          </p:txBody>
        </p:sp>
        <p:sp>
          <p:nvSpPr>
            <p:cNvPr id="120" name="tx120"/>
            <p:cNvSpPr/>
            <p:nvPr/>
          </p:nvSpPr>
          <p:spPr>
            <a:xfrm>
              <a:off x="6415235" y="32944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1" name="tx121"/>
            <p:cNvSpPr/>
            <p:nvPr/>
          </p:nvSpPr>
          <p:spPr>
            <a:xfrm>
              <a:off x="6655652" y="38184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80.4</a:t>
              </a:r>
            </a:p>
          </p:txBody>
        </p:sp>
        <p:sp>
          <p:nvSpPr>
            <p:cNvPr id="122" name="tx122"/>
            <p:cNvSpPr/>
            <p:nvPr/>
          </p:nvSpPr>
          <p:spPr>
            <a:xfrm>
              <a:off x="6681778" y="33499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3" name="tx123"/>
            <p:cNvSpPr/>
            <p:nvPr/>
          </p:nvSpPr>
          <p:spPr>
            <a:xfrm>
              <a:off x="6961372" y="38320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24" name="tx124"/>
            <p:cNvSpPr/>
            <p:nvPr/>
          </p:nvSpPr>
          <p:spPr>
            <a:xfrm>
              <a:off x="6948321" y="33821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5" name="tx125"/>
            <p:cNvSpPr/>
            <p:nvPr/>
          </p:nvSpPr>
          <p:spPr>
            <a:xfrm>
              <a:off x="7188738" y="38641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72.3</a:t>
              </a:r>
            </a:p>
          </p:txBody>
        </p:sp>
        <p:sp>
          <p:nvSpPr>
            <p:cNvPr id="126" name="tx126"/>
            <p:cNvSpPr/>
            <p:nvPr/>
          </p:nvSpPr>
          <p:spPr>
            <a:xfrm>
              <a:off x="7214864" y="34470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7" name="tx127"/>
            <p:cNvSpPr/>
            <p:nvPr/>
          </p:nvSpPr>
          <p:spPr>
            <a:xfrm>
              <a:off x="7494458" y="391698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8" name="tx128"/>
            <p:cNvSpPr/>
            <p:nvPr/>
          </p:nvSpPr>
          <p:spPr>
            <a:xfrm>
              <a:off x="7520584" y="355121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9" name="tx129"/>
            <p:cNvSpPr/>
            <p:nvPr/>
          </p:nvSpPr>
          <p:spPr>
            <a:xfrm>
              <a:off x="7721825" y="39211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a:t>
              </a:r>
            </a:p>
          </p:txBody>
        </p:sp>
        <p:sp>
          <p:nvSpPr>
            <p:cNvPr id="130" name="tx130"/>
            <p:cNvSpPr/>
            <p:nvPr/>
          </p:nvSpPr>
          <p:spPr>
            <a:xfrm>
              <a:off x="7747950" y="35621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1" name="tx131"/>
            <p:cNvSpPr/>
            <p:nvPr/>
          </p:nvSpPr>
          <p:spPr>
            <a:xfrm>
              <a:off x="8027545" y="39285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32" name="tx132"/>
            <p:cNvSpPr/>
            <p:nvPr/>
          </p:nvSpPr>
          <p:spPr>
            <a:xfrm>
              <a:off x="8014493" y="35782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909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1259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609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959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46324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Belarus, 2000-2025</a:t>
              </a:r>
            </a:p>
          </p:txBody>
        </p:sp>
        <p:sp>
          <p:nvSpPr>
            <p:cNvPr id="164" name="pl164"/>
            <p:cNvSpPr/>
            <p:nvPr/>
          </p:nvSpPr>
          <p:spPr>
            <a:xfrm>
              <a:off x="22359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11530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99465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87401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7562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0549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9343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443927" cy="129091"/>
            </a:xfrm>
            <a:prstGeom prst="rect">
              <a:avLst/>
            </a:prstGeom>
            <a:solidFill>
              <a:srgbClr val="80BD41">
                <a:alpha val="100000"/>
              </a:srgbClr>
            </a:solidFill>
          </p:spPr>
          <p:txBody>
            <a:bodyPr/>
            <a:lstStyle/>
            <a:p/>
          </p:txBody>
        </p:sp>
        <p:sp>
          <p:nvSpPr>
            <p:cNvPr id="176" name="rc176"/>
            <p:cNvSpPr/>
            <p:nvPr/>
          </p:nvSpPr>
          <p:spPr>
            <a:xfrm>
              <a:off x="7740201" y="5954972"/>
              <a:ext cx="131554" cy="129091"/>
            </a:xfrm>
            <a:prstGeom prst="rect">
              <a:avLst/>
            </a:prstGeom>
            <a:solidFill>
              <a:srgbClr val="E2231A">
                <a:alpha val="100000"/>
              </a:srgbClr>
            </a:solidFill>
          </p:spPr>
          <p:txBody>
            <a:bodyPr/>
            <a:lstStyle/>
            <a:p/>
          </p:txBody>
        </p:sp>
        <p:sp>
          <p:nvSpPr>
            <p:cNvPr id="177" name="rc177"/>
            <p:cNvSpPr/>
            <p:nvPr/>
          </p:nvSpPr>
          <p:spPr>
            <a:xfrm>
              <a:off x="1296273" y="5793607"/>
              <a:ext cx="4681093" cy="129091"/>
            </a:xfrm>
            <a:prstGeom prst="rect">
              <a:avLst/>
            </a:prstGeom>
            <a:solidFill>
              <a:srgbClr val="80BD41">
                <a:alpha val="100000"/>
              </a:srgbClr>
            </a:solidFill>
          </p:spPr>
          <p:txBody>
            <a:bodyPr/>
            <a:lstStyle/>
            <a:p/>
          </p:txBody>
        </p:sp>
        <p:sp>
          <p:nvSpPr>
            <p:cNvPr id="178" name="rc178"/>
            <p:cNvSpPr/>
            <p:nvPr/>
          </p:nvSpPr>
          <p:spPr>
            <a:xfrm>
              <a:off x="5977367" y="5793607"/>
              <a:ext cx="95471" cy="129091"/>
            </a:xfrm>
            <a:prstGeom prst="rect">
              <a:avLst/>
            </a:prstGeom>
            <a:solidFill>
              <a:srgbClr val="E2231A">
                <a:alpha val="100000"/>
              </a:srgbClr>
            </a:solidFill>
          </p:spPr>
          <p:txBody>
            <a:bodyPr/>
            <a:lstStyle/>
            <a:p/>
          </p:txBody>
        </p:sp>
        <p:sp>
          <p:nvSpPr>
            <p:cNvPr id="179" name="rc179"/>
            <p:cNvSpPr/>
            <p:nvPr/>
          </p:nvSpPr>
          <p:spPr>
            <a:xfrm>
              <a:off x="1296273" y="5632243"/>
              <a:ext cx="4582615" cy="129091"/>
            </a:xfrm>
            <a:prstGeom prst="rect">
              <a:avLst/>
            </a:prstGeom>
            <a:solidFill>
              <a:srgbClr val="80BD41">
                <a:alpha val="100000"/>
              </a:srgbClr>
            </a:solidFill>
          </p:spPr>
          <p:txBody>
            <a:bodyPr/>
            <a:lstStyle/>
            <a:p/>
          </p:txBody>
        </p:sp>
        <p:sp>
          <p:nvSpPr>
            <p:cNvPr id="180" name="rc180"/>
            <p:cNvSpPr/>
            <p:nvPr/>
          </p:nvSpPr>
          <p:spPr>
            <a:xfrm>
              <a:off x="5878889" y="5632243"/>
              <a:ext cx="93215" cy="129091"/>
            </a:xfrm>
            <a:prstGeom prst="rect">
              <a:avLst/>
            </a:prstGeom>
            <a:solidFill>
              <a:srgbClr val="E2231A">
                <a:alpha val="100000"/>
              </a:srgbClr>
            </a:solidFill>
          </p:spPr>
          <p:txBody>
            <a:bodyPr/>
            <a:lstStyle/>
            <a:p/>
          </p:txBody>
        </p:sp>
        <p:sp>
          <p:nvSpPr>
            <p:cNvPr id="181" name="tx181"/>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87.5</a:t>
              </a:r>
            </a:p>
          </p:txBody>
        </p:sp>
        <p:sp>
          <p:nvSpPr>
            <p:cNvPr id="182" name="tx182"/>
            <p:cNvSpPr/>
            <p:nvPr/>
          </p:nvSpPr>
          <p:spPr>
            <a:xfrm>
              <a:off x="6199929"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63.5</a:t>
              </a:r>
            </a:p>
          </p:txBody>
        </p:sp>
        <p:sp>
          <p:nvSpPr>
            <p:cNvPr id="183" name="tx183"/>
            <p:cNvSpPr/>
            <p:nvPr/>
          </p:nvSpPr>
          <p:spPr>
            <a:xfrm>
              <a:off x="6094159"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62.2</a:t>
              </a:r>
            </a:p>
          </p:txBody>
        </p:sp>
        <p:sp>
          <p:nvSpPr>
            <p:cNvPr id="184" name="tx184"/>
            <p:cNvSpPr/>
            <p:nvPr/>
          </p:nvSpPr>
          <p:spPr>
            <a:xfrm>
              <a:off x="441274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85.7</a:t>
              </a:r>
            </a:p>
          </p:txBody>
        </p:sp>
        <p:sp>
          <p:nvSpPr>
            <p:cNvPr id="185" name="tx185"/>
            <p:cNvSpPr/>
            <p:nvPr/>
          </p:nvSpPr>
          <p:spPr>
            <a:xfrm>
              <a:off x="7730629"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6" name="tx186"/>
            <p:cNvSpPr/>
            <p:nvPr/>
          </p:nvSpPr>
          <p:spPr>
            <a:xfrm>
              <a:off x="3531326"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62.3</a:t>
              </a:r>
            </a:p>
          </p:txBody>
        </p:sp>
        <p:sp>
          <p:nvSpPr>
            <p:cNvPr id="187" name="tx187"/>
            <p:cNvSpPr/>
            <p:nvPr/>
          </p:nvSpPr>
          <p:spPr>
            <a:xfrm>
              <a:off x="5949754"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8" name="tx188"/>
            <p:cNvSpPr/>
            <p:nvPr/>
          </p:nvSpPr>
          <p:spPr>
            <a:xfrm>
              <a:off x="3527291"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89" name="tx189"/>
            <p:cNvSpPr/>
            <p:nvPr/>
          </p:nvSpPr>
          <p:spPr>
            <a:xfrm>
              <a:off x="5850148"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09793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5" name="tx195"/>
            <p:cNvSpPr/>
            <p:nvPr/>
          </p:nvSpPr>
          <p:spPr>
            <a:xfrm>
              <a:off x="497728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6856639"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the same as in 2019 (98%).
The number of children vaccinated with MCV1 decreased 29% compared to in 2019.
The number of surviving infants decreased approximately 29%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7017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9961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2905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5850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0545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3489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6433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9377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16856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525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0195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864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34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0203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873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35431"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02126"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68822"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35518"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02213"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68909"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35605" y="1578789"/>
              <a:ext cx="0" cy="3485079"/>
            </a:xfrm>
            <a:custGeom>
              <a:avLst/>
              <a:pathLst>
                <a:path w="0" h="3485079">
                  <a:moveTo>
                    <a:pt x="0" y="348507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58547" y="4884562"/>
              <a:ext cx="420026" cy="20893"/>
            </a:xfrm>
            <a:prstGeom prst="rect">
              <a:avLst/>
            </a:prstGeom>
            <a:solidFill>
              <a:srgbClr val="1CABE2">
                <a:alpha val="100000"/>
              </a:srgbClr>
            </a:solidFill>
          </p:spPr>
          <p:txBody>
            <a:bodyPr/>
            <a:lstStyle/>
            <a:p/>
          </p:txBody>
        </p:sp>
        <p:sp>
          <p:nvSpPr>
            <p:cNvPr id="27" name="rc27"/>
            <p:cNvSpPr/>
            <p:nvPr/>
          </p:nvSpPr>
          <p:spPr>
            <a:xfrm>
              <a:off x="1425243" y="4877598"/>
              <a:ext cx="420026" cy="27857"/>
            </a:xfrm>
            <a:prstGeom prst="rect">
              <a:avLst/>
            </a:prstGeom>
            <a:solidFill>
              <a:srgbClr val="1CABE2">
                <a:alpha val="100000"/>
              </a:srgbClr>
            </a:solidFill>
          </p:spPr>
          <p:txBody>
            <a:bodyPr/>
            <a:lstStyle/>
            <a:p/>
          </p:txBody>
        </p:sp>
        <p:sp>
          <p:nvSpPr>
            <p:cNvPr id="28" name="rc28"/>
            <p:cNvSpPr/>
            <p:nvPr/>
          </p:nvSpPr>
          <p:spPr>
            <a:xfrm>
              <a:off x="1891939" y="4792283"/>
              <a:ext cx="420026" cy="113172"/>
            </a:xfrm>
            <a:prstGeom prst="rect">
              <a:avLst/>
            </a:prstGeom>
            <a:solidFill>
              <a:srgbClr val="1CABE2">
                <a:alpha val="100000"/>
              </a:srgbClr>
            </a:solidFill>
          </p:spPr>
          <p:txBody>
            <a:bodyPr/>
            <a:lstStyle/>
            <a:p/>
          </p:txBody>
        </p:sp>
        <p:sp>
          <p:nvSpPr>
            <p:cNvPr id="29" name="rc29"/>
            <p:cNvSpPr/>
            <p:nvPr/>
          </p:nvSpPr>
          <p:spPr>
            <a:xfrm>
              <a:off x="2358635" y="4901974"/>
              <a:ext cx="420026" cy="3482"/>
            </a:xfrm>
            <a:prstGeom prst="rect">
              <a:avLst/>
            </a:prstGeom>
            <a:solidFill>
              <a:srgbClr val="1CABE2">
                <a:alpha val="100000"/>
              </a:srgbClr>
            </a:solidFill>
          </p:spPr>
          <p:txBody>
            <a:bodyPr/>
            <a:lstStyle/>
            <a:p/>
          </p:txBody>
        </p:sp>
        <p:sp>
          <p:nvSpPr>
            <p:cNvPr id="30" name="rc30"/>
            <p:cNvSpPr/>
            <p:nvPr/>
          </p:nvSpPr>
          <p:spPr>
            <a:xfrm>
              <a:off x="2825330" y="4856704"/>
              <a:ext cx="420026" cy="48751"/>
            </a:xfrm>
            <a:prstGeom prst="rect">
              <a:avLst/>
            </a:prstGeom>
            <a:solidFill>
              <a:srgbClr val="1CABE2">
                <a:alpha val="100000"/>
              </a:srgbClr>
            </a:solidFill>
          </p:spPr>
          <p:txBody>
            <a:bodyPr/>
            <a:lstStyle/>
            <a:p/>
          </p:txBody>
        </p:sp>
        <p:sp>
          <p:nvSpPr>
            <p:cNvPr id="31" name="rc31"/>
            <p:cNvSpPr/>
            <p:nvPr/>
          </p:nvSpPr>
          <p:spPr>
            <a:xfrm>
              <a:off x="3292026" y="4903715"/>
              <a:ext cx="420026" cy="1741"/>
            </a:xfrm>
            <a:prstGeom prst="rect">
              <a:avLst/>
            </a:prstGeom>
            <a:solidFill>
              <a:srgbClr val="1CABE2">
                <a:alpha val="100000"/>
              </a:srgbClr>
            </a:solidFill>
          </p:spPr>
          <p:txBody>
            <a:bodyPr/>
            <a:lstStyle/>
            <a:p/>
          </p:txBody>
        </p:sp>
        <p:sp>
          <p:nvSpPr>
            <p:cNvPr id="32" name="rc32"/>
            <p:cNvSpPr/>
            <p:nvPr/>
          </p:nvSpPr>
          <p:spPr>
            <a:xfrm>
              <a:off x="3758722" y="4494552"/>
              <a:ext cx="420026" cy="410903"/>
            </a:xfrm>
            <a:prstGeom prst="rect">
              <a:avLst/>
            </a:prstGeom>
            <a:solidFill>
              <a:srgbClr val="1CABE2">
                <a:alpha val="100000"/>
              </a:srgbClr>
            </a:solidFill>
          </p:spPr>
          <p:txBody>
            <a:bodyPr/>
            <a:lstStyle/>
            <a:p/>
          </p:txBody>
        </p:sp>
        <p:sp>
          <p:nvSpPr>
            <p:cNvPr id="33" name="rc33"/>
            <p:cNvSpPr/>
            <p:nvPr/>
          </p:nvSpPr>
          <p:spPr>
            <a:xfrm>
              <a:off x="4225417" y="4572902"/>
              <a:ext cx="420026" cy="332553"/>
            </a:xfrm>
            <a:prstGeom prst="rect">
              <a:avLst/>
            </a:prstGeom>
            <a:solidFill>
              <a:srgbClr val="1CABE2">
                <a:alpha val="100000"/>
              </a:srgbClr>
            </a:solidFill>
          </p:spPr>
          <p:txBody>
            <a:bodyPr/>
            <a:lstStyle/>
            <a:p/>
          </p:txBody>
        </p:sp>
        <p:sp>
          <p:nvSpPr>
            <p:cNvPr id="34" name="rc34"/>
            <p:cNvSpPr/>
            <p:nvPr/>
          </p:nvSpPr>
          <p:spPr>
            <a:xfrm>
              <a:off x="4692113" y="4905456"/>
              <a:ext cx="420026" cy="0"/>
            </a:xfrm>
            <a:prstGeom prst="rect">
              <a:avLst/>
            </a:prstGeom>
            <a:solidFill>
              <a:srgbClr val="1CABE2">
                <a:alpha val="100000"/>
              </a:srgbClr>
            </a:solidFill>
          </p:spPr>
          <p:txBody>
            <a:bodyPr/>
            <a:lstStyle/>
            <a:p/>
          </p:txBody>
        </p:sp>
        <p:sp>
          <p:nvSpPr>
            <p:cNvPr id="35" name="rc35"/>
            <p:cNvSpPr/>
            <p:nvPr/>
          </p:nvSpPr>
          <p:spPr>
            <a:xfrm>
              <a:off x="5158809" y="4900232"/>
              <a:ext cx="420026" cy="5223"/>
            </a:xfrm>
            <a:prstGeom prst="rect">
              <a:avLst/>
            </a:prstGeom>
            <a:solidFill>
              <a:srgbClr val="1CABE2">
                <a:alpha val="100000"/>
              </a:srgbClr>
            </a:solidFill>
          </p:spPr>
          <p:txBody>
            <a:bodyPr/>
            <a:lstStyle/>
            <a:p/>
          </p:txBody>
        </p:sp>
        <p:sp>
          <p:nvSpPr>
            <p:cNvPr id="36" name="rc36"/>
            <p:cNvSpPr/>
            <p:nvPr/>
          </p:nvSpPr>
          <p:spPr>
            <a:xfrm>
              <a:off x="5625505" y="4905456"/>
              <a:ext cx="420026" cy="0"/>
            </a:xfrm>
            <a:prstGeom prst="rect">
              <a:avLst/>
            </a:prstGeom>
            <a:solidFill>
              <a:srgbClr val="1CABE2">
                <a:alpha val="100000"/>
              </a:srgbClr>
            </a:solidFill>
          </p:spPr>
          <p:txBody>
            <a:bodyPr/>
            <a:lstStyle/>
            <a:p/>
          </p:txBody>
        </p:sp>
        <p:sp>
          <p:nvSpPr>
            <p:cNvPr id="37" name="rc37"/>
            <p:cNvSpPr/>
            <p:nvPr/>
          </p:nvSpPr>
          <p:spPr>
            <a:xfrm>
              <a:off x="6092200" y="4546786"/>
              <a:ext cx="420026" cy="358670"/>
            </a:xfrm>
            <a:prstGeom prst="rect">
              <a:avLst/>
            </a:prstGeom>
            <a:solidFill>
              <a:srgbClr val="1CABE2">
                <a:alpha val="100000"/>
              </a:srgbClr>
            </a:solidFill>
          </p:spPr>
          <p:txBody>
            <a:bodyPr/>
            <a:lstStyle/>
            <a:p/>
          </p:txBody>
        </p:sp>
        <p:sp>
          <p:nvSpPr>
            <p:cNvPr id="38" name="rc38"/>
            <p:cNvSpPr/>
            <p:nvPr/>
          </p:nvSpPr>
          <p:spPr>
            <a:xfrm>
              <a:off x="6558896" y="3982663"/>
              <a:ext cx="420026" cy="922792"/>
            </a:xfrm>
            <a:prstGeom prst="rect">
              <a:avLst/>
            </a:prstGeom>
            <a:solidFill>
              <a:srgbClr val="1CABE2">
                <a:alpha val="100000"/>
              </a:srgbClr>
            </a:solidFill>
          </p:spPr>
          <p:txBody>
            <a:bodyPr/>
            <a:lstStyle/>
            <a:p/>
          </p:txBody>
        </p:sp>
        <p:sp>
          <p:nvSpPr>
            <p:cNvPr id="39" name="rc39"/>
            <p:cNvSpPr/>
            <p:nvPr/>
          </p:nvSpPr>
          <p:spPr>
            <a:xfrm>
              <a:off x="7025592" y="4794024"/>
              <a:ext cx="420026" cy="111431"/>
            </a:xfrm>
            <a:prstGeom prst="rect">
              <a:avLst/>
            </a:prstGeom>
            <a:solidFill>
              <a:srgbClr val="1CABE2">
                <a:alpha val="100000"/>
              </a:srgbClr>
            </a:solidFill>
          </p:spPr>
          <p:txBody>
            <a:bodyPr/>
            <a:lstStyle/>
            <a:p/>
          </p:txBody>
        </p:sp>
        <p:sp>
          <p:nvSpPr>
            <p:cNvPr id="40" name="pl40"/>
            <p:cNvSpPr/>
            <p:nvPr/>
          </p:nvSpPr>
          <p:spPr>
            <a:xfrm>
              <a:off x="1168561" y="1860241"/>
              <a:ext cx="6067044" cy="61519"/>
            </a:xfrm>
            <a:custGeom>
              <a:avLst/>
              <a:pathLst>
                <a:path w="6067044" h="61519">
                  <a:moveTo>
                    <a:pt x="0" y="30759"/>
                  </a:moveTo>
                  <a:lnTo>
                    <a:pt x="466695" y="0"/>
                  </a:lnTo>
                  <a:lnTo>
                    <a:pt x="933391" y="0"/>
                  </a:lnTo>
                  <a:lnTo>
                    <a:pt x="1400087" y="0"/>
                  </a:lnTo>
                  <a:lnTo>
                    <a:pt x="1866782" y="30759"/>
                  </a:lnTo>
                  <a:lnTo>
                    <a:pt x="2333478" y="61519"/>
                  </a:lnTo>
                  <a:lnTo>
                    <a:pt x="2800174" y="30759"/>
                  </a:lnTo>
                  <a:lnTo>
                    <a:pt x="3266869" y="30759"/>
                  </a:lnTo>
                  <a:lnTo>
                    <a:pt x="3733565" y="61519"/>
                  </a:lnTo>
                  <a:lnTo>
                    <a:pt x="4200261" y="30759"/>
                  </a:lnTo>
                  <a:lnTo>
                    <a:pt x="4666957" y="30759"/>
                  </a:lnTo>
                  <a:lnTo>
                    <a:pt x="5133652" y="61519"/>
                  </a:lnTo>
                  <a:lnTo>
                    <a:pt x="5600348" y="30759"/>
                  </a:lnTo>
                  <a:lnTo>
                    <a:pt x="6067044" y="30759"/>
                  </a:lnTo>
                </a:path>
              </a:pathLst>
            </a:custGeom>
            <a:ln w="27101" cap="flat">
              <a:solidFill>
                <a:srgbClr val="00833D">
                  <a:alpha val="100000"/>
                </a:srgbClr>
              </a:solidFill>
              <a:prstDash val="solid"/>
              <a:round/>
            </a:ln>
          </p:spPr>
          <p:txBody>
            <a:bodyPr/>
            <a:lstStyle/>
            <a:p/>
          </p:txBody>
        </p:sp>
        <p:sp>
          <p:nvSpPr>
            <p:cNvPr id="41" name="pl41"/>
            <p:cNvSpPr/>
            <p:nvPr/>
          </p:nvSpPr>
          <p:spPr>
            <a:xfrm>
              <a:off x="1168561" y="1860241"/>
              <a:ext cx="6067044" cy="123038"/>
            </a:xfrm>
            <a:custGeom>
              <a:avLst/>
              <a:pathLst>
                <a:path w="6067044" h="123038">
                  <a:moveTo>
                    <a:pt x="0" y="61519"/>
                  </a:moveTo>
                  <a:lnTo>
                    <a:pt x="466695" y="0"/>
                  </a:lnTo>
                  <a:lnTo>
                    <a:pt x="933391" y="30759"/>
                  </a:lnTo>
                  <a:lnTo>
                    <a:pt x="1400087" y="0"/>
                  </a:lnTo>
                  <a:lnTo>
                    <a:pt x="1866782" y="30759"/>
                  </a:lnTo>
                  <a:lnTo>
                    <a:pt x="2333478" y="30759"/>
                  </a:lnTo>
                  <a:lnTo>
                    <a:pt x="2800174" y="30759"/>
                  </a:lnTo>
                  <a:lnTo>
                    <a:pt x="3266869" y="30759"/>
                  </a:lnTo>
                  <a:lnTo>
                    <a:pt x="3733565" y="30759"/>
                  </a:lnTo>
                  <a:lnTo>
                    <a:pt x="4200261" y="30759"/>
                  </a:lnTo>
                  <a:lnTo>
                    <a:pt x="4666957" y="30759"/>
                  </a:lnTo>
                  <a:lnTo>
                    <a:pt x="5133652" y="123038"/>
                  </a:lnTo>
                  <a:lnTo>
                    <a:pt x="5600348" y="30759"/>
                  </a:lnTo>
                  <a:lnTo>
                    <a:pt x="6067044" y="30759"/>
                  </a:lnTo>
                </a:path>
              </a:pathLst>
            </a:custGeom>
            <a:ln w="27101" cap="flat">
              <a:solidFill>
                <a:srgbClr val="002759">
                  <a:alpha val="100000"/>
                </a:srgbClr>
              </a:solidFill>
              <a:prstDash val="solid"/>
              <a:round/>
            </a:ln>
          </p:spPr>
          <p:txBody>
            <a:bodyPr/>
            <a:lstStyle/>
            <a:p/>
          </p:txBody>
        </p:sp>
        <p:sp>
          <p:nvSpPr>
            <p:cNvPr id="42" name="pt42"/>
            <p:cNvSpPr/>
            <p:nvPr/>
          </p:nvSpPr>
          <p:spPr>
            <a:xfrm>
              <a:off x="1136959"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03655"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070351"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37046" y="1828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03742"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470438"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37134"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03829"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870525"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37221"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03916"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70612" y="18901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37308"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04004" y="1859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136959" y="189015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03655" y="18286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070351"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37046" y="18286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03742"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70438"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37134"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03829"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870525"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37221"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03916"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70612" y="19516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37308"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04004" y="18593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102242" y="475617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1" name="tx71"/>
            <p:cNvSpPr/>
            <p:nvPr/>
          </p:nvSpPr>
          <p:spPr>
            <a:xfrm>
              <a:off x="1568938" y="474775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2" name="tx72"/>
            <p:cNvSpPr/>
            <p:nvPr/>
          </p:nvSpPr>
          <p:spPr>
            <a:xfrm>
              <a:off x="2035633" y="466244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a:t>
              </a:r>
            </a:p>
          </p:txBody>
        </p:sp>
        <p:sp>
          <p:nvSpPr>
            <p:cNvPr id="73" name="tx73"/>
            <p:cNvSpPr/>
            <p:nvPr/>
          </p:nvSpPr>
          <p:spPr>
            <a:xfrm>
              <a:off x="2535488" y="477358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4" name="tx74"/>
            <p:cNvSpPr/>
            <p:nvPr/>
          </p:nvSpPr>
          <p:spPr>
            <a:xfrm>
              <a:off x="2969025" y="472686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75" name="tx75"/>
            <p:cNvSpPr/>
            <p:nvPr/>
          </p:nvSpPr>
          <p:spPr>
            <a:xfrm>
              <a:off x="3468880" y="477532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6" name="tx76"/>
            <p:cNvSpPr/>
            <p:nvPr/>
          </p:nvSpPr>
          <p:spPr>
            <a:xfrm>
              <a:off x="3869257" y="436465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236</a:t>
              </a:r>
            </a:p>
          </p:txBody>
        </p:sp>
        <p:sp>
          <p:nvSpPr>
            <p:cNvPr id="77" name="tx77"/>
            <p:cNvSpPr/>
            <p:nvPr/>
          </p:nvSpPr>
          <p:spPr>
            <a:xfrm>
              <a:off x="4335953" y="444306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191</a:t>
              </a:r>
            </a:p>
          </p:txBody>
        </p:sp>
        <p:sp>
          <p:nvSpPr>
            <p:cNvPr id="78" name="tx78"/>
            <p:cNvSpPr/>
            <p:nvPr/>
          </p:nvSpPr>
          <p:spPr>
            <a:xfrm>
              <a:off x="4868967"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5335663" y="4770332"/>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0" name="tx80"/>
            <p:cNvSpPr/>
            <p:nvPr/>
          </p:nvSpPr>
          <p:spPr>
            <a:xfrm>
              <a:off x="5802358" y="47756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6202735" y="441694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206</a:t>
              </a:r>
            </a:p>
          </p:txBody>
        </p:sp>
        <p:sp>
          <p:nvSpPr>
            <p:cNvPr id="82" name="tx82"/>
            <p:cNvSpPr/>
            <p:nvPr/>
          </p:nvSpPr>
          <p:spPr>
            <a:xfrm>
              <a:off x="6669431" y="385276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530</a:t>
              </a:r>
            </a:p>
          </p:txBody>
        </p:sp>
        <p:sp>
          <p:nvSpPr>
            <p:cNvPr id="83" name="tx83"/>
            <p:cNvSpPr/>
            <p:nvPr/>
          </p:nvSpPr>
          <p:spPr>
            <a:xfrm>
              <a:off x="7169286" y="466418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a:t>
              </a:r>
            </a:p>
          </p:txBody>
        </p:sp>
        <p:sp>
          <p:nvSpPr>
            <p:cNvPr id="84" name="pl84"/>
            <p:cNvSpPr/>
            <p:nvPr/>
          </p:nvSpPr>
          <p:spPr>
            <a:xfrm>
              <a:off x="7253555" y="1782758"/>
              <a:ext cx="608748" cy="105142"/>
            </a:xfrm>
            <a:custGeom>
              <a:avLst/>
              <a:pathLst>
                <a:path w="608748" h="105142">
                  <a:moveTo>
                    <a:pt x="608748" y="0"/>
                  </a:moveTo>
                  <a:lnTo>
                    <a:pt x="0" y="105142"/>
                  </a:lnTo>
                </a:path>
              </a:pathLst>
            </a:custGeom>
          </p:spPr>
          <p:txBody>
            <a:bodyPr/>
            <a:lstStyle/>
            <a:p/>
          </p:txBody>
        </p:sp>
        <p:sp>
          <p:nvSpPr>
            <p:cNvPr id="85" name="pl85"/>
            <p:cNvSpPr/>
            <p:nvPr/>
          </p:nvSpPr>
          <p:spPr>
            <a:xfrm>
              <a:off x="7252730" y="1894934"/>
              <a:ext cx="609573" cy="139999"/>
            </a:xfrm>
            <a:custGeom>
              <a:avLst/>
              <a:pathLst>
                <a:path w="609573" h="139999">
                  <a:moveTo>
                    <a:pt x="609573" y="139999"/>
                  </a:moveTo>
                  <a:lnTo>
                    <a:pt x="0" y="0"/>
                  </a:lnTo>
                </a:path>
              </a:pathLst>
            </a:custGeom>
          </p:spPr>
          <p:txBody>
            <a:bodyPr/>
            <a:lstStyle/>
            <a:p/>
          </p:txBody>
        </p:sp>
        <p:sp>
          <p:nvSpPr>
            <p:cNvPr id="86" name="pg86"/>
            <p:cNvSpPr/>
            <p:nvPr/>
          </p:nvSpPr>
          <p:spPr>
            <a:xfrm>
              <a:off x="7793724" y="168822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172934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8" name="pg88"/>
            <p:cNvSpPr/>
            <p:nvPr/>
          </p:nvSpPr>
          <p:spPr>
            <a:xfrm>
              <a:off x="7793724" y="195520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199632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98%</a:t>
              </a:r>
            </a:p>
          </p:txBody>
        </p:sp>
        <p:sp>
          <p:nvSpPr>
            <p:cNvPr id="90" name="rc90"/>
            <p:cNvSpPr/>
            <p:nvPr/>
          </p:nvSpPr>
          <p:spPr>
            <a:xfrm>
              <a:off x="888543" y="1578789"/>
              <a:ext cx="7747148" cy="3485079"/>
            </a:xfrm>
            <a:prstGeom prst="rect">
              <a:avLst/>
            </a:prstGeom>
            <a:ln w="13550" cap="rnd">
              <a:solidFill>
                <a:srgbClr val="BEBEBE">
                  <a:alpha val="100000"/>
                </a:srgbClr>
              </a:solidFill>
              <a:prstDash val="solid"/>
              <a:round/>
            </a:ln>
          </p:spPr>
          <p:txBody>
            <a:bodyPr/>
            <a:lstStyle/>
            <a:p/>
          </p:txBody>
        </p:sp>
        <p:sp>
          <p:nvSpPr>
            <p:cNvPr id="91" name="tx91"/>
            <p:cNvSpPr/>
            <p:nvPr/>
          </p:nvSpPr>
          <p:spPr>
            <a:xfrm>
              <a:off x="75528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614019" y="398752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3" name="tx93"/>
            <p:cNvSpPr/>
            <p:nvPr/>
          </p:nvSpPr>
          <p:spPr>
            <a:xfrm>
              <a:off x="508103" y="310052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4" name="tx94"/>
            <p:cNvSpPr/>
            <p:nvPr/>
          </p:nvSpPr>
          <p:spPr>
            <a:xfrm>
              <a:off x="508103" y="222996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5" name="tx95"/>
            <p:cNvSpPr/>
            <p:nvPr/>
          </p:nvSpPr>
          <p:spPr>
            <a:xfrm>
              <a:off x="8698322" y="4858079"/>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5048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428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3522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276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200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124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04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39729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8970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210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2633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493001" y="522131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195972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2642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893120"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359815"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26511"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293207"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59902"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26598"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93294" y="522134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04861" y="5275234"/>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596299"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62995" y="5250553"/>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6965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5577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29279" y="5900002"/>
              <a:ext cx="201456" cy="201456"/>
            </a:xfrm>
            <a:prstGeom prst="rect">
              <a:avLst/>
            </a:prstGeom>
            <a:solidFill>
              <a:srgbClr val="1CABE2">
                <a:alpha val="100000"/>
              </a:srgbClr>
            </a:solidFill>
          </p:spPr>
          <p:txBody>
            <a:bodyPr/>
            <a:lstStyle/>
            <a:p/>
          </p:txBody>
        </p:sp>
        <p:sp>
          <p:nvSpPr>
            <p:cNvPr id="129" name="tx129"/>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047083" y="1334104"/>
              <a:ext cx="543006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Belarus,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64 confirmed measles cases in Belarus. In the same year, MCV1 coverage was 98% and MCV2 coverage was 98%.
The number of cases in 2025 was 88% lower than in 2024 (n=530).
The highest number of measles cases was reported in 2024 (n=530). In this year, MCV1 coverage was 98%.
Belarus reported measles vaccine stockouts in 2006 and 2023.
There were measles-containing vaccine supplementary immunization activities/campaigns in 2023, 2024, and 2025.</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Belarus saw a decrease in measles cases compared with 2024, while MCV1 coverage was 98% and MCV2 coverage was 98%.</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98358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10184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22010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33836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54271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66097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7792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89749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2250191"/>
              <a:ext cx="3485499" cy="1410785"/>
            </a:xfrm>
            <a:custGeom>
              <a:avLst/>
              <a:pathLst>
                <a:path w="3485499" h="1410785">
                  <a:moveTo>
                    <a:pt x="0" y="1410785"/>
                  </a:moveTo>
                  <a:lnTo>
                    <a:pt x="139419" y="1410785"/>
                  </a:lnTo>
                  <a:lnTo>
                    <a:pt x="278839" y="1410785"/>
                  </a:lnTo>
                  <a:lnTo>
                    <a:pt x="418259" y="0"/>
                  </a:lnTo>
                  <a:lnTo>
                    <a:pt x="557679" y="1410785"/>
                  </a:lnTo>
                  <a:lnTo>
                    <a:pt x="697099" y="1410785"/>
                  </a:lnTo>
                  <a:lnTo>
                    <a:pt x="836519" y="1410785"/>
                  </a:lnTo>
                  <a:lnTo>
                    <a:pt x="975939" y="1234437"/>
                  </a:lnTo>
                  <a:lnTo>
                    <a:pt x="1115359" y="1366698"/>
                  </a:lnTo>
                  <a:lnTo>
                    <a:pt x="1254779" y="1322611"/>
                  </a:lnTo>
                  <a:lnTo>
                    <a:pt x="1394199" y="1366698"/>
                  </a:lnTo>
                  <a:lnTo>
                    <a:pt x="1533619" y="1366698"/>
                  </a:lnTo>
                  <a:lnTo>
                    <a:pt x="1673039" y="1366698"/>
                  </a:lnTo>
                  <a:lnTo>
                    <a:pt x="1812459" y="1366698"/>
                  </a:lnTo>
                  <a:lnTo>
                    <a:pt x="1951879" y="1410785"/>
                  </a:lnTo>
                  <a:lnTo>
                    <a:pt x="2091299" y="1410785"/>
                  </a:lnTo>
                  <a:lnTo>
                    <a:pt x="2230719" y="1366698"/>
                  </a:lnTo>
                  <a:lnTo>
                    <a:pt x="2370139" y="1410785"/>
                  </a:lnTo>
                  <a:lnTo>
                    <a:pt x="2509559" y="1366698"/>
                  </a:lnTo>
                  <a:lnTo>
                    <a:pt x="2648979" y="1410785"/>
                  </a:lnTo>
                  <a:lnTo>
                    <a:pt x="2788399" y="1410785"/>
                  </a:lnTo>
                  <a:lnTo>
                    <a:pt x="2927819" y="1410785"/>
                  </a:lnTo>
                  <a:lnTo>
                    <a:pt x="3067239" y="1410785"/>
                  </a:lnTo>
                  <a:lnTo>
                    <a:pt x="3206659" y="1410785"/>
                  </a:lnTo>
                  <a:lnTo>
                    <a:pt x="3346079" y="1410785"/>
                  </a:lnTo>
                  <a:lnTo>
                    <a:pt x="3485499" y="1410785"/>
                  </a:lnTo>
                </a:path>
              </a:pathLst>
            </a:custGeom>
            <a:ln w="27101" cap="flat">
              <a:solidFill>
                <a:srgbClr val="0058AB">
                  <a:alpha val="80000"/>
                </a:srgbClr>
              </a:solidFill>
              <a:prstDash val="solid"/>
              <a:round/>
            </a:ln>
          </p:spPr>
          <p:txBody>
            <a:bodyPr/>
            <a:lstStyle/>
            <a:p/>
          </p:txBody>
        </p:sp>
        <p:sp>
          <p:nvSpPr>
            <p:cNvPr id="21" name="pl21"/>
            <p:cNvSpPr/>
            <p:nvPr/>
          </p:nvSpPr>
          <p:spPr>
            <a:xfrm>
              <a:off x="979796" y="3087845"/>
              <a:ext cx="3485499" cy="396783"/>
            </a:xfrm>
            <a:custGeom>
              <a:avLst/>
              <a:pathLst>
                <a:path w="3485499" h="396783">
                  <a:moveTo>
                    <a:pt x="0" y="0"/>
                  </a:moveTo>
                  <a:lnTo>
                    <a:pt x="139419" y="44087"/>
                  </a:lnTo>
                  <a:lnTo>
                    <a:pt x="278839" y="0"/>
                  </a:lnTo>
                  <a:lnTo>
                    <a:pt x="418259" y="88174"/>
                  </a:lnTo>
                  <a:lnTo>
                    <a:pt x="557679" y="132261"/>
                  </a:lnTo>
                  <a:lnTo>
                    <a:pt x="697099" y="88174"/>
                  </a:lnTo>
                  <a:lnTo>
                    <a:pt x="836519" y="132261"/>
                  </a:lnTo>
                  <a:lnTo>
                    <a:pt x="975939" y="132261"/>
                  </a:lnTo>
                  <a:lnTo>
                    <a:pt x="1115359" y="220435"/>
                  </a:lnTo>
                  <a:lnTo>
                    <a:pt x="1254779" y="264522"/>
                  </a:lnTo>
                  <a:lnTo>
                    <a:pt x="1394199" y="308609"/>
                  </a:lnTo>
                  <a:lnTo>
                    <a:pt x="1533619" y="308609"/>
                  </a:lnTo>
                  <a:lnTo>
                    <a:pt x="1673039" y="308609"/>
                  </a:lnTo>
                  <a:lnTo>
                    <a:pt x="1812459" y="308609"/>
                  </a:lnTo>
                  <a:lnTo>
                    <a:pt x="1951879" y="352696"/>
                  </a:lnTo>
                  <a:lnTo>
                    <a:pt x="2091299" y="352696"/>
                  </a:lnTo>
                  <a:lnTo>
                    <a:pt x="2230719" y="352696"/>
                  </a:lnTo>
                  <a:lnTo>
                    <a:pt x="2370139" y="352696"/>
                  </a:lnTo>
                  <a:lnTo>
                    <a:pt x="2509559" y="396783"/>
                  </a:lnTo>
                  <a:lnTo>
                    <a:pt x="2648979" y="396783"/>
                  </a:lnTo>
                  <a:lnTo>
                    <a:pt x="2788399" y="352696"/>
                  </a:lnTo>
                  <a:lnTo>
                    <a:pt x="2927819" y="308609"/>
                  </a:lnTo>
                  <a:lnTo>
                    <a:pt x="3067239" y="308609"/>
                  </a:lnTo>
                  <a:lnTo>
                    <a:pt x="3206659" y="308609"/>
                  </a:lnTo>
                  <a:lnTo>
                    <a:pt x="3346079" y="352696"/>
                  </a:lnTo>
                  <a:lnTo>
                    <a:pt x="3485499" y="352696"/>
                  </a:lnTo>
                </a:path>
              </a:pathLst>
            </a:custGeom>
            <a:ln w="27101" cap="flat">
              <a:solidFill>
                <a:srgbClr val="1CABE2">
                  <a:alpha val="80000"/>
                </a:srgbClr>
              </a:solidFill>
              <a:prstDash val="solid"/>
              <a:round/>
            </a:ln>
          </p:spPr>
          <p:txBody>
            <a:bodyPr/>
            <a:lstStyle/>
            <a:p/>
          </p:txBody>
        </p:sp>
        <p:sp>
          <p:nvSpPr>
            <p:cNvPr id="22" name="pl22"/>
            <p:cNvSpPr/>
            <p:nvPr/>
          </p:nvSpPr>
          <p:spPr>
            <a:xfrm>
              <a:off x="979796" y="3396454"/>
              <a:ext cx="3485499" cy="220435"/>
            </a:xfrm>
            <a:custGeom>
              <a:avLst/>
              <a:pathLst>
                <a:path w="3485499" h="220435">
                  <a:moveTo>
                    <a:pt x="0" y="88174"/>
                  </a:moveTo>
                  <a:lnTo>
                    <a:pt x="139419" y="132261"/>
                  </a:lnTo>
                  <a:lnTo>
                    <a:pt x="278839" y="132261"/>
                  </a:lnTo>
                  <a:lnTo>
                    <a:pt x="418259" y="0"/>
                  </a:lnTo>
                  <a:lnTo>
                    <a:pt x="557679" y="176348"/>
                  </a:lnTo>
                  <a:lnTo>
                    <a:pt x="697099" y="176348"/>
                  </a:lnTo>
                  <a:lnTo>
                    <a:pt x="836519" y="176348"/>
                  </a:lnTo>
                  <a:lnTo>
                    <a:pt x="975939" y="176348"/>
                  </a:lnTo>
                  <a:lnTo>
                    <a:pt x="1115359" y="176348"/>
                  </a:lnTo>
                  <a:lnTo>
                    <a:pt x="1254779" y="176348"/>
                  </a:lnTo>
                  <a:lnTo>
                    <a:pt x="1394199" y="176348"/>
                  </a:lnTo>
                  <a:lnTo>
                    <a:pt x="1533619" y="176348"/>
                  </a:lnTo>
                  <a:lnTo>
                    <a:pt x="1673039" y="220435"/>
                  </a:lnTo>
                  <a:lnTo>
                    <a:pt x="1812459" y="176348"/>
                  </a:lnTo>
                  <a:lnTo>
                    <a:pt x="1951879" y="0"/>
                  </a:lnTo>
                  <a:lnTo>
                    <a:pt x="2091299" y="44087"/>
                  </a:lnTo>
                  <a:lnTo>
                    <a:pt x="2230719" y="44087"/>
                  </a:lnTo>
                  <a:lnTo>
                    <a:pt x="2370139" y="88174"/>
                  </a:lnTo>
                  <a:lnTo>
                    <a:pt x="2509559" y="88174"/>
                  </a:lnTo>
                  <a:lnTo>
                    <a:pt x="2648979" y="176348"/>
                  </a:lnTo>
                  <a:lnTo>
                    <a:pt x="2788399" y="88174"/>
                  </a:lnTo>
                  <a:lnTo>
                    <a:pt x="2927819" y="88174"/>
                  </a:lnTo>
                  <a:lnTo>
                    <a:pt x="3067239" y="132261"/>
                  </a:lnTo>
                  <a:lnTo>
                    <a:pt x="3206659" y="88174"/>
                  </a:lnTo>
                  <a:lnTo>
                    <a:pt x="3346079" y="88174"/>
                  </a:lnTo>
                  <a:lnTo>
                    <a:pt x="3485499" y="88174"/>
                  </a:lnTo>
                </a:path>
              </a:pathLst>
            </a:custGeom>
            <a:ln w="27101" cap="flat">
              <a:solidFill>
                <a:srgbClr val="00833D">
                  <a:alpha val="80000"/>
                </a:srgbClr>
              </a:solidFill>
              <a:prstDash val="solid"/>
              <a:round/>
            </a:ln>
          </p:spPr>
          <p:txBody>
            <a:bodyPr/>
            <a:lstStyle/>
            <a:p/>
          </p:txBody>
        </p:sp>
        <p:sp>
          <p:nvSpPr>
            <p:cNvPr id="23" name="pl23"/>
            <p:cNvSpPr/>
            <p:nvPr/>
          </p:nvSpPr>
          <p:spPr>
            <a:xfrm>
              <a:off x="979796" y="2250191"/>
              <a:ext cx="3485499" cy="1410785"/>
            </a:xfrm>
            <a:custGeom>
              <a:avLst/>
              <a:pathLst>
                <a:path w="3485499" h="1410785">
                  <a:moveTo>
                    <a:pt x="0" y="1410785"/>
                  </a:moveTo>
                  <a:lnTo>
                    <a:pt x="139419" y="1410785"/>
                  </a:lnTo>
                  <a:lnTo>
                    <a:pt x="278839" y="1410785"/>
                  </a:lnTo>
                  <a:lnTo>
                    <a:pt x="418259" y="0"/>
                  </a:lnTo>
                  <a:lnTo>
                    <a:pt x="557679" y="1410785"/>
                  </a:lnTo>
                  <a:lnTo>
                    <a:pt x="697099" y="1410785"/>
                  </a:lnTo>
                  <a:lnTo>
                    <a:pt x="836519" y="1410785"/>
                  </a:lnTo>
                  <a:lnTo>
                    <a:pt x="975939" y="1234437"/>
                  </a:lnTo>
                  <a:lnTo>
                    <a:pt x="1115359" y="1366698"/>
                  </a:lnTo>
                  <a:lnTo>
                    <a:pt x="1254779" y="1322611"/>
                  </a:lnTo>
                  <a:lnTo>
                    <a:pt x="1394199" y="1366698"/>
                  </a:lnTo>
                  <a:lnTo>
                    <a:pt x="1533619" y="1366698"/>
                  </a:lnTo>
                  <a:lnTo>
                    <a:pt x="1673039" y="1366698"/>
                  </a:lnTo>
                  <a:lnTo>
                    <a:pt x="1812459" y="1366698"/>
                  </a:lnTo>
                  <a:lnTo>
                    <a:pt x="1951879" y="1410785"/>
                  </a:lnTo>
                  <a:lnTo>
                    <a:pt x="2091299" y="1410785"/>
                  </a:lnTo>
                  <a:lnTo>
                    <a:pt x="2230719" y="1366698"/>
                  </a:lnTo>
                  <a:lnTo>
                    <a:pt x="2370139" y="1410785"/>
                  </a:lnTo>
                  <a:lnTo>
                    <a:pt x="2509559" y="1366698"/>
                  </a:lnTo>
                  <a:lnTo>
                    <a:pt x="2648979" y="1410785"/>
                  </a:lnTo>
                  <a:lnTo>
                    <a:pt x="2788399" y="1410785"/>
                  </a:lnTo>
                  <a:lnTo>
                    <a:pt x="2927819" y="1410785"/>
                  </a:lnTo>
                  <a:lnTo>
                    <a:pt x="3067239" y="1410785"/>
                  </a:lnTo>
                  <a:lnTo>
                    <a:pt x="3206659" y="1410785"/>
                  </a:lnTo>
                  <a:lnTo>
                    <a:pt x="3346079" y="1410785"/>
                  </a:lnTo>
                  <a:lnTo>
                    <a:pt x="3485499" y="1410785"/>
                  </a:lnTo>
                </a:path>
              </a:pathLst>
            </a:custGeom>
            <a:ln w="43362" cap="flat">
              <a:solidFill>
                <a:srgbClr val="000000">
                  <a:alpha val="100000"/>
                </a:srgbClr>
              </a:solidFill>
              <a:prstDash val="solid"/>
              <a:round/>
            </a:ln>
          </p:spPr>
          <p:txBody>
            <a:bodyPr/>
            <a:lstStyle/>
            <a:p/>
          </p:txBody>
        </p:sp>
        <p:sp>
          <p:nvSpPr>
            <p:cNvPr id="24" name="pl24"/>
            <p:cNvSpPr/>
            <p:nvPr/>
          </p:nvSpPr>
          <p:spPr>
            <a:xfrm>
              <a:off x="979796" y="2250191"/>
              <a:ext cx="3485499" cy="1410785"/>
            </a:xfrm>
            <a:custGeom>
              <a:avLst/>
              <a:pathLst>
                <a:path w="3485499" h="1410785">
                  <a:moveTo>
                    <a:pt x="0" y="1410785"/>
                  </a:moveTo>
                  <a:lnTo>
                    <a:pt x="139419" y="1410785"/>
                  </a:lnTo>
                  <a:lnTo>
                    <a:pt x="278839" y="1410785"/>
                  </a:lnTo>
                  <a:lnTo>
                    <a:pt x="418259" y="0"/>
                  </a:lnTo>
                  <a:lnTo>
                    <a:pt x="557679" y="1410785"/>
                  </a:lnTo>
                  <a:lnTo>
                    <a:pt x="697099" y="1410785"/>
                  </a:lnTo>
                  <a:lnTo>
                    <a:pt x="836519" y="1410785"/>
                  </a:lnTo>
                  <a:lnTo>
                    <a:pt x="975939" y="1234437"/>
                  </a:lnTo>
                  <a:lnTo>
                    <a:pt x="1115359" y="1366698"/>
                  </a:lnTo>
                  <a:lnTo>
                    <a:pt x="1254779" y="1322611"/>
                  </a:lnTo>
                  <a:lnTo>
                    <a:pt x="1394199" y="1366698"/>
                  </a:lnTo>
                  <a:lnTo>
                    <a:pt x="1533619" y="1366698"/>
                  </a:lnTo>
                  <a:lnTo>
                    <a:pt x="1673039" y="1366698"/>
                  </a:lnTo>
                  <a:lnTo>
                    <a:pt x="1812459" y="1366698"/>
                  </a:lnTo>
                  <a:lnTo>
                    <a:pt x="1951879" y="1410785"/>
                  </a:lnTo>
                  <a:lnTo>
                    <a:pt x="2091299" y="1410785"/>
                  </a:lnTo>
                  <a:lnTo>
                    <a:pt x="2230719" y="1366698"/>
                  </a:lnTo>
                  <a:lnTo>
                    <a:pt x="2370139" y="1410785"/>
                  </a:lnTo>
                  <a:lnTo>
                    <a:pt x="2509559" y="1366698"/>
                  </a:lnTo>
                  <a:lnTo>
                    <a:pt x="2648979" y="1410785"/>
                  </a:lnTo>
                  <a:lnTo>
                    <a:pt x="2788399" y="1410785"/>
                  </a:lnTo>
                  <a:lnTo>
                    <a:pt x="2927819" y="1410785"/>
                  </a:lnTo>
                  <a:lnTo>
                    <a:pt x="3067239" y="1410785"/>
                  </a:lnTo>
                  <a:lnTo>
                    <a:pt x="3206659" y="1410785"/>
                  </a:lnTo>
                  <a:lnTo>
                    <a:pt x="3346079" y="1410785"/>
                  </a:lnTo>
                  <a:lnTo>
                    <a:pt x="3485499" y="1410785"/>
                  </a:lnTo>
                </a:path>
              </a:pathLst>
            </a:custGeom>
            <a:ln w="27101" cap="flat">
              <a:solidFill>
                <a:srgbClr val="0058AB">
                  <a:alpha val="100000"/>
                </a:srgbClr>
              </a:solidFill>
              <a:prstDash val="solid"/>
              <a:round/>
            </a:ln>
          </p:spPr>
          <p:txBody>
            <a:bodyPr/>
            <a:lstStyle/>
            <a:p/>
          </p:txBody>
        </p:sp>
        <p:sp>
          <p:nvSpPr>
            <p:cNvPr id="25" name="pl25"/>
            <p:cNvSpPr/>
            <p:nvPr/>
          </p:nvSpPr>
          <p:spPr>
            <a:xfrm>
              <a:off x="805521" y="366097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3528715"/>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96" y="3528715"/>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73996" y="3484628"/>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71096" y="3528715"/>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28776" y="3528715"/>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5876" y="3528715"/>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3528715"/>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921308" y="34621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51661" y="34909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408" y="34621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761" y="34909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15507" y="34180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45861" y="344811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012607" y="34621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42961" y="34909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70287" y="34621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00640" y="34909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7387" y="34621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7740" y="34909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6807" y="34621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34909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5585" y="34014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4458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9" name="tx49"/>
            <p:cNvSpPr/>
            <p:nvPr/>
          </p:nvSpPr>
          <p:spPr>
            <a:xfrm>
              <a:off x="577692" y="4500078"/>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679323" y="361833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7365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615755" y="18548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0852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0852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4082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0328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75623" y="6120905"/>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66" name="tx66"/>
            <p:cNvSpPr/>
            <p:nvPr/>
          </p:nvSpPr>
          <p:spPr>
            <a:xfrm>
              <a:off x="270792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70382"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8" name="tx68"/>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98358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410184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322010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233836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54271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66097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7792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89749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3572803"/>
              <a:ext cx="3485499" cy="1587133"/>
            </a:xfrm>
            <a:custGeom>
              <a:avLst/>
              <a:pathLst>
                <a:path w="3485499" h="1587133">
                  <a:moveTo>
                    <a:pt x="0" y="44087"/>
                  </a:moveTo>
                  <a:lnTo>
                    <a:pt x="139419" y="88174"/>
                  </a:lnTo>
                  <a:lnTo>
                    <a:pt x="278839" y="88174"/>
                  </a:lnTo>
                  <a:lnTo>
                    <a:pt x="418259" y="1587133"/>
                  </a:lnTo>
                  <a:lnTo>
                    <a:pt x="557679" y="88174"/>
                  </a:lnTo>
                  <a:lnTo>
                    <a:pt x="697099" y="88174"/>
                  </a:lnTo>
                  <a:lnTo>
                    <a:pt x="836519" y="0"/>
                  </a:lnTo>
                  <a:lnTo>
                    <a:pt x="975939" y="88174"/>
                  </a:lnTo>
                  <a:lnTo>
                    <a:pt x="1115359" y="132261"/>
                  </a:lnTo>
                  <a:lnTo>
                    <a:pt x="1254779" y="132261"/>
                  </a:lnTo>
                  <a:lnTo>
                    <a:pt x="1394199" y="88174"/>
                  </a:lnTo>
                  <a:lnTo>
                    <a:pt x="1533619" y="88174"/>
                  </a:lnTo>
                  <a:lnTo>
                    <a:pt x="1673039" y="44087"/>
                  </a:lnTo>
                  <a:lnTo>
                    <a:pt x="1812459" y="88174"/>
                  </a:lnTo>
                  <a:lnTo>
                    <a:pt x="1951879" y="176348"/>
                  </a:lnTo>
                  <a:lnTo>
                    <a:pt x="2091299" y="88174"/>
                  </a:lnTo>
                  <a:lnTo>
                    <a:pt x="2230719" y="44087"/>
                  </a:lnTo>
                  <a:lnTo>
                    <a:pt x="2370139" y="88174"/>
                  </a:lnTo>
                  <a:lnTo>
                    <a:pt x="2509559" y="88174"/>
                  </a:lnTo>
                  <a:lnTo>
                    <a:pt x="2648979" y="88174"/>
                  </a:lnTo>
                  <a:lnTo>
                    <a:pt x="2788399" y="88174"/>
                  </a:lnTo>
                  <a:lnTo>
                    <a:pt x="2927819" y="88174"/>
                  </a:lnTo>
                  <a:lnTo>
                    <a:pt x="3067239" y="88174"/>
                  </a:lnTo>
                  <a:lnTo>
                    <a:pt x="3206659" y="44087"/>
                  </a:lnTo>
                  <a:lnTo>
                    <a:pt x="3346079" y="88174"/>
                  </a:lnTo>
                  <a:lnTo>
                    <a:pt x="3485499" y="88174"/>
                  </a:lnTo>
                </a:path>
              </a:pathLst>
            </a:custGeom>
            <a:ln w="27101" cap="flat">
              <a:solidFill>
                <a:srgbClr val="0058AB">
                  <a:alpha val="80000"/>
                </a:srgbClr>
              </a:solidFill>
              <a:prstDash val="solid"/>
              <a:round/>
            </a:ln>
          </p:spPr>
          <p:txBody>
            <a:bodyPr/>
            <a:lstStyle/>
            <a:p/>
          </p:txBody>
        </p:sp>
        <p:sp>
          <p:nvSpPr>
            <p:cNvPr id="85" name="pl85"/>
            <p:cNvSpPr/>
            <p:nvPr/>
          </p:nvSpPr>
          <p:spPr>
            <a:xfrm>
              <a:off x="5345047" y="3043758"/>
              <a:ext cx="3485499" cy="396783"/>
            </a:xfrm>
            <a:custGeom>
              <a:avLst/>
              <a:pathLst>
                <a:path w="3485499" h="396783">
                  <a:moveTo>
                    <a:pt x="0" y="0"/>
                  </a:moveTo>
                  <a:lnTo>
                    <a:pt x="139419" y="44087"/>
                  </a:lnTo>
                  <a:lnTo>
                    <a:pt x="278839" y="44087"/>
                  </a:lnTo>
                  <a:lnTo>
                    <a:pt x="418259" y="88174"/>
                  </a:lnTo>
                  <a:lnTo>
                    <a:pt x="557679" y="132261"/>
                  </a:lnTo>
                  <a:lnTo>
                    <a:pt x="697099" y="132261"/>
                  </a:lnTo>
                  <a:lnTo>
                    <a:pt x="836519" y="176348"/>
                  </a:lnTo>
                  <a:lnTo>
                    <a:pt x="975939" y="220435"/>
                  </a:lnTo>
                  <a:lnTo>
                    <a:pt x="1115359" y="264522"/>
                  </a:lnTo>
                  <a:lnTo>
                    <a:pt x="1254779" y="308609"/>
                  </a:lnTo>
                  <a:lnTo>
                    <a:pt x="1394199" y="352696"/>
                  </a:lnTo>
                  <a:lnTo>
                    <a:pt x="1533619" y="352696"/>
                  </a:lnTo>
                  <a:lnTo>
                    <a:pt x="1673039" y="352696"/>
                  </a:lnTo>
                  <a:lnTo>
                    <a:pt x="1812459" y="352696"/>
                  </a:lnTo>
                  <a:lnTo>
                    <a:pt x="1951879" y="352696"/>
                  </a:lnTo>
                  <a:lnTo>
                    <a:pt x="2091299" y="396783"/>
                  </a:lnTo>
                  <a:lnTo>
                    <a:pt x="2230719" y="352696"/>
                  </a:lnTo>
                  <a:lnTo>
                    <a:pt x="2370139" y="352696"/>
                  </a:lnTo>
                  <a:lnTo>
                    <a:pt x="2509559" y="396783"/>
                  </a:lnTo>
                  <a:lnTo>
                    <a:pt x="2648979" y="396783"/>
                  </a:lnTo>
                  <a:lnTo>
                    <a:pt x="2788399" y="396783"/>
                  </a:lnTo>
                  <a:lnTo>
                    <a:pt x="2927819" y="352696"/>
                  </a:lnTo>
                  <a:lnTo>
                    <a:pt x="3067239" y="308609"/>
                  </a:lnTo>
                  <a:lnTo>
                    <a:pt x="3206659" y="308609"/>
                  </a:lnTo>
                  <a:lnTo>
                    <a:pt x="3346079" y="352696"/>
                  </a:lnTo>
                  <a:lnTo>
                    <a:pt x="3485499" y="352696"/>
                  </a:lnTo>
                </a:path>
              </a:pathLst>
            </a:custGeom>
            <a:ln w="27101" cap="flat">
              <a:solidFill>
                <a:srgbClr val="1CABE2">
                  <a:alpha val="80000"/>
                </a:srgbClr>
              </a:solidFill>
              <a:prstDash val="solid"/>
              <a:round/>
            </a:ln>
          </p:spPr>
          <p:txBody>
            <a:bodyPr/>
            <a:lstStyle/>
            <a:p/>
          </p:txBody>
        </p:sp>
        <p:sp>
          <p:nvSpPr>
            <p:cNvPr id="86" name="pl86"/>
            <p:cNvSpPr/>
            <p:nvPr/>
          </p:nvSpPr>
          <p:spPr>
            <a:xfrm>
              <a:off x="5345047" y="3484628"/>
              <a:ext cx="3485499" cy="220435"/>
            </a:xfrm>
            <a:custGeom>
              <a:avLst/>
              <a:pathLst>
                <a:path w="3485499" h="220435">
                  <a:moveTo>
                    <a:pt x="0" y="0"/>
                  </a:moveTo>
                  <a:lnTo>
                    <a:pt x="139419" y="44087"/>
                  </a:lnTo>
                  <a:lnTo>
                    <a:pt x="278839" y="88174"/>
                  </a:lnTo>
                  <a:lnTo>
                    <a:pt x="418259" y="132261"/>
                  </a:lnTo>
                  <a:lnTo>
                    <a:pt x="557679" y="88174"/>
                  </a:lnTo>
                  <a:lnTo>
                    <a:pt x="697099" y="88174"/>
                  </a:lnTo>
                  <a:lnTo>
                    <a:pt x="836519" y="176348"/>
                  </a:lnTo>
                  <a:lnTo>
                    <a:pt x="975939" y="132261"/>
                  </a:lnTo>
                  <a:lnTo>
                    <a:pt x="1115359" y="132261"/>
                  </a:lnTo>
                  <a:lnTo>
                    <a:pt x="1254779" y="132261"/>
                  </a:lnTo>
                  <a:lnTo>
                    <a:pt x="1394199" y="132261"/>
                  </a:lnTo>
                  <a:lnTo>
                    <a:pt x="1533619" y="220435"/>
                  </a:lnTo>
                  <a:lnTo>
                    <a:pt x="1673039" y="132261"/>
                  </a:lnTo>
                  <a:lnTo>
                    <a:pt x="1812459" y="132261"/>
                  </a:lnTo>
                  <a:lnTo>
                    <a:pt x="1951879" y="88174"/>
                  </a:lnTo>
                  <a:lnTo>
                    <a:pt x="2091299" y="88174"/>
                  </a:lnTo>
                  <a:lnTo>
                    <a:pt x="2230719" y="88174"/>
                  </a:lnTo>
                  <a:lnTo>
                    <a:pt x="2370139" y="176348"/>
                  </a:lnTo>
                  <a:lnTo>
                    <a:pt x="2509559" y="88174"/>
                  </a:lnTo>
                  <a:lnTo>
                    <a:pt x="2648979" y="132261"/>
                  </a:lnTo>
                  <a:lnTo>
                    <a:pt x="2788399" y="44087"/>
                  </a:lnTo>
                  <a:lnTo>
                    <a:pt x="2927819" y="88174"/>
                  </a:lnTo>
                  <a:lnTo>
                    <a:pt x="3067239" y="44087"/>
                  </a:lnTo>
                  <a:lnTo>
                    <a:pt x="3206659" y="44087"/>
                  </a:lnTo>
                  <a:lnTo>
                    <a:pt x="3346079" y="132261"/>
                  </a:lnTo>
                  <a:lnTo>
                    <a:pt x="3485499" y="44087"/>
                  </a:lnTo>
                </a:path>
              </a:pathLst>
            </a:custGeom>
            <a:ln w="27101" cap="flat">
              <a:solidFill>
                <a:srgbClr val="00833D">
                  <a:alpha val="80000"/>
                </a:srgbClr>
              </a:solidFill>
              <a:prstDash val="solid"/>
              <a:round/>
            </a:ln>
          </p:spPr>
          <p:txBody>
            <a:bodyPr/>
            <a:lstStyle/>
            <a:p/>
          </p:txBody>
        </p:sp>
        <p:sp>
          <p:nvSpPr>
            <p:cNvPr id="87" name="pl87"/>
            <p:cNvSpPr/>
            <p:nvPr/>
          </p:nvSpPr>
          <p:spPr>
            <a:xfrm>
              <a:off x="5345047" y="3572803"/>
              <a:ext cx="3485499" cy="1587133"/>
            </a:xfrm>
            <a:custGeom>
              <a:avLst/>
              <a:pathLst>
                <a:path w="3485499" h="1587133">
                  <a:moveTo>
                    <a:pt x="0" y="44087"/>
                  </a:moveTo>
                  <a:lnTo>
                    <a:pt x="139419" y="88174"/>
                  </a:lnTo>
                  <a:lnTo>
                    <a:pt x="278839" y="88174"/>
                  </a:lnTo>
                  <a:lnTo>
                    <a:pt x="418259" y="1587133"/>
                  </a:lnTo>
                  <a:lnTo>
                    <a:pt x="557679" y="88174"/>
                  </a:lnTo>
                  <a:lnTo>
                    <a:pt x="697099" y="88174"/>
                  </a:lnTo>
                  <a:lnTo>
                    <a:pt x="836519" y="0"/>
                  </a:lnTo>
                  <a:lnTo>
                    <a:pt x="975939" y="88174"/>
                  </a:lnTo>
                  <a:lnTo>
                    <a:pt x="1115359" y="132261"/>
                  </a:lnTo>
                  <a:lnTo>
                    <a:pt x="1254779" y="132261"/>
                  </a:lnTo>
                  <a:lnTo>
                    <a:pt x="1394199" y="88174"/>
                  </a:lnTo>
                  <a:lnTo>
                    <a:pt x="1533619" y="88174"/>
                  </a:lnTo>
                  <a:lnTo>
                    <a:pt x="1673039" y="44087"/>
                  </a:lnTo>
                  <a:lnTo>
                    <a:pt x="1812459" y="88174"/>
                  </a:lnTo>
                  <a:lnTo>
                    <a:pt x="1951879" y="176348"/>
                  </a:lnTo>
                  <a:lnTo>
                    <a:pt x="2091299" y="88174"/>
                  </a:lnTo>
                  <a:lnTo>
                    <a:pt x="2230719" y="44087"/>
                  </a:lnTo>
                  <a:lnTo>
                    <a:pt x="2370139" y="88174"/>
                  </a:lnTo>
                  <a:lnTo>
                    <a:pt x="2509559" y="88174"/>
                  </a:lnTo>
                  <a:lnTo>
                    <a:pt x="2648979" y="88174"/>
                  </a:lnTo>
                  <a:lnTo>
                    <a:pt x="2788399" y="88174"/>
                  </a:lnTo>
                  <a:lnTo>
                    <a:pt x="2927819" y="88174"/>
                  </a:lnTo>
                  <a:lnTo>
                    <a:pt x="3067239" y="88174"/>
                  </a:lnTo>
                  <a:lnTo>
                    <a:pt x="3206659" y="44087"/>
                  </a:lnTo>
                  <a:lnTo>
                    <a:pt x="3346079" y="88174"/>
                  </a:lnTo>
                  <a:lnTo>
                    <a:pt x="3485499" y="88174"/>
                  </a:lnTo>
                </a:path>
              </a:pathLst>
            </a:custGeom>
            <a:ln w="43362" cap="flat">
              <a:solidFill>
                <a:srgbClr val="000000">
                  <a:alpha val="100000"/>
                </a:srgbClr>
              </a:solidFill>
              <a:prstDash val="solid"/>
              <a:round/>
            </a:ln>
          </p:spPr>
          <p:txBody>
            <a:bodyPr/>
            <a:lstStyle/>
            <a:p/>
          </p:txBody>
        </p:sp>
        <p:sp>
          <p:nvSpPr>
            <p:cNvPr id="88" name="pl88"/>
            <p:cNvSpPr/>
            <p:nvPr/>
          </p:nvSpPr>
          <p:spPr>
            <a:xfrm>
              <a:off x="5345047" y="3572803"/>
              <a:ext cx="3485499" cy="1587133"/>
            </a:xfrm>
            <a:custGeom>
              <a:avLst/>
              <a:pathLst>
                <a:path w="3485499" h="1587133">
                  <a:moveTo>
                    <a:pt x="0" y="44087"/>
                  </a:moveTo>
                  <a:lnTo>
                    <a:pt x="139419" y="88174"/>
                  </a:lnTo>
                  <a:lnTo>
                    <a:pt x="278839" y="88174"/>
                  </a:lnTo>
                  <a:lnTo>
                    <a:pt x="418259" y="1587133"/>
                  </a:lnTo>
                  <a:lnTo>
                    <a:pt x="557679" y="88174"/>
                  </a:lnTo>
                  <a:lnTo>
                    <a:pt x="697099" y="88174"/>
                  </a:lnTo>
                  <a:lnTo>
                    <a:pt x="836519" y="0"/>
                  </a:lnTo>
                  <a:lnTo>
                    <a:pt x="975939" y="88174"/>
                  </a:lnTo>
                  <a:lnTo>
                    <a:pt x="1115359" y="132261"/>
                  </a:lnTo>
                  <a:lnTo>
                    <a:pt x="1254779" y="132261"/>
                  </a:lnTo>
                  <a:lnTo>
                    <a:pt x="1394199" y="88174"/>
                  </a:lnTo>
                  <a:lnTo>
                    <a:pt x="1533619" y="88174"/>
                  </a:lnTo>
                  <a:lnTo>
                    <a:pt x="1673039" y="44087"/>
                  </a:lnTo>
                  <a:lnTo>
                    <a:pt x="1812459" y="88174"/>
                  </a:lnTo>
                  <a:lnTo>
                    <a:pt x="1951879" y="176348"/>
                  </a:lnTo>
                  <a:lnTo>
                    <a:pt x="2091299" y="88174"/>
                  </a:lnTo>
                  <a:lnTo>
                    <a:pt x="2230719" y="44087"/>
                  </a:lnTo>
                  <a:lnTo>
                    <a:pt x="2370139" y="88174"/>
                  </a:lnTo>
                  <a:lnTo>
                    <a:pt x="2509559" y="88174"/>
                  </a:lnTo>
                  <a:lnTo>
                    <a:pt x="2648979" y="88174"/>
                  </a:lnTo>
                  <a:lnTo>
                    <a:pt x="2788399" y="88174"/>
                  </a:lnTo>
                  <a:lnTo>
                    <a:pt x="2927819" y="88174"/>
                  </a:lnTo>
                  <a:lnTo>
                    <a:pt x="3067239" y="88174"/>
                  </a:lnTo>
                  <a:lnTo>
                    <a:pt x="3206659" y="44087"/>
                  </a:lnTo>
                  <a:lnTo>
                    <a:pt x="3346079" y="88174"/>
                  </a:lnTo>
                  <a:lnTo>
                    <a:pt x="3485499" y="88174"/>
                  </a:lnTo>
                </a:path>
              </a:pathLst>
            </a:custGeom>
            <a:ln w="27101" cap="flat">
              <a:solidFill>
                <a:srgbClr val="0058AB">
                  <a:alpha val="100000"/>
                </a:srgbClr>
              </a:solidFill>
              <a:prstDash val="solid"/>
              <a:round/>
            </a:ln>
          </p:spPr>
          <p:txBody>
            <a:bodyPr/>
            <a:lstStyle/>
            <a:p/>
          </p:txBody>
        </p:sp>
        <p:sp>
          <p:nvSpPr>
            <p:cNvPr id="89" name="pl89"/>
            <p:cNvSpPr/>
            <p:nvPr/>
          </p:nvSpPr>
          <p:spPr>
            <a:xfrm>
              <a:off x="5170772" y="366097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3484628"/>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147" y="3528715"/>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39247" y="3528715"/>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36347" y="3528715"/>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94027" y="3528715"/>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91126" y="3528715"/>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528715"/>
              <a:ext cx="0" cy="132261"/>
            </a:xfrm>
            <a:custGeom>
              <a:avLst/>
              <a:pathLst>
                <a:path w="0" h="132261">
                  <a:moveTo>
                    <a:pt x="0" y="132261"/>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34180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344811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9" name="pg99"/>
            <p:cNvSpPr/>
            <p:nvPr/>
          </p:nvSpPr>
          <p:spPr>
            <a:xfrm>
              <a:off x="5983658" y="34621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4012" y="34909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6680758" y="34621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11112" y="34909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377858" y="34621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08212" y="34909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35538" y="34621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65891" y="34909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32638" y="34621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62991" y="34909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2058" y="34621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34909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90836" y="3356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48822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4942943" y="4500078"/>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5044574" y="361833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7365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81006" y="18548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7" name="tx117"/>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7377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7377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0607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6853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40874" y="6120905"/>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Belarus</a:t>
              </a:r>
            </a:p>
          </p:txBody>
        </p:sp>
        <p:sp>
          <p:nvSpPr>
            <p:cNvPr id="130" name="tx130"/>
            <p:cNvSpPr/>
            <p:nvPr/>
          </p:nvSpPr>
          <p:spPr>
            <a:xfrm>
              <a:off x="707317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35633"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2" name="tx132"/>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Belarus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Belarus, indicating very good retention of children in immunization programmes</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7805"/>
            </a:xfrm>
            <a:custGeom>
              <a:avLst/>
              <a:pathLst>
                <a:path w="2135265" h="27805">
                  <a:moveTo>
                    <a:pt x="0" y="0"/>
                  </a:moveTo>
                  <a:lnTo>
                    <a:pt x="85410" y="0"/>
                  </a:lnTo>
                  <a:lnTo>
                    <a:pt x="170821" y="0"/>
                  </a:lnTo>
                  <a:lnTo>
                    <a:pt x="256231" y="0"/>
                  </a:lnTo>
                  <a:lnTo>
                    <a:pt x="341642" y="0"/>
                  </a:lnTo>
                  <a:lnTo>
                    <a:pt x="427053" y="0"/>
                  </a:lnTo>
                  <a:lnTo>
                    <a:pt x="512463" y="0"/>
                  </a:lnTo>
                  <a:lnTo>
                    <a:pt x="597874" y="13902"/>
                  </a:lnTo>
                  <a:lnTo>
                    <a:pt x="683284" y="13902"/>
                  </a:lnTo>
                  <a:lnTo>
                    <a:pt x="768695" y="13902"/>
                  </a:lnTo>
                  <a:lnTo>
                    <a:pt x="854106" y="0"/>
                  </a:lnTo>
                  <a:lnTo>
                    <a:pt x="939516" y="0"/>
                  </a:lnTo>
                  <a:lnTo>
                    <a:pt x="1024927" y="13902"/>
                  </a:lnTo>
                  <a:lnTo>
                    <a:pt x="1110337" y="0"/>
                  </a:lnTo>
                  <a:lnTo>
                    <a:pt x="1195748" y="0"/>
                  </a:lnTo>
                  <a:lnTo>
                    <a:pt x="1281159" y="27805"/>
                  </a:lnTo>
                  <a:lnTo>
                    <a:pt x="1366569" y="13902"/>
                  </a:lnTo>
                  <a:lnTo>
                    <a:pt x="1451980" y="13902"/>
                  </a:lnTo>
                  <a:lnTo>
                    <a:pt x="1537390" y="13902"/>
                  </a:lnTo>
                  <a:lnTo>
                    <a:pt x="1622801" y="27805"/>
                  </a:lnTo>
                  <a:lnTo>
                    <a:pt x="1708212" y="27805"/>
                  </a:lnTo>
                  <a:lnTo>
                    <a:pt x="1793622" y="13902"/>
                  </a:lnTo>
                  <a:lnTo>
                    <a:pt x="1879033" y="13902"/>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41708"/>
            </a:xfrm>
            <a:custGeom>
              <a:avLst/>
              <a:pathLst>
                <a:path w="854106" h="41708">
                  <a:moveTo>
                    <a:pt x="0" y="0"/>
                  </a:moveTo>
                  <a:lnTo>
                    <a:pt x="85410" y="0"/>
                  </a:lnTo>
                  <a:lnTo>
                    <a:pt x="170821" y="13902"/>
                  </a:lnTo>
                  <a:lnTo>
                    <a:pt x="256231" y="13902"/>
                  </a:lnTo>
                  <a:lnTo>
                    <a:pt x="341642" y="13902"/>
                  </a:lnTo>
                  <a:lnTo>
                    <a:pt x="427053" y="41708"/>
                  </a:lnTo>
                  <a:lnTo>
                    <a:pt x="512463" y="13902"/>
                  </a:lnTo>
                  <a:lnTo>
                    <a:pt x="597874" y="13902"/>
                  </a:lnTo>
                  <a:lnTo>
                    <a:pt x="683284" y="13902"/>
                  </a:lnTo>
                  <a:lnTo>
                    <a:pt x="768695" y="13902"/>
                  </a:lnTo>
                  <a:lnTo>
                    <a:pt x="854106" y="13902"/>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tx87"/>
            <p:cNvSpPr/>
            <p:nvPr/>
          </p:nvSpPr>
          <p:spPr>
            <a:xfrm>
              <a:off x="2624645"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8" name="tx88"/>
            <p:cNvSpPr/>
            <p:nvPr/>
          </p:nvSpPr>
          <p:spPr>
            <a:xfrm>
              <a:off x="3051698"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347566"/>
            </a:xfrm>
            <a:custGeom>
              <a:avLst/>
              <a:pathLst>
                <a:path w="2135265" h="347566">
                  <a:moveTo>
                    <a:pt x="0" y="0"/>
                  </a:moveTo>
                  <a:lnTo>
                    <a:pt x="85410" y="0"/>
                  </a:lnTo>
                  <a:lnTo>
                    <a:pt x="170821" y="0"/>
                  </a:lnTo>
                  <a:lnTo>
                    <a:pt x="256231" y="347566"/>
                  </a:lnTo>
                  <a:lnTo>
                    <a:pt x="341642" y="0"/>
                  </a:lnTo>
                  <a:lnTo>
                    <a:pt x="427053" y="0"/>
                  </a:lnTo>
                  <a:lnTo>
                    <a:pt x="512463" y="0"/>
                  </a:lnTo>
                  <a:lnTo>
                    <a:pt x="597874" y="0"/>
                  </a:lnTo>
                  <a:lnTo>
                    <a:pt x="683284" y="13902"/>
                  </a:lnTo>
                  <a:lnTo>
                    <a:pt x="768695" y="13902"/>
                  </a:lnTo>
                  <a:lnTo>
                    <a:pt x="854106" y="0"/>
                  </a:lnTo>
                  <a:lnTo>
                    <a:pt x="939516" y="0"/>
                  </a:lnTo>
                  <a:lnTo>
                    <a:pt x="1024927" y="0"/>
                  </a:lnTo>
                  <a:lnTo>
                    <a:pt x="1110337" y="0"/>
                  </a:lnTo>
                  <a:lnTo>
                    <a:pt x="1195748" y="27805"/>
                  </a:lnTo>
                  <a:lnTo>
                    <a:pt x="1281159" y="0"/>
                  </a:lnTo>
                  <a:lnTo>
                    <a:pt x="1366569" y="0"/>
                  </a:lnTo>
                  <a:lnTo>
                    <a:pt x="1451980" y="27805"/>
                  </a:lnTo>
                  <a:lnTo>
                    <a:pt x="1537390" y="13902"/>
                  </a:lnTo>
                  <a:lnTo>
                    <a:pt x="1622801" y="13902"/>
                  </a:lnTo>
                  <a:lnTo>
                    <a:pt x="1708212" y="27805"/>
                  </a:lnTo>
                  <a:lnTo>
                    <a:pt x="1793622" y="13902"/>
                  </a:lnTo>
                  <a:lnTo>
                    <a:pt x="1879033" y="13902"/>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451552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6018113"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7" name="tx137"/>
            <p:cNvSpPr/>
            <p:nvPr/>
          </p:nvSpPr>
          <p:spPr>
            <a:xfrm>
              <a:off x="5418832"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8" name="tx138"/>
            <p:cNvSpPr/>
            <p:nvPr/>
          </p:nvSpPr>
          <p:spPr>
            <a:xfrm>
              <a:off x="584588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27805"/>
            </a:xfrm>
            <a:custGeom>
              <a:avLst/>
              <a:pathLst>
                <a:path w="2135265" h="27805">
                  <a:moveTo>
                    <a:pt x="0" y="13902"/>
                  </a:moveTo>
                  <a:lnTo>
                    <a:pt x="85410" y="0"/>
                  </a:lnTo>
                  <a:lnTo>
                    <a:pt x="170821" y="0"/>
                  </a:lnTo>
                  <a:lnTo>
                    <a:pt x="256231" y="0"/>
                  </a:lnTo>
                  <a:lnTo>
                    <a:pt x="341642" y="0"/>
                  </a:lnTo>
                  <a:lnTo>
                    <a:pt x="427053" y="0"/>
                  </a:lnTo>
                  <a:lnTo>
                    <a:pt x="512463" y="27805"/>
                  </a:lnTo>
                  <a:lnTo>
                    <a:pt x="597874" y="0"/>
                  </a:lnTo>
                  <a:lnTo>
                    <a:pt x="683284" y="0"/>
                  </a:lnTo>
                  <a:lnTo>
                    <a:pt x="768695" y="0"/>
                  </a:lnTo>
                  <a:lnTo>
                    <a:pt x="854106" y="0"/>
                  </a:lnTo>
                  <a:lnTo>
                    <a:pt x="939516" y="0"/>
                  </a:lnTo>
                  <a:lnTo>
                    <a:pt x="1024927" y="13902"/>
                  </a:lnTo>
                  <a:lnTo>
                    <a:pt x="1110337" y="0"/>
                  </a:lnTo>
                  <a:lnTo>
                    <a:pt x="1195748" y="0"/>
                  </a:lnTo>
                  <a:lnTo>
                    <a:pt x="1281159" y="0"/>
                  </a:lnTo>
                  <a:lnTo>
                    <a:pt x="1366569" y="13902"/>
                  </a:lnTo>
                  <a:lnTo>
                    <a:pt x="1451980" y="27805"/>
                  </a:lnTo>
                  <a:lnTo>
                    <a:pt x="1537390" y="13902"/>
                  </a:lnTo>
                  <a:lnTo>
                    <a:pt x="1622801" y="13902"/>
                  </a:lnTo>
                  <a:lnTo>
                    <a:pt x="1708212" y="27805"/>
                  </a:lnTo>
                  <a:lnTo>
                    <a:pt x="1793622" y="13902"/>
                  </a:lnTo>
                  <a:lnTo>
                    <a:pt x="1879033" y="13902"/>
                  </a:lnTo>
                  <a:lnTo>
                    <a:pt x="1964443" y="27805"/>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443011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3" name="pt183"/>
            <p:cNvSpPr/>
            <p:nvPr/>
          </p:nvSpPr>
          <p:spPr>
            <a:xfrm>
              <a:off x="588209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6" name="tx186"/>
            <p:cNvSpPr/>
            <p:nvPr/>
          </p:nvSpPr>
          <p:spPr>
            <a:xfrm>
              <a:off x="601811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7" name="tx187"/>
            <p:cNvSpPr/>
            <p:nvPr/>
          </p:nvSpPr>
          <p:spPr>
            <a:xfrm>
              <a:off x="5418832"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8" name="tx188"/>
            <p:cNvSpPr/>
            <p:nvPr/>
          </p:nvSpPr>
          <p:spPr>
            <a:xfrm>
              <a:off x="5845885"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681230"/>
            </a:xfrm>
            <a:custGeom>
              <a:avLst/>
              <a:pathLst>
                <a:path w="2135265" h="681230">
                  <a:moveTo>
                    <a:pt x="0" y="0"/>
                  </a:moveTo>
                  <a:lnTo>
                    <a:pt x="85410" y="0"/>
                  </a:lnTo>
                  <a:lnTo>
                    <a:pt x="170821" y="0"/>
                  </a:lnTo>
                  <a:lnTo>
                    <a:pt x="256231" y="681230"/>
                  </a:lnTo>
                  <a:lnTo>
                    <a:pt x="341642" y="0"/>
                  </a:lnTo>
                  <a:lnTo>
                    <a:pt x="427053" y="0"/>
                  </a:lnTo>
                  <a:lnTo>
                    <a:pt x="512463" y="0"/>
                  </a:lnTo>
                  <a:lnTo>
                    <a:pt x="597874" y="55610"/>
                  </a:lnTo>
                  <a:lnTo>
                    <a:pt x="683284" y="27805"/>
                  </a:lnTo>
                  <a:lnTo>
                    <a:pt x="768695" y="41708"/>
                  </a:lnTo>
                  <a:lnTo>
                    <a:pt x="854106" y="13902"/>
                  </a:lnTo>
                  <a:lnTo>
                    <a:pt x="939516" y="13902"/>
                  </a:lnTo>
                  <a:lnTo>
                    <a:pt x="1024927" y="13902"/>
                  </a:lnTo>
                  <a:lnTo>
                    <a:pt x="1110337" y="13902"/>
                  </a:lnTo>
                  <a:lnTo>
                    <a:pt x="1195748" y="27805"/>
                  </a:lnTo>
                  <a:lnTo>
                    <a:pt x="1281159" y="0"/>
                  </a:lnTo>
                  <a:lnTo>
                    <a:pt x="1366569" y="13902"/>
                  </a:lnTo>
                  <a:lnTo>
                    <a:pt x="1451980" y="27805"/>
                  </a:lnTo>
                  <a:lnTo>
                    <a:pt x="1537390" y="27805"/>
                  </a:lnTo>
                  <a:lnTo>
                    <a:pt x="1622801" y="13902"/>
                  </a:lnTo>
                  <a:lnTo>
                    <a:pt x="1708212" y="27805"/>
                  </a:lnTo>
                  <a:lnTo>
                    <a:pt x="1793622" y="13902"/>
                  </a:lnTo>
                  <a:lnTo>
                    <a:pt x="1879033" y="13902"/>
                  </a:lnTo>
                  <a:lnTo>
                    <a:pt x="1964443" y="13902"/>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7003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696807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7" name="pt217"/>
            <p:cNvSpPr/>
            <p:nvPr/>
          </p:nvSpPr>
          <p:spPr>
            <a:xfrm>
              <a:off x="73097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812300"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7" name="tx237"/>
            <p:cNvSpPr/>
            <p:nvPr/>
          </p:nvSpPr>
          <p:spPr>
            <a:xfrm>
              <a:off x="8213020"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8" name="tx238"/>
            <p:cNvSpPr/>
            <p:nvPr/>
          </p:nvSpPr>
          <p:spPr>
            <a:xfrm>
              <a:off x="8640073"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03836"/>
              <a:ext cx="2135265" cy="97318"/>
            </a:xfrm>
            <a:custGeom>
              <a:avLst/>
              <a:pathLst>
                <a:path w="2135265" h="97318">
                  <a:moveTo>
                    <a:pt x="0" y="97318"/>
                  </a:moveTo>
                  <a:lnTo>
                    <a:pt x="85410" y="27805"/>
                  </a:lnTo>
                  <a:lnTo>
                    <a:pt x="170821" y="13902"/>
                  </a:lnTo>
                  <a:lnTo>
                    <a:pt x="256231" y="13902"/>
                  </a:lnTo>
                  <a:lnTo>
                    <a:pt x="341642" y="13902"/>
                  </a:lnTo>
                  <a:lnTo>
                    <a:pt x="427053" y="13902"/>
                  </a:lnTo>
                  <a:lnTo>
                    <a:pt x="512463" y="55610"/>
                  </a:lnTo>
                  <a:lnTo>
                    <a:pt x="597874" y="0"/>
                  </a:lnTo>
                  <a:lnTo>
                    <a:pt x="683284" y="0"/>
                  </a:lnTo>
                  <a:lnTo>
                    <a:pt x="768695" y="0"/>
                  </a:lnTo>
                  <a:lnTo>
                    <a:pt x="854106" y="0"/>
                  </a:lnTo>
                  <a:lnTo>
                    <a:pt x="939516" y="0"/>
                  </a:lnTo>
                  <a:lnTo>
                    <a:pt x="1024927" y="27805"/>
                  </a:lnTo>
                  <a:lnTo>
                    <a:pt x="1110337" y="0"/>
                  </a:lnTo>
                  <a:lnTo>
                    <a:pt x="1195748" y="13902"/>
                  </a:lnTo>
                  <a:lnTo>
                    <a:pt x="1281159" y="0"/>
                  </a:lnTo>
                  <a:lnTo>
                    <a:pt x="1366569" y="13902"/>
                  </a:lnTo>
                  <a:lnTo>
                    <a:pt x="1451980" y="13902"/>
                  </a:lnTo>
                  <a:lnTo>
                    <a:pt x="1537390" y="13902"/>
                  </a:lnTo>
                  <a:lnTo>
                    <a:pt x="1622801" y="13902"/>
                  </a:lnTo>
                  <a:lnTo>
                    <a:pt x="1708212" y="13902"/>
                  </a:lnTo>
                  <a:lnTo>
                    <a:pt x="1793622" y="13902"/>
                  </a:lnTo>
                  <a:lnTo>
                    <a:pt x="1879033" y="13902"/>
                  </a:lnTo>
                  <a:lnTo>
                    <a:pt x="1964443" y="55610"/>
                  </a:lnTo>
                  <a:lnTo>
                    <a:pt x="2049854" y="13902"/>
                  </a:lnTo>
                  <a:lnTo>
                    <a:pt x="2135265" y="13902"/>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722430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0413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3" name="pt283"/>
            <p:cNvSpPr/>
            <p:nvPr/>
          </p:nvSpPr>
          <p:spPr>
            <a:xfrm>
              <a:off x="867628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6" name="tx286"/>
            <p:cNvSpPr/>
            <p:nvPr/>
          </p:nvSpPr>
          <p:spPr>
            <a:xfrm>
              <a:off x="8812300"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7" name="tx287"/>
            <p:cNvSpPr/>
            <p:nvPr/>
          </p:nvSpPr>
          <p:spPr>
            <a:xfrm>
              <a:off x="8213020"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8" name="tx288"/>
            <p:cNvSpPr/>
            <p:nvPr/>
          </p:nvSpPr>
          <p:spPr>
            <a:xfrm>
              <a:off x="8640073"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2392478" y="1330710"/>
              <a:ext cx="50508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Belarus,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all vaccines had the same coverage (98%).
Compared to 2019, coverage of one vaccine increased (BCG) and 5 vaccines remained constant (DTP1, DTP3, IPV1, MCV1 and MCV2).
Compared to 2024, coverage of 6 vaccines remained constant (BCG, DTP1, DTP3, IPV1, MCV1 and MCV2).</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all reported routine vaccines in Belarus had the same coverage (98%).</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325030"/>
            </a:xfrm>
            <a:custGeom>
              <a:avLst/>
              <a:pathLst>
                <a:path w="6518190" h="2325030">
                  <a:moveTo>
                    <a:pt x="0" y="0"/>
                  </a:moveTo>
                  <a:lnTo>
                    <a:pt x="260727" y="0"/>
                  </a:lnTo>
                  <a:lnTo>
                    <a:pt x="521455" y="0"/>
                  </a:lnTo>
                  <a:lnTo>
                    <a:pt x="782182" y="2325030"/>
                  </a:lnTo>
                  <a:lnTo>
                    <a:pt x="1042910" y="0"/>
                  </a:lnTo>
                  <a:lnTo>
                    <a:pt x="1303638" y="0"/>
                  </a:lnTo>
                  <a:lnTo>
                    <a:pt x="1564365" y="0"/>
                  </a:lnTo>
                  <a:lnTo>
                    <a:pt x="1825093" y="189798"/>
                  </a:lnTo>
                  <a:lnTo>
                    <a:pt x="2085820" y="94899"/>
                  </a:lnTo>
                  <a:lnTo>
                    <a:pt x="2346548" y="142348"/>
                  </a:lnTo>
                  <a:lnTo>
                    <a:pt x="2607276" y="47449"/>
                  </a:lnTo>
                  <a:lnTo>
                    <a:pt x="2868003" y="47449"/>
                  </a:lnTo>
                  <a:lnTo>
                    <a:pt x="3128731" y="47449"/>
                  </a:lnTo>
                  <a:lnTo>
                    <a:pt x="3389458" y="47449"/>
                  </a:lnTo>
                  <a:lnTo>
                    <a:pt x="3650186" y="94899"/>
                  </a:lnTo>
                  <a:lnTo>
                    <a:pt x="3910914" y="0"/>
                  </a:lnTo>
                  <a:lnTo>
                    <a:pt x="4171641" y="47449"/>
                  </a:lnTo>
                  <a:lnTo>
                    <a:pt x="4432369" y="94899"/>
                  </a:lnTo>
                  <a:lnTo>
                    <a:pt x="4693096" y="94899"/>
                  </a:lnTo>
                  <a:lnTo>
                    <a:pt x="4953824" y="47449"/>
                  </a:lnTo>
                  <a:lnTo>
                    <a:pt x="5214552" y="94899"/>
                  </a:lnTo>
                  <a:lnTo>
                    <a:pt x="5475279" y="47449"/>
                  </a:lnTo>
                  <a:lnTo>
                    <a:pt x="5736007" y="47449"/>
                  </a:lnTo>
                  <a:lnTo>
                    <a:pt x="5996734" y="47449"/>
                  </a:lnTo>
                  <a:lnTo>
                    <a:pt x="6257462" y="47449"/>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040333"/>
            </a:xfrm>
            <a:custGeom>
              <a:avLst/>
              <a:pathLst>
                <a:path w="6518190" h="2040333">
                  <a:moveTo>
                    <a:pt x="0" y="1376038"/>
                  </a:moveTo>
                  <a:lnTo>
                    <a:pt x="260727" y="284697"/>
                  </a:lnTo>
                  <a:lnTo>
                    <a:pt x="521455" y="0"/>
                  </a:lnTo>
                  <a:lnTo>
                    <a:pt x="782182" y="2040333"/>
                  </a:lnTo>
                  <a:lnTo>
                    <a:pt x="1042910" y="0"/>
                  </a:lnTo>
                  <a:lnTo>
                    <a:pt x="1303638" y="0"/>
                  </a:lnTo>
                  <a:lnTo>
                    <a:pt x="1564365" y="47449"/>
                  </a:lnTo>
                  <a:lnTo>
                    <a:pt x="1825093" y="379596"/>
                  </a:lnTo>
                  <a:lnTo>
                    <a:pt x="2085820" y="47449"/>
                  </a:lnTo>
                  <a:lnTo>
                    <a:pt x="2346548" y="47449"/>
                  </a:lnTo>
                  <a:lnTo>
                    <a:pt x="2607276" y="142348"/>
                  </a:lnTo>
                  <a:lnTo>
                    <a:pt x="2868003" y="47449"/>
                  </a:lnTo>
                  <a:lnTo>
                    <a:pt x="3128731" y="94899"/>
                  </a:lnTo>
                  <a:lnTo>
                    <a:pt x="3389458" y="47449"/>
                  </a:lnTo>
                  <a:lnTo>
                    <a:pt x="3650186" y="94899"/>
                  </a:lnTo>
                  <a:lnTo>
                    <a:pt x="3910914" y="0"/>
                  </a:lnTo>
                  <a:lnTo>
                    <a:pt x="4171641" y="142348"/>
                  </a:lnTo>
                  <a:lnTo>
                    <a:pt x="4432369" y="47449"/>
                  </a:lnTo>
                  <a:lnTo>
                    <a:pt x="4693096" y="47449"/>
                  </a:lnTo>
                  <a:lnTo>
                    <a:pt x="4953824" y="94899"/>
                  </a:lnTo>
                  <a:lnTo>
                    <a:pt x="5214552" y="94899"/>
                  </a:lnTo>
                  <a:lnTo>
                    <a:pt x="5475279" y="47449"/>
                  </a:lnTo>
                  <a:lnTo>
                    <a:pt x="5736007" y="47449"/>
                  </a:lnTo>
                  <a:lnTo>
                    <a:pt x="5996734" y="94899"/>
                  </a:lnTo>
                  <a:lnTo>
                    <a:pt x="6257462" y="47449"/>
                  </a:lnTo>
                  <a:lnTo>
                    <a:pt x="6518190" y="47449"/>
                  </a:lnTo>
                </a:path>
              </a:pathLst>
            </a:custGeom>
            <a:ln w="27101" cap="flat">
              <a:solidFill>
                <a:srgbClr val="80BD41">
                  <a:alpha val="100000"/>
                </a:srgbClr>
              </a:solidFill>
              <a:prstDash val="solid"/>
              <a:round/>
            </a:ln>
          </p:spPr>
          <p:txBody>
            <a:bodyPr/>
            <a:lstStyle/>
            <a:p/>
          </p:txBody>
        </p:sp>
        <p:sp>
          <p:nvSpPr>
            <p:cNvPr id="40" name="pl40"/>
            <p:cNvSpPr/>
            <p:nvPr/>
          </p:nvSpPr>
          <p:spPr>
            <a:xfrm>
              <a:off x="3221076" y="978248"/>
              <a:ext cx="4432369" cy="4650061"/>
            </a:xfrm>
            <a:custGeom>
              <a:avLst/>
              <a:pathLst>
                <a:path w="4432369" h="4650061">
                  <a:moveTo>
                    <a:pt x="0" y="4365364"/>
                  </a:moveTo>
                  <a:lnTo>
                    <a:pt x="260727" y="3748519"/>
                  </a:lnTo>
                  <a:lnTo>
                    <a:pt x="521455" y="4650061"/>
                  </a:lnTo>
                  <a:lnTo>
                    <a:pt x="782182" y="3653620"/>
                  </a:lnTo>
                  <a:lnTo>
                    <a:pt x="1042910" y="3606170"/>
                  </a:lnTo>
                  <a:lnTo>
                    <a:pt x="1303638" y="3558720"/>
                  </a:lnTo>
                  <a:lnTo>
                    <a:pt x="1564365" y="3701069"/>
                  </a:lnTo>
                  <a:lnTo>
                    <a:pt x="1825093" y="4223015"/>
                  </a:lnTo>
                  <a:lnTo>
                    <a:pt x="2085820" y="4128116"/>
                  </a:lnTo>
                  <a:lnTo>
                    <a:pt x="2346548" y="4223015"/>
                  </a:lnTo>
                  <a:lnTo>
                    <a:pt x="2607276" y="1470937"/>
                  </a:lnTo>
                  <a:lnTo>
                    <a:pt x="2868003" y="332147"/>
                  </a:lnTo>
                  <a:lnTo>
                    <a:pt x="3128731" y="47449"/>
                  </a:lnTo>
                  <a:lnTo>
                    <a:pt x="3389458" y="0"/>
                  </a:lnTo>
                  <a:lnTo>
                    <a:pt x="3650186" y="0"/>
                  </a:lnTo>
                  <a:lnTo>
                    <a:pt x="3910914" y="0"/>
                  </a:lnTo>
                  <a:lnTo>
                    <a:pt x="4171641" y="0"/>
                  </a:lnTo>
                  <a:lnTo>
                    <a:pt x="4432369"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142348"/>
            </a:xfrm>
            <a:custGeom>
              <a:avLst/>
              <a:pathLst>
                <a:path w="2607276" h="142348">
                  <a:moveTo>
                    <a:pt x="0" y="0"/>
                  </a:moveTo>
                  <a:lnTo>
                    <a:pt x="260727" y="0"/>
                  </a:lnTo>
                  <a:lnTo>
                    <a:pt x="521455" y="47449"/>
                  </a:lnTo>
                  <a:lnTo>
                    <a:pt x="782182" y="47449"/>
                  </a:lnTo>
                  <a:lnTo>
                    <a:pt x="1042910" y="47449"/>
                  </a:lnTo>
                  <a:lnTo>
                    <a:pt x="1303638" y="142348"/>
                  </a:lnTo>
                  <a:lnTo>
                    <a:pt x="1564365" y="47449"/>
                  </a:lnTo>
                  <a:lnTo>
                    <a:pt x="1825093" y="47449"/>
                  </a:lnTo>
                  <a:lnTo>
                    <a:pt x="2085820" y="47449"/>
                  </a:lnTo>
                  <a:lnTo>
                    <a:pt x="2346548" y="47449"/>
                  </a:lnTo>
                  <a:lnTo>
                    <a:pt x="2607276" y="47449"/>
                  </a:lnTo>
                </a:path>
              </a:pathLst>
            </a:custGeom>
            <a:ln w="27101" cap="flat">
              <a:solidFill>
                <a:srgbClr val="E31A1C">
                  <a:alpha val="100000"/>
                </a:srgbClr>
              </a:solidFill>
              <a:prstDash val="solid"/>
              <a:round/>
            </a:ln>
          </p:spPr>
          <p:txBody>
            <a:bodyPr/>
            <a:lstStyle/>
            <a:p/>
          </p:txBody>
        </p:sp>
        <p:sp>
          <p:nvSpPr>
            <p:cNvPr id="42" name="pl42"/>
            <p:cNvSpPr/>
            <p:nvPr/>
          </p:nvSpPr>
          <p:spPr>
            <a:xfrm>
              <a:off x="6610535" y="978248"/>
              <a:ext cx="1042910" cy="47449"/>
            </a:xfrm>
            <a:custGeom>
              <a:avLst/>
              <a:pathLst>
                <a:path w="1042910" h="47449">
                  <a:moveTo>
                    <a:pt x="0" y="47449"/>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518190" cy="94899"/>
            </a:xfrm>
            <a:custGeom>
              <a:avLst/>
              <a:pathLst>
                <a:path w="6518190" h="94899">
                  <a:moveTo>
                    <a:pt x="0" y="47449"/>
                  </a:moveTo>
                  <a:lnTo>
                    <a:pt x="260727" y="0"/>
                  </a:lnTo>
                  <a:lnTo>
                    <a:pt x="521455" y="0"/>
                  </a:lnTo>
                  <a:lnTo>
                    <a:pt x="782182" y="0"/>
                  </a:lnTo>
                  <a:lnTo>
                    <a:pt x="1042910" y="0"/>
                  </a:lnTo>
                  <a:lnTo>
                    <a:pt x="1303638" y="0"/>
                  </a:lnTo>
                  <a:lnTo>
                    <a:pt x="1564365" y="94899"/>
                  </a:lnTo>
                  <a:lnTo>
                    <a:pt x="1825093" y="0"/>
                  </a:lnTo>
                  <a:lnTo>
                    <a:pt x="2085820" y="0"/>
                  </a:lnTo>
                  <a:lnTo>
                    <a:pt x="2346548" y="0"/>
                  </a:lnTo>
                  <a:lnTo>
                    <a:pt x="2607276" y="0"/>
                  </a:lnTo>
                  <a:lnTo>
                    <a:pt x="2868003" y="0"/>
                  </a:lnTo>
                  <a:lnTo>
                    <a:pt x="3128731" y="47449"/>
                  </a:lnTo>
                  <a:lnTo>
                    <a:pt x="3389458" y="0"/>
                  </a:lnTo>
                  <a:lnTo>
                    <a:pt x="3650186" y="0"/>
                  </a:lnTo>
                  <a:lnTo>
                    <a:pt x="3910914" y="0"/>
                  </a:lnTo>
                  <a:lnTo>
                    <a:pt x="4171641" y="47449"/>
                  </a:lnTo>
                  <a:lnTo>
                    <a:pt x="4432369" y="94899"/>
                  </a:lnTo>
                  <a:lnTo>
                    <a:pt x="4693096" y="47449"/>
                  </a:lnTo>
                  <a:lnTo>
                    <a:pt x="4953824" y="47449"/>
                  </a:lnTo>
                  <a:lnTo>
                    <a:pt x="5214552" y="94899"/>
                  </a:lnTo>
                  <a:lnTo>
                    <a:pt x="5475279" y="47449"/>
                  </a:lnTo>
                  <a:lnTo>
                    <a:pt x="5736007" y="47449"/>
                  </a:lnTo>
                  <a:lnTo>
                    <a:pt x="5996734" y="94899"/>
                  </a:lnTo>
                  <a:lnTo>
                    <a:pt x="6257462" y="47449"/>
                  </a:lnTo>
                  <a:lnTo>
                    <a:pt x="6518190" y="47449"/>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518190" cy="332147"/>
            </a:xfrm>
            <a:custGeom>
              <a:avLst/>
              <a:pathLst>
                <a:path w="6518190" h="332147">
                  <a:moveTo>
                    <a:pt x="0" y="332147"/>
                  </a:moveTo>
                  <a:lnTo>
                    <a:pt x="260727" y="94899"/>
                  </a:lnTo>
                  <a:lnTo>
                    <a:pt x="521455" y="47449"/>
                  </a:lnTo>
                  <a:lnTo>
                    <a:pt x="782182" y="47449"/>
                  </a:lnTo>
                  <a:lnTo>
                    <a:pt x="1042910" y="47449"/>
                  </a:lnTo>
                  <a:lnTo>
                    <a:pt x="1303638" y="47449"/>
                  </a:lnTo>
                  <a:lnTo>
                    <a:pt x="1564365" y="189798"/>
                  </a:lnTo>
                  <a:lnTo>
                    <a:pt x="1825093" y="0"/>
                  </a:lnTo>
                  <a:lnTo>
                    <a:pt x="2085820" y="0"/>
                  </a:lnTo>
                  <a:lnTo>
                    <a:pt x="2346548" y="0"/>
                  </a:lnTo>
                  <a:lnTo>
                    <a:pt x="2607276" y="0"/>
                  </a:lnTo>
                  <a:lnTo>
                    <a:pt x="2868003" y="0"/>
                  </a:lnTo>
                  <a:lnTo>
                    <a:pt x="3128731" y="94899"/>
                  </a:lnTo>
                  <a:lnTo>
                    <a:pt x="3389458" y="0"/>
                  </a:lnTo>
                  <a:lnTo>
                    <a:pt x="3650186" y="47449"/>
                  </a:lnTo>
                  <a:lnTo>
                    <a:pt x="3910914" y="0"/>
                  </a:lnTo>
                  <a:lnTo>
                    <a:pt x="4171641" y="47449"/>
                  </a:lnTo>
                  <a:lnTo>
                    <a:pt x="4432369" y="47449"/>
                  </a:lnTo>
                  <a:lnTo>
                    <a:pt x="4693096" y="47449"/>
                  </a:lnTo>
                  <a:lnTo>
                    <a:pt x="4953824" y="47449"/>
                  </a:lnTo>
                  <a:lnTo>
                    <a:pt x="5214552" y="47449"/>
                  </a:lnTo>
                  <a:lnTo>
                    <a:pt x="5475279" y="47449"/>
                  </a:lnTo>
                  <a:lnTo>
                    <a:pt x="5736007" y="47449"/>
                  </a:lnTo>
                  <a:lnTo>
                    <a:pt x="5996734" y="189798"/>
                  </a:lnTo>
                  <a:lnTo>
                    <a:pt x="6257462" y="47449"/>
                  </a:lnTo>
                  <a:lnTo>
                    <a:pt x="6518190" y="4744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518190" cy="94899"/>
            </a:xfrm>
            <a:custGeom>
              <a:avLst/>
              <a:pathLst>
                <a:path w="6518190" h="94899">
                  <a:moveTo>
                    <a:pt x="0" y="47449"/>
                  </a:moveTo>
                  <a:lnTo>
                    <a:pt x="260727" y="0"/>
                  </a:lnTo>
                  <a:lnTo>
                    <a:pt x="521455" y="0"/>
                  </a:lnTo>
                  <a:lnTo>
                    <a:pt x="782182" y="0"/>
                  </a:lnTo>
                  <a:lnTo>
                    <a:pt x="1042910" y="0"/>
                  </a:lnTo>
                  <a:lnTo>
                    <a:pt x="1303638" y="0"/>
                  </a:lnTo>
                  <a:lnTo>
                    <a:pt x="1564365" y="94899"/>
                  </a:lnTo>
                  <a:lnTo>
                    <a:pt x="1825093" y="0"/>
                  </a:lnTo>
                  <a:lnTo>
                    <a:pt x="2085820" y="0"/>
                  </a:lnTo>
                  <a:lnTo>
                    <a:pt x="2346548" y="0"/>
                  </a:lnTo>
                  <a:lnTo>
                    <a:pt x="2607276" y="0"/>
                  </a:lnTo>
                  <a:lnTo>
                    <a:pt x="2868003" y="0"/>
                  </a:lnTo>
                  <a:lnTo>
                    <a:pt x="3128731" y="47449"/>
                  </a:lnTo>
                  <a:lnTo>
                    <a:pt x="3389458" y="0"/>
                  </a:lnTo>
                  <a:lnTo>
                    <a:pt x="3650186" y="0"/>
                  </a:lnTo>
                  <a:lnTo>
                    <a:pt x="3910914" y="0"/>
                  </a:lnTo>
                  <a:lnTo>
                    <a:pt x="4171641" y="47449"/>
                  </a:lnTo>
                  <a:lnTo>
                    <a:pt x="4432369" y="94899"/>
                  </a:lnTo>
                  <a:lnTo>
                    <a:pt x="4693096" y="47449"/>
                  </a:lnTo>
                  <a:lnTo>
                    <a:pt x="4953824" y="47449"/>
                  </a:lnTo>
                  <a:lnTo>
                    <a:pt x="5214552" y="94899"/>
                  </a:lnTo>
                  <a:lnTo>
                    <a:pt x="5475279" y="47449"/>
                  </a:lnTo>
                  <a:lnTo>
                    <a:pt x="5736007" y="47449"/>
                  </a:lnTo>
                  <a:lnTo>
                    <a:pt x="5996734" y="94899"/>
                  </a:lnTo>
                  <a:lnTo>
                    <a:pt x="6257462" y="47449"/>
                  </a:lnTo>
                  <a:lnTo>
                    <a:pt x="6518190" y="47449"/>
                  </a:lnTo>
                </a:path>
              </a:pathLst>
            </a:custGeom>
            <a:ln w="27101" cap="flat">
              <a:solidFill>
                <a:srgbClr val="836FFF">
                  <a:alpha val="100000"/>
                </a:srgbClr>
              </a:solidFill>
              <a:prstDash val="solid"/>
              <a:round/>
            </a:ln>
          </p:spPr>
          <p:txBody>
            <a:bodyPr/>
            <a:lstStyle/>
            <a:p/>
          </p:txBody>
        </p:sp>
        <p:sp>
          <p:nvSpPr>
            <p:cNvPr id="46" name="pl46"/>
            <p:cNvSpPr/>
            <p:nvPr/>
          </p:nvSpPr>
          <p:spPr>
            <a:xfrm>
              <a:off x="7660561" y="988720"/>
              <a:ext cx="1031788" cy="1518391"/>
            </a:xfrm>
            <a:custGeom>
              <a:avLst/>
              <a:pathLst>
                <a:path w="1031788" h="1518391">
                  <a:moveTo>
                    <a:pt x="1031788" y="1518391"/>
                  </a:moveTo>
                  <a:lnTo>
                    <a:pt x="0" y="0"/>
                  </a:lnTo>
                </a:path>
              </a:pathLst>
            </a:custGeom>
          </p:spPr>
          <p:txBody>
            <a:bodyPr/>
            <a:lstStyle/>
            <a:p/>
          </p:txBody>
        </p:sp>
        <p:sp>
          <p:nvSpPr>
            <p:cNvPr id="47" name="pl47"/>
            <p:cNvSpPr/>
            <p:nvPr/>
          </p:nvSpPr>
          <p:spPr>
            <a:xfrm>
              <a:off x="7671435" y="979712"/>
              <a:ext cx="657148" cy="53450"/>
            </a:xfrm>
            <a:custGeom>
              <a:avLst/>
              <a:pathLst>
                <a:path w="657148" h="53450">
                  <a:moveTo>
                    <a:pt x="657148" y="53450"/>
                  </a:moveTo>
                  <a:lnTo>
                    <a:pt x="0" y="0"/>
                  </a:lnTo>
                </a:path>
              </a:pathLst>
            </a:custGeom>
          </p:spPr>
          <p:txBody>
            <a:bodyPr/>
            <a:lstStyle/>
            <a:p/>
          </p:txBody>
        </p:sp>
        <p:sp>
          <p:nvSpPr>
            <p:cNvPr id="48" name="pl48"/>
            <p:cNvSpPr/>
            <p:nvPr/>
          </p:nvSpPr>
          <p:spPr>
            <a:xfrm>
              <a:off x="7670275" y="780477"/>
              <a:ext cx="766819" cy="193523"/>
            </a:xfrm>
            <a:custGeom>
              <a:avLst/>
              <a:pathLst>
                <a:path w="766819" h="193523">
                  <a:moveTo>
                    <a:pt x="766819" y="0"/>
                  </a:moveTo>
                  <a:lnTo>
                    <a:pt x="0" y="193523"/>
                  </a:lnTo>
                </a:path>
              </a:pathLst>
            </a:custGeom>
          </p:spPr>
          <p:txBody>
            <a:bodyPr/>
            <a:lstStyle/>
            <a:p/>
          </p:txBody>
        </p:sp>
        <p:sp>
          <p:nvSpPr>
            <p:cNvPr id="49" name="pl49"/>
            <p:cNvSpPr/>
            <p:nvPr/>
          </p:nvSpPr>
          <p:spPr>
            <a:xfrm>
              <a:off x="7668738" y="984371"/>
              <a:ext cx="756287" cy="302776"/>
            </a:xfrm>
            <a:custGeom>
              <a:avLst/>
              <a:pathLst>
                <a:path w="756287" h="302776">
                  <a:moveTo>
                    <a:pt x="756287" y="302776"/>
                  </a:moveTo>
                  <a:lnTo>
                    <a:pt x="0" y="0"/>
                  </a:lnTo>
                </a:path>
              </a:pathLst>
            </a:custGeom>
          </p:spPr>
          <p:txBody>
            <a:bodyPr/>
            <a:lstStyle/>
            <a:p/>
          </p:txBody>
        </p:sp>
        <p:sp>
          <p:nvSpPr>
            <p:cNvPr id="50" name="pl50"/>
            <p:cNvSpPr/>
            <p:nvPr/>
          </p:nvSpPr>
          <p:spPr>
            <a:xfrm>
              <a:off x="7660702" y="988682"/>
              <a:ext cx="746327" cy="1073071"/>
            </a:xfrm>
            <a:custGeom>
              <a:avLst/>
              <a:pathLst>
                <a:path w="746327" h="1073071">
                  <a:moveTo>
                    <a:pt x="746327" y="1073071"/>
                  </a:moveTo>
                  <a:lnTo>
                    <a:pt x="0" y="0"/>
                  </a:lnTo>
                </a:path>
              </a:pathLst>
            </a:custGeom>
          </p:spPr>
          <p:txBody>
            <a:bodyPr/>
            <a:lstStyle/>
            <a:p/>
          </p:txBody>
        </p:sp>
        <p:sp>
          <p:nvSpPr>
            <p:cNvPr id="51" name="pl51"/>
            <p:cNvSpPr/>
            <p:nvPr/>
          </p:nvSpPr>
          <p:spPr>
            <a:xfrm>
              <a:off x="7659134" y="989058"/>
              <a:ext cx="699727" cy="1329549"/>
            </a:xfrm>
            <a:custGeom>
              <a:avLst/>
              <a:pathLst>
                <a:path w="699727" h="1329549">
                  <a:moveTo>
                    <a:pt x="699727" y="1329549"/>
                  </a:moveTo>
                  <a:lnTo>
                    <a:pt x="0" y="0"/>
                  </a:lnTo>
                </a:path>
              </a:pathLst>
            </a:custGeom>
          </p:spPr>
          <p:txBody>
            <a:bodyPr/>
            <a:lstStyle/>
            <a:p/>
          </p:txBody>
        </p:sp>
        <p:sp>
          <p:nvSpPr>
            <p:cNvPr id="52" name="pl52"/>
            <p:cNvSpPr/>
            <p:nvPr/>
          </p:nvSpPr>
          <p:spPr>
            <a:xfrm>
              <a:off x="7664610" y="987221"/>
              <a:ext cx="694250" cy="557886"/>
            </a:xfrm>
            <a:custGeom>
              <a:avLst/>
              <a:pathLst>
                <a:path w="694250" h="557886">
                  <a:moveTo>
                    <a:pt x="694250" y="557886"/>
                  </a:moveTo>
                  <a:lnTo>
                    <a:pt x="0" y="0"/>
                  </a:lnTo>
                </a:path>
              </a:pathLst>
            </a:custGeom>
          </p:spPr>
          <p:txBody>
            <a:bodyPr/>
            <a:lstStyle/>
            <a:p/>
          </p:txBody>
        </p:sp>
        <p:sp>
          <p:nvSpPr>
            <p:cNvPr id="53" name="pl53"/>
            <p:cNvSpPr/>
            <p:nvPr/>
          </p:nvSpPr>
          <p:spPr>
            <a:xfrm>
              <a:off x="7661370" y="988488"/>
              <a:ext cx="631060" cy="815384"/>
            </a:xfrm>
            <a:custGeom>
              <a:avLst/>
              <a:pathLst>
                <a:path w="631060" h="815384">
                  <a:moveTo>
                    <a:pt x="631060" y="815384"/>
                  </a:moveTo>
                  <a:lnTo>
                    <a:pt x="0" y="0"/>
                  </a:lnTo>
                </a:path>
              </a:pathLst>
            </a:custGeom>
          </p:spPr>
          <p:txBody>
            <a:bodyPr/>
            <a:lstStyle/>
            <a:p/>
          </p:txBody>
        </p:sp>
        <p:sp>
          <p:nvSpPr>
            <p:cNvPr id="54" name="pl54"/>
            <p:cNvSpPr/>
            <p:nvPr/>
          </p:nvSpPr>
          <p:spPr>
            <a:xfrm>
              <a:off x="7671585" y="4869116"/>
              <a:ext cx="711359" cy="0"/>
            </a:xfrm>
            <a:custGeom>
              <a:avLst/>
              <a:pathLst>
                <a:path w="711359" h="0">
                  <a:moveTo>
                    <a:pt x="711359" y="0"/>
                  </a:moveTo>
                  <a:lnTo>
                    <a:pt x="0" y="0"/>
                  </a:lnTo>
                </a:path>
              </a:pathLst>
            </a:custGeom>
          </p:spPr>
          <p:txBody>
            <a:bodyPr/>
            <a:lstStyle/>
            <a:p/>
          </p:txBody>
        </p:sp>
        <p:sp>
          <p:nvSpPr>
            <p:cNvPr id="55" name="pl55"/>
            <p:cNvSpPr/>
            <p:nvPr/>
          </p:nvSpPr>
          <p:spPr>
            <a:xfrm>
              <a:off x="7671585" y="5533411"/>
              <a:ext cx="771649" cy="4"/>
            </a:xfrm>
            <a:custGeom>
              <a:avLst/>
              <a:pathLst>
                <a:path w="771649" h="4">
                  <a:moveTo>
                    <a:pt x="771649" y="4"/>
                  </a:moveTo>
                  <a:lnTo>
                    <a:pt x="0" y="0"/>
                  </a:lnTo>
                </a:path>
              </a:pathLst>
            </a:custGeom>
          </p:spPr>
          <p:txBody>
            <a:bodyPr/>
            <a:lstStyle/>
            <a:p/>
          </p:txBody>
        </p:sp>
        <p:sp>
          <p:nvSpPr>
            <p:cNvPr id="56" name="pg56"/>
            <p:cNvSpPr/>
            <p:nvPr/>
          </p:nvSpPr>
          <p:spPr>
            <a:xfrm>
              <a:off x="8314365" y="25071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254865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58" name="pg58"/>
            <p:cNvSpPr/>
            <p:nvPr/>
          </p:nvSpPr>
          <p:spPr>
            <a:xfrm>
              <a:off x="8260004" y="94910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97196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60" name="pg60"/>
            <p:cNvSpPr/>
            <p:nvPr/>
          </p:nvSpPr>
          <p:spPr>
            <a:xfrm>
              <a:off x="8368515" y="6918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7333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2" name="pg62"/>
            <p:cNvSpPr/>
            <p:nvPr/>
          </p:nvSpPr>
          <p:spPr>
            <a:xfrm>
              <a:off x="8356446" y="120868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25022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4" name="pg64"/>
            <p:cNvSpPr/>
            <p:nvPr/>
          </p:nvSpPr>
          <p:spPr>
            <a:xfrm>
              <a:off x="8338449" y="198271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202425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98%</a:t>
              </a:r>
            </a:p>
          </p:txBody>
        </p:sp>
        <p:sp>
          <p:nvSpPr>
            <p:cNvPr id="66" name="pg66"/>
            <p:cNvSpPr/>
            <p:nvPr/>
          </p:nvSpPr>
          <p:spPr>
            <a:xfrm>
              <a:off x="8290281" y="223886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228040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68" name="pg68"/>
            <p:cNvSpPr/>
            <p:nvPr/>
          </p:nvSpPr>
          <p:spPr>
            <a:xfrm>
              <a:off x="8290281" y="14681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141" y="150969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98%</a:t>
              </a:r>
            </a:p>
          </p:txBody>
        </p:sp>
        <p:sp>
          <p:nvSpPr>
            <p:cNvPr id="70" name="pg70"/>
            <p:cNvSpPr/>
            <p:nvPr/>
          </p:nvSpPr>
          <p:spPr>
            <a:xfrm>
              <a:off x="8223851" y="172624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246711" y="176778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72" name="pg72"/>
            <p:cNvSpPr/>
            <p:nvPr/>
          </p:nvSpPr>
          <p:spPr>
            <a:xfrm>
              <a:off x="8314365" y="478459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482613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16%</a:t>
              </a:r>
            </a:p>
          </p:txBody>
        </p:sp>
        <p:sp>
          <p:nvSpPr>
            <p:cNvPr id="74" name="pg74"/>
            <p:cNvSpPr/>
            <p:nvPr/>
          </p:nvSpPr>
          <p:spPr>
            <a:xfrm>
              <a:off x="8374655" y="5448897"/>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5" name="tx75"/>
            <p:cNvSpPr/>
            <p:nvPr/>
          </p:nvSpPr>
          <p:spPr>
            <a:xfrm>
              <a:off x="8397515" y="5490435"/>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a:t>
              </a:r>
            </a:p>
          </p:txBody>
        </p:sp>
        <p:sp>
          <p:nvSpPr>
            <p:cNvPr id="76" name="pl76"/>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7" name="pt77"/>
            <p:cNvSpPr/>
            <p:nvPr/>
          </p:nvSpPr>
          <p:spPr>
            <a:xfrm>
              <a:off x="7621844" y="5501810"/>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8" name="pt78"/>
            <p:cNvSpPr/>
            <p:nvPr/>
          </p:nvSpPr>
          <p:spPr>
            <a:xfrm>
              <a:off x="7621844" y="4837515"/>
              <a:ext cx="63202" cy="63202"/>
            </a:xfrm>
            <a:prstGeom prst="ellipse">
              <a:avLst/>
            </a:prstGeom>
            <a:solidFill>
              <a:srgbClr val="9A32CD">
                <a:alpha val="100000"/>
              </a:srgbClr>
            </a:solidFill>
            <a:ln w="9000" cap="rnd">
              <a:solidFill>
                <a:srgbClr val="9A32CD">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62945" y="401416"/>
              <a:ext cx="29057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Belarus,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(2%), followed by DTP3, HepB3, Hib3, IPV1, IPVC, MCV1, MCV2, and Rubella (98%).
Coverage of 5 vaccines were the same (DTP3, IPV1, MCV1, MCV2 and RUBELLA) and 2 vaccines increased (HEPB3 and HIB3) compared to respective coverage in 2019.
Coverage of 8 vaccines were the same (DTP3, HEPB3, HIB3, IPV1, IPVC,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96679" y="932216"/>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1385547"/>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838878"/>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2292210"/>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745541"/>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3198872"/>
              <a:ext cx="505514" cy="0"/>
            </a:xfrm>
            <a:custGeom>
              <a:avLst/>
              <a:pathLst>
                <a:path w="505514" h="0">
                  <a:moveTo>
                    <a:pt x="0" y="0"/>
                  </a:moveTo>
                  <a:lnTo>
                    <a:pt x="433298" y="0"/>
                  </a:lnTo>
                  <a:lnTo>
                    <a:pt x="505514" y="0"/>
                  </a:lnTo>
                  <a:lnTo>
                    <a:pt x="505514"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3652203"/>
              <a:ext cx="144432" cy="0"/>
            </a:xfrm>
            <a:custGeom>
              <a:avLst/>
              <a:pathLst>
                <a:path w="144432" h="0">
                  <a:moveTo>
                    <a:pt x="0" y="0"/>
                  </a:moveTo>
                  <a:lnTo>
                    <a:pt x="144432"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496679" y="4105534"/>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4558865"/>
              <a:ext cx="216649" cy="0"/>
            </a:xfrm>
            <a:custGeom>
              <a:avLst/>
              <a:pathLst>
                <a:path w="216649" h="0">
                  <a:moveTo>
                    <a:pt x="0" y="0"/>
                  </a:moveTo>
                  <a:lnTo>
                    <a:pt x="216649" y="0"/>
                  </a:lnTo>
                  <a:lnTo>
                    <a:pt x="216649"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496679" y="5012197"/>
              <a:ext cx="72216" cy="0"/>
            </a:xfrm>
            <a:custGeom>
              <a:avLst/>
              <a:pathLst>
                <a:path w="72216" h="0">
                  <a:moveTo>
                    <a:pt x="0" y="0"/>
                  </a:moveTo>
                  <a:lnTo>
                    <a:pt x="0"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t29"/>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33912"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06128"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0612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06128"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06128"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506128"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6128"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00613"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06128"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06128"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06128"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06128"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06128"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1962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Belarus,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(98%) and 2024 (98%). DTP1 coverage remained the same in 2025 (98%) compared to 2024, and was the same as in 2019. In 2019-2025, DTP1 coverage was at it's lowest level in 2020 (97%).
In 2024, 0 vaccines had lower coverage than in 2019.
In 2025, 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2954591"/>
              <a:ext cx="693100" cy="2050506"/>
            </a:xfrm>
            <a:prstGeom prst="rect">
              <a:avLst/>
            </a:prstGeom>
            <a:solidFill>
              <a:srgbClr val="FF0000">
                <a:alpha val="100000"/>
              </a:srgbClr>
            </a:solidFill>
          </p:spPr>
          <p:txBody>
            <a:bodyPr/>
            <a:lstStyle/>
            <a:p/>
          </p:txBody>
        </p:sp>
        <p:sp>
          <p:nvSpPr>
            <p:cNvPr id="19" name="rc19"/>
            <p:cNvSpPr/>
            <p:nvPr/>
          </p:nvSpPr>
          <p:spPr>
            <a:xfrm>
              <a:off x="5522268" y="4950418"/>
              <a:ext cx="693100" cy="54680"/>
            </a:xfrm>
            <a:prstGeom prst="rect">
              <a:avLst/>
            </a:prstGeom>
            <a:solidFill>
              <a:srgbClr val="0058AB">
                <a:alpha val="100000"/>
              </a:srgbClr>
            </a:solidFill>
          </p:spPr>
          <p:txBody>
            <a:bodyPr/>
            <a:lstStyle/>
            <a:p/>
          </p:txBody>
        </p:sp>
        <p:sp>
          <p:nvSpPr>
            <p:cNvPr id="20" name="tx20"/>
            <p:cNvSpPr/>
            <p:nvPr/>
          </p:nvSpPr>
          <p:spPr>
            <a:xfrm>
              <a:off x="3907526" y="282626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21" name="tx21"/>
            <p:cNvSpPr/>
            <p:nvPr/>
          </p:nvSpPr>
          <p:spPr>
            <a:xfrm>
              <a:off x="5841186" y="482208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rc23"/>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4" name="tx24"/>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5" name="tx25"/>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6" name="tx2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7" name="tx2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 name="tx2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9" name="tx2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0" name="tx3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1" name="tx3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2" name="tx3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3" name="rc33"/>
            <p:cNvSpPr/>
            <p:nvPr/>
          </p:nvSpPr>
          <p:spPr>
            <a:xfrm>
              <a:off x="4207129" y="6141404"/>
              <a:ext cx="201456" cy="201456"/>
            </a:xfrm>
            <a:prstGeom prst="rect">
              <a:avLst/>
            </a:prstGeom>
            <a:solidFill>
              <a:srgbClr val="FF0000">
                <a:alpha val="100000"/>
              </a:srgbClr>
            </a:solidFill>
          </p:spPr>
          <p:txBody>
            <a:bodyPr/>
            <a:lstStyle/>
            <a:p/>
          </p:txBody>
        </p:sp>
        <p:sp>
          <p:nvSpPr>
            <p:cNvPr id="34" name="rc34"/>
            <p:cNvSpPr/>
            <p:nvPr/>
          </p:nvSpPr>
          <p:spPr>
            <a:xfrm>
              <a:off x="4963878" y="6141404"/>
              <a:ext cx="201456" cy="201456"/>
            </a:xfrm>
            <a:prstGeom prst="rect">
              <a:avLst/>
            </a:prstGeom>
            <a:solidFill>
              <a:srgbClr val="0058AB">
                <a:alpha val="100000"/>
              </a:srgbClr>
            </a:solidFill>
          </p:spPr>
          <p:txBody>
            <a:bodyPr/>
            <a:lstStyle/>
            <a:p/>
          </p:txBody>
        </p:sp>
        <p:sp>
          <p:nvSpPr>
            <p:cNvPr id="35" name="tx3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6" name="tx3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37" name="tx37"/>
            <p:cNvSpPr/>
            <p:nvPr/>
          </p:nvSpPr>
          <p:spPr>
            <a:xfrm>
              <a:off x="757200" y="1330710"/>
              <a:ext cx="53762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Belarus, 2025-2025</a:t>
              </a:r>
            </a:p>
          </p:txBody>
        </p:sp>
        <p:sp>
          <p:nvSpPr>
            <p:cNvPr id="38" name="tx3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9" name="tx3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Belarus was 2025.
In 2025, first dose (HPV1) programme coverage among girls was 75%. In 2025, last dose (HPVc) programme coverage among girls was 2%.</a:t>
            </a:r>
          </a:p>
        </p:txBody>
      </p:sp>
      <p:sp>
        <p:nvSpPr>
          <p:cNvPr id="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2%.</a:t>
            </a:r>
          </a:p>
        </p:txBody>
      </p:sp>
      <p:grpSp xmlns:pic="http://schemas.openxmlformats.org/drawingml/2006/picture">
        <p:nvGrpSpPr>
          <p:cNvPr id="42" name=""/>
          <p:cNvGrpSpPr/>
          <p:nvPr/>
        </p:nvGrpSpPr>
        <p:grpSpPr>
          <a:xfrm>
            <a:off x="292608" y="1005840"/>
            <a:ext cx="8595360" cy="28575"/>
            <a:chOff x="292608" y="1005840"/>
            <a:chExt cx="8595360" cy="28575"/>
          </a:xfrm>
        </p:grpSpPr>
        <p:sp>
          <p:nvSpPr>
            <p:cNvPr id="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474599"/>
            </a:xfrm>
            <a:custGeom>
              <a:avLst/>
              <a:pathLst>
                <a:path w="6481656" h="1474599">
                  <a:moveTo>
                    <a:pt x="0" y="0"/>
                  </a:moveTo>
                  <a:lnTo>
                    <a:pt x="259266" y="0"/>
                  </a:lnTo>
                  <a:lnTo>
                    <a:pt x="518532" y="0"/>
                  </a:lnTo>
                  <a:lnTo>
                    <a:pt x="777798" y="1474599"/>
                  </a:lnTo>
                  <a:lnTo>
                    <a:pt x="1037065" y="0"/>
                  </a:lnTo>
                  <a:lnTo>
                    <a:pt x="1296331" y="0"/>
                  </a:lnTo>
                  <a:lnTo>
                    <a:pt x="1555597" y="0"/>
                  </a:lnTo>
                  <a:lnTo>
                    <a:pt x="1814863" y="120375"/>
                  </a:lnTo>
                  <a:lnTo>
                    <a:pt x="2074130" y="60187"/>
                  </a:lnTo>
                  <a:lnTo>
                    <a:pt x="2333396" y="90281"/>
                  </a:lnTo>
                  <a:lnTo>
                    <a:pt x="2592662" y="30093"/>
                  </a:lnTo>
                  <a:lnTo>
                    <a:pt x="2851928" y="30093"/>
                  </a:lnTo>
                  <a:lnTo>
                    <a:pt x="3111195" y="30093"/>
                  </a:lnTo>
                  <a:lnTo>
                    <a:pt x="3370461" y="30093"/>
                  </a:lnTo>
                  <a:lnTo>
                    <a:pt x="3629727" y="60187"/>
                  </a:lnTo>
                  <a:lnTo>
                    <a:pt x="3888994" y="0"/>
                  </a:lnTo>
                  <a:lnTo>
                    <a:pt x="4148260" y="30093"/>
                  </a:lnTo>
                  <a:lnTo>
                    <a:pt x="4407526" y="60187"/>
                  </a:lnTo>
                  <a:lnTo>
                    <a:pt x="4666792" y="60187"/>
                  </a:lnTo>
                  <a:lnTo>
                    <a:pt x="4926059" y="30093"/>
                  </a:lnTo>
                  <a:lnTo>
                    <a:pt x="5185325" y="60187"/>
                  </a:lnTo>
                  <a:lnTo>
                    <a:pt x="5444591" y="30093"/>
                  </a:lnTo>
                  <a:lnTo>
                    <a:pt x="5703857" y="30093"/>
                  </a:lnTo>
                  <a:lnTo>
                    <a:pt x="5963124" y="30093"/>
                  </a:lnTo>
                  <a:lnTo>
                    <a:pt x="6222390" y="30093"/>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210657"/>
            </a:xfrm>
            <a:custGeom>
              <a:avLst/>
              <a:pathLst>
                <a:path w="6481656" h="210657">
                  <a:moveTo>
                    <a:pt x="0" y="210657"/>
                  </a:moveTo>
                  <a:lnTo>
                    <a:pt x="259266" y="60187"/>
                  </a:lnTo>
                  <a:lnTo>
                    <a:pt x="518532" y="30093"/>
                  </a:lnTo>
                  <a:lnTo>
                    <a:pt x="777798" y="30093"/>
                  </a:lnTo>
                  <a:lnTo>
                    <a:pt x="1037065" y="30093"/>
                  </a:lnTo>
                  <a:lnTo>
                    <a:pt x="1296331" y="30093"/>
                  </a:lnTo>
                  <a:lnTo>
                    <a:pt x="1555597" y="120375"/>
                  </a:lnTo>
                  <a:lnTo>
                    <a:pt x="1814863" y="0"/>
                  </a:lnTo>
                  <a:lnTo>
                    <a:pt x="2074130" y="0"/>
                  </a:lnTo>
                  <a:lnTo>
                    <a:pt x="2333396" y="0"/>
                  </a:lnTo>
                  <a:lnTo>
                    <a:pt x="2592662" y="0"/>
                  </a:lnTo>
                  <a:lnTo>
                    <a:pt x="2851928" y="0"/>
                  </a:lnTo>
                  <a:lnTo>
                    <a:pt x="3111195" y="60187"/>
                  </a:lnTo>
                  <a:lnTo>
                    <a:pt x="3370461" y="0"/>
                  </a:lnTo>
                  <a:lnTo>
                    <a:pt x="3629727" y="30093"/>
                  </a:lnTo>
                  <a:lnTo>
                    <a:pt x="3888994" y="0"/>
                  </a:lnTo>
                  <a:lnTo>
                    <a:pt x="4148260" y="30093"/>
                  </a:lnTo>
                  <a:lnTo>
                    <a:pt x="4407526" y="30093"/>
                  </a:lnTo>
                  <a:lnTo>
                    <a:pt x="4666792" y="30093"/>
                  </a:lnTo>
                  <a:lnTo>
                    <a:pt x="4926059" y="30093"/>
                  </a:lnTo>
                  <a:lnTo>
                    <a:pt x="5185325" y="30093"/>
                  </a:lnTo>
                  <a:lnTo>
                    <a:pt x="5444591" y="30093"/>
                  </a:lnTo>
                  <a:lnTo>
                    <a:pt x="5703857" y="30093"/>
                  </a:lnTo>
                  <a:lnTo>
                    <a:pt x="5963124" y="120375"/>
                  </a:lnTo>
                  <a:lnTo>
                    <a:pt x="6222390" y="30093"/>
                  </a:lnTo>
                  <a:lnTo>
                    <a:pt x="6481656" y="30093"/>
                  </a:lnTo>
                </a:path>
              </a:pathLst>
            </a:custGeom>
            <a:ln w="27101" cap="flat">
              <a:solidFill>
                <a:srgbClr val="7CAE00">
                  <a:alpha val="100000"/>
                </a:srgbClr>
              </a:solidFill>
              <a:prstDash val="solid"/>
              <a:round/>
            </a:ln>
          </p:spPr>
          <p:txBody>
            <a:bodyPr/>
            <a:lstStyle/>
            <a:p/>
          </p:txBody>
        </p:sp>
        <p:sp>
          <p:nvSpPr>
            <p:cNvPr id="29" name="pl29"/>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82299" y="459498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7882299" y="50163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7882299" y="459498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7882299" y="50163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30823" y="2172258"/>
              <a:ext cx="249118" cy="161857"/>
            </a:xfrm>
            <a:custGeom>
              <a:avLst/>
              <a:pathLst>
                <a:path w="249118" h="161857">
                  <a:moveTo>
                    <a:pt x="249118" y="161857"/>
                  </a:moveTo>
                  <a:lnTo>
                    <a:pt x="0" y="0"/>
                  </a:lnTo>
                </a:path>
              </a:pathLst>
            </a:custGeom>
          </p:spPr>
          <p:txBody>
            <a:bodyPr/>
            <a:lstStyle/>
            <a:p/>
          </p:txBody>
        </p:sp>
        <p:sp>
          <p:nvSpPr>
            <p:cNvPr id="39" name="pl39"/>
            <p:cNvSpPr/>
            <p:nvPr/>
          </p:nvSpPr>
          <p:spPr>
            <a:xfrm>
              <a:off x="7937409" y="2105441"/>
              <a:ext cx="242532" cy="56336"/>
            </a:xfrm>
            <a:custGeom>
              <a:avLst/>
              <a:pathLst>
                <a:path w="242532" h="56336">
                  <a:moveTo>
                    <a:pt x="242532" y="0"/>
                  </a:moveTo>
                  <a:lnTo>
                    <a:pt x="0" y="56336"/>
                  </a:lnTo>
                </a:path>
              </a:pathLst>
            </a:custGeom>
          </p:spPr>
          <p:txBody>
            <a:bodyPr/>
            <a:lstStyle/>
            <a:p/>
          </p:txBody>
        </p:sp>
        <p:sp>
          <p:nvSpPr>
            <p:cNvPr id="40" name="pl40"/>
            <p:cNvSpPr/>
            <p:nvPr/>
          </p:nvSpPr>
          <p:spPr>
            <a:xfrm>
              <a:off x="7940023" y="4633362"/>
              <a:ext cx="239918" cy="0"/>
            </a:xfrm>
            <a:custGeom>
              <a:avLst/>
              <a:pathLst>
                <a:path w="239918" h="0">
                  <a:moveTo>
                    <a:pt x="239918" y="0"/>
                  </a:moveTo>
                  <a:lnTo>
                    <a:pt x="0" y="0"/>
                  </a:lnTo>
                </a:path>
              </a:pathLst>
            </a:custGeom>
          </p:spPr>
          <p:txBody>
            <a:bodyPr/>
            <a:lstStyle/>
            <a:p/>
          </p:txBody>
        </p:sp>
        <p:sp>
          <p:nvSpPr>
            <p:cNvPr id="41" name="pl41"/>
            <p:cNvSpPr/>
            <p:nvPr/>
          </p:nvSpPr>
          <p:spPr>
            <a:xfrm>
              <a:off x="7940023" y="5054674"/>
              <a:ext cx="239918" cy="2"/>
            </a:xfrm>
            <a:custGeom>
              <a:avLst/>
              <a:pathLst>
                <a:path w="239918" h="2">
                  <a:moveTo>
                    <a:pt x="239918" y="0"/>
                  </a:moveTo>
                  <a:lnTo>
                    <a:pt x="0" y="2"/>
                  </a:lnTo>
                </a:path>
              </a:pathLst>
            </a:custGeom>
          </p:spPr>
          <p:txBody>
            <a:bodyPr/>
            <a:lstStyle/>
            <a:p/>
          </p:txBody>
        </p:sp>
        <p:sp>
          <p:nvSpPr>
            <p:cNvPr id="42" name="pg42"/>
            <p:cNvSpPr/>
            <p:nvPr/>
          </p:nvSpPr>
          <p:spPr>
            <a:xfrm>
              <a:off x="8111362" y="22734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31424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4" name="pg44"/>
            <p:cNvSpPr/>
            <p:nvPr/>
          </p:nvSpPr>
          <p:spPr>
            <a:xfrm>
              <a:off x="8111362" y="200072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04156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98%</a:t>
              </a:r>
            </a:p>
          </p:txBody>
        </p:sp>
        <p:sp>
          <p:nvSpPr>
            <p:cNvPr id="46" name="pg46"/>
            <p:cNvSpPr/>
            <p:nvPr/>
          </p:nvSpPr>
          <p:spPr>
            <a:xfrm>
              <a:off x="8111362" y="454237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458321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16%</a:t>
              </a:r>
            </a:p>
          </p:txBody>
        </p:sp>
        <p:sp>
          <p:nvSpPr>
            <p:cNvPr id="48" name="pg48"/>
            <p:cNvSpPr/>
            <p:nvPr/>
          </p:nvSpPr>
          <p:spPr>
            <a:xfrm>
              <a:off x="8111362" y="4963688"/>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5004530"/>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a:t>
              </a:r>
            </a:p>
          </p:txBody>
        </p:sp>
        <p:sp>
          <p:nvSpPr>
            <p:cNvPr id="50" name="tx5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8" name="tx6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1" name="pl7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2" name="pl7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3" name="tx7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4" name="tx7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5" name="tx7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6" name="tx7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07489" y="1705910"/>
              <a:ext cx="146324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Belarus, 2000-2025</a:t>
              </a:r>
            </a:p>
          </p:txBody>
        </p:sp>
        <p:sp>
          <p:nvSpPr>
            <p:cNvPr id="80" name="tx8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Belarus has all 4 of the  SDG vaccines.
In 2025, Belarus had achieved at least 90% coverage of 2 out of the 4 vaccines.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Belarus met the 90% SDG coverage target for DTP3 and MCV2, but not for the remaining vaccines.</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remained constant at 98% between 2024 and 2025.
• There were there were approximately the same number of zero-dose children in 2025. This leaves 1,000 children without vaccination, vulnerable to vaccine-preventable diseases and a further &lt;100 with incomplete protection.
• Belarus accounted for 0.3% of zero-dose children in Europe and Central Asia (ECAR) and &lt;0.1% of zero-dose children globally.
• MCV1 coverage remained constant at 98% between 2024 and 2025. There were 1,000 children who missed out on the first measles vaccination.
• MCV2 coverage remained constant at 98% between 2024 and 2025.
• Last dose coverage of HPV vaccination (HPVc) among girls remained constant at 2%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Belarus,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Belarus.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P7TF5XRZ5TZD-1674051314-8062</_dlc_DocId>
    <_dlc_DocIdUrl xmlns="5ce71423-0d49-4a04-8822-86064e799dcd">
      <Url>https://unicef.sharepoint.com/teams/DAPM-DataComm/_layouts/15/DocIdRedir.aspx?ID=P7TF5XRZ5TZD-1674051314-8062</Url>
      <Description>P7TF5XRZ5TZD-1674051314-8062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7BD54CD-9F20-4A0D-95F9-0F911D373FA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09c0b482-d8ec-4c85-bd40-c367a6936c21</vt:lpwstr>
  </property>
</Properties>
</file>