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457d80eeb2274a868f62008706656a946415fd1.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a6f21eb475d51007d27efa08075bdca6f60d13f.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0738354403b72335d10be2002c0f264c9edfd57.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3632"/>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363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3632"/>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3632"/>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363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363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3632"/>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363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363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3632"/>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363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3632"/>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363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3632"/>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363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363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3632"/>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3632"/>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363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3632"/>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3632"/>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3632"/>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363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363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3632"/>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363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61267"/>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61267"/>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61267"/>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61267"/>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61267"/>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61267"/>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61267"/>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61267"/>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61267"/>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61267"/>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61267"/>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61267"/>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61267"/>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61267"/>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61267"/>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61267"/>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61267"/>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61267"/>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61267"/>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61267"/>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61267"/>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61267"/>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61267"/>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61267"/>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61267"/>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61267"/>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865085"/>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865085"/>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865085"/>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865085"/>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865085"/>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865085"/>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865085"/>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865085"/>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865085"/>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865085"/>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865085"/>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865085"/>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865085"/>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865085"/>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865085"/>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865085"/>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865085"/>
              <a:ext cx="311052"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865085"/>
              <a:ext cx="311052"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865085"/>
              <a:ext cx="311052"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865085"/>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865085"/>
              <a:ext cx="311052"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865085"/>
              <a:ext cx="311052"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865085"/>
              <a:ext cx="311052"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865085"/>
              <a:ext cx="311052"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865085"/>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865085"/>
              <a:ext cx="311052"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2" name="rc82"/>
            <p:cNvSpPr/>
            <p:nvPr/>
          </p:nvSpPr>
          <p:spPr>
            <a:xfrm>
              <a:off x="2200154" y="3472721"/>
              <a:ext cx="311052" cy="303817"/>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83" name="rc83"/>
            <p:cNvSpPr/>
            <p:nvPr/>
          </p:nvSpPr>
          <p:spPr>
            <a:xfrm>
              <a:off x="2511207" y="3472721"/>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4" name="rc84"/>
            <p:cNvSpPr/>
            <p:nvPr/>
          </p:nvSpPr>
          <p:spPr>
            <a:xfrm>
              <a:off x="2822259" y="3472721"/>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5" name="rc85"/>
            <p:cNvSpPr/>
            <p:nvPr/>
          </p:nvSpPr>
          <p:spPr>
            <a:xfrm>
              <a:off x="3133311" y="3472721"/>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6" name="rc86"/>
            <p:cNvSpPr/>
            <p:nvPr/>
          </p:nvSpPr>
          <p:spPr>
            <a:xfrm>
              <a:off x="3444364" y="3472721"/>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7" name="rc87"/>
            <p:cNvSpPr/>
            <p:nvPr/>
          </p:nvSpPr>
          <p:spPr>
            <a:xfrm>
              <a:off x="3755416" y="3472721"/>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8" name="rc88"/>
            <p:cNvSpPr/>
            <p:nvPr/>
          </p:nvSpPr>
          <p:spPr>
            <a:xfrm>
              <a:off x="4066468" y="3472721"/>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9" name="rc89"/>
            <p:cNvSpPr/>
            <p:nvPr/>
          </p:nvSpPr>
          <p:spPr>
            <a:xfrm>
              <a:off x="4377521" y="3472721"/>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0" name="rc90"/>
            <p:cNvSpPr/>
            <p:nvPr/>
          </p:nvSpPr>
          <p:spPr>
            <a:xfrm>
              <a:off x="4688573" y="3472721"/>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1" name="rc91"/>
            <p:cNvSpPr/>
            <p:nvPr/>
          </p:nvSpPr>
          <p:spPr>
            <a:xfrm>
              <a:off x="4999625" y="3472721"/>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2" name="rc92"/>
            <p:cNvSpPr/>
            <p:nvPr/>
          </p:nvSpPr>
          <p:spPr>
            <a:xfrm>
              <a:off x="5310677" y="3472721"/>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3" name="rc93"/>
            <p:cNvSpPr/>
            <p:nvPr/>
          </p:nvSpPr>
          <p:spPr>
            <a:xfrm>
              <a:off x="5621730" y="3472721"/>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4" name="rc94"/>
            <p:cNvSpPr/>
            <p:nvPr/>
          </p:nvSpPr>
          <p:spPr>
            <a:xfrm>
              <a:off x="5932782" y="3472721"/>
              <a:ext cx="311052"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5" name="rc95"/>
            <p:cNvSpPr/>
            <p:nvPr/>
          </p:nvSpPr>
          <p:spPr>
            <a:xfrm>
              <a:off x="6243834" y="3472721"/>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96" name="rc96"/>
            <p:cNvSpPr/>
            <p:nvPr/>
          </p:nvSpPr>
          <p:spPr>
            <a:xfrm>
              <a:off x="6554887" y="3472721"/>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7" name="rc97"/>
            <p:cNvSpPr/>
            <p:nvPr/>
          </p:nvSpPr>
          <p:spPr>
            <a:xfrm>
              <a:off x="6865939" y="3472721"/>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8" name="rc98"/>
            <p:cNvSpPr/>
            <p:nvPr/>
          </p:nvSpPr>
          <p:spPr>
            <a:xfrm>
              <a:off x="7176991" y="3472721"/>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9" name="rc99"/>
            <p:cNvSpPr/>
            <p:nvPr/>
          </p:nvSpPr>
          <p:spPr>
            <a:xfrm>
              <a:off x="7488044" y="3472721"/>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00" name="rc100"/>
            <p:cNvSpPr/>
            <p:nvPr/>
          </p:nvSpPr>
          <p:spPr>
            <a:xfrm>
              <a:off x="7799096" y="3472721"/>
              <a:ext cx="311052"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01" name="rc101"/>
            <p:cNvSpPr/>
            <p:nvPr/>
          </p:nvSpPr>
          <p:spPr>
            <a:xfrm>
              <a:off x="8110148" y="3472721"/>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2" name="rc102"/>
            <p:cNvSpPr/>
            <p:nvPr/>
          </p:nvSpPr>
          <p:spPr>
            <a:xfrm>
              <a:off x="8421201" y="3472721"/>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3" name="rc103"/>
            <p:cNvSpPr/>
            <p:nvPr/>
          </p:nvSpPr>
          <p:spPr>
            <a:xfrm>
              <a:off x="8732253" y="3472721"/>
              <a:ext cx="311052"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4" name="rc104"/>
            <p:cNvSpPr/>
            <p:nvPr/>
          </p:nvSpPr>
          <p:spPr>
            <a:xfrm>
              <a:off x="6554887"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5" name="rc105"/>
            <p:cNvSpPr/>
            <p:nvPr/>
          </p:nvSpPr>
          <p:spPr>
            <a:xfrm>
              <a:off x="6865939" y="2257449"/>
              <a:ext cx="311052"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6" name="rc106"/>
            <p:cNvSpPr/>
            <p:nvPr/>
          </p:nvSpPr>
          <p:spPr>
            <a:xfrm>
              <a:off x="7176991" y="2257449"/>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7" name="rc107"/>
            <p:cNvSpPr/>
            <p:nvPr/>
          </p:nvSpPr>
          <p:spPr>
            <a:xfrm>
              <a:off x="7488044" y="2257449"/>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8" name="rc108"/>
            <p:cNvSpPr/>
            <p:nvPr/>
          </p:nvSpPr>
          <p:spPr>
            <a:xfrm>
              <a:off x="7799096" y="2257449"/>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9" name="rc109"/>
            <p:cNvSpPr/>
            <p:nvPr/>
          </p:nvSpPr>
          <p:spPr>
            <a:xfrm>
              <a:off x="8110148" y="2257449"/>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0" name="rc110"/>
            <p:cNvSpPr/>
            <p:nvPr/>
          </p:nvSpPr>
          <p:spPr>
            <a:xfrm>
              <a:off x="8421201" y="2257449"/>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1" name="rc111"/>
            <p:cNvSpPr/>
            <p:nvPr/>
          </p:nvSpPr>
          <p:spPr>
            <a:xfrm>
              <a:off x="8732253" y="2257449"/>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2" name="rc112"/>
            <p:cNvSpPr/>
            <p:nvPr/>
          </p:nvSpPr>
          <p:spPr>
            <a:xfrm>
              <a:off x="2200154" y="3168903"/>
              <a:ext cx="311052" cy="30381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13" name="rc113"/>
            <p:cNvSpPr/>
            <p:nvPr/>
          </p:nvSpPr>
          <p:spPr>
            <a:xfrm>
              <a:off x="2511207" y="3168903"/>
              <a:ext cx="311052"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14" name="rc114"/>
            <p:cNvSpPr/>
            <p:nvPr/>
          </p:nvSpPr>
          <p:spPr>
            <a:xfrm>
              <a:off x="2822259" y="3168903"/>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5" name="rc115"/>
            <p:cNvSpPr/>
            <p:nvPr/>
          </p:nvSpPr>
          <p:spPr>
            <a:xfrm>
              <a:off x="3133311" y="3168903"/>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6" name="rc116"/>
            <p:cNvSpPr/>
            <p:nvPr/>
          </p:nvSpPr>
          <p:spPr>
            <a:xfrm>
              <a:off x="3444364" y="3168903"/>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7" name="rc117"/>
            <p:cNvSpPr/>
            <p:nvPr/>
          </p:nvSpPr>
          <p:spPr>
            <a:xfrm>
              <a:off x="3755416" y="3168903"/>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468" y="3168903"/>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9" name="rc119"/>
            <p:cNvSpPr/>
            <p:nvPr/>
          </p:nvSpPr>
          <p:spPr>
            <a:xfrm>
              <a:off x="4377521" y="3168903"/>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0" name="rc120"/>
            <p:cNvSpPr/>
            <p:nvPr/>
          </p:nvSpPr>
          <p:spPr>
            <a:xfrm>
              <a:off x="4688573" y="3168903"/>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1" name="rc121"/>
            <p:cNvSpPr/>
            <p:nvPr/>
          </p:nvSpPr>
          <p:spPr>
            <a:xfrm>
              <a:off x="4999625" y="3168903"/>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2" name="rc122"/>
            <p:cNvSpPr/>
            <p:nvPr/>
          </p:nvSpPr>
          <p:spPr>
            <a:xfrm>
              <a:off x="5310677" y="3168903"/>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3" name="rc123"/>
            <p:cNvSpPr/>
            <p:nvPr/>
          </p:nvSpPr>
          <p:spPr>
            <a:xfrm>
              <a:off x="5621730" y="3168903"/>
              <a:ext cx="311052"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4" name="rc124"/>
            <p:cNvSpPr/>
            <p:nvPr/>
          </p:nvSpPr>
          <p:spPr>
            <a:xfrm>
              <a:off x="5932782" y="3168903"/>
              <a:ext cx="311052"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25" name="rc125"/>
            <p:cNvSpPr/>
            <p:nvPr/>
          </p:nvSpPr>
          <p:spPr>
            <a:xfrm>
              <a:off x="6243834" y="3168903"/>
              <a:ext cx="311052"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26" name="rc126"/>
            <p:cNvSpPr/>
            <p:nvPr/>
          </p:nvSpPr>
          <p:spPr>
            <a:xfrm>
              <a:off x="6554887" y="3168903"/>
              <a:ext cx="311052" cy="30381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27" name="rc127"/>
            <p:cNvSpPr/>
            <p:nvPr/>
          </p:nvSpPr>
          <p:spPr>
            <a:xfrm>
              <a:off x="6865939" y="3168903"/>
              <a:ext cx="311052"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8" name="rc128"/>
            <p:cNvSpPr/>
            <p:nvPr/>
          </p:nvSpPr>
          <p:spPr>
            <a:xfrm>
              <a:off x="7176991" y="3168903"/>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29" name="rc129"/>
            <p:cNvSpPr/>
            <p:nvPr/>
          </p:nvSpPr>
          <p:spPr>
            <a:xfrm>
              <a:off x="7488044" y="3168903"/>
              <a:ext cx="311052"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0" name="rc130"/>
            <p:cNvSpPr/>
            <p:nvPr/>
          </p:nvSpPr>
          <p:spPr>
            <a:xfrm>
              <a:off x="7799096" y="3168903"/>
              <a:ext cx="311052"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1" name="rc131"/>
            <p:cNvSpPr/>
            <p:nvPr/>
          </p:nvSpPr>
          <p:spPr>
            <a:xfrm>
              <a:off x="8110148" y="3168903"/>
              <a:ext cx="311052"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2" name="rc132"/>
            <p:cNvSpPr/>
            <p:nvPr/>
          </p:nvSpPr>
          <p:spPr>
            <a:xfrm>
              <a:off x="8421201" y="3168903"/>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33" name="rc133"/>
            <p:cNvSpPr/>
            <p:nvPr/>
          </p:nvSpPr>
          <p:spPr>
            <a:xfrm>
              <a:off x="8732253" y="3168903"/>
              <a:ext cx="311052"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4" name="rc134"/>
            <p:cNvSpPr/>
            <p:nvPr/>
          </p:nvSpPr>
          <p:spPr>
            <a:xfrm>
              <a:off x="5621730" y="3776538"/>
              <a:ext cx="311052" cy="30381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35" name="rc135"/>
            <p:cNvSpPr/>
            <p:nvPr/>
          </p:nvSpPr>
          <p:spPr>
            <a:xfrm>
              <a:off x="5932782" y="3776538"/>
              <a:ext cx="311052" cy="30381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36" name="rc136"/>
            <p:cNvSpPr/>
            <p:nvPr/>
          </p:nvSpPr>
          <p:spPr>
            <a:xfrm>
              <a:off x="6243834" y="3776538"/>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7" name="rc137"/>
            <p:cNvSpPr/>
            <p:nvPr/>
          </p:nvSpPr>
          <p:spPr>
            <a:xfrm>
              <a:off x="6554887" y="3776538"/>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8" name="rc138"/>
            <p:cNvSpPr/>
            <p:nvPr/>
          </p:nvSpPr>
          <p:spPr>
            <a:xfrm>
              <a:off x="6865939" y="3776538"/>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9" name="rc139"/>
            <p:cNvSpPr/>
            <p:nvPr/>
          </p:nvSpPr>
          <p:spPr>
            <a:xfrm>
              <a:off x="7176991" y="3776538"/>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0" name="rc140"/>
            <p:cNvSpPr/>
            <p:nvPr/>
          </p:nvSpPr>
          <p:spPr>
            <a:xfrm>
              <a:off x="7488044" y="3776538"/>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1" name="rc141"/>
            <p:cNvSpPr/>
            <p:nvPr/>
          </p:nvSpPr>
          <p:spPr>
            <a:xfrm>
              <a:off x="7799096" y="3776538"/>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2" name="rc142"/>
            <p:cNvSpPr/>
            <p:nvPr/>
          </p:nvSpPr>
          <p:spPr>
            <a:xfrm>
              <a:off x="8110148" y="3776538"/>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3" name="rc143"/>
            <p:cNvSpPr/>
            <p:nvPr/>
          </p:nvSpPr>
          <p:spPr>
            <a:xfrm>
              <a:off x="8421201" y="3776538"/>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4" name="rc144"/>
            <p:cNvSpPr/>
            <p:nvPr/>
          </p:nvSpPr>
          <p:spPr>
            <a:xfrm>
              <a:off x="8732253" y="3776538"/>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5" name="rc145"/>
            <p:cNvSpPr/>
            <p:nvPr/>
          </p:nvSpPr>
          <p:spPr>
            <a:xfrm>
              <a:off x="7488044" y="4080356"/>
              <a:ext cx="311052"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6" name="rc146"/>
            <p:cNvSpPr/>
            <p:nvPr/>
          </p:nvSpPr>
          <p:spPr>
            <a:xfrm>
              <a:off x="7799096" y="4080356"/>
              <a:ext cx="311052"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7" name="rc147"/>
            <p:cNvSpPr/>
            <p:nvPr/>
          </p:nvSpPr>
          <p:spPr>
            <a:xfrm>
              <a:off x="8110148" y="4080356"/>
              <a:ext cx="311052"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8" name="rc148"/>
            <p:cNvSpPr/>
            <p:nvPr/>
          </p:nvSpPr>
          <p:spPr>
            <a:xfrm>
              <a:off x="8421201" y="4080356"/>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49" name="rc149"/>
            <p:cNvSpPr/>
            <p:nvPr/>
          </p:nvSpPr>
          <p:spPr>
            <a:xfrm>
              <a:off x="8732253" y="4080356"/>
              <a:ext cx="311052"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50" name="rc150"/>
            <p:cNvSpPr/>
            <p:nvPr/>
          </p:nvSpPr>
          <p:spPr>
            <a:xfrm>
              <a:off x="955945" y="4384174"/>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1" name="rc151"/>
            <p:cNvSpPr/>
            <p:nvPr/>
          </p:nvSpPr>
          <p:spPr>
            <a:xfrm>
              <a:off x="1266997" y="4384174"/>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2" name="rc152"/>
            <p:cNvSpPr/>
            <p:nvPr/>
          </p:nvSpPr>
          <p:spPr>
            <a:xfrm>
              <a:off x="1578050" y="4384174"/>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3" name="rc153"/>
            <p:cNvSpPr/>
            <p:nvPr/>
          </p:nvSpPr>
          <p:spPr>
            <a:xfrm>
              <a:off x="1889102" y="4384174"/>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4" name="rc154"/>
            <p:cNvSpPr/>
            <p:nvPr/>
          </p:nvSpPr>
          <p:spPr>
            <a:xfrm>
              <a:off x="2200154" y="4384174"/>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5" name="rc155"/>
            <p:cNvSpPr/>
            <p:nvPr/>
          </p:nvSpPr>
          <p:spPr>
            <a:xfrm>
              <a:off x="2511207" y="4384174"/>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6" name="rc156"/>
            <p:cNvSpPr/>
            <p:nvPr/>
          </p:nvSpPr>
          <p:spPr>
            <a:xfrm>
              <a:off x="2822259" y="4384174"/>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7" name="rc157"/>
            <p:cNvSpPr/>
            <p:nvPr/>
          </p:nvSpPr>
          <p:spPr>
            <a:xfrm>
              <a:off x="3133311" y="4384174"/>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8" name="rc158"/>
            <p:cNvSpPr/>
            <p:nvPr/>
          </p:nvSpPr>
          <p:spPr>
            <a:xfrm>
              <a:off x="3444364" y="4384174"/>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9" name="rc159"/>
            <p:cNvSpPr/>
            <p:nvPr/>
          </p:nvSpPr>
          <p:spPr>
            <a:xfrm>
              <a:off x="3755416" y="4384174"/>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0" name="rc160"/>
            <p:cNvSpPr/>
            <p:nvPr/>
          </p:nvSpPr>
          <p:spPr>
            <a:xfrm>
              <a:off x="4066468" y="4384174"/>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1" name="rc161"/>
            <p:cNvSpPr/>
            <p:nvPr/>
          </p:nvSpPr>
          <p:spPr>
            <a:xfrm>
              <a:off x="4377521" y="4384174"/>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2" name="rc162"/>
            <p:cNvSpPr/>
            <p:nvPr/>
          </p:nvSpPr>
          <p:spPr>
            <a:xfrm>
              <a:off x="4688573" y="4384174"/>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3" name="rc163"/>
            <p:cNvSpPr/>
            <p:nvPr/>
          </p:nvSpPr>
          <p:spPr>
            <a:xfrm>
              <a:off x="4999625" y="4384174"/>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4" name="rc164"/>
            <p:cNvSpPr/>
            <p:nvPr/>
          </p:nvSpPr>
          <p:spPr>
            <a:xfrm>
              <a:off x="5310677" y="4384174"/>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5" name="rc165"/>
            <p:cNvSpPr/>
            <p:nvPr/>
          </p:nvSpPr>
          <p:spPr>
            <a:xfrm>
              <a:off x="5621730" y="4384174"/>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6" name="rc166"/>
            <p:cNvSpPr/>
            <p:nvPr/>
          </p:nvSpPr>
          <p:spPr>
            <a:xfrm>
              <a:off x="5932782" y="4384174"/>
              <a:ext cx="311052"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7" name="rc167"/>
            <p:cNvSpPr/>
            <p:nvPr/>
          </p:nvSpPr>
          <p:spPr>
            <a:xfrm>
              <a:off x="6243834" y="4384174"/>
              <a:ext cx="311052"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68" name="rc168"/>
            <p:cNvSpPr/>
            <p:nvPr/>
          </p:nvSpPr>
          <p:spPr>
            <a:xfrm>
              <a:off x="6554887" y="4384174"/>
              <a:ext cx="311052"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9" name="rc169"/>
            <p:cNvSpPr/>
            <p:nvPr/>
          </p:nvSpPr>
          <p:spPr>
            <a:xfrm>
              <a:off x="6865939" y="4384174"/>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70" name="rc170"/>
            <p:cNvSpPr/>
            <p:nvPr/>
          </p:nvSpPr>
          <p:spPr>
            <a:xfrm>
              <a:off x="7176991" y="4384174"/>
              <a:ext cx="311052"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1" name="rc171"/>
            <p:cNvSpPr/>
            <p:nvPr/>
          </p:nvSpPr>
          <p:spPr>
            <a:xfrm>
              <a:off x="7488044" y="4384174"/>
              <a:ext cx="311052" cy="30381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72" name="rc172"/>
            <p:cNvSpPr/>
            <p:nvPr/>
          </p:nvSpPr>
          <p:spPr>
            <a:xfrm>
              <a:off x="7799096" y="4384174"/>
              <a:ext cx="311052" cy="30381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73" name="rc173"/>
            <p:cNvSpPr/>
            <p:nvPr/>
          </p:nvSpPr>
          <p:spPr>
            <a:xfrm>
              <a:off x="8110148" y="4384174"/>
              <a:ext cx="311052" cy="30381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74" name="rc174"/>
            <p:cNvSpPr/>
            <p:nvPr/>
          </p:nvSpPr>
          <p:spPr>
            <a:xfrm>
              <a:off x="8421201" y="4384174"/>
              <a:ext cx="311052"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75" name="rc175"/>
            <p:cNvSpPr/>
            <p:nvPr/>
          </p:nvSpPr>
          <p:spPr>
            <a:xfrm>
              <a:off x="8732253" y="4384174"/>
              <a:ext cx="311052" cy="30381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76" name="rc176"/>
            <p:cNvSpPr/>
            <p:nvPr/>
          </p:nvSpPr>
          <p:spPr>
            <a:xfrm>
              <a:off x="955945" y="4991809"/>
              <a:ext cx="311052"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7" name="rc177"/>
            <p:cNvSpPr/>
            <p:nvPr/>
          </p:nvSpPr>
          <p:spPr>
            <a:xfrm>
              <a:off x="1266997" y="4991809"/>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8" name="rc178"/>
            <p:cNvSpPr/>
            <p:nvPr/>
          </p:nvSpPr>
          <p:spPr>
            <a:xfrm>
              <a:off x="1578050" y="4991809"/>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9" name="rc179"/>
            <p:cNvSpPr/>
            <p:nvPr/>
          </p:nvSpPr>
          <p:spPr>
            <a:xfrm>
              <a:off x="1889102" y="4991809"/>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0" name="rc180"/>
            <p:cNvSpPr/>
            <p:nvPr/>
          </p:nvSpPr>
          <p:spPr>
            <a:xfrm>
              <a:off x="2200154" y="4991809"/>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1" name="rc181"/>
            <p:cNvSpPr/>
            <p:nvPr/>
          </p:nvSpPr>
          <p:spPr>
            <a:xfrm>
              <a:off x="2511207" y="4991809"/>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2" name="rc182"/>
            <p:cNvSpPr/>
            <p:nvPr/>
          </p:nvSpPr>
          <p:spPr>
            <a:xfrm>
              <a:off x="2822259" y="4991809"/>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3" name="rc183"/>
            <p:cNvSpPr/>
            <p:nvPr/>
          </p:nvSpPr>
          <p:spPr>
            <a:xfrm>
              <a:off x="3133311" y="4991809"/>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4" name="rc184"/>
            <p:cNvSpPr/>
            <p:nvPr/>
          </p:nvSpPr>
          <p:spPr>
            <a:xfrm>
              <a:off x="3444364" y="4991809"/>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5" name="rc185"/>
            <p:cNvSpPr/>
            <p:nvPr/>
          </p:nvSpPr>
          <p:spPr>
            <a:xfrm>
              <a:off x="3755416" y="4991809"/>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6" name="rc186"/>
            <p:cNvSpPr/>
            <p:nvPr/>
          </p:nvSpPr>
          <p:spPr>
            <a:xfrm>
              <a:off x="4066468" y="4991809"/>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7" name="rc187"/>
            <p:cNvSpPr/>
            <p:nvPr/>
          </p:nvSpPr>
          <p:spPr>
            <a:xfrm>
              <a:off x="4377521" y="4991809"/>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8" name="rc188"/>
            <p:cNvSpPr/>
            <p:nvPr/>
          </p:nvSpPr>
          <p:spPr>
            <a:xfrm>
              <a:off x="4688573" y="4991809"/>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9" name="rc189"/>
            <p:cNvSpPr/>
            <p:nvPr/>
          </p:nvSpPr>
          <p:spPr>
            <a:xfrm>
              <a:off x="4999625" y="4991809"/>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0" name="rc190"/>
            <p:cNvSpPr/>
            <p:nvPr/>
          </p:nvSpPr>
          <p:spPr>
            <a:xfrm>
              <a:off x="5310677" y="4991809"/>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1" name="rc191"/>
            <p:cNvSpPr/>
            <p:nvPr/>
          </p:nvSpPr>
          <p:spPr>
            <a:xfrm>
              <a:off x="5621730" y="4991809"/>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2" name="rc192"/>
            <p:cNvSpPr/>
            <p:nvPr/>
          </p:nvSpPr>
          <p:spPr>
            <a:xfrm>
              <a:off x="5932782" y="4991809"/>
              <a:ext cx="311052"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93" name="rc193"/>
            <p:cNvSpPr/>
            <p:nvPr/>
          </p:nvSpPr>
          <p:spPr>
            <a:xfrm>
              <a:off x="6243834" y="4991809"/>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94" name="rc194"/>
            <p:cNvSpPr/>
            <p:nvPr/>
          </p:nvSpPr>
          <p:spPr>
            <a:xfrm>
              <a:off x="6554887" y="4991809"/>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95" name="rc195"/>
            <p:cNvSpPr/>
            <p:nvPr/>
          </p:nvSpPr>
          <p:spPr>
            <a:xfrm>
              <a:off x="6865939" y="4991809"/>
              <a:ext cx="311052"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96" name="rc196"/>
            <p:cNvSpPr/>
            <p:nvPr/>
          </p:nvSpPr>
          <p:spPr>
            <a:xfrm>
              <a:off x="7176991" y="4991809"/>
              <a:ext cx="311052"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97" name="rc197"/>
            <p:cNvSpPr/>
            <p:nvPr/>
          </p:nvSpPr>
          <p:spPr>
            <a:xfrm>
              <a:off x="7488044" y="4991809"/>
              <a:ext cx="311052"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98" name="rc198"/>
            <p:cNvSpPr/>
            <p:nvPr/>
          </p:nvSpPr>
          <p:spPr>
            <a:xfrm>
              <a:off x="7799096" y="4991809"/>
              <a:ext cx="311052"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99" name="rc199"/>
            <p:cNvSpPr/>
            <p:nvPr/>
          </p:nvSpPr>
          <p:spPr>
            <a:xfrm>
              <a:off x="8110148" y="4991809"/>
              <a:ext cx="311052"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00" name="rc200"/>
            <p:cNvSpPr/>
            <p:nvPr/>
          </p:nvSpPr>
          <p:spPr>
            <a:xfrm>
              <a:off x="8421201" y="4991809"/>
              <a:ext cx="311052"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01" name="rc201"/>
            <p:cNvSpPr/>
            <p:nvPr/>
          </p:nvSpPr>
          <p:spPr>
            <a:xfrm>
              <a:off x="8732253" y="4991809"/>
              <a:ext cx="311052"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02" name="rc202"/>
            <p:cNvSpPr/>
            <p:nvPr/>
          </p:nvSpPr>
          <p:spPr>
            <a:xfrm>
              <a:off x="955945" y="4687992"/>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03" name="rc203"/>
            <p:cNvSpPr/>
            <p:nvPr/>
          </p:nvSpPr>
          <p:spPr>
            <a:xfrm>
              <a:off x="1266997" y="4687992"/>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4" name="rc204"/>
            <p:cNvSpPr/>
            <p:nvPr/>
          </p:nvSpPr>
          <p:spPr>
            <a:xfrm>
              <a:off x="1578050" y="4687992"/>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5" name="rc205"/>
            <p:cNvSpPr/>
            <p:nvPr/>
          </p:nvSpPr>
          <p:spPr>
            <a:xfrm>
              <a:off x="1889102" y="4687992"/>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6" name="rc206"/>
            <p:cNvSpPr/>
            <p:nvPr/>
          </p:nvSpPr>
          <p:spPr>
            <a:xfrm>
              <a:off x="2200154" y="4687992"/>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7" name="rc207"/>
            <p:cNvSpPr/>
            <p:nvPr/>
          </p:nvSpPr>
          <p:spPr>
            <a:xfrm>
              <a:off x="2511207" y="4687992"/>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8" name="rc208"/>
            <p:cNvSpPr/>
            <p:nvPr/>
          </p:nvSpPr>
          <p:spPr>
            <a:xfrm>
              <a:off x="2822259" y="4687992"/>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9" name="rc209"/>
            <p:cNvSpPr/>
            <p:nvPr/>
          </p:nvSpPr>
          <p:spPr>
            <a:xfrm>
              <a:off x="3133311" y="468799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0" name="rc210"/>
            <p:cNvSpPr/>
            <p:nvPr/>
          </p:nvSpPr>
          <p:spPr>
            <a:xfrm>
              <a:off x="3444364" y="4687992"/>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1" name="rc211"/>
            <p:cNvSpPr/>
            <p:nvPr/>
          </p:nvSpPr>
          <p:spPr>
            <a:xfrm>
              <a:off x="3755416" y="4687992"/>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2" name="rc212"/>
            <p:cNvSpPr/>
            <p:nvPr/>
          </p:nvSpPr>
          <p:spPr>
            <a:xfrm>
              <a:off x="4066468" y="4687992"/>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3" name="rc213"/>
            <p:cNvSpPr/>
            <p:nvPr/>
          </p:nvSpPr>
          <p:spPr>
            <a:xfrm>
              <a:off x="4377521" y="4687992"/>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4" name="rc214"/>
            <p:cNvSpPr/>
            <p:nvPr/>
          </p:nvSpPr>
          <p:spPr>
            <a:xfrm>
              <a:off x="4688573" y="4687992"/>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5" name="rc215"/>
            <p:cNvSpPr/>
            <p:nvPr/>
          </p:nvSpPr>
          <p:spPr>
            <a:xfrm>
              <a:off x="4999625" y="4687992"/>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6" name="rc216"/>
            <p:cNvSpPr/>
            <p:nvPr/>
          </p:nvSpPr>
          <p:spPr>
            <a:xfrm>
              <a:off x="5310677" y="4687992"/>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7" name="rc217"/>
            <p:cNvSpPr/>
            <p:nvPr/>
          </p:nvSpPr>
          <p:spPr>
            <a:xfrm>
              <a:off x="5621730" y="4687992"/>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8" name="rc218"/>
            <p:cNvSpPr/>
            <p:nvPr/>
          </p:nvSpPr>
          <p:spPr>
            <a:xfrm>
              <a:off x="5932782" y="4687992"/>
              <a:ext cx="311052"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19" name="rc219"/>
            <p:cNvSpPr/>
            <p:nvPr/>
          </p:nvSpPr>
          <p:spPr>
            <a:xfrm>
              <a:off x="6243834" y="4687992"/>
              <a:ext cx="311052"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20" name="rc220"/>
            <p:cNvSpPr/>
            <p:nvPr/>
          </p:nvSpPr>
          <p:spPr>
            <a:xfrm>
              <a:off x="6554887" y="4687992"/>
              <a:ext cx="311052"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21" name="rc221"/>
            <p:cNvSpPr/>
            <p:nvPr/>
          </p:nvSpPr>
          <p:spPr>
            <a:xfrm>
              <a:off x="6865939" y="4687992"/>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22" name="rc222"/>
            <p:cNvSpPr/>
            <p:nvPr/>
          </p:nvSpPr>
          <p:spPr>
            <a:xfrm>
              <a:off x="7176991" y="4687992"/>
              <a:ext cx="311052"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23" name="rc223"/>
            <p:cNvSpPr/>
            <p:nvPr/>
          </p:nvSpPr>
          <p:spPr>
            <a:xfrm>
              <a:off x="7488044" y="4687992"/>
              <a:ext cx="311052" cy="30381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24" name="rc224"/>
            <p:cNvSpPr/>
            <p:nvPr/>
          </p:nvSpPr>
          <p:spPr>
            <a:xfrm>
              <a:off x="7799096" y="4687992"/>
              <a:ext cx="311052" cy="30381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25" name="rc225"/>
            <p:cNvSpPr/>
            <p:nvPr/>
          </p:nvSpPr>
          <p:spPr>
            <a:xfrm>
              <a:off x="8110148" y="4687992"/>
              <a:ext cx="311052" cy="30381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26" name="rc226"/>
            <p:cNvSpPr/>
            <p:nvPr/>
          </p:nvSpPr>
          <p:spPr>
            <a:xfrm>
              <a:off x="8421201" y="4687992"/>
              <a:ext cx="311052"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27" name="rc227"/>
            <p:cNvSpPr/>
            <p:nvPr/>
          </p:nvSpPr>
          <p:spPr>
            <a:xfrm>
              <a:off x="8732253" y="4687992"/>
              <a:ext cx="311052" cy="30381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28" name="rc228"/>
            <p:cNvSpPr/>
            <p:nvPr/>
          </p:nvSpPr>
          <p:spPr>
            <a:xfrm>
              <a:off x="8110148" y="5295627"/>
              <a:ext cx="311052" cy="303817"/>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29" name="rc229"/>
            <p:cNvSpPr/>
            <p:nvPr/>
          </p:nvSpPr>
          <p:spPr>
            <a:xfrm>
              <a:off x="8421201" y="5295627"/>
              <a:ext cx="311052" cy="303817"/>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230" name="rc230"/>
            <p:cNvSpPr/>
            <p:nvPr/>
          </p:nvSpPr>
          <p:spPr>
            <a:xfrm>
              <a:off x="8732253" y="5295627"/>
              <a:ext cx="311052" cy="303817"/>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231" name="tx231"/>
            <p:cNvSpPr/>
            <p:nvPr/>
          </p:nvSpPr>
          <p:spPr>
            <a:xfrm>
              <a:off x="1051182"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32" name="tx232"/>
            <p:cNvSpPr/>
            <p:nvPr/>
          </p:nvSpPr>
          <p:spPr>
            <a:xfrm>
              <a:off x="136223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3" name="tx233"/>
            <p:cNvSpPr/>
            <p:nvPr/>
          </p:nvSpPr>
          <p:spPr>
            <a:xfrm>
              <a:off x="167328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34" name="tx234"/>
            <p:cNvSpPr/>
            <p:nvPr/>
          </p:nvSpPr>
          <p:spPr>
            <a:xfrm>
              <a:off x="1963245"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35" name="tx235"/>
            <p:cNvSpPr/>
            <p:nvPr/>
          </p:nvSpPr>
          <p:spPr>
            <a:xfrm>
              <a:off x="229539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6" name="tx236"/>
            <p:cNvSpPr/>
            <p:nvPr/>
          </p:nvSpPr>
          <p:spPr>
            <a:xfrm>
              <a:off x="260644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7" name="tx237"/>
            <p:cNvSpPr/>
            <p:nvPr/>
          </p:nvSpPr>
          <p:spPr>
            <a:xfrm>
              <a:off x="2896402"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8" name="tx238"/>
            <p:cNvSpPr/>
            <p:nvPr/>
          </p:nvSpPr>
          <p:spPr>
            <a:xfrm>
              <a:off x="322854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9" name="tx239"/>
            <p:cNvSpPr/>
            <p:nvPr/>
          </p:nvSpPr>
          <p:spPr>
            <a:xfrm>
              <a:off x="353960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0" name="tx240"/>
            <p:cNvSpPr/>
            <p:nvPr/>
          </p:nvSpPr>
          <p:spPr>
            <a:xfrm>
              <a:off x="385065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1" name="tx241"/>
            <p:cNvSpPr/>
            <p:nvPr/>
          </p:nvSpPr>
          <p:spPr>
            <a:xfrm>
              <a:off x="416170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2" name="tx242"/>
            <p:cNvSpPr/>
            <p:nvPr/>
          </p:nvSpPr>
          <p:spPr>
            <a:xfrm>
              <a:off x="4451664"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3" name="tx243"/>
            <p:cNvSpPr/>
            <p:nvPr/>
          </p:nvSpPr>
          <p:spPr>
            <a:xfrm>
              <a:off x="4762716"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4" name="tx244"/>
            <p:cNvSpPr/>
            <p:nvPr/>
          </p:nvSpPr>
          <p:spPr>
            <a:xfrm>
              <a:off x="509486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5" name="tx245"/>
            <p:cNvSpPr/>
            <p:nvPr/>
          </p:nvSpPr>
          <p:spPr>
            <a:xfrm>
              <a:off x="540591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6" name="tx246"/>
            <p:cNvSpPr/>
            <p:nvPr/>
          </p:nvSpPr>
          <p:spPr>
            <a:xfrm>
              <a:off x="571696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7" name="tx247"/>
            <p:cNvSpPr/>
            <p:nvPr/>
          </p:nvSpPr>
          <p:spPr>
            <a:xfrm>
              <a:off x="602801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8" name="tx248"/>
            <p:cNvSpPr/>
            <p:nvPr/>
          </p:nvSpPr>
          <p:spPr>
            <a:xfrm>
              <a:off x="6317977"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9" name="tx249"/>
            <p:cNvSpPr/>
            <p:nvPr/>
          </p:nvSpPr>
          <p:spPr>
            <a:xfrm>
              <a:off x="6629030"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0" name="tx250"/>
            <p:cNvSpPr/>
            <p:nvPr/>
          </p:nvSpPr>
          <p:spPr>
            <a:xfrm>
              <a:off x="6961175"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51" name="tx251"/>
            <p:cNvSpPr/>
            <p:nvPr/>
          </p:nvSpPr>
          <p:spPr>
            <a:xfrm>
              <a:off x="72722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2" name="tx252"/>
            <p:cNvSpPr/>
            <p:nvPr/>
          </p:nvSpPr>
          <p:spPr>
            <a:xfrm>
              <a:off x="758328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3" name="tx253"/>
            <p:cNvSpPr/>
            <p:nvPr/>
          </p:nvSpPr>
          <p:spPr>
            <a:xfrm>
              <a:off x="789433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4" name="tx254"/>
            <p:cNvSpPr/>
            <p:nvPr/>
          </p:nvSpPr>
          <p:spPr>
            <a:xfrm>
              <a:off x="820538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5" name="tx255"/>
            <p:cNvSpPr/>
            <p:nvPr/>
          </p:nvSpPr>
          <p:spPr>
            <a:xfrm>
              <a:off x="8516437"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6" name="tx256"/>
            <p:cNvSpPr/>
            <p:nvPr/>
          </p:nvSpPr>
          <p:spPr>
            <a:xfrm>
              <a:off x="882748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7" name="tx257"/>
            <p:cNvSpPr/>
            <p:nvPr/>
          </p:nvSpPr>
          <p:spPr>
            <a:xfrm>
              <a:off x="105118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58" name="tx258"/>
            <p:cNvSpPr/>
            <p:nvPr/>
          </p:nvSpPr>
          <p:spPr>
            <a:xfrm>
              <a:off x="136223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9" name="tx259"/>
            <p:cNvSpPr/>
            <p:nvPr/>
          </p:nvSpPr>
          <p:spPr>
            <a:xfrm>
              <a:off x="1673286"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60" name="tx260"/>
            <p:cNvSpPr/>
            <p:nvPr/>
          </p:nvSpPr>
          <p:spPr>
            <a:xfrm>
              <a:off x="1963245" y="267167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1" name="tx261"/>
            <p:cNvSpPr/>
            <p:nvPr/>
          </p:nvSpPr>
          <p:spPr>
            <a:xfrm>
              <a:off x="2295391"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2" name="tx262"/>
            <p:cNvSpPr/>
            <p:nvPr/>
          </p:nvSpPr>
          <p:spPr>
            <a:xfrm>
              <a:off x="260644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3" name="tx263"/>
            <p:cNvSpPr/>
            <p:nvPr/>
          </p:nvSpPr>
          <p:spPr>
            <a:xfrm>
              <a:off x="2896402"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4" name="tx264"/>
            <p:cNvSpPr/>
            <p:nvPr/>
          </p:nvSpPr>
          <p:spPr>
            <a:xfrm>
              <a:off x="322854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5" name="tx265"/>
            <p:cNvSpPr/>
            <p:nvPr/>
          </p:nvSpPr>
          <p:spPr>
            <a:xfrm>
              <a:off x="353960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6" name="tx266"/>
            <p:cNvSpPr/>
            <p:nvPr/>
          </p:nvSpPr>
          <p:spPr>
            <a:xfrm>
              <a:off x="385065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7" name="tx267"/>
            <p:cNvSpPr/>
            <p:nvPr/>
          </p:nvSpPr>
          <p:spPr>
            <a:xfrm>
              <a:off x="416170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8" name="tx268"/>
            <p:cNvSpPr/>
            <p:nvPr/>
          </p:nvSpPr>
          <p:spPr>
            <a:xfrm>
              <a:off x="4472757"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9" name="tx269"/>
            <p:cNvSpPr/>
            <p:nvPr/>
          </p:nvSpPr>
          <p:spPr>
            <a:xfrm>
              <a:off x="478380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0" name="tx270"/>
            <p:cNvSpPr/>
            <p:nvPr/>
          </p:nvSpPr>
          <p:spPr>
            <a:xfrm>
              <a:off x="509486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1" name="tx271"/>
            <p:cNvSpPr/>
            <p:nvPr/>
          </p:nvSpPr>
          <p:spPr>
            <a:xfrm>
              <a:off x="5384820"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2" name="tx272"/>
            <p:cNvSpPr/>
            <p:nvPr/>
          </p:nvSpPr>
          <p:spPr>
            <a:xfrm>
              <a:off x="5716966"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73" name="tx273"/>
            <p:cNvSpPr/>
            <p:nvPr/>
          </p:nvSpPr>
          <p:spPr>
            <a:xfrm>
              <a:off x="602801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4" name="tx274"/>
            <p:cNvSpPr/>
            <p:nvPr/>
          </p:nvSpPr>
          <p:spPr>
            <a:xfrm>
              <a:off x="6317977"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5" name="tx275"/>
            <p:cNvSpPr/>
            <p:nvPr/>
          </p:nvSpPr>
          <p:spPr>
            <a:xfrm>
              <a:off x="6629030"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76" name="tx276"/>
            <p:cNvSpPr/>
            <p:nvPr/>
          </p:nvSpPr>
          <p:spPr>
            <a:xfrm>
              <a:off x="696117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77" name="tx277"/>
            <p:cNvSpPr/>
            <p:nvPr/>
          </p:nvSpPr>
          <p:spPr>
            <a:xfrm>
              <a:off x="72722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78" name="tx278"/>
            <p:cNvSpPr/>
            <p:nvPr/>
          </p:nvSpPr>
          <p:spPr>
            <a:xfrm>
              <a:off x="758328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79" name="tx279"/>
            <p:cNvSpPr/>
            <p:nvPr/>
          </p:nvSpPr>
          <p:spPr>
            <a:xfrm>
              <a:off x="7873239"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80" name="tx280"/>
            <p:cNvSpPr/>
            <p:nvPr/>
          </p:nvSpPr>
          <p:spPr>
            <a:xfrm>
              <a:off x="820538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81" name="tx281"/>
            <p:cNvSpPr/>
            <p:nvPr/>
          </p:nvSpPr>
          <p:spPr>
            <a:xfrm>
              <a:off x="8516437"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2" name="tx282"/>
            <p:cNvSpPr/>
            <p:nvPr/>
          </p:nvSpPr>
          <p:spPr>
            <a:xfrm>
              <a:off x="8827489"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83" name="tx283"/>
            <p:cNvSpPr/>
            <p:nvPr/>
          </p:nvSpPr>
          <p:spPr>
            <a:xfrm>
              <a:off x="105118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84" name="tx284"/>
            <p:cNvSpPr/>
            <p:nvPr/>
          </p:nvSpPr>
          <p:spPr>
            <a:xfrm>
              <a:off x="136223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5" name="tx285"/>
            <p:cNvSpPr/>
            <p:nvPr/>
          </p:nvSpPr>
          <p:spPr>
            <a:xfrm>
              <a:off x="1673286"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86" name="tx286"/>
            <p:cNvSpPr/>
            <p:nvPr/>
          </p:nvSpPr>
          <p:spPr>
            <a:xfrm>
              <a:off x="1963245"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87" name="tx287"/>
            <p:cNvSpPr/>
            <p:nvPr/>
          </p:nvSpPr>
          <p:spPr>
            <a:xfrm>
              <a:off x="2295391"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88" name="tx288"/>
            <p:cNvSpPr/>
            <p:nvPr/>
          </p:nvSpPr>
          <p:spPr>
            <a:xfrm>
              <a:off x="2606443"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9" name="tx289"/>
            <p:cNvSpPr/>
            <p:nvPr/>
          </p:nvSpPr>
          <p:spPr>
            <a:xfrm>
              <a:off x="2896402"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90" name="tx290"/>
            <p:cNvSpPr/>
            <p:nvPr/>
          </p:nvSpPr>
          <p:spPr>
            <a:xfrm>
              <a:off x="322854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1" name="tx291"/>
            <p:cNvSpPr/>
            <p:nvPr/>
          </p:nvSpPr>
          <p:spPr>
            <a:xfrm>
              <a:off x="353960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2" name="tx292"/>
            <p:cNvSpPr/>
            <p:nvPr/>
          </p:nvSpPr>
          <p:spPr>
            <a:xfrm>
              <a:off x="385065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3" name="tx293"/>
            <p:cNvSpPr/>
            <p:nvPr/>
          </p:nvSpPr>
          <p:spPr>
            <a:xfrm>
              <a:off x="416170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94" name="tx294"/>
            <p:cNvSpPr/>
            <p:nvPr/>
          </p:nvSpPr>
          <p:spPr>
            <a:xfrm>
              <a:off x="4472757"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95" name="tx295"/>
            <p:cNvSpPr/>
            <p:nvPr/>
          </p:nvSpPr>
          <p:spPr>
            <a:xfrm>
              <a:off x="478380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96" name="tx296"/>
            <p:cNvSpPr/>
            <p:nvPr/>
          </p:nvSpPr>
          <p:spPr>
            <a:xfrm>
              <a:off x="509486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97" name="tx297"/>
            <p:cNvSpPr/>
            <p:nvPr/>
          </p:nvSpPr>
          <p:spPr>
            <a:xfrm>
              <a:off x="5384820"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98" name="tx298"/>
            <p:cNvSpPr/>
            <p:nvPr/>
          </p:nvSpPr>
          <p:spPr>
            <a:xfrm>
              <a:off x="5716966"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99" name="tx299"/>
            <p:cNvSpPr/>
            <p:nvPr/>
          </p:nvSpPr>
          <p:spPr>
            <a:xfrm>
              <a:off x="602801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00" name="tx300"/>
            <p:cNvSpPr/>
            <p:nvPr/>
          </p:nvSpPr>
          <p:spPr>
            <a:xfrm>
              <a:off x="6317977"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01" name="tx301"/>
            <p:cNvSpPr/>
            <p:nvPr/>
          </p:nvSpPr>
          <p:spPr>
            <a:xfrm>
              <a:off x="6629030" y="297549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02" name="tx302"/>
            <p:cNvSpPr/>
            <p:nvPr/>
          </p:nvSpPr>
          <p:spPr>
            <a:xfrm>
              <a:off x="696117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03" name="tx303"/>
            <p:cNvSpPr/>
            <p:nvPr/>
          </p:nvSpPr>
          <p:spPr>
            <a:xfrm>
              <a:off x="727222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04" name="tx304"/>
            <p:cNvSpPr/>
            <p:nvPr/>
          </p:nvSpPr>
          <p:spPr>
            <a:xfrm>
              <a:off x="758328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05" name="tx305"/>
            <p:cNvSpPr/>
            <p:nvPr/>
          </p:nvSpPr>
          <p:spPr>
            <a:xfrm>
              <a:off x="7873239"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06" name="tx306"/>
            <p:cNvSpPr/>
            <p:nvPr/>
          </p:nvSpPr>
          <p:spPr>
            <a:xfrm>
              <a:off x="8205385"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07" name="tx307"/>
            <p:cNvSpPr/>
            <p:nvPr/>
          </p:nvSpPr>
          <p:spPr>
            <a:xfrm>
              <a:off x="8516437"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08" name="tx308"/>
            <p:cNvSpPr/>
            <p:nvPr/>
          </p:nvSpPr>
          <p:spPr>
            <a:xfrm>
              <a:off x="882748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09" name="tx309"/>
            <p:cNvSpPr/>
            <p:nvPr/>
          </p:nvSpPr>
          <p:spPr>
            <a:xfrm>
              <a:off x="2606443"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0" name="tx310"/>
            <p:cNvSpPr/>
            <p:nvPr/>
          </p:nvSpPr>
          <p:spPr>
            <a:xfrm>
              <a:off x="2896402"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1" name="tx311"/>
            <p:cNvSpPr/>
            <p:nvPr/>
          </p:nvSpPr>
          <p:spPr>
            <a:xfrm>
              <a:off x="3228548"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2" name="tx312"/>
            <p:cNvSpPr/>
            <p:nvPr/>
          </p:nvSpPr>
          <p:spPr>
            <a:xfrm>
              <a:off x="353960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13" name="tx313"/>
            <p:cNvSpPr/>
            <p:nvPr/>
          </p:nvSpPr>
          <p:spPr>
            <a:xfrm>
              <a:off x="3850652"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4" name="tx314"/>
            <p:cNvSpPr/>
            <p:nvPr/>
          </p:nvSpPr>
          <p:spPr>
            <a:xfrm>
              <a:off x="416170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5" name="tx315"/>
            <p:cNvSpPr/>
            <p:nvPr/>
          </p:nvSpPr>
          <p:spPr>
            <a:xfrm>
              <a:off x="4472757"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16" name="tx316"/>
            <p:cNvSpPr/>
            <p:nvPr/>
          </p:nvSpPr>
          <p:spPr>
            <a:xfrm>
              <a:off x="478380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7" name="tx317"/>
            <p:cNvSpPr/>
            <p:nvPr/>
          </p:nvSpPr>
          <p:spPr>
            <a:xfrm>
              <a:off x="5094862"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8" name="tx318"/>
            <p:cNvSpPr/>
            <p:nvPr/>
          </p:nvSpPr>
          <p:spPr>
            <a:xfrm>
              <a:off x="5384820"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9" name="tx319"/>
            <p:cNvSpPr/>
            <p:nvPr/>
          </p:nvSpPr>
          <p:spPr>
            <a:xfrm>
              <a:off x="5716966"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20" name="tx320"/>
            <p:cNvSpPr/>
            <p:nvPr/>
          </p:nvSpPr>
          <p:spPr>
            <a:xfrm>
              <a:off x="6006925"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21" name="tx321"/>
            <p:cNvSpPr/>
            <p:nvPr/>
          </p:nvSpPr>
          <p:spPr>
            <a:xfrm>
              <a:off x="6317977" y="3584507"/>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22" name="tx322"/>
            <p:cNvSpPr/>
            <p:nvPr/>
          </p:nvSpPr>
          <p:spPr>
            <a:xfrm>
              <a:off x="6629030"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23" name="tx323"/>
            <p:cNvSpPr/>
            <p:nvPr/>
          </p:nvSpPr>
          <p:spPr>
            <a:xfrm>
              <a:off x="696117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24" name="tx324"/>
            <p:cNvSpPr/>
            <p:nvPr/>
          </p:nvSpPr>
          <p:spPr>
            <a:xfrm>
              <a:off x="7272228"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25" name="tx325"/>
            <p:cNvSpPr/>
            <p:nvPr/>
          </p:nvSpPr>
          <p:spPr>
            <a:xfrm>
              <a:off x="758328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26" name="tx326"/>
            <p:cNvSpPr/>
            <p:nvPr/>
          </p:nvSpPr>
          <p:spPr>
            <a:xfrm>
              <a:off x="7873239"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27" name="tx327"/>
            <p:cNvSpPr/>
            <p:nvPr/>
          </p:nvSpPr>
          <p:spPr>
            <a:xfrm>
              <a:off x="8205385" y="3586836"/>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28" name="tx328"/>
            <p:cNvSpPr/>
            <p:nvPr/>
          </p:nvSpPr>
          <p:spPr>
            <a:xfrm>
              <a:off x="8516437"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29" name="tx329"/>
            <p:cNvSpPr/>
            <p:nvPr/>
          </p:nvSpPr>
          <p:spPr>
            <a:xfrm>
              <a:off x="8827489" y="358583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30" name="tx330"/>
            <p:cNvSpPr/>
            <p:nvPr/>
          </p:nvSpPr>
          <p:spPr>
            <a:xfrm>
              <a:off x="665012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1" name="tx331"/>
            <p:cNvSpPr/>
            <p:nvPr/>
          </p:nvSpPr>
          <p:spPr>
            <a:xfrm>
              <a:off x="6961175" y="23702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32" name="tx332"/>
            <p:cNvSpPr/>
            <p:nvPr/>
          </p:nvSpPr>
          <p:spPr>
            <a:xfrm>
              <a:off x="72722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33" name="tx333"/>
            <p:cNvSpPr/>
            <p:nvPr/>
          </p:nvSpPr>
          <p:spPr>
            <a:xfrm>
              <a:off x="75832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4" name="tx334"/>
            <p:cNvSpPr/>
            <p:nvPr/>
          </p:nvSpPr>
          <p:spPr>
            <a:xfrm>
              <a:off x="7894332"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5" name="tx335"/>
            <p:cNvSpPr/>
            <p:nvPr/>
          </p:nvSpPr>
          <p:spPr>
            <a:xfrm>
              <a:off x="820538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6" name="tx336"/>
            <p:cNvSpPr/>
            <p:nvPr/>
          </p:nvSpPr>
          <p:spPr>
            <a:xfrm>
              <a:off x="8516437"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7" name="tx337"/>
            <p:cNvSpPr/>
            <p:nvPr/>
          </p:nvSpPr>
          <p:spPr>
            <a:xfrm>
              <a:off x="882748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8" name="tx338"/>
            <p:cNvSpPr/>
            <p:nvPr/>
          </p:nvSpPr>
          <p:spPr>
            <a:xfrm>
              <a:off x="2896402"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39" name="tx339"/>
            <p:cNvSpPr/>
            <p:nvPr/>
          </p:nvSpPr>
          <p:spPr>
            <a:xfrm>
              <a:off x="3228548"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0" name="tx340"/>
            <p:cNvSpPr/>
            <p:nvPr/>
          </p:nvSpPr>
          <p:spPr>
            <a:xfrm>
              <a:off x="3539600"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1" name="tx341"/>
            <p:cNvSpPr/>
            <p:nvPr/>
          </p:nvSpPr>
          <p:spPr>
            <a:xfrm>
              <a:off x="3829559"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42" name="tx342"/>
            <p:cNvSpPr/>
            <p:nvPr/>
          </p:nvSpPr>
          <p:spPr>
            <a:xfrm>
              <a:off x="4140611" y="327931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3" name="tx343"/>
            <p:cNvSpPr/>
            <p:nvPr/>
          </p:nvSpPr>
          <p:spPr>
            <a:xfrm>
              <a:off x="4472757"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4" name="tx344"/>
            <p:cNvSpPr/>
            <p:nvPr/>
          </p:nvSpPr>
          <p:spPr>
            <a:xfrm>
              <a:off x="4762716"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45" name="tx345"/>
            <p:cNvSpPr/>
            <p:nvPr/>
          </p:nvSpPr>
          <p:spPr>
            <a:xfrm>
              <a:off x="5094862"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6" name="tx346"/>
            <p:cNvSpPr/>
            <p:nvPr/>
          </p:nvSpPr>
          <p:spPr>
            <a:xfrm>
              <a:off x="5384820"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47" name="tx347"/>
            <p:cNvSpPr/>
            <p:nvPr/>
          </p:nvSpPr>
          <p:spPr>
            <a:xfrm>
              <a:off x="5716966"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48" name="tx348"/>
            <p:cNvSpPr/>
            <p:nvPr/>
          </p:nvSpPr>
          <p:spPr>
            <a:xfrm>
              <a:off x="602801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49" name="tx349"/>
            <p:cNvSpPr/>
            <p:nvPr/>
          </p:nvSpPr>
          <p:spPr>
            <a:xfrm>
              <a:off x="6317977"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50" name="tx350"/>
            <p:cNvSpPr/>
            <p:nvPr/>
          </p:nvSpPr>
          <p:spPr>
            <a:xfrm>
              <a:off x="6629030"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51" name="tx351"/>
            <p:cNvSpPr/>
            <p:nvPr/>
          </p:nvSpPr>
          <p:spPr>
            <a:xfrm>
              <a:off x="696117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52" name="tx352"/>
            <p:cNvSpPr/>
            <p:nvPr/>
          </p:nvSpPr>
          <p:spPr>
            <a:xfrm>
              <a:off x="7272228" y="328301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53" name="tx353"/>
            <p:cNvSpPr/>
            <p:nvPr/>
          </p:nvSpPr>
          <p:spPr>
            <a:xfrm>
              <a:off x="758328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54" name="tx354"/>
            <p:cNvSpPr/>
            <p:nvPr/>
          </p:nvSpPr>
          <p:spPr>
            <a:xfrm>
              <a:off x="7873239"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55" name="tx355"/>
            <p:cNvSpPr/>
            <p:nvPr/>
          </p:nvSpPr>
          <p:spPr>
            <a:xfrm>
              <a:off x="8205385"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56" name="tx356"/>
            <p:cNvSpPr/>
            <p:nvPr/>
          </p:nvSpPr>
          <p:spPr>
            <a:xfrm>
              <a:off x="8516437"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57" name="tx357"/>
            <p:cNvSpPr/>
            <p:nvPr/>
          </p:nvSpPr>
          <p:spPr>
            <a:xfrm>
              <a:off x="882748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58" name="tx358"/>
            <p:cNvSpPr/>
            <p:nvPr/>
          </p:nvSpPr>
          <p:spPr>
            <a:xfrm>
              <a:off x="6317977" y="388700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9" name="tx359"/>
            <p:cNvSpPr/>
            <p:nvPr/>
          </p:nvSpPr>
          <p:spPr>
            <a:xfrm>
              <a:off x="6629030" y="388700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0" name="tx360"/>
            <p:cNvSpPr/>
            <p:nvPr/>
          </p:nvSpPr>
          <p:spPr>
            <a:xfrm>
              <a:off x="696117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1" name="tx361"/>
            <p:cNvSpPr/>
            <p:nvPr/>
          </p:nvSpPr>
          <p:spPr>
            <a:xfrm>
              <a:off x="7272228"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2" name="tx362"/>
            <p:cNvSpPr/>
            <p:nvPr/>
          </p:nvSpPr>
          <p:spPr>
            <a:xfrm>
              <a:off x="75832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3" name="tx363"/>
            <p:cNvSpPr/>
            <p:nvPr/>
          </p:nvSpPr>
          <p:spPr>
            <a:xfrm>
              <a:off x="7894332"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4" name="tx364"/>
            <p:cNvSpPr/>
            <p:nvPr/>
          </p:nvSpPr>
          <p:spPr>
            <a:xfrm>
              <a:off x="820538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5" name="tx365"/>
            <p:cNvSpPr/>
            <p:nvPr/>
          </p:nvSpPr>
          <p:spPr>
            <a:xfrm>
              <a:off x="8516437"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6" name="tx366"/>
            <p:cNvSpPr/>
            <p:nvPr/>
          </p:nvSpPr>
          <p:spPr>
            <a:xfrm>
              <a:off x="8827489" y="38879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67" name="tx367"/>
            <p:cNvSpPr/>
            <p:nvPr/>
          </p:nvSpPr>
          <p:spPr>
            <a:xfrm>
              <a:off x="7583280"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68" name="tx368"/>
            <p:cNvSpPr/>
            <p:nvPr/>
          </p:nvSpPr>
          <p:spPr>
            <a:xfrm>
              <a:off x="7894332" y="41931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69" name="tx369"/>
            <p:cNvSpPr/>
            <p:nvPr/>
          </p:nvSpPr>
          <p:spPr>
            <a:xfrm>
              <a:off x="8205385" y="41917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70" name="tx370"/>
            <p:cNvSpPr/>
            <p:nvPr/>
          </p:nvSpPr>
          <p:spPr>
            <a:xfrm>
              <a:off x="8516437"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71" name="tx371"/>
            <p:cNvSpPr/>
            <p:nvPr/>
          </p:nvSpPr>
          <p:spPr>
            <a:xfrm>
              <a:off x="8827489"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72" name="tx372"/>
            <p:cNvSpPr/>
            <p:nvPr/>
          </p:nvSpPr>
          <p:spPr>
            <a:xfrm>
              <a:off x="1051182"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73" name="tx373"/>
            <p:cNvSpPr/>
            <p:nvPr/>
          </p:nvSpPr>
          <p:spPr>
            <a:xfrm>
              <a:off x="136223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4" name="tx374"/>
            <p:cNvSpPr/>
            <p:nvPr/>
          </p:nvSpPr>
          <p:spPr>
            <a:xfrm>
              <a:off x="1673286"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5" name="tx375"/>
            <p:cNvSpPr/>
            <p:nvPr/>
          </p:nvSpPr>
          <p:spPr>
            <a:xfrm>
              <a:off x="1963245"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6" name="tx376"/>
            <p:cNvSpPr/>
            <p:nvPr/>
          </p:nvSpPr>
          <p:spPr>
            <a:xfrm>
              <a:off x="2274297"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7" name="tx377"/>
            <p:cNvSpPr/>
            <p:nvPr/>
          </p:nvSpPr>
          <p:spPr>
            <a:xfrm>
              <a:off x="2585350"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8" name="tx378"/>
            <p:cNvSpPr/>
            <p:nvPr/>
          </p:nvSpPr>
          <p:spPr>
            <a:xfrm>
              <a:off x="2896402"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9" name="tx379"/>
            <p:cNvSpPr/>
            <p:nvPr/>
          </p:nvSpPr>
          <p:spPr>
            <a:xfrm>
              <a:off x="3207454"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0" name="tx380"/>
            <p:cNvSpPr/>
            <p:nvPr/>
          </p:nvSpPr>
          <p:spPr>
            <a:xfrm>
              <a:off x="353960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81" name="tx381"/>
            <p:cNvSpPr/>
            <p:nvPr/>
          </p:nvSpPr>
          <p:spPr>
            <a:xfrm>
              <a:off x="3850652"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2" name="tx382"/>
            <p:cNvSpPr/>
            <p:nvPr/>
          </p:nvSpPr>
          <p:spPr>
            <a:xfrm>
              <a:off x="416170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3" name="tx383"/>
            <p:cNvSpPr/>
            <p:nvPr/>
          </p:nvSpPr>
          <p:spPr>
            <a:xfrm>
              <a:off x="4472757"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4" name="tx384"/>
            <p:cNvSpPr/>
            <p:nvPr/>
          </p:nvSpPr>
          <p:spPr>
            <a:xfrm>
              <a:off x="478380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5" name="tx385"/>
            <p:cNvSpPr/>
            <p:nvPr/>
          </p:nvSpPr>
          <p:spPr>
            <a:xfrm>
              <a:off x="5094862"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6" name="tx386"/>
            <p:cNvSpPr/>
            <p:nvPr/>
          </p:nvSpPr>
          <p:spPr>
            <a:xfrm>
              <a:off x="540591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7" name="tx387"/>
            <p:cNvSpPr/>
            <p:nvPr/>
          </p:nvSpPr>
          <p:spPr>
            <a:xfrm>
              <a:off x="5716966"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88" name="tx388"/>
            <p:cNvSpPr/>
            <p:nvPr/>
          </p:nvSpPr>
          <p:spPr>
            <a:xfrm>
              <a:off x="602801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89" name="tx389"/>
            <p:cNvSpPr/>
            <p:nvPr/>
          </p:nvSpPr>
          <p:spPr>
            <a:xfrm>
              <a:off x="6339071"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90" name="tx390"/>
            <p:cNvSpPr/>
            <p:nvPr/>
          </p:nvSpPr>
          <p:spPr>
            <a:xfrm>
              <a:off x="665012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91" name="tx391"/>
            <p:cNvSpPr/>
            <p:nvPr/>
          </p:nvSpPr>
          <p:spPr>
            <a:xfrm>
              <a:off x="696117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92" name="tx392"/>
            <p:cNvSpPr/>
            <p:nvPr/>
          </p:nvSpPr>
          <p:spPr>
            <a:xfrm>
              <a:off x="727222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93" name="tx393"/>
            <p:cNvSpPr/>
            <p:nvPr/>
          </p:nvSpPr>
          <p:spPr>
            <a:xfrm>
              <a:off x="758328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94" name="tx394"/>
            <p:cNvSpPr/>
            <p:nvPr/>
          </p:nvSpPr>
          <p:spPr>
            <a:xfrm>
              <a:off x="8516437"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95" name="tx395"/>
            <p:cNvSpPr/>
            <p:nvPr/>
          </p:nvSpPr>
          <p:spPr>
            <a:xfrm>
              <a:off x="1051182" y="510491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96" name="tx396"/>
            <p:cNvSpPr/>
            <p:nvPr/>
          </p:nvSpPr>
          <p:spPr>
            <a:xfrm>
              <a:off x="136223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7" name="tx397"/>
            <p:cNvSpPr/>
            <p:nvPr/>
          </p:nvSpPr>
          <p:spPr>
            <a:xfrm>
              <a:off x="1673286"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8" name="tx398"/>
            <p:cNvSpPr/>
            <p:nvPr/>
          </p:nvSpPr>
          <p:spPr>
            <a:xfrm>
              <a:off x="1963245"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99" name="tx399"/>
            <p:cNvSpPr/>
            <p:nvPr/>
          </p:nvSpPr>
          <p:spPr>
            <a:xfrm>
              <a:off x="2274297"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0" name="tx400"/>
            <p:cNvSpPr/>
            <p:nvPr/>
          </p:nvSpPr>
          <p:spPr>
            <a:xfrm>
              <a:off x="2585350"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1" name="tx401"/>
            <p:cNvSpPr/>
            <p:nvPr/>
          </p:nvSpPr>
          <p:spPr>
            <a:xfrm>
              <a:off x="2896402" y="5102220"/>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2" name="tx402"/>
            <p:cNvSpPr/>
            <p:nvPr/>
          </p:nvSpPr>
          <p:spPr>
            <a:xfrm>
              <a:off x="3207454"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3" name="tx403"/>
            <p:cNvSpPr/>
            <p:nvPr/>
          </p:nvSpPr>
          <p:spPr>
            <a:xfrm>
              <a:off x="353960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4" name="tx404"/>
            <p:cNvSpPr/>
            <p:nvPr/>
          </p:nvSpPr>
          <p:spPr>
            <a:xfrm>
              <a:off x="3850652"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5" name="tx405"/>
            <p:cNvSpPr/>
            <p:nvPr/>
          </p:nvSpPr>
          <p:spPr>
            <a:xfrm>
              <a:off x="416170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06" name="tx406"/>
            <p:cNvSpPr/>
            <p:nvPr/>
          </p:nvSpPr>
          <p:spPr>
            <a:xfrm>
              <a:off x="4472757"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7" name="tx407"/>
            <p:cNvSpPr/>
            <p:nvPr/>
          </p:nvSpPr>
          <p:spPr>
            <a:xfrm>
              <a:off x="478380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8" name="tx408"/>
            <p:cNvSpPr/>
            <p:nvPr/>
          </p:nvSpPr>
          <p:spPr>
            <a:xfrm>
              <a:off x="5094862"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9" name="tx409"/>
            <p:cNvSpPr/>
            <p:nvPr/>
          </p:nvSpPr>
          <p:spPr>
            <a:xfrm>
              <a:off x="540591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0" name="tx410"/>
            <p:cNvSpPr/>
            <p:nvPr/>
          </p:nvSpPr>
          <p:spPr>
            <a:xfrm>
              <a:off x="5716966"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1" name="tx411"/>
            <p:cNvSpPr/>
            <p:nvPr/>
          </p:nvSpPr>
          <p:spPr>
            <a:xfrm>
              <a:off x="602801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12" name="tx412"/>
            <p:cNvSpPr/>
            <p:nvPr/>
          </p:nvSpPr>
          <p:spPr>
            <a:xfrm>
              <a:off x="6339071"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13" name="tx413"/>
            <p:cNvSpPr/>
            <p:nvPr/>
          </p:nvSpPr>
          <p:spPr>
            <a:xfrm>
              <a:off x="6650123" y="51059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14" name="tx414"/>
            <p:cNvSpPr/>
            <p:nvPr/>
          </p:nvSpPr>
          <p:spPr>
            <a:xfrm>
              <a:off x="696117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15" name="tx415"/>
            <p:cNvSpPr/>
            <p:nvPr/>
          </p:nvSpPr>
          <p:spPr>
            <a:xfrm>
              <a:off x="727222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16" name="tx416"/>
            <p:cNvSpPr/>
            <p:nvPr/>
          </p:nvSpPr>
          <p:spPr>
            <a:xfrm>
              <a:off x="7583280"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17" name="tx417"/>
            <p:cNvSpPr/>
            <p:nvPr/>
          </p:nvSpPr>
          <p:spPr>
            <a:xfrm>
              <a:off x="7894332"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18" name="tx418"/>
            <p:cNvSpPr/>
            <p:nvPr/>
          </p:nvSpPr>
          <p:spPr>
            <a:xfrm>
              <a:off x="8205385"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19" name="tx419"/>
            <p:cNvSpPr/>
            <p:nvPr/>
          </p:nvSpPr>
          <p:spPr>
            <a:xfrm>
              <a:off x="8516437"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20" name="tx420"/>
            <p:cNvSpPr/>
            <p:nvPr/>
          </p:nvSpPr>
          <p:spPr>
            <a:xfrm>
              <a:off x="105118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21" name="tx421"/>
            <p:cNvSpPr/>
            <p:nvPr/>
          </p:nvSpPr>
          <p:spPr>
            <a:xfrm>
              <a:off x="136223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2" name="tx422"/>
            <p:cNvSpPr/>
            <p:nvPr/>
          </p:nvSpPr>
          <p:spPr>
            <a:xfrm>
              <a:off x="1673286"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3" name="tx423"/>
            <p:cNvSpPr/>
            <p:nvPr/>
          </p:nvSpPr>
          <p:spPr>
            <a:xfrm>
              <a:off x="198433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24" name="tx424"/>
            <p:cNvSpPr/>
            <p:nvPr/>
          </p:nvSpPr>
          <p:spPr>
            <a:xfrm>
              <a:off x="2295391"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25" name="tx425"/>
            <p:cNvSpPr/>
            <p:nvPr/>
          </p:nvSpPr>
          <p:spPr>
            <a:xfrm>
              <a:off x="260644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6" name="tx426"/>
            <p:cNvSpPr/>
            <p:nvPr/>
          </p:nvSpPr>
          <p:spPr>
            <a:xfrm>
              <a:off x="291749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27" name="tx427"/>
            <p:cNvSpPr/>
            <p:nvPr/>
          </p:nvSpPr>
          <p:spPr>
            <a:xfrm>
              <a:off x="322854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8" name="tx428"/>
            <p:cNvSpPr/>
            <p:nvPr/>
          </p:nvSpPr>
          <p:spPr>
            <a:xfrm>
              <a:off x="353960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29" name="tx429"/>
            <p:cNvSpPr/>
            <p:nvPr/>
          </p:nvSpPr>
          <p:spPr>
            <a:xfrm>
              <a:off x="3850652"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0" name="tx430"/>
            <p:cNvSpPr/>
            <p:nvPr/>
          </p:nvSpPr>
          <p:spPr>
            <a:xfrm>
              <a:off x="416170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1" name="tx431"/>
            <p:cNvSpPr/>
            <p:nvPr/>
          </p:nvSpPr>
          <p:spPr>
            <a:xfrm>
              <a:off x="4472757"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32" name="tx432"/>
            <p:cNvSpPr/>
            <p:nvPr/>
          </p:nvSpPr>
          <p:spPr>
            <a:xfrm>
              <a:off x="478380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3" name="tx433"/>
            <p:cNvSpPr/>
            <p:nvPr/>
          </p:nvSpPr>
          <p:spPr>
            <a:xfrm>
              <a:off x="509486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4" name="tx434"/>
            <p:cNvSpPr/>
            <p:nvPr/>
          </p:nvSpPr>
          <p:spPr>
            <a:xfrm>
              <a:off x="540591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35" name="tx435"/>
            <p:cNvSpPr/>
            <p:nvPr/>
          </p:nvSpPr>
          <p:spPr>
            <a:xfrm>
              <a:off x="5716966"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36" name="tx436"/>
            <p:cNvSpPr/>
            <p:nvPr/>
          </p:nvSpPr>
          <p:spPr>
            <a:xfrm>
              <a:off x="602801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37" name="tx437"/>
            <p:cNvSpPr/>
            <p:nvPr/>
          </p:nvSpPr>
          <p:spPr>
            <a:xfrm>
              <a:off x="6339071"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38" name="tx438"/>
            <p:cNvSpPr/>
            <p:nvPr/>
          </p:nvSpPr>
          <p:spPr>
            <a:xfrm>
              <a:off x="665012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39" name="tx439"/>
            <p:cNvSpPr/>
            <p:nvPr/>
          </p:nvSpPr>
          <p:spPr>
            <a:xfrm>
              <a:off x="696117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40" name="tx440"/>
            <p:cNvSpPr/>
            <p:nvPr/>
          </p:nvSpPr>
          <p:spPr>
            <a:xfrm>
              <a:off x="72722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41" name="tx441"/>
            <p:cNvSpPr/>
            <p:nvPr/>
          </p:nvSpPr>
          <p:spPr>
            <a:xfrm>
              <a:off x="75832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42" name="tx442"/>
            <p:cNvSpPr/>
            <p:nvPr/>
          </p:nvSpPr>
          <p:spPr>
            <a:xfrm>
              <a:off x="8516437"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43" name="tx443"/>
            <p:cNvSpPr/>
            <p:nvPr/>
          </p:nvSpPr>
          <p:spPr>
            <a:xfrm>
              <a:off x="2295391"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444" name="tx444"/>
            <p:cNvSpPr/>
            <p:nvPr/>
          </p:nvSpPr>
          <p:spPr>
            <a:xfrm>
              <a:off x="2274297"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45" name="tx445"/>
            <p:cNvSpPr/>
            <p:nvPr/>
          </p:nvSpPr>
          <p:spPr>
            <a:xfrm>
              <a:off x="2606443"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46" name="tx446"/>
            <p:cNvSpPr/>
            <p:nvPr/>
          </p:nvSpPr>
          <p:spPr>
            <a:xfrm>
              <a:off x="5716966"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47" name="tx447"/>
            <p:cNvSpPr/>
            <p:nvPr/>
          </p:nvSpPr>
          <p:spPr>
            <a:xfrm>
              <a:off x="6028019"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48" name="tx448"/>
            <p:cNvSpPr/>
            <p:nvPr/>
          </p:nvSpPr>
          <p:spPr>
            <a:xfrm>
              <a:off x="7894332"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49" name="tx449"/>
            <p:cNvSpPr/>
            <p:nvPr/>
          </p:nvSpPr>
          <p:spPr>
            <a:xfrm>
              <a:off x="8205385" y="4497019"/>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50" name="tx450"/>
            <p:cNvSpPr/>
            <p:nvPr/>
          </p:nvSpPr>
          <p:spPr>
            <a:xfrm>
              <a:off x="882748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451" name="tx451"/>
            <p:cNvSpPr/>
            <p:nvPr/>
          </p:nvSpPr>
          <p:spPr>
            <a:xfrm>
              <a:off x="8827489" y="510359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52" name="tx452"/>
            <p:cNvSpPr/>
            <p:nvPr/>
          </p:nvSpPr>
          <p:spPr>
            <a:xfrm>
              <a:off x="789433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53" name="tx453"/>
            <p:cNvSpPr/>
            <p:nvPr/>
          </p:nvSpPr>
          <p:spPr>
            <a:xfrm>
              <a:off x="8205385" y="480083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54" name="tx454"/>
            <p:cNvSpPr/>
            <p:nvPr/>
          </p:nvSpPr>
          <p:spPr>
            <a:xfrm>
              <a:off x="882748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455" name="tx455"/>
            <p:cNvSpPr/>
            <p:nvPr/>
          </p:nvSpPr>
          <p:spPr>
            <a:xfrm>
              <a:off x="8235530" y="540847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56" name="tx456"/>
            <p:cNvSpPr/>
            <p:nvPr/>
          </p:nvSpPr>
          <p:spPr>
            <a:xfrm>
              <a:off x="8546582" y="54070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57" name="tx457"/>
            <p:cNvSpPr/>
            <p:nvPr/>
          </p:nvSpPr>
          <p:spPr>
            <a:xfrm>
              <a:off x="8857634" y="540873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58" name="tx458"/>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59" name="tx459"/>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60" name="tx460"/>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61" name="tx461"/>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62" name="tx462"/>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63" name="tx463"/>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64" name="tx464"/>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65" name="tx465"/>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66" name="tx466"/>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67" name="tx467"/>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68" name="tx468"/>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69" name="tx469"/>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70" name="tx470"/>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71" name="tx471"/>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72" name="tx472"/>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73" name="tx473"/>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74" name="tx474"/>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75" name="tx475"/>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76" name="tx476"/>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77" name="tx477"/>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78" name="tx478"/>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79" name="tx479"/>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80" name="tx480"/>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81" name="tx481"/>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82" name="tx482"/>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83" name="tx483"/>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84" name="tx484"/>
            <p:cNvSpPr/>
            <p:nvPr/>
          </p:nvSpPr>
          <p:spPr>
            <a:xfrm>
              <a:off x="576534" y="540622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85" name="tx485"/>
            <p:cNvSpPr/>
            <p:nvPr/>
          </p:nvSpPr>
          <p:spPr>
            <a:xfrm>
              <a:off x="551705" y="510099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86" name="tx486"/>
            <p:cNvSpPr/>
            <p:nvPr/>
          </p:nvSpPr>
          <p:spPr>
            <a:xfrm>
              <a:off x="564092" y="4797172"/>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87" name="tx487"/>
            <p:cNvSpPr/>
            <p:nvPr/>
          </p:nvSpPr>
          <p:spPr>
            <a:xfrm>
              <a:off x="551705" y="449335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88" name="tx488"/>
            <p:cNvSpPr/>
            <p:nvPr/>
          </p:nvSpPr>
          <p:spPr>
            <a:xfrm>
              <a:off x="601364" y="418953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89" name="tx489"/>
            <p:cNvSpPr/>
            <p:nvPr/>
          </p:nvSpPr>
          <p:spPr>
            <a:xfrm>
              <a:off x="619917" y="3888120"/>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90" name="tx490"/>
            <p:cNvSpPr/>
            <p:nvPr/>
          </p:nvSpPr>
          <p:spPr>
            <a:xfrm>
              <a:off x="520490" y="3562092"/>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91" name="tx491"/>
            <p:cNvSpPr/>
            <p:nvPr/>
          </p:nvSpPr>
          <p:spPr>
            <a:xfrm>
              <a:off x="632360" y="3279065"/>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92" name="tx492"/>
            <p:cNvSpPr/>
            <p:nvPr/>
          </p:nvSpPr>
          <p:spPr>
            <a:xfrm>
              <a:off x="576534" y="2975248"/>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93" name="tx493"/>
            <p:cNvSpPr/>
            <p:nvPr/>
          </p:nvSpPr>
          <p:spPr>
            <a:xfrm>
              <a:off x="576534" y="267284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94" name="tx494"/>
            <p:cNvSpPr/>
            <p:nvPr/>
          </p:nvSpPr>
          <p:spPr>
            <a:xfrm>
              <a:off x="508103" y="2347148"/>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495" name="tx495"/>
            <p:cNvSpPr/>
            <p:nvPr/>
          </p:nvSpPr>
          <p:spPr>
            <a:xfrm>
              <a:off x="620027" y="206281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96" name="tx496"/>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97" name="pic497"/>
            <p:cNvPicPr/>
            <p:nvPr/>
          </p:nvPicPr>
          <p:blipFill>
            <a:blip r:embed="rId2" cstate="print"/>
            <a:stretch>
              <a:fillRect/>
            </a:stretch>
          </p:blipFill>
          <p:spPr>
            <a:xfrm>
              <a:off x="4653227" y="5838594"/>
              <a:ext cx="2160000" cy="219455"/>
            </a:xfrm>
            <a:prstGeom prst="rect">
              <a:avLst/>
            </a:prstGeom>
          </p:spPr>
        </p:pic>
        <p:sp>
          <p:nvSpPr>
            <p:cNvPr id="498" name="pl498"/>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9" name="pl499"/>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0" name="pl500"/>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1" name="pl501"/>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2" name="pl502"/>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3" name="pl503"/>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4" name="pl504"/>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5" name="pl505"/>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6" name="pl506"/>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7" name="pl507"/>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8" name="pl508"/>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9" name="pl509"/>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0" name="tx510"/>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11" name="tx511"/>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12" name="tx512"/>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13" name="tx513"/>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14" name="tx514"/>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15" name="tx515"/>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16" name="tx516"/>
            <p:cNvSpPr/>
            <p:nvPr/>
          </p:nvSpPr>
          <p:spPr>
            <a:xfrm>
              <a:off x="924840" y="1332266"/>
              <a:ext cx="414720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Bosnia and Herzegovina, 2000-2025</a:t>
              </a:r>
            </a:p>
          </p:txBody>
        </p:sp>
        <p:sp>
          <p:nvSpPr>
            <p:cNvPr id="517" name="tx517"/>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18" name="tx518"/>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19" name="tx519"/>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2 out of 12 (17%) vaccines in the schedule achieved coverage of 90% or more. Vaccine coverage ranged from 46% to 95%.
Since 2004, estimates have been made for 6 new vaccines. HPVc is the newest vaccine reported (2023), which achieved 4% coverage in 2025.
In 2025, Bosnia and Herzegovina did not report any stockouts of vaccines or supplies.</a:t>
            </a:r>
          </a:p>
        </p:txBody>
      </p:sp>
      <p:sp>
        <p:nvSpPr>
          <p:cNvPr id="5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none antigens, remained unchanged for one, and declined for 11, indicating limited improvement in routine immunization performance; two achieved at least 90% coverage.</a:t>
            </a:r>
          </a:p>
        </p:txBody>
      </p:sp>
      <p:grpSp xmlns:pic="http://schemas.openxmlformats.org/drawingml/2006/picture">
        <p:nvGrpSpPr>
          <p:cNvPr id="522" name=""/>
          <p:cNvGrpSpPr/>
          <p:nvPr/>
        </p:nvGrpSpPr>
        <p:grpSpPr>
          <a:xfrm>
            <a:off x="292608" y="1005840"/>
            <a:ext cx="8595360" cy="28575"/>
            <a:chOff x="292608" y="1005840"/>
            <a:chExt cx="8595360" cy="28575"/>
          </a:xfrm>
        </p:grpSpPr>
        <p:sp>
          <p:nvSpPr>
            <p:cNvPr id="52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2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438321"/>
              <a:ext cx="6481656" cy="518735"/>
            </a:xfrm>
            <a:custGeom>
              <a:avLst/>
              <a:pathLst>
                <a:path w="6481656" h="518735">
                  <a:moveTo>
                    <a:pt x="0" y="239416"/>
                  </a:moveTo>
                  <a:lnTo>
                    <a:pt x="259266" y="79805"/>
                  </a:lnTo>
                  <a:lnTo>
                    <a:pt x="518532" y="399027"/>
                  </a:lnTo>
                  <a:lnTo>
                    <a:pt x="777798" y="119708"/>
                  </a:lnTo>
                  <a:lnTo>
                    <a:pt x="1037065" y="119708"/>
                  </a:lnTo>
                  <a:lnTo>
                    <a:pt x="1296331" y="39902"/>
                  </a:lnTo>
                  <a:lnTo>
                    <a:pt x="1555597" y="79805"/>
                  </a:lnTo>
                  <a:lnTo>
                    <a:pt x="1814863" y="0"/>
                  </a:lnTo>
                  <a:lnTo>
                    <a:pt x="2074130" y="39902"/>
                  </a:lnTo>
                  <a:lnTo>
                    <a:pt x="2333396" y="39902"/>
                  </a:lnTo>
                  <a:lnTo>
                    <a:pt x="2592662" y="39902"/>
                  </a:lnTo>
                  <a:lnTo>
                    <a:pt x="2851928" y="79805"/>
                  </a:lnTo>
                  <a:lnTo>
                    <a:pt x="3111195" y="39902"/>
                  </a:lnTo>
                  <a:lnTo>
                    <a:pt x="3370461" y="79805"/>
                  </a:lnTo>
                  <a:lnTo>
                    <a:pt x="3629727" y="159610"/>
                  </a:lnTo>
                  <a:lnTo>
                    <a:pt x="3888994" y="279319"/>
                  </a:lnTo>
                  <a:lnTo>
                    <a:pt x="4148260" y="239416"/>
                  </a:lnTo>
                  <a:lnTo>
                    <a:pt x="4407526" y="159610"/>
                  </a:lnTo>
                  <a:lnTo>
                    <a:pt x="4666792" y="279319"/>
                  </a:lnTo>
                  <a:lnTo>
                    <a:pt x="4926059" y="279319"/>
                  </a:lnTo>
                  <a:lnTo>
                    <a:pt x="5185325" y="359124"/>
                  </a:lnTo>
                  <a:lnTo>
                    <a:pt x="5444591" y="438929"/>
                  </a:lnTo>
                  <a:lnTo>
                    <a:pt x="5703857" y="438929"/>
                  </a:lnTo>
                  <a:lnTo>
                    <a:pt x="5963124" y="438929"/>
                  </a:lnTo>
                  <a:lnTo>
                    <a:pt x="6222390" y="199513"/>
                  </a:lnTo>
                  <a:lnTo>
                    <a:pt x="6481656" y="518735"/>
                  </a:lnTo>
                </a:path>
              </a:pathLst>
            </a:custGeom>
            <a:ln w="27101" cap="flat">
              <a:solidFill>
                <a:srgbClr val="F8766D">
                  <a:alpha val="100000"/>
                </a:srgbClr>
              </a:solidFill>
              <a:prstDash val="solid"/>
              <a:round/>
            </a:ln>
          </p:spPr>
          <p:txBody>
            <a:bodyPr/>
            <a:lstStyle/>
            <a:p/>
          </p:txBody>
        </p:sp>
        <p:sp>
          <p:nvSpPr>
            <p:cNvPr id="29" name="pl29"/>
            <p:cNvSpPr/>
            <p:nvPr/>
          </p:nvSpPr>
          <p:spPr>
            <a:xfrm>
              <a:off x="1439019" y="1478223"/>
              <a:ext cx="6481656" cy="997568"/>
            </a:xfrm>
            <a:custGeom>
              <a:avLst/>
              <a:pathLst>
                <a:path w="6481656" h="997568">
                  <a:moveTo>
                    <a:pt x="0" y="399027"/>
                  </a:moveTo>
                  <a:lnTo>
                    <a:pt x="259266" y="159610"/>
                  </a:lnTo>
                  <a:lnTo>
                    <a:pt x="518532" y="598540"/>
                  </a:lnTo>
                  <a:lnTo>
                    <a:pt x="777798" y="319221"/>
                  </a:lnTo>
                  <a:lnTo>
                    <a:pt x="1037065" y="438929"/>
                  </a:lnTo>
                  <a:lnTo>
                    <a:pt x="1296331" y="79805"/>
                  </a:lnTo>
                  <a:lnTo>
                    <a:pt x="1555597" y="319221"/>
                  </a:lnTo>
                  <a:lnTo>
                    <a:pt x="1814863" y="0"/>
                  </a:lnTo>
                  <a:lnTo>
                    <a:pt x="2074130" y="159610"/>
                  </a:lnTo>
                  <a:lnTo>
                    <a:pt x="2333396" y="199513"/>
                  </a:lnTo>
                  <a:lnTo>
                    <a:pt x="2592662" y="239416"/>
                  </a:lnTo>
                  <a:lnTo>
                    <a:pt x="2851928" y="279319"/>
                  </a:lnTo>
                  <a:lnTo>
                    <a:pt x="3111195" y="119708"/>
                  </a:lnTo>
                  <a:lnTo>
                    <a:pt x="3370461" y="239416"/>
                  </a:lnTo>
                  <a:lnTo>
                    <a:pt x="3629727" y="359124"/>
                  </a:lnTo>
                  <a:lnTo>
                    <a:pt x="3888994" y="518735"/>
                  </a:lnTo>
                  <a:lnTo>
                    <a:pt x="4148260" y="678346"/>
                  </a:lnTo>
                  <a:lnTo>
                    <a:pt x="4407526" y="798054"/>
                  </a:lnTo>
                  <a:lnTo>
                    <a:pt x="4666792" y="877859"/>
                  </a:lnTo>
                  <a:lnTo>
                    <a:pt x="4926059" y="598540"/>
                  </a:lnTo>
                  <a:lnTo>
                    <a:pt x="5185325" y="678346"/>
                  </a:lnTo>
                  <a:lnTo>
                    <a:pt x="5444591" y="758151"/>
                  </a:lnTo>
                  <a:lnTo>
                    <a:pt x="5703857" y="798054"/>
                  </a:lnTo>
                  <a:lnTo>
                    <a:pt x="5963124" y="877859"/>
                  </a:lnTo>
                  <a:lnTo>
                    <a:pt x="6222390" y="638443"/>
                  </a:lnTo>
                  <a:lnTo>
                    <a:pt x="6481656" y="997568"/>
                  </a:lnTo>
                </a:path>
              </a:pathLst>
            </a:custGeom>
            <a:ln w="27101" cap="flat">
              <a:solidFill>
                <a:srgbClr val="7CAE00">
                  <a:alpha val="100000"/>
                </a:srgbClr>
              </a:solidFill>
              <a:prstDash val="solid"/>
              <a:round/>
            </a:ln>
          </p:spPr>
          <p:txBody>
            <a:bodyPr/>
            <a:lstStyle/>
            <a:p/>
          </p:txBody>
        </p:sp>
        <p:sp>
          <p:nvSpPr>
            <p:cNvPr id="30" name="pl30"/>
            <p:cNvSpPr/>
            <p:nvPr/>
          </p:nvSpPr>
          <p:spPr>
            <a:xfrm>
              <a:off x="1439019" y="1438321"/>
              <a:ext cx="6481656" cy="1995136"/>
            </a:xfrm>
            <a:custGeom>
              <a:avLst/>
              <a:pathLst>
                <a:path w="6481656" h="1995136">
                  <a:moveTo>
                    <a:pt x="0" y="638443"/>
                  </a:moveTo>
                  <a:lnTo>
                    <a:pt x="259266" y="159610"/>
                  </a:lnTo>
                  <a:lnTo>
                    <a:pt x="518532" y="279319"/>
                  </a:lnTo>
                  <a:lnTo>
                    <a:pt x="777798" y="478832"/>
                  </a:lnTo>
                  <a:lnTo>
                    <a:pt x="1037065" y="319221"/>
                  </a:lnTo>
                  <a:lnTo>
                    <a:pt x="1296331" y="239416"/>
                  </a:lnTo>
                  <a:lnTo>
                    <a:pt x="1555597" y="438929"/>
                  </a:lnTo>
                  <a:lnTo>
                    <a:pt x="1814863" y="0"/>
                  </a:lnTo>
                  <a:lnTo>
                    <a:pt x="2074130" y="478832"/>
                  </a:lnTo>
                  <a:lnTo>
                    <a:pt x="2333396" y="119708"/>
                  </a:lnTo>
                  <a:lnTo>
                    <a:pt x="2592662" y="199513"/>
                  </a:lnTo>
                  <a:lnTo>
                    <a:pt x="2851928" y="279319"/>
                  </a:lnTo>
                  <a:lnTo>
                    <a:pt x="3111195" y="79805"/>
                  </a:lnTo>
                  <a:lnTo>
                    <a:pt x="3370461" y="159610"/>
                  </a:lnTo>
                  <a:lnTo>
                    <a:pt x="3629727" y="279319"/>
                  </a:lnTo>
                  <a:lnTo>
                    <a:pt x="3888994" y="518735"/>
                  </a:lnTo>
                  <a:lnTo>
                    <a:pt x="4148260" y="1117276"/>
                  </a:lnTo>
                  <a:lnTo>
                    <a:pt x="4407526" y="1077373"/>
                  </a:lnTo>
                  <a:lnTo>
                    <a:pt x="4666792" y="1117276"/>
                  </a:lnTo>
                  <a:lnTo>
                    <a:pt x="4926059" y="678346"/>
                  </a:lnTo>
                  <a:lnTo>
                    <a:pt x="5185325" y="1037470"/>
                  </a:lnTo>
                  <a:lnTo>
                    <a:pt x="5444591" y="1396595"/>
                  </a:lnTo>
                  <a:lnTo>
                    <a:pt x="5703857" y="1516303"/>
                  </a:lnTo>
                  <a:lnTo>
                    <a:pt x="5963124" y="1636011"/>
                  </a:lnTo>
                  <a:lnTo>
                    <a:pt x="6222390" y="1077373"/>
                  </a:lnTo>
                  <a:lnTo>
                    <a:pt x="6481656" y="1995136"/>
                  </a:lnTo>
                </a:path>
              </a:pathLst>
            </a:custGeom>
            <a:ln w="27101" cap="flat">
              <a:solidFill>
                <a:srgbClr val="00BFC4">
                  <a:alpha val="100000"/>
                </a:srgbClr>
              </a:solidFill>
              <a:prstDash val="solid"/>
              <a:round/>
            </a:ln>
          </p:spPr>
          <p:txBody>
            <a:bodyPr/>
            <a:lstStyle/>
            <a:p/>
          </p:txBody>
        </p:sp>
        <p:sp>
          <p:nvSpPr>
            <p:cNvPr id="31" name="pl31"/>
            <p:cNvSpPr/>
            <p:nvPr/>
          </p:nvSpPr>
          <p:spPr>
            <a:xfrm>
              <a:off x="1439019" y="1478223"/>
              <a:ext cx="6481656" cy="1636011"/>
            </a:xfrm>
            <a:custGeom>
              <a:avLst/>
              <a:pathLst>
                <a:path w="6481656" h="1636011">
                  <a:moveTo>
                    <a:pt x="0" y="837957"/>
                  </a:moveTo>
                  <a:lnTo>
                    <a:pt x="259266" y="359124"/>
                  </a:lnTo>
                  <a:lnTo>
                    <a:pt x="518532" y="199513"/>
                  </a:lnTo>
                  <a:lnTo>
                    <a:pt x="777798" y="399027"/>
                  </a:lnTo>
                  <a:lnTo>
                    <a:pt x="1037065" y="279319"/>
                  </a:lnTo>
                  <a:lnTo>
                    <a:pt x="1296331" y="199513"/>
                  </a:lnTo>
                  <a:lnTo>
                    <a:pt x="1555597" y="79805"/>
                  </a:lnTo>
                  <a:lnTo>
                    <a:pt x="1814863" y="0"/>
                  </a:lnTo>
                  <a:lnTo>
                    <a:pt x="2074130" y="119708"/>
                  </a:lnTo>
                  <a:lnTo>
                    <a:pt x="2333396" y="279319"/>
                  </a:lnTo>
                  <a:lnTo>
                    <a:pt x="2592662" y="159610"/>
                  </a:lnTo>
                  <a:lnTo>
                    <a:pt x="2851928" y="279319"/>
                  </a:lnTo>
                  <a:lnTo>
                    <a:pt x="3111195" y="39902"/>
                  </a:lnTo>
                  <a:lnTo>
                    <a:pt x="3370461" y="79805"/>
                  </a:lnTo>
                  <a:lnTo>
                    <a:pt x="3629727" y="119708"/>
                  </a:lnTo>
                  <a:lnTo>
                    <a:pt x="3888994" y="279319"/>
                  </a:lnTo>
                  <a:lnTo>
                    <a:pt x="4148260" y="678346"/>
                  </a:lnTo>
                  <a:lnTo>
                    <a:pt x="4407526" y="598540"/>
                  </a:lnTo>
                  <a:lnTo>
                    <a:pt x="4666792" y="718249"/>
                  </a:lnTo>
                  <a:lnTo>
                    <a:pt x="4926059" y="1037470"/>
                  </a:lnTo>
                  <a:lnTo>
                    <a:pt x="5185325" y="1157178"/>
                  </a:lnTo>
                  <a:lnTo>
                    <a:pt x="5444591" y="1276887"/>
                  </a:lnTo>
                  <a:lnTo>
                    <a:pt x="5703857" y="1396595"/>
                  </a:lnTo>
                  <a:lnTo>
                    <a:pt x="5963124" y="1276887"/>
                  </a:lnTo>
                  <a:lnTo>
                    <a:pt x="6222390" y="957665"/>
                  </a:lnTo>
                  <a:lnTo>
                    <a:pt x="6481656" y="1636011"/>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91867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243741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339508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307585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6393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83887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203838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227780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9163" y="1957052"/>
              <a:ext cx="240778" cy="3"/>
            </a:xfrm>
            <a:custGeom>
              <a:avLst/>
              <a:pathLst>
                <a:path w="240778" h="3">
                  <a:moveTo>
                    <a:pt x="240778" y="0"/>
                  </a:moveTo>
                  <a:lnTo>
                    <a:pt x="0" y="3"/>
                  </a:lnTo>
                </a:path>
              </a:pathLst>
            </a:custGeom>
          </p:spPr>
          <p:txBody>
            <a:bodyPr/>
            <a:lstStyle/>
            <a:p/>
          </p:txBody>
        </p:sp>
        <p:sp>
          <p:nvSpPr>
            <p:cNvPr id="42" name="pl42"/>
            <p:cNvSpPr/>
            <p:nvPr/>
          </p:nvSpPr>
          <p:spPr>
            <a:xfrm>
              <a:off x="7939163" y="2475790"/>
              <a:ext cx="240778" cy="1"/>
            </a:xfrm>
            <a:custGeom>
              <a:avLst/>
              <a:pathLst>
                <a:path w="240778" h="1">
                  <a:moveTo>
                    <a:pt x="240778" y="0"/>
                  </a:moveTo>
                  <a:lnTo>
                    <a:pt x="0" y="1"/>
                  </a:lnTo>
                </a:path>
              </a:pathLst>
            </a:custGeom>
          </p:spPr>
          <p:txBody>
            <a:bodyPr/>
            <a:lstStyle/>
            <a:p/>
          </p:txBody>
        </p:sp>
        <p:sp>
          <p:nvSpPr>
            <p:cNvPr id="43" name="pl43"/>
            <p:cNvSpPr/>
            <p:nvPr/>
          </p:nvSpPr>
          <p:spPr>
            <a:xfrm>
              <a:off x="7939163" y="3114235"/>
              <a:ext cx="240778" cy="5"/>
            </a:xfrm>
            <a:custGeom>
              <a:avLst/>
              <a:pathLst>
                <a:path w="240778" h="5">
                  <a:moveTo>
                    <a:pt x="240778" y="5"/>
                  </a:moveTo>
                  <a:lnTo>
                    <a:pt x="0" y="0"/>
                  </a:lnTo>
                </a:path>
              </a:pathLst>
            </a:custGeom>
          </p:spPr>
          <p:txBody>
            <a:bodyPr/>
            <a:lstStyle/>
            <a:p/>
          </p:txBody>
        </p:sp>
        <p:sp>
          <p:nvSpPr>
            <p:cNvPr id="44" name="pl44"/>
            <p:cNvSpPr/>
            <p:nvPr/>
          </p:nvSpPr>
          <p:spPr>
            <a:xfrm>
              <a:off x="7939163" y="3433457"/>
              <a:ext cx="240778" cy="2"/>
            </a:xfrm>
            <a:custGeom>
              <a:avLst/>
              <a:pathLst>
                <a:path w="240778" h="2">
                  <a:moveTo>
                    <a:pt x="240778" y="2"/>
                  </a:moveTo>
                  <a:lnTo>
                    <a:pt x="0" y="0"/>
                  </a:lnTo>
                </a:path>
              </a:pathLst>
            </a:custGeom>
          </p:spPr>
          <p:txBody>
            <a:bodyPr/>
            <a:lstStyle/>
            <a:p/>
          </p:txBody>
        </p:sp>
        <p:sp>
          <p:nvSpPr>
            <p:cNvPr id="45" name="pg45"/>
            <p:cNvSpPr/>
            <p:nvPr/>
          </p:nvSpPr>
          <p:spPr>
            <a:xfrm>
              <a:off x="8111362" y="186606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90690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83%</a:t>
              </a:r>
            </a:p>
          </p:txBody>
        </p:sp>
        <p:sp>
          <p:nvSpPr>
            <p:cNvPr id="47" name="pg47"/>
            <p:cNvSpPr/>
            <p:nvPr/>
          </p:nvSpPr>
          <p:spPr>
            <a:xfrm>
              <a:off x="8111362" y="238480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242564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70%</a:t>
              </a:r>
            </a:p>
          </p:txBody>
        </p:sp>
        <p:sp>
          <p:nvSpPr>
            <p:cNvPr id="49" name="pg49"/>
            <p:cNvSpPr/>
            <p:nvPr/>
          </p:nvSpPr>
          <p:spPr>
            <a:xfrm>
              <a:off x="8111362" y="302325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34222" y="306409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54%</a:t>
              </a:r>
            </a:p>
          </p:txBody>
        </p:sp>
        <p:sp>
          <p:nvSpPr>
            <p:cNvPr id="51" name="pg51"/>
            <p:cNvSpPr/>
            <p:nvPr/>
          </p:nvSpPr>
          <p:spPr>
            <a:xfrm>
              <a:off x="8111362" y="334247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2" name="tx52"/>
            <p:cNvSpPr/>
            <p:nvPr/>
          </p:nvSpPr>
          <p:spPr>
            <a:xfrm>
              <a:off x="8134222" y="338331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46%</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580568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Bosnia and Herzegovina,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46%.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0 vaccines increased coverage, 4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61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5569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14975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5438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93786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4581840"/>
              <a:ext cx="1861912" cy="211814"/>
            </a:xfrm>
            <a:prstGeom prst="rect">
              <a:avLst/>
            </a:prstGeom>
            <a:solidFill>
              <a:srgbClr val="D9D9D9">
                <a:alpha val="60000"/>
              </a:srgbClr>
            </a:solidFill>
          </p:spPr>
          <p:txBody>
            <a:bodyPr/>
            <a:lstStyle/>
            <a:p/>
          </p:txBody>
        </p:sp>
        <p:sp>
          <p:nvSpPr>
            <p:cNvPr id="10" name="pl10"/>
            <p:cNvSpPr/>
            <p:nvPr/>
          </p:nvSpPr>
          <p:spPr>
            <a:xfrm>
              <a:off x="193786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503437"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90%</a:t>
              </a:r>
            </a:p>
          </p:txBody>
        </p:sp>
        <p:sp>
          <p:nvSpPr>
            <p:cNvPr id="12" name="pt12"/>
            <p:cNvSpPr/>
            <p:nvPr/>
          </p:nvSpPr>
          <p:spPr>
            <a:xfrm>
              <a:off x="1396517"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416220"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731464" y="485078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751167" y="46389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790572" y="44271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790572"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869384"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889086" y="3791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928492" y="3579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928492" y="3368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948195"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967897"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 name="pt24"/>
            <p:cNvSpPr/>
            <p:nvPr/>
          </p:nvSpPr>
          <p:spPr>
            <a:xfrm>
              <a:off x="1987600" y="27326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2027006" y="2520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2027006" y="2309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2046709"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2046709"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2046709"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2046709"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2066411"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2066411"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tx33"/>
            <p:cNvSpPr/>
            <p:nvPr/>
          </p:nvSpPr>
          <p:spPr>
            <a:xfrm>
              <a:off x="1543808"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34" name="tx34"/>
            <p:cNvSpPr/>
            <p:nvPr/>
          </p:nvSpPr>
          <p:spPr>
            <a:xfrm>
              <a:off x="1563511"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35" name="tx35"/>
            <p:cNvSpPr/>
            <p:nvPr/>
          </p:nvSpPr>
          <p:spPr>
            <a:xfrm>
              <a:off x="1505072"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36" name="tx36"/>
            <p:cNvSpPr/>
            <p:nvPr/>
          </p:nvSpPr>
          <p:spPr>
            <a:xfrm>
              <a:off x="1568909"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37" name="tx37"/>
            <p:cNvSpPr/>
            <p:nvPr/>
          </p:nvSpPr>
          <p:spPr>
            <a:xfrm>
              <a:off x="1577417" y="444553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8" name="tx38"/>
            <p:cNvSpPr/>
            <p:nvPr/>
          </p:nvSpPr>
          <p:spPr>
            <a:xfrm>
              <a:off x="1564180" y="423368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39" name="tx39"/>
            <p:cNvSpPr/>
            <p:nvPr/>
          </p:nvSpPr>
          <p:spPr>
            <a:xfrm>
              <a:off x="1642991" y="402385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40" name="tx40"/>
            <p:cNvSpPr/>
            <p:nvPr/>
          </p:nvSpPr>
          <p:spPr>
            <a:xfrm>
              <a:off x="1698017" y="381106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41" name="tx41"/>
            <p:cNvSpPr/>
            <p:nvPr/>
          </p:nvSpPr>
          <p:spPr>
            <a:xfrm>
              <a:off x="1702099"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42" name="tx42"/>
            <p:cNvSpPr/>
            <p:nvPr/>
          </p:nvSpPr>
          <p:spPr>
            <a:xfrm>
              <a:off x="1715297" y="338646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43" name="tx43"/>
            <p:cNvSpPr/>
            <p:nvPr/>
          </p:nvSpPr>
          <p:spPr>
            <a:xfrm>
              <a:off x="1730614"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44" name="tx44"/>
            <p:cNvSpPr/>
            <p:nvPr/>
          </p:nvSpPr>
          <p:spPr>
            <a:xfrm>
              <a:off x="1754780" y="2963805"/>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45" name="tx45"/>
            <p:cNvSpPr/>
            <p:nvPr/>
          </p:nvSpPr>
          <p:spPr>
            <a:xfrm>
              <a:off x="1770019" y="275199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46" name="tx46"/>
            <p:cNvSpPr/>
            <p:nvPr/>
          </p:nvSpPr>
          <p:spPr>
            <a:xfrm>
              <a:off x="1805000" y="25392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47" name="tx47"/>
            <p:cNvSpPr/>
            <p:nvPr/>
          </p:nvSpPr>
          <p:spPr>
            <a:xfrm>
              <a:off x="1800575" y="232735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48" name="tx48"/>
            <p:cNvSpPr/>
            <p:nvPr/>
          </p:nvSpPr>
          <p:spPr>
            <a:xfrm>
              <a:off x="1846712" y="211751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49" name="tx49"/>
            <p:cNvSpPr/>
            <p:nvPr/>
          </p:nvSpPr>
          <p:spPr>
            <a:xfrm>
              <a:off x="1842325" y="190570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50" name="tx50"/>
            <p:cNvSpPr/>
            <p:nvPr/>
          </p:nvSpPr>
          <p:spPr>
            <a:xfrm>
              <a:off x="1820316" y="169194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51" name="tx51"/>
            <p:cNvSpPr/>
            <p:nvPr/>
          </p:nvSpPr>
          <p:spPr>
            <a:xfrm>
              <a:off x="1837978" y="148110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52" name="tx52"/>
            <p:cNvSpPr/>
            <p:nvPr/>
          </p:nvSpPr>
          <p:spPr>
            <a:xfrm>
              <a:off x="1840019" y="127025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53" name="tx53"/>
            <p:cNvSpPr/>
            <p:nvPr/>
          </p:nvSpPr>
          <p:spPr>
            <a:xfrm>
              <a:off x="1848869" y="105844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54" name="rc54"/>
            <p:cNvSpPr/>
            <p:nvPr/>
          </p:nvSpPr>
          <p:spPr>
            <a:xfrm>
              <a:off x="343909" y="875080"/>
              <a:ext cx="1861912" cy="4659927"/>
            </a:xfrm>
            <a:prstGeom prst="rect">
              <a:avLst/>
            </a:prstGeom>
            <a:ln w="13550" cap="rnd">
              <a:solidFill>
                <a:srgbClr val="999999">
                  <a:alpha val="100000"/>
                </a:srgbClr>
              </a:solidFill>
              <a:prstDash val="solid"/>
              <a:round/>
            </a:ln>
          </p:spPr>
          <p:txBody>
            <a:bodyPr/>
            <a:lstStyle/>
            <a:p/>
          </p:txBody>
        </p:sp>
        <p:sp>
          <p:nvSpPr>
            <p:cNvPr id="55" name="pl55"/>
            <p:cNvSpPr/>
            <p:nvPr/>
          </p:nvSpPr>
          <p:spPr>
            <a:xfrm>
              <a:off x="229314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68719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308125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347531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386936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0" name="rc60"/>
            <p:cNvSpPr/>
            <p:nvPr/>
          </p:nvSpPr>
          <p:spPr>
            <a:xfrm>
              <a:off x="2275410" y="4581840"/>
              <a:ext cx="1861912" cy="211814"/>
            </a:xfrm>
            <a:prstGeom prst="rect">
              <a:avLst/>
            </a:prstGeom>
            <a:solidFill>
              <a:srgbClr val="D9D9D9">
                <a:alpha val="60000"/>
              </a:srgbClr>
            </a:solidFill>
          </p:spPr>
          <p:txBody>
            <a:bodyPr/>
            <a:lstStyle/>
            <a:p/>
          </p:txBody>
        </p:sp>
        <p:sp>
          <p:nvSpPr>
            <p:cNvPr id="61" name="pl61"/>
            <p:cNvSpPr/>
            <p:nvPr/>
          </p:nvSpPr>
          <p:spPr>
            <a:xfrm>
              <a:off x="381025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2" name="tx62"/>
            <p:cNvSpPr/>
            <p:nvPr/>
          </p:nvSpPr>
          <p:spPr>
            <a:xfrm>
              <a:off x="3375830"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87%</a:t>
              </a:r>
            </a:p>
          </p:txBody>
        </p:sp>
        <p:sp>
          <p:nvSpPr>
            <p:cNvPr id="63" name="pt63"/>
            <p:cNvSpPr/>
            <p:nvPr/>
          </p:nvSpPr>
          <p:spPr>
            <a:xfrm>
              <a:off x="3052180"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 name="pt64"/>
            <p:cNvSpPr/>
            <p:nvPr/>
          </p:nvSpPr>
          <p:spPr>
            <a:xfrm>
              <a:off x="3111288"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5" name="pt65"/>
            <p:cNvSpPr/>
            <p:nvPr/>
          </p:nvSpPr>
          <p:spPr>
            <a:xfrm>
              <a:off x="3347721"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6" name="pt66"/>
            <p:cNvSpPr/>
            <p:nvPr/>
          </p:nvSpPr>
          <p:spPr>
            <a:xfrm>
              <a:off x="3426533"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7" name="pt67"/>
            <p:cNvSpPr/>
            <p:nvPr/>
          </p:nvSpPr>
          <p:spPr>
            <a:xfrm>
              <a:off x="3525046"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 name="pt68"/>
            <p:cNvSpPr/>
            <p:nvPr/>
          </p:nvSpPr>
          <p:spPr>
            <a:xfrm>
              <a:off x="3603858"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 name="pt69"/>
            <p:cNvSpPr/>
            <p:nvPr/>
          </p:nvSpPr>
          <p:spPr>
            <a:xfrm>
              <a:off x="3662966"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0" name="pt70"/>
            <p:cNvSpPr/>
            <p:nvPr/>
          </p:nvSpPr>
          <p:spPr>
            <a:xfrm>
              <a:off x="3662966"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1" name="pt71"/>
            <p:cNvSpPr/>
            <p:nvPr/>
          </p:nvSpPr>
          <p:spPr>
            <a:xfrm>
              <a:off x="3722074"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2" name="pt72"/>
            <p:cNvSpPr/>
            <p:nvPr/>
          </p:nvSpPr>
          <p:spPr>
            <a:xfrm>
              <a:off x="3741777"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3" name="pt73"/>
            <p:cNvSpPr/>
            <p:nvPr/>
          </p:nvSpPr>
          <p:spPr>
            <a:xfrm>
              <a:off x="3840291"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4" name="pt74"/>
            <p:cNvSpPr/>
            <p:nvPr/>
          </p:nvSpPr>
          <p:spPr>
            <a:xfrm>
              <a:off x="3859994"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5" name="pt75"/>
            <p:cNvSpPr/>
            <p:nvPr/>
          </p:nvSpPr>
          <p:spPr>
            <a:xfrm>
              <a:off x="3859994"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6" name="pt76"/>
            <p:cNvSpPr/>
            <p:nvPr/>
          </p:nvSpPr>
          <p:spPr>
            <a:xfrm>
              <a:off x="3899399"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7" name="pt77"/>
            <p:cNvSpPr/>
            <p:nvPr/>
          </p:nvSpPr>
          <p:spPr>
            <a:xfrm>
              <a:off x="3899399"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8" name="pt78"/>
            <p:cNvSpPr/>
            <p:nvPr/>
          </p:nvSpPr>
          <p:spPr>
            <a:xfrm>
              <a:off x="3899399"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9" name="pt79"/>
            <p:cNvSpPr/>
            <p:nvPr/>
          </p:nvSpPr>
          <p:spPr>
            <a:xfrm>
              <a:off x="3938805"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0" name="pt80"/>
            <p:cNvSpPr/>
            <p:nvPr/>
          </p:nvSpPr>
          <p:spPr>
            <a:xfrm>
              <a:off x="3958508"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 name="pt81"/>
            <p:cNvSpPr/>
            <p:nvPr/>
          </p:nvSpPr>
          <p:spPr>
            <a:xfrm>
              <a:off x="3978210"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2" name="pt82"/>
            <p:cNvSpPr/>
            <p:nvPr/>
          </p:nvSpPr>
          <p:spPr>
            <a:xfrm>
              <a:off x="3978210"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3" name="pt83"/>
            <p:cNvSpPr/>
            <p:nvPr/>
          </p:nvSpPr>
          <p:spPr>
            <a:xfrm>
              <a:off x="3978210"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4" name="tx84"/>
            <p:cNvSpPr/>
            <p:nvPr/>
          </p:nvSpPr>
          <p:spPr>
            <a:xfrm>
              <a:off x="3199471"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85" name="tx85"/>
            <p:cNvSpPr/>
            <p:nvPr/>
          </p:nvSpPr>
          <p:spPr>
            <a:xfrm>
              <a:off x="3258579"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86" name="tx86"/>
            <p:cNvSpPr/>
            <p:nvPr/>
          </p:nvSpPr>
          <p:spPr>
            <a:xfrm>
              <a:off x="3495012" y="486913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87" name="tx87"/>
            <p:cNvSpPr/>
            <p:nvPr/>
          </p:nvSpPr>
          <p:spPr>
            <a:xfrm>
              <a:off x="3573824"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88" name="tx88"/>
            <p:cNvSpPr/>
            <p:nvPr/>
          </p:nvSpPr>
          <p:spPr>
            <a:xfrm>
              <a:off x="3672338" y="444748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89" name="tx89"/>
            <p:cNvSpPr/>
            <p:nvPr/>
          </p:nvSpPr>
          <p:spPr>
            <a:xfrm>
              <a:off x="3751149" y="423566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90" name="tx90"/>
            <p:cNvSpPr/>
            <p:nvPr/>
          </p:nvSpPr>
          <p:spPr>
            <a:xfrm>
              <a:off x="3449810" y="402191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91" name="tx91"/>
            <p:cNvSpPr/>
            <p:nvPr/>
          </p:nvSpPr>
          <p:spPr>
            <a:xfrm>
              <a:off x="3436573"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92" name="tx92"/>
            <p:cNvSpPr/>
            <p:nvPr/>
          </p:nvSpPr>
          <p:spPr>
            <a:xfrm>
              <a:off x="3495643" y="359824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93" name="tx93"/>
            <p:cNvSpPr/>
            <p:nvPr/>
          </p:nvSpPr>
          <p:spPr>
            <a:xfrm>
              <a:off x="3550708" y="338743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94" name="tx94"/>
            <p:cNvSpPr/>
            <p:nvPr/>
          </p:nvSpPr>
          <p:spPr>
            <a:xfrm>
              <a:off x="3622710"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95" name="tx95"/>
            <p:cNvSpPr/>
            <p:nvPr/>
          </p:nvSpPr>
          <p:spPr>
            <a:xfrm>
              <a:off x="3637988" y="296283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96" name="tx96"/>
            <p:cNvSpPr/>
            <p:nvPr/>
          </p:nvSpPr>
          <p:spPr>
            <a:xfrm>
              <a:off x="3646799" y="275102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97" name="tx97"/>
            <p:cNvSpPr/>
            <p:nvPr/>
          </p:nvSpPr>
          <p:spPr>
            <a:xfrm>
              <a:off x="3673007" y="253920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98" name="tx98"/>
            <p:cNvSpPr/>
            <p:nvPr/>
          </p:nvSpPr>
          <p:spPr>
            <a:xfrm>
              <a:off x="3686282"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99" name="tx99"/>
            <p:cNvSpPr/>
            <p:nvPr/>
          </p:nvSpPr>
          <p:spPr>
            <a:xfrm>
              <a:off x="3681818" y="21165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00" name="tx100"/>
            <p:cNvSpPr/>
            <p:nvPr/>
          </p:nvSpPr>
          <p:spPr>
            <a:xfrm>
              <a:off x="3738808" y="190570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101" name="tx101"/>
            <p:cNvSpPr/>
            <p:nvPr/>
          </p:nvSpPr>
          <p:spPr>
            <a:xfrm>
              <a:off x="3732115" y="169388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102" name="tx102"/>
            <p:cNvSpPr/>
            <p:nvPr/>
          </p:nvSpPr>
          <p:spPr>
            <a:xfrm>
              <a:off x="3773827"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103" name="tx103"/>
            <p:cNvSpPr/>
            <p:nvPr/>
          </p:nvSpPr>
          <p:spPr>
            <a:xfrm>
              <a:off x="3760668"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104" name="tx104"/>
            <p:cNvSpPr/>
            <p:nvPr/>
          </p:nvSpPr>
          <p:spPr>
            <a:xfrm>
              <a:off x="3769480"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105" name="rc105"/>
            <p:cNvSpPr/>
            <p:nvPr/>
          </p:nvSpPr>
          <p:spPr>
            <a:xfrm>
              <a:off x="2275410" y="875080"/>
              <a:ext cx="1861912" cy="4659927"/>
            </a:xfrm>
            <a:prstGeom prst="rect">
              <a:avLst/>
            </a:prstGeom>
            <a:ln w="13550" cap="rnd">
              <a:solidFill>
                <a:srgbClr val="999999">
                  <a:alpha val="100000"/>
                </a:srgbClr>
              </a:solidFill>
              <a:prstDash val="solid"/>
              <a:round/>
            </a:ln>
          </p:spPr>
          <p:txBody>
            <a:bodyPr/>
            <a:lstStyle/>
            <a:p/>
          </p:txBody>
        </p:sp>
        <p:sp>
          <p:nvSpPr>
            <p:cNvPr id="106" name="pl106"/>
            <p:cNvSpPr/>
            <p:nvPr/>
          </p:nvSpPr>
          <p:spPr>
            <a:xfrm>
              <a:off x="42246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46187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501275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540681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58008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1" name="rc111"/>
            <p:cNvSpPr/>
            <p:nvPr/>
          </p:nvSpPr>
          <p:spPr>
            <a:xfrm>
              <a:off x="4206912" y="4581840"/>
              <a:ext cx="1861912" cy="211814"/>
            </a:xfrm>
            <a:prstGeom prst="rect">
              <a:avLst/>
            </a:prstGeom>
            <a:solidFill>
              <a:srgbClr val="D9D9D9">
                <a:alpha val="60000"/>
              </a:srgbClr>
            </a:solidFill>
          </p:spPr>
          <p:txBody>
            <a:bodyPr/>
            <a:lstStyle/>
            <a:p/>
          </p:txBody>
        </p:sp>
        <p:sp>
          <p:nvSpPr>
            <p:cNvPr id="112" name="pl112"/>
            <p:cNvSpPr/>
            <p:nvPr/>
          </p:nvSpPr>
          <p:spPr>
            <a:xfrm>
              <a:off x="580086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3" name="tx113"/>
            <p:cNvSpPr/>
            <p:nvPr/>
          </p:nvSpPr>
          <p:spPr>
            <a:xfrm>
              <a:off x="5366440"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90%</a:t>
              </a:r>
            </a:p>
          </p:txBody>
        </p:sp>
        <p:sp>
          <p:nvSpPr>
            <p:cNvPr id="114" name="pt114"/>
            <p:cNvSpPr/>
            <p:nvPr/>
          </p:nvSpPr>
          <p:spPr>
            <a:xfrm>
              <a:off x="5259520"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5" name="pt115"/>
            <p:cNvSpPr/>
            <p:nvPr/>
          </p:nvSpPr>
          <p:spPr>
            <a:xfrm>
              <a:off x="5298926"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6" name="pt116"/>
            <p:cNvSpPr/>
            <p:nvPr/>
          </p:nvSpPr>
          <p:spPr>
            <a:xfrm>
              <a:off x="5555062" y="485078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7" name="pt117"/>
            <p:cNvSpPr/>
            <p:nvPr/>
          </p:nvSpPr>
          <p:spPr>
            <a:xfrm>
              <a:off x="5614171" y="46389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8" name="pt118"/>
            <p:cNvSpPr/>
            <p:nvPr/>
          </p:nvSpPr>
          <p:spPr>
            <a:xfrm>
              <a:off x="5653576" y="44271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9" name="pt119"/>
            <p:cNvSpPr/>
            <p:nvPr/>
          </p:nvSpPr>
          <p:spPr>
            <a:xfrm>
              <a:off x="5673279"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0" name="pt120"/>
            <p:cNvSpPr/>
            <p:nvPr/>
          </p:nvSpPr>
          <p:spPr>
            <a:xfrm>
              <a:off x="5732387"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1" name="pt121"/>
            <p:cNvSpPr/>
            <p:nvPr/>
          </p:nvSpPr>
          <p:spPr>
            <a:xfrm>
              <a:off x="5752090" y="3791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2" name="pt122"/>
            <p:cNvSpPr/>
            <p:nvPr/>
          </p:nvSpPr>
          <p:spPr>
            <a:xfrm>
              <a:off x="5771793" y="3579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3" name="pt123"/>
            <p:cNvSpPr/>
            <p:nvPr/>
          </p:nvSpPr>
          <p:spPr>
            <a:xfrm>
              <a:off x="5791496" y="3368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4" name="pt124"/>
            <p:cNvSpPr/>
            <p:nvPr/>
          </p:nvSpPr>
          <p:spPr>
            <a:xfrm>
              <a:off x="5791496"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5" name="pt125"/>
            <p:cNvSpPr/>
            <p:nvPr/>
          </p:nvSpPr>
          <p:spPr>
            <a:xfrm>
              <a:off x="5811198"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6" name="pt126"/>
            <p:cNvSpPr/>
            <p:nvPr/>
          </p:nvSpPr>
          <p:spPr>
            <a:xfrm>
              <a:off x="5830901"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7" name="pt127"/>
            <p:cNvSpPr/>
            <p:nvPr/>
          </p:nvSpPr>
          <p:spPr>
            <a:xfrm>
              <a:off x="5890009" y="2520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5890009" y="2309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5909712"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5909712"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5909712"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5929415"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5929415"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5929415"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tx135"/>
            <p:cNvSpPr/>
            <p:nvPr/>
          </p:nvSpPr>
          <p:spPr>
            <a:xfrm>
              <a:off x="5406812"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136" name="tx136"/>
            <p:cNvSpPr/>
            <p:nvPr/>
          </p:nvSpPr>
          <p:spPr>
            <a:xfrm>
              <a:off x="5446217"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137" name="tx137"/>
            <p:cNvSpPr/>
            <p:nvPr/>
          </p:nvSpPr>
          <p:spPr>
            <a:xfrm>
              <a:off x="5341906" y="48691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138" name="tx138"/>
            <p:cNvSpPr/>
            <p:nvPr/>
          </p:nvSpPr>
          <p:spPr>
            <a:xfrm>
              <a:off x="5431913"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139" name="tx139"/>
            <p:cNvSpPr/>
            <p:nvPr/>
          </p:nvSpPr>
          <p:spPr>
            <a:xfrm>
              <a:off x="5427184" y="444550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140" name="tx140"/>
            <p:cNvSpPr/>
            <p:nvPr/>
          </p:nvSpPr>
          <p:spPr>
            <a:xfrm>
              <a:off x="5482210" y="423469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141" name="tx141"/>
            <p:cNvSpPr/>
            <p:nvPr/>
          </p:nvSpPr>
          <p:spPr>
            <a:xfrm>
              <a:off x="5505995" y="402385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142" name="tx142"/>
            <p:cNvSpPr/>
            <p:nvPr/>
          </p:nvSpPr>
          <p:spPr>
            <a:xfrm>
              <a:off x="5525698"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143" name="tx143"/>
            <p:cNvSpPr/>
            <p:nvPr/>
          </p:nvSpPr>
          <p:spPr>
            <a:xfrm>
              <a:off x="5554212"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44" name="tx144"/>
            <p:cNvSpPr/>
            <p:nvPr/>
          </p:nvSpPr>
          <p:spPr>
            <a:xfrm>
              <a:off x="5565103" y="33884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145" name="tx145"/>
            <p:cNvSpPr/>
            <p:nvPr/>
          </p:nvSpPr>
          <p:spPr>
            <a:xfrm>
              <a:off x="5578301"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146" name="tx146"/>
            <p:cNvSpPr/>
            <p:nvPr/>
          </p:nvSpPr>
          <p:spPr>
            <a:xfrm>
              <a:off x="5593617"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147" name="tx147"/>
            <p:cNvSpPr/>
            <p:nvPr/>
          </p:nvSpPr>
          <p:spPr>
            <a:xfrm>
              <a:off x="5617784" y="275199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148" name="tx148"/>
            <p:cNvSpPr/>
            <p:nvPr/>
          </p:nvSpPr>
          <p:spPr>
            <a:xfrm>
              <a:off x="5668003" y="25392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149" name="tx149"/>
            <p:cNvSpPr/>
            <p:nvPr/>
          </p:nvSpPr>
          <p:spPr>
            <a:xfrm>
              <a:off x="5663578" y="232735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150" name="tx150"/>
            <p:cNvSpPr/>
            <p:nvPr/>
          </p:nvSpPr>
          <p:spPr>
            <a:xfrm>
              <a:off x="5709715" y="211751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151" name="tx151"/>
            <p:cNvSpPr/>
            <p:nvPr/>
          </p:nvSpPr>
          <p:spPr>
            <a:xfrm>
              <a:off x="5705329" y="190570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152" name="tx152"/>
            <p:cNvSpPr/>
            <p:nvPr/>
          </p:nvSpPr>
          <p:spPr>
            <a:xfrm>
              <a:off x="5683320" y="169194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153" name="tx153"/>
            <p:cNvSpPr/>
            <p:nvPr/>
          </p:nvSpPr>
          <p:spPr>
            <a:xfrm>
              <a:off x="5703023" y="148207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154" name="tx154"/>
            <p:cNvSpPr/>
            <p:nvPr/>
          </p:nvSpPr>
          <p:spPr>
            <a:xfrm>
              <a:off x="5711873"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155" name="tx155"/>
            <p:cNvSpPr/>
            <p:nvPr/>
          </p:nvSpPr>
          <p:spPr>
            <a:xfrm>
              <a:off x="5720684"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156" name="rc156"/>
            <p:cNvSpPr/>
            <p:nvPr/>
          </p:nvSpPr>
          <p:spPr>
            <a:xfrm>
              <a:off x="4206912" y="875080"/>
              <a:ext cx="1861912" cy="4659927"/>
            </a:xfrm>
            <a:prstGeom prst="rect">
              <a:avLst/>
            </a:prstGeom>
            <a:ln w="13550" cap="rnd">
              <a:solidFill>
                <a:srgbClr val="999999">
                  <a:alpha val="100000"/>
                </a:srgbClr>
              </a:solidFill>
              <a:prstDash val="solid"/>
              <a:round/>
            </a:ln>
          </p:spPr>
          <p:txBody>
            <a:bodyPr/>
            <a:lstStyle/>
            <a:p/>
          </p:txBody>
        </p:sp>
        <p:sp>
          <p:nvSpPr>
            <p:cNvPr id="157" name="pl157"/>
            <p:cNvSpPr/>
            <p:nvPr/>
          </p:nvSpPr>
          <p:spPr>
            <a:xfrm>
              <a:off x="615614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5502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694425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3383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7323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6138414" y="4542822"/>
              <a:ext cx="1861912" cy="222963"/>
            </a:xfrm>
            <a:prstGeom prst="rect">
              <a:avLst/>
            </a:prstGeom>
            <a:solidFill>
              <a:srgbClr val="D9D9D9">
                <a:alpha val="60000"/>
              </a:srgbClr>
            </a:solidFill>
          </p:spPr>
          <p:txBody>
            <a:bodyPr/>
            <a:lstStyle/>
            <a:p/>
          </p:txBody>
        </p:sp>
        <p:sp>
          <p:nvSpPr>
            <p:cNvPr id="163" name="pl163"/>
            <p:cNvSpPr/>
            <p:nvPr/>
          </p:nvSpPr>
          <p:spPr>
            <a:xfrm>
              <a:off x="759445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7160023"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83%</a:t>
              </a:r>
            </a:p>
          </p:txBody>
        </p:sp>
        <p:sp>
          <p:nvSpPr>
            <p:cNvPr id="165" name="pt165"/>
            <p:cNvSpPr/>
            <p:nvPr/>
          </p:nvSpPr>
          <p:spPr>
            <a:xfrm>
              <a:off x="6915183"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6974292"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7" name="pt167"/>
            <p:cNvSpPr/>
            <p:nvPr/>
          </p:nvSpPr>
          <p:spPr>
            <a:xfrm>
              <a:off x="7210725"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8" name="pt168"/>
            <p:cNvSpPr/>
            <p:nvPr/>
          </p:nvSpPr>
          <p:spPr>
            <a:xfrm>
              <a:off x="7289536" y="4605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7348645" y="43825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7388050"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1" name="pt171"/>
            <p:cNvSpPr/>
            <p:nvPr/>
          </p:nvSpPr>
          <p:spPr>
            <a:xfrm>
              <a:off x="7466861" y="39366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2" name="pt172"/>
            <p:cNvSpPr/>
            <p:nvPr/>
          </p:nvSpPr>
          <p:spPr>
            <a:xfrm>
              <a:off x="7585078" y="37136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7585078" y="3490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7663889" y="326774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7683592" y="304478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6" name="pt176"/>
            <p:cNvSpPr/>
            <p:nvPr/>
          </p:nvSpPr>
          <p:spPr>
            <a:xfrm>
              <a:off x="7703295" y="2821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7722997" y="25988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7722997" y="2375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7762403" y="21529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7762403" y="19299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7801808"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2" name="pt182"/>
            <p:cNvSpPr/>
            <p:nvPr/>
          </p:nvSpPr>
          <p:spPr>
            <a:xfrm>
              <a:off x="7821511"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7841214"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786091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tx185"/>
            <p:cNvSpPr/>
            <p:nvPr/>
          </p:nvSpPr>
          <p:spPr>
            <a:xfrm>
              <a:off x="7062474"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186" name="tx186"/>
            <p:cNvSpPr/>
            <p:nvPr/>
          </p:nvSpPr>
          <p:spPr>
            <a:xfrm>
              <a:off x="7121583" y="507177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187" name="tx187"/>
            <p:cNvSpPr/>
            <p:nvPr/>
          </p:nvSpPr>
          <p:spPr>
            <a:xfrm>
              <a:off x="7358016" y="4846834"/>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188" name="tx188"/>
            <p:cNvSpPr/>
            <p:nvPr/>
          </p:nvSpPr>
          <p:spPr>
            <a:xfrm>
              <a:off x="7436827" y="462585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189" name="tx189"/>
            <p:cNvSpPr/>
            <p:nvPr/>
          </p:nvSpPr>
          <p:spPr>
            <a:xfrm>
              <a:off x="7495936" y="440094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190" name="tx190"/>
            <p:cNvSpPr/>
            <p:nvPr/>
          </p:nvSpPr>
          <p:spPr>
            <a:xfrm>
              <a:off x="7535341" y="417992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191" name="tx191"/>
            <p:cNvSpPr/>
            <p:nvPr/>
          </p:nvSpPr>
          <p:spPr>
            <a:xfrm>
              <a:off x="7614152" y="395696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192" name="tx192"/>
            <p:cNvSpPr/>
            <p:nvPr/>
          </p:nvSpPr>
          <p:spPr>
            <a:xfrm>
              <a:off x="7358647" y="3732019"/>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193" name="tx193"/>
            <p:cNvSpPr/>
            <p:nvPr/>
          </p:nvSpPr>
          <p:spPr>
            <a:xfrm>
              <a:off x="7394009" y="351006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194" name="tx194"/>
            <p:cNvSpPr/>
            <p:nvPr/>
          </p:nvSpPr>
          <p:spPr>
            <a:xfrm>
              <a:off x="7446308" y="32871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95" name="tx195"/>
            <p:cNvSpPr/>
            <p:nvPr/>
          </p:nvSpPr>
          <p:spPr>
            <a:xfrm>
              <a:off x="7457199" y="306510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196" name="tx196"/>
            <p:cNvSpPr/>
            <p:nvPr/>
          </p:nvSpPr>
          <p:spPr>
            <a:xfrm>
              <a:off x="7485714" y="284214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197" name="tx197"/>
            <p:cNvSpPr/>
            <p:nvPr/>
          </p:nvSpPr>
          <p:spPr>
            <a:xfrm>
              <a:off x="7500991" y="261724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198" name="tx198"/>
            <p:cNvSpPr/>
            <p:nvPr/>
          </p:nvSpPr>
          <p:spPr>
            <a:xfrm>
              <a:off x="7509803" y="239427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199" name="tx199"/>
            <p:cNvSpPr/>
            <p:nvPr/>
          </p:nvSpPr>
          <p:spPr>
            <a:xfrm>
              <a:off x="7536011" y="217131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00" name="tx200"/>
            <p:cNvSpPr/>
            <p:nvPr/>
          </p:nvSpPr>
          <p:spPr>
            <a:xfrm>
              <a:off x="7549286" y="1949324"/>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201" name="tx201"/>
            <p:cNvSpPr/>
            <p:nvPr/>
          </p:nvSpPr>
          <p:spPr>
            <a:xfrm>
              <a:off x="7601812" y="1727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02" name="tx202"/>
            <p:cNvSpPr/>
            <p:nvPr/>
          </p:nvSpPr>
          <p:spPr>
            <a:xfrm>
              <a:off x="7595119" y="150436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203" name="tx203"/>
            <p:cNvSpPr/>
            <p:nvPr/>
          </p:nvSpPr>
          <p:spPr>
            <a:xfrm>
              <a:off x="7636831" y="1281405"/>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204" name="tx204"/>
            <p:cNvSpPr/>
            <p:nvPr/>
          </p:nvSpPr>
          <p:spPr>
            <a:xfrm>
              <a:off x="7652186"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205" name="rc205"/>
            <p:cNvSpPr/>
            <p:nvPr/>
          </p:nvSpPr>
          <p:spPr>
            <a:xfrm>
              <a:off x="6138414" y="875080"/>
              <a:ext cx="1861912" cy="4659927"/>
            </a:xfrm>
            <a:prstGeom prst="rect">
              <a:avLst/>
            </a:prstGeom>
            <a:ln w="13550" cap="rnd">
              <a:solidFill>
                <a:srgbClr val="999999">
                  <a:alpha val="100000"/>
                </a:srgbClr>
              </a:solidFill>
              <a:prstDash val="solid"/>
              <a:round/>
            </a:ln>
          </p:spPr>
          <p:txBody>
            <a:bodyPr/>
            <a:lstStyle/>
            <a:p/>
          </p:txBody>
        </p:sp>
        <p:sp>
          <p:nvSpPr>
            <p:cNvPr id="206" name="pl206"/>
            <p:cNvSpPr/>
            <p:nvPr/>
          </p:nvSpPr>
          <p:spPr>
            <a:xfrm>
              <a:off x="80876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848170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88757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926981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966387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1" name="rc211"/>
            <p:cNvSpPr/>
            <p:nvPr/>
          </p:nvSpPr>
          <p:spPr>
            <a:xfrm>
              <a:off x="8069916" y="5005470"/>
              <a:ext cx="1861912" cy="211814"/>
            </a:xfrm>
            <a:prstGeom prst="rect">
              <a:avLst/>
            </a:prstGeom>
            <a:solidFill>
              <a:srgbClr val="D9D9D9">
                <a:alpha val="60000"/>
              </a:srgbClr>
            </a:solidFill>
          </p:spPr>
          <p:txBody>
            <a:bodyPr/>
            <a:lstStyle/>
            <a:p/>
          </p:txBody>
        </p:sp>
        <p:sp>
          <p:nvSpPr>
            <p:cNvPr id="212" name="pl212"/>
            <p:cNvSpPr/>
            <p:nvPr/>
          </p:nvSpPr>
          <p:spPr>
            <a:xfrm>
              <a:off x="962446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13" name="tx213"/>
            <p:cNvSpPr/>
            <p:nvPr/>
          </p:nvSpPr>
          <p:spPr>
            <a:xfrm>
              <a:off x="9190039"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88%</a:t>
              </a:r>
            </a:p>
          </p:txBody>
        </p:sp>
        <p:sp>
          <p:nvSpPr>
            <p:cNvPr id="214" name="pt214"/>
            <p:cNvSpPr/>
            <p:nvPr/>
          </p:nvSpPr>
          <p:spPr>
            <a:xfrm>
              <a:off x="8097980"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5" name="pt215"/>
            <p:cNvSpPr/>
            <p:nvPr/>
          </p:nvSpPr>
          <p:spPr>
            <a:xfrm>
              <a:off x="8748171"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6" name="pt216"/>
            <p:cNvSpPr/>
            <p:nvPr/>
          </p:nvSpPr>
          <p:spPr>
            <a:xfrm>
              <a:off x="9083119"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7" name="pt217"/>
            <p:cNvSpPr/>
            <p:nvPr/>
          </p:nvSpPr>
          <p:spPr>
            <a:xfrm>
              <a:off x="9122524"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8" name="pt218"/>
            <p:cNvSpPr/>
            <p:nvPr/>
          </p:nvSpPr>
          <p:spPr>
            <a:xfrm>
              <a:off x="9142227" y="44271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9" name="pt219"/>
            <p:cNvSpPr/>
            <p:nvPr/>
          </p:nvSpPr>
          <p:spPr>
            <a:xfrm>
              <a:off x="9240741"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0" name="pt220"/>
            <p:cNvSpPr/>
            <p:nvPr/>
          </p:nvSpPr>
          <p:spPr>
            <a:xfrm>
              <a:off x="9280146"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1" name="pt221"/>
            <p:cNvSpPr/>
            <p:nvPr/>
          </p:nvSpPr>
          <p:spPr>
            <a:xfrm>
              <a:off x="9398363"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2" name="pt222"/>
            <p:cNvSpPr/>
            <p:nvPr/>
          </p:nvSpPr>
          <p:spPr>
            <a:xfrm>
              <a:off x="9418066"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3" name="pt223"/>
            <p:cNvSpPr/>
            <p:nvPr/>
          </p:nvSpPr>
          <p:spPr>
            <a:xfrm>
              <a:off x="9437769"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4" name="pt224"/>
            <p:cNvSpPr/>
            <p:nvPr/>
          </p:nvSpPr>
          <p:spPr>
            <a:xfrm>
              <a:off x="9536283"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5" name="pt225"/>
            <p:cNvSpPr/>
            <p:nvPr/>
          </p:nvSpPr>
          <p:spPr>
            <a:xfrm>
              <a:off x="9555985"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6" name="pt226"/>
            <p:cNvSpPr/>
            <p:nvPr/>
          </p:nvSpPr>
          <p:spPr>
            <a:xfrm>
              <a:off x="9575688"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7" name="pt227"/>
            <p:cNvSpPr/>
            <p:nvPr/>
          </p:nvSpPr>
          <p:spPr>
            <a:xfrm>
              <a:off x="9654499"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8" name="pt228"/>
            <p:cNvSpPr/>
            <p:nvPr/>
          </p:nvSpPr>
          <p:spPr>
            <a:xfrm>
              <a:off x="9654499"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9" name="pt229"/>
            <p:cNvSpPr/>
            <p:nvPr/>
          </p:nvSpPr>
          <p:spPr>
            <a:xfrm>
              <a:off x="9693905"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0" name="pt230"/>
            <p:cNvSpPr/>
            <p:nvPr/>
          </p:nvSpPr>
          <p:spPr>
            <a:xfrm>
              <a:off x="9733310"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9733310"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9772716"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9772716"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979241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tx235"/>
            <p:cNvSpPr/>
            <p:nvPr/>
          </p:nvSpPr>
          <p:spPr>
            <a:xfrm>
              <a:off x="8245271" y="529474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236" name="tx236"/>
            <p:cNvSpPr/>
            <p:nvPr/>
          </p:nvSpPr>
          <p:spPr>
            <a:xfrm>
              <a:off x="8895462" y="508292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237" name="tx237"/>
            <p:cNvSpPr/>
            <p:nvPr/>
          </p:nvSpPr>
          <p:spPr>
            <a:xfrm>
              <a:off x="9230410"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238" name="tx238"/>
            <p:cNvSpPr/>
            <p:nvPr/>
          </p:nvSpPr>
          <p:spPr>
            <a:xfrm>
              <a:off x="9269815" y="465929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239" name="tx239"/>
            <p:cNvSpPr/>
            <p:nvPr/>
          </p:nvSpPr>
          <p:spPr>
            <a:xfrm>
              <a:off x="9289518" y="444550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240" name="tx240"/>
            <p:cNvSpPr/>
            <p:nvPr/>
          </p:nvSpPr>
          <p:spPr>
            <a:xfrm>
              <a:off x="9388032" y="423566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241" name="tx241"/>
            <p:cNvSpPr/>
            <p:nvPr/>
          </p:nvSpPr>
          <p:spPr>
            <a:xfrm>
              <a:off x="9427437" y="4021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242" name="tx242"/>
            <p:cNvSpPr/>
            <p:nvPr/>
          </p:nvSpPr>
          <p:spPr>
            <a:xfrm>
              <a:off x="9545654"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243" name="tx243"/>
            <p:cNvSpPr/>
            <p:nvPr/>
          </p:nvSpPr>
          <p:spPr>
            <a:xfrm>
              <a:off x="9226997" y="359925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244" name="tx244"/>
            <p:cNvSpPr/>
            <p:nvPr/>
          </p:nvSpPr>
          <p:spPr>
            <a:xfrm>
              <a:off x="9237772" y="338840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45" name="tx245"/>
            <p:cNvSpPr/>
            <p:nvPr/>
          </p:nvSpPr>
          <p:spPr>
            <a:xfrm>
              <a:off x="9309851" y="317461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246" name="tx246"/>
            <p:cNvSpPr/>
            <p:nvPr/>
          </p:nvSpPr>
          <p:spPr>
            <a:xfrm>
              <a:off x="9338404"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247" name="tx247"/>
            <p:cNvSpPr/>
            <p:nvPr/>
          </p:nvSpPr>
          <p:spPr>
            <a:xfrm>
              <a:off x="9353682" y="275102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248" name="tx248"/>
            <p:cNvSpPr/>
            <p:nvPr/>
          </p:nvSpPr>
          <p:spPr>
            <a:xfrm>
              <a:off x="9441343" y="25392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249" name="tx249"/>
            <p:cNvSpPr/>
            <p:nvPr/>
          </p:nvSpPr>
          <p:spPr>
            <a:xfrm>
              <a:off x="9441382"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250" name="tx250"/>
            <p:cNvSpPr/>
            <p:nvPr/>
          </p:nvSpPr>
          <p:spPr>
            <a:xfrm>
              <a:off x="9467512"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51" name="tx251"/>
            <p:cNvSpPr/>
            <p:nvPr/>
          </p:nvSpPr>
          <p:spPr>
            <a:xfrm>
              <a:off x="9506918" y="19057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252" name="tx252"/>
            <p:cNvSpPr/>
            <p:nvPr/>
          </p:nvSpPr>
          <p:spPr>
            <a:xfrm>
              <a:off x="9515729" y="169291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253" name="tx253"/>
            <p:cNvSpPr/>
            <p:nvPr/>
          </p:nvSpPr>
          <p:spPr>
            <a:xfrm>
              <a:off x="9568333"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254" name="tx254"/>
            <p:cNvSpPr/>
            <p:nvPr/>
          </p:nvSpPr>
          <p:spPr>
            <a:xfrm>
              <a:off x="9555174"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255" name="tx255"/>
            <p:cNvSpPr/>
            <p:nvPr/>
          </p:nvSpPr>
          <p:spPr>
            <a:xfrm>
              <a:off x="9583688"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256" name="rc256"/>
            <p:cNvSpPr/>
            <p:nvPr/>
          </p:nvSpPr>
          <p:spPr>
            <a:xfrm>
              <a:off x="8069916" y="875080"/>
              <a:ext cx="1861912" cy="4659927"/>
            </a:xfrm>
            <a:prstGeom prst="rect">
              <a:avLst/>
            </a:prstGeom>
            <a:ln w="13550" cap="rnd">
              <a:solidFill>
                <a:srgbClr val="999999">
                  <a:alpha val="100000"/>
                </a:srgbClr>
              </a:solidFill>
              <a:prstDash val="solid"/>
              <a:round/>
            </a:ln>
          </p:spPr>
          <p:txBody>
            <a:bodyPr/>
            <a:lstStyle/>
            <a:p/>
          </p:txBody>
        </p:sp>
        <p:sp>
          <p:nvSpPr>
            <p:cNvPr id="257" name="pl257"/>
            <p:cNvSpPr/>
            <p:nvPr/>
          </p:nvSpPr>
          <p:spPr>
            <a:xfrm>
              <a:off x="1001915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104132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1080726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1120131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1159537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2" name="rc262"/>
            <p:cNvSpPr/>
            <p:nvPr/>
          </p:nvSpPr>
          <p:spPr>
            <a:xfrm>
              <a:off x="10001418" y="5116544"/>
              <a:ext cx="1861912" cy="206648"/>
            </a:xfrm>
            <a:prstGeom prst="rect">
              <a:avLst/>
            </a:prstGeom>
            <a:solidFill>
              <a:srgbClr val="D9D9D9">
                <a:alpha val="60000"/>
              </a:srgbClr>
            </a:solidFill>
          </p:spPr>
          <p:txBody>
            <a:bodyPr/>
            <a:lstStyle/>
            <a:p/>
          </p:txBody>
        </p:sp>
        <p:sp>
          <p:nvSpPr>
            <p:cNvPr id="263" name="pl263"/>
            <p:cNvSpPr/>
            <p:nvPr/>
          </p:nvSpPr>
          <p:spPr>
            <a:xfrm>
              <a:off x="1155596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64" name="tx264"/>
            <p:cNvSpPr/>
            <p:nvPr/>
          </p:nvSpPr>
          <p:spPr>
            <a:xfrm>
              <a:off x="11121540"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88%</a:t>
              </a:r>
            </a:p>
          </p:txBody>
        </p:sp>
        <p:sp>
          <p:nvSpPr>
            <p:cNvPr id="265" name="pt265"/>
            <p:cNvSpPr/>
            <p:nvPr/>
          </p:nvSpPr>
          <p:spPr>
            <a:xfrm>
              <a:off x="10837295" y="517109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6" name="pt266"/>
            <p:cNvSpPr/>
            <p:nvPr/>
          </p:nvSpPr>
          <p:spPr>
            <a:xfrm>
              <a:off x="10994918" y="49644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7" name="pt267"/>
            <p:cNvSpPr/>
            <p:nvPr/>
          </p:nvSpPr>
          <p:spPr>
            <a:xfrm>
              <a:off x="11073729" y="47577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8" name="pt268"/>
            <p:cNvSpPr/>
            <p:nvPr/>
          </p:nvSpPr>
          <p:spPr>
            <a:xfrm>
              <a:off x="11113134" y="455114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9" name="pt269"/>
            <p:cNvSpPr/>
            <p:nvPr/>
          </p:nvSpPr>
          <p:spPr>
            <a:xfrm>
              <a:off x="11329865" y="434449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0" name="pt270"/>
            <p:cNvSpPr/>
            <p:nvPr/>
          </p:nvSpPr>
          <p:spPr>
            <a:xfrm>
              <a:off x="11349568" y="413784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1" name="pt271"/>
            <p:cNvSpPr/>
            <p:nvPr/>
          </p:nvSpPr>
          <p:spPr>
            <a:xfrm>
              <a:off x="11388973" y="39311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2" name="pt272"/>
            <p:cNvSpPr/>
            <p:nvPr/>
          </p:nvSpPr>
          <p:spPr>
            <a:xfrm>
              <a:off x="11408676" y="37245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3" name="pt273"/>
            <p:cNvSpPr/>
            <p:nvPr/>
          </p:nvSpPr>
          <p:spPr>
            <a:xfrm>
              <a:off x="11448082" y="351790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4" name="pt274"/>
            <p:cNvSpPr/>
            <p:nvPr/>
          </p:nvSpPr>
          <p:spPr>
            <a:xfrm>
              <a:off x="11507190" y="331125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5" name="pt275"/>
            <p:cNvSpPr/>
            <p:nvPr/>
          </p:nvSpPr>
          <p:spPr>
            <a:xfrm>
              <a:off x="11507190" y="31046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6" name="pt276"/>
            <p:cNvSpPr/>
            <p:nvPr/>
          </p:nvSpPr>
          <p:spPr>
            <a:xfrm>
              <a:off x="11507190" y="28979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7" name="pt277"/>
            <p:cNvSpPr/>
            <p:nvPr/>
          </p:nvSpPr>
          <p:spPr>
            <a:xfrm>
              <a:off x="11566298" y="26913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8" name="pt278"/>
            <p:cNvSpPr/>
            <p:nvPr/>
          </p:nvSpPr>
          <p:spPr>
            <a:xfrm>
              <a:off x="11566298" y="248465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9" name="pt279"/>
            <p:cNvSpPr/>
            <p:nvPr/>
          </p:nvSpPr>
          <p:spPr>
            <a:xfrm>
              <a:off x="11566298" y="227801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0" name="pt280"/>
            <p:cNvSpPr/>
            <p:nvPr/>
          </p:nvSpPr>
          <p:spPr>
            <a:xfrm>
              <a:off x="11625407" y="207136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1" name="pt281"/>
            <p:cNvSpPr/>
            <p:nvPr/>
          </p:nvSpPr>
          <p:spPr>
            <a:xfrm>
              <a:off x="11625407" y="186471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2" name="pt282"/>
            <p:cNvSpPr/>
            <p:nvPr/>
          </p:nvSpPr>
          <p:spPr>
            <a:xfrm>
              <a:off x="11645109" y="16580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3" name="pt283"/>
            <p:cNvSpPr/>
            <p:nvPr/>
          </p:nvSpPr>
          <p:spPr>
            <a:xfrm>
              <a:off x="11704218" y="14514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4" name="pt284"/>
            <p:cNvSpPr/>
            <p:nvPr/>
          </p:nvSpPr>
          <p:spPr>
            <a:xfrm>
              <a:off x="11723920" y="12447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5" name="pt285"/>
            <p:cNvSpPr/>
            <p:nvPr/>
          </p:nvSpPr>
          <p:spPr>
            <a:xfrm>
              <a:off x="11723920"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6" name="tx286"/>
            <p:cNvSpPr/>
            <p:nvPr/>
          </p:nvSpPr>
          <p:spPr>
            <a:xfrm>
              <a:off x="10984586" y="519141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287" name="tx287"/>
            <p:cNvSpPr/>
            <p:nvPr/>
          </p:nvSpPr>
          <p:spPr>
            <a:xfrm>
              <a:off x="11142209" y="498476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288" name="tx288"/>
            <p:cNvSpPr/>
            <p:nvPr/>
          </p:nvSpPr>
          <p:spPr>
            <a:xfrm>
              <a:off x="11221020" y="477811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289" name="tx289"/>
            <p:cNvSpPr/>
            <p:nvPr/>
          </p:nvSpPr>
          <p:spPr>
            <a:xfrm>
              <a:off x="11260425" y="456949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290" name="tx290"/>
            <p:cNvSpPr/>
            <p:nvPr/>
          </p:nvSpPr>
          <p:spPr>
            <a:xfrm>
              <a:off x="11477156" y="436385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291" name="tx291"/>
            <p:cNvSpPr/>
            <p:nvPr/>
          </p:nvSpPr>
          <p:spPr>
            <a:xfrm>
              <a:off x="11123136" y="415619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292" name="tx292"/>
            <p:cNvSpPr/>
            <p:nvPr/>
          </p:nvSpPr>
          <p:spPr>
            <a:xfrm>
              <a:off x="11166967" y="394958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293" name="tx293"/>
            <p:cNvSpPr/>
            <p:nvPr/>
          </p:nvSpPr>
          <p:spPr>
            <a:xfrm>
              <a:off x="11182284" y="374293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94" name="tx294"/>
            <p:cNvSpPr/>
            <p:nvPr/>
          </p:nvSpPr>
          <p:spPr>
            <a:xfrm>
              <a:off x="11221689" y="353822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295" name="tx295"/>
            <p:cNvSpPr/>
            <p:nvPr/>
          </p:nvSpPr>
          <p:spPr>
            <a:xfrm>
              <a:off x="11307193" y="3331577"/>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96" name="tx296"/>
            <p:cNvSpPr/>
            <p:nvPr/>
          </p:nvSpPr>
          <p:spPr>
            <a:xfrm>
              <a:off x="11302845" y="312492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297" name="tx297"/>
            <p:cNvSpPr/>
            <p:nvPr/>
          </p:nvSpPr>
          <p:spPr>
            <a:xfrm>
              <a:off x="11289609" y="291828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298" name="tx298"/>
            <p:cNvSpPr/>
            <p:nvPr/>
          </p:nvSpPr>
          <p:spPr>
            <a:xfrm>
              <a:off x="11339906" y="271163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299" name="tx299"/>
            <p:cNvSpPr/>
            <p:nvPr/>
          </p:nvSpPr>
          <p:spPr>
            <a:xfrm>
              <a:off x="11353104" y="250304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300" name="tx300"/>
            <p:cNvSpPr/>
            <p:nvPr/>
          </p:nvSpPr>
          <p:spPr>
            <a:xfrm>
              <a:off x="11353181" y="2297364"/>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301" name="tx301"/>
            <p:cNvSpPr/>
            <p:nvPr/>
          </p:nvSpPr>
          <p:spPr>
            <a:xfrm>
              <a:off x="11412251" y="208974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02" name="tx302"/>
            <p:cNvSpPr/>
            <p:nvPr/>
          </p:nvSpPr>
          <p:spPr>
            <a:xfrm>
              <a:off x="11407826" y="188406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303" name="tx303"/>
            <p:cNvSpPr/>
            <p:nvPr/>
          </p:nvSpPr>
          <p:spPr>
            <a:xfrm>
              <a:off x="11418717" y="167838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304" name="tx304"/>
            <p:cNvSpPr/>
            <p:nvPr/>
          </p:nvSpPr>
          <p:spPr>
            <a:xfrm>
              <a:off x="11499834" y="1471739"/>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305" name="tx305"/>
            <p:cNvSpPr/>
            <p:nvPr/>
          </p:nvSpPr>
          <p:spPr>
            <a:xfrm>
              <a:off x="11506378" y="1265091"/>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306" name="tx306"/>
            <p:cNvSpPr/>
            <p:nvPr/>
          </p:nvSpPr>
          <p:spPr>
            <a:xfrm>
              <a:off x="11515190"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307" name="rc307"/>
            <p:cNvSpPr/>
            <p:nvPr/>
          </p:nvSpPr>
          <p:spPr>
            <a:xfrm>
              <a:off x="10001418" y="875080"/>
              <a:ext cx="1861912" cy="4659927"/>
            </a:xfrm>
            <a:prstGeom prst="rect">
              <a:avLst/>
            </a:prstGeom>
            <a:ln w="13550" cap="rnd">
              <a:solidFill>
                <a:srgbClr val="999999">
                  <a:alpha val="100000"/>
                </a:srgbClr>
              </a:solidFill>
              <a:prstDash val="solid"/>
              <a:round/>
            </a:ln>
          </p:spPr>
          <p:txBody>
            <a:bodyPr/>
            <a:lstStyle/>
            <a:p/>
          </p:txBody>
        </p:sp>
        <p:sp>
          <p:nvSpPr>
            <p:cNvPr id="308" name="rc308"/>
            <p:cNvSpPr/>
            <p:nvPr/>
          </p:nvSpPr>
          <p:spPr>
            <a:xfrm>
              <a:off x="343909"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9" name="tx309"/>
            <p:cNvSpPr/>
            <p:nvPr/>
          </p:nvSpPr>
          <p:spPr>
            <a:xfrm>
              <a:off x="967443"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(83%)</a:t>
              </a:r>
            </a:p>
          </p:txBody>
        </p:sp>
        <p:sp>
          <p:nvSpPr>
            <p:cNvPr id="310" name="rc310"/>
            <p:cNvSpPr/>
            <p:nvPr/>
          </p:nvSpPr>
          <p:spPr>
            <a:xfrm>
              <a:off x="2275410"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1" name="tx311"/>
            <p:cNvSpPr/>
            <p:nvPr/>
          </p:nvSpPr>
          <p:spPr>
            <a:xfrm>
              <a:off x="289894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(70%)</a:t>
              </a:r>
            </a:p>
          </p:txBody>
        </p:sp>
        <p:sp>
          <p:nvSpPr>
            <p:cNvPr id="312" name="rc312"/>
            <p:cNvSpPr/>
            <p:nvPr/>
          </p:nvSpPr>
          <p:spPr>
            <a:xfrm>
              <a:off x="4206912"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3" name="tx313"/>
            <p:cNvSpPr/>
            <p:nvPr/>
          </p:nvSpPr>
          <p:spPr>
            <a:xfrm>
              <a:off x="4852138"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(83%)</a:t>
              </a:r>
            </a:p>
          </p:txBody>
        </p:sp>
        <p:sp>
          <p:nvSpPr>
            <p:cNvPr id="314" name="rc314"/>
            <p:cNvSpPr/>
            <p:nvPr/>
          </p:nvSpPr>
          <p:spPr>
            <a:xfrm>
              <a:off x="6138414"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5" name="tx315"/>
            <p:cNvSpPr/>
            <p:nvPr/>
          </p:nvSpPr>
          <p:spPr>
            <a:xfrm>
              <a:off x="6774363"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(70%)</a:t>
              </a:r>
            </a:p>
          </p:txBody>
        </p:sp>
        <p:sp>
          <p:nvSpPr>
            <p:cNvPr id="316" name="rc316"/>
            <p:cNvSpPr/>
            <p:nvPr/>
          </p:nvSpPr>
          <p:spPr>
            <a:xfrm>
              <a:off x="8069916"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7" name="tx317"/>
            <p:cNvSpPr/>
            <p:nvPr/>
          </p:nvSpPr>
          <p:spPr>
            <a:xfrm>
              <a:off x="868103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(46%)</a:t>
              </a:r>
            </a:p>
          </p:txBody>
        </p:sp>
        <p:sp>
          <p:nvSpPr>
            <p:cNvPr id="318" name="rc318"/>
            <p:cNvSpPr/>
            <p:nvPr/>
          </p:nvSpPr>
          <p:spPr>
            <a:xfrm>
              <a:off x="10001418"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9" name="tx319"/>
            <p:cNvSpPr/>
            <p:nvPr/>
          </p:nvSpPr>
          <p:spPr>
            <a:xfrm>
              <a:off x="10612537"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(54%)</a:t>
              </a:r>
            </a:p>
          </p:txBody>
        </p:sp>
        <p:sp>
          <p:nvSpPr>
            <p:cNvPr id="320" name="pl320"/>
            <p:cNvSpPr/>
            <p:nvPr/>
          </p:nvSpPr>
          <p:spPr>
            <a:xfrm>
              <a:off x="343909"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21" name="pl321"/>
            <p:cNvSpPr/>
            <p:nvPr/>
          </p:nvSpPr>
          <p:spPr>
            <a:xfrm>
              <a:off x="361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2" name="pl322"/>
            <p:cNvSpPr/>
            <p:nvPr/>
          </p:nvSpPr>
          <p:spPr>
            <a:xfrm>
              <a:off x="75569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3" name="pl323"/>
            <p:cNvSpPr/>
            <p:nvPr/>
          </p:nvSpPr>
          <p:spPr>
            <a:xfrm>
              <a:off x="114975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4" name="pl324"/>
            <p:cNvSpPr/>
            <p:nvPr/>
          </p:nvSpPr>
          <p:spPr>
            <a:xfrm>
              <a:off x="15438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5" name="pl325"/>
            <p:cNvSpPr/>
            <p:nvPr/>
          </p:nvSpPr>
          <p:spPr>
            <a:xfrm>
              <a:off x="193786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6" name="tx326"/>
            <p:cNvSpPr/>
            <p:nvPr/>
          </p:nvSpPr>
          <p:spPr>
            <a:xfrm rot="-5400000">
              <a:off x="29864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27" name="tx327"/>
            <p:cNvSpPr/>
            <p:nvPr/>
          </p:nvSpPr>
          <p:spPr>
            <a:xfrm rot="-5400000">
              <a:off x="69266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28" name="tx328"/>
            <p:cNvSpPr/>
            <p:nvPr/>
          </p:nvSpPr>
          <p:spPr>
            <a:xfrm rot="-5400000">
              <a:off x="108675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329" name="tx329"/>
            <p:cNvSpPr/>
            <p:nvPr/>
          </p:nvSpPr>
          <p:spPr>
            <a:xfrm rot="-5400000">
              <a:off x="148080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330" name="tx330"/>
            <p:cNvSpPr/>
            <p:nvPr/>
          </p:nvSpPr>
          <p:spPr>
            <a:xfrm rot="-5400000">
              <a:off x="187486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331" name="pl331"/>
            <p:cNvSpPr/>
            <p:nvPr/>
          </p:nvSpPr>
          <p:spPr>
            <a:xfrm>
              <a:off x="2275410"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32" name="pl332"/>
            <p:cNvSpPr/>
            <p:nvPr/>
          </p:nvSpPr>
          <p:spPr>
            <a:xfrm>
              <a:off x="229314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3" name="pl333"/>
            <p:cNvSpPr/>
            <p:nvPr/>
          </p:nvSpPr>
          <p:spPr>
            <a:xfrm>
              <a:off x="268719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4" name="pl334"/>
            <p:cNvSpPr/>
            <p:nvPr/>
          </p:nvSpPr>
          <p:spPr>
            <a:xfrm>
              <a:off x="308125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5" name="pl335"/>
            <p:cNvSpPr/>
            <p:nvPr/>
          </p:nvSpPr>
          <p:spPr>
            <a:xfrm>
              <a:off x="347531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6" name="pl336"/>
            <p:cNvSpPr/>
            <p:nvPr/>
          </p:nvSpPr>
          <p:spPr>
            <a:xfrm>
              <a:off x="386936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7" name="tx337"/>
            <p:cNvSpPr/>
            <p:nvPr/>
          </p:nvSpPr>
          <p:spPr>
            <a:xfrm rot="-5400000">
              <a:off x="22301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38" name="tx338"/>
            <p:cNvSpPr/>
            <p:nvPr/>
          </p:nvSpPr>
          <p:spPr>
            <a:xfrm rot="-5400000">
              <a:off x="262417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9" name="tx339"/>
            <p:cNvSpPr/>
            <p:nvPr/>
          </p:nvSpPr>
          <p:spPr>
            <a:xfrm rot="-5400000">
              <a:off x="301825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340" name="tx340"/>
            <p:cNvSpPr/>
            <p:nvPr/>
          </p:nvSpPr>
          <p:spPr>
            <a:xfrm rot="-5400000">
              <a:off x="341230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341" name="tx341"/>
            <p:cNvSpPr/>
            <p:nvPr/>
          </p:nvSpPr>
          <p:spPr>
            <a:xfrm rot="-5400000">
              <a:off x="380636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342" name="pl342"/>
            <p:cNvSpPr/>
            <p:nvPr/>
          </p:nvSpPr>
          <p:spPr>
            <a:xfrm>
              <a:off x="4206912"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43" name="pl343"/>
            <p:cNvSpPr/>
            <p:nvPr/>
          </p:nvSpPr>
          <p:spPr>
            <a:xfrm>
              <a:off x="42246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4" name="pl344"/>
            <p:cNvSpPr/>
            <p:nvPr/>
          </p:nvSpPr>
          <p:spPr>
            <a:xfrm>
              <a:off x="46187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5" name="pl345"/>
            <p:cNvSpPr/>
            <p:nvPr/>
          </p:nvSpPr>
          <p:spPr>
            <a:xfrm>
              <a:off x="501275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6" name="pl346"/>
            <p:cNvSpPr/>
            <p:nvPr/>
          </p:nvSpPr>
          <p:spPr>
            <a:xfrm>
              <a:off x="540681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7" name="pl347"/>
            <p:cNvSpPr/>
            <p:nvPr/>
          </p:nvSpPr>
          <p:spPr>
            <a:xfrm>
              <a:off x="58008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8" name="tx348"/>
            <p:cNvSpPr/>
            <p:nvPr/>
          </p:nvSpPr>
          <p:spPr>
            <a:xfrm rot="-5400000">
              <a:off x="416164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49" name="tx349"/>
            <p:cNvSpPr/>
            <p:nvPr/>
          </p:nvSpPr>
          <p:spPr>
            <a:xfrm rot="-5400000">
              <a:off x="455567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50" name="tx350"/>
            <p:cNvSpPr/>
            <p:nvPr/>
          </p:nvSpPr>
          <p:spPr>
            <a:xfrm rot="-5400000">
              <a:off x="494975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351" name="tx351"/>
            <p:cNvSpPr/>
            <p:nvPr/>
          </p:nvSpPr>
          <p:spPr>
            <a:xfrm rot="-5400000">
              <a:off x="534381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352" name="tx352"/>
            <p:cNvSpPr/>
            <p:nvPr/>
          </p:nvSpPr>
          <p:spPr>
            <a:xfrm rot="-5400000">
              <a:off x="57378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353" name="pl353"/>
            <p:cNvSpPr/>
            <p:nvPr/>
          </p:nvSpPr>
          <p:spPr>
            <a:xfrm>
              <a:off x="6138414"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54" name="pl354"/>
            <p:cNvSpPr/>
            <p:nvPr/>
          </p:nvSpPr>
          <p:spPr>
            <a:xfrm>
              <a:off x="615614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5" name="pl355"/>
            <p:cNvSpPr/>
            <p:nvPr/>
          </p:nvSpPr>
          <p:spPr>
            <a:xfrm>
              <a:off x="65502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6" name="pl356"/>
            <p:cNvSpPr/>
            <p:nvPr/>
          </p:nvSpPr>
          <p:spPr>
            <a:xfrm>
              <a:off x="694425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7" name="pl357"/>
            <p:cNvSpPr/>
            <p:nvPr/>
          </p:nvSpPr>
          <p:spPr>
            <a:xfrm>
              <a:off x="73383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8" name="pl358"/>
            <p:cNvSpPr/>
            <p:nvPr/>
          </p:nvSpPr>
          <p:spPr>
            <a:xfrm>
              <a:off x="77323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9" name="tx359"/>
            <p:cNvSpPr/>
            <p:nvPr/>
          </p:nvSpPr>
          <p:spPr>
            <a:xfrm rot="-5400000">
              <a:off x="60931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60" name="tx360"/>
            <p:cNvSpPr/>
            <p:nvPr/>
          </p:nvSpPr>
          <p:spPr>
            <a:xfrm rot="-5400000">
              <a:off x="648717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61" name="tx361"/>
            <p:cNvSpPr/>
            <p:nvPr/>
          </p:nvSpPr>
          <p:spPr>
            <a:xfrm rot="-5400000">
              <a:off x="688125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362" name="tx362"/>
            <p:cNvSpPr/>
            <p:nvPr/>
          </p:nvSpPr>
          <p:spPr>
            <a:xfrm rot="-5400000">
              <a:off x="72753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363" name="tx363"/>
            <p:cNvSpPr/>
            <p:nvPr/>
          </p:nvSpPr>
          <p:spPr>
            <a:xfrm rot="-5400000">
              <a:off x="766936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364" name="pl364"/>
            <p:cNvSpPr/>
            <p:nvPr/>
          </p:nvSpPr>
          <p:spPr>
            <a:xfrm>
              <a:off x="8069916"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65" name="pl365"/>
            <p:cNvSpPr/>
            <p:nvPr/>
          </p:nvSpPr>
          <p:spPr>
            <a:xfrm>
              <a:off x="80876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6" name="pl366"/>
            <p:cNvSpPr/>
            <p:nvPr/>
          </p:nvSpPr>
          <p:spPr>
            <a:xfrm>
              <a:off x="848170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7" name="pl367"/>
            <p:cNvSpPr/>
            <p:nvPr/>
          </p:nvSpPr>
          <p:spPr>
            <a:xfrm>
              <a:off x="88757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8" name="pl368"/>
            <p:cNvSpPr/>
            <p:nvPr/>
          </p:nvSpPr>
          <p:spPr>
            <a:xfrm>
              <a:off x="926981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9" name="pl369"/>
            <p:cNvSpPr/>
            <p:nvPr/>
          </p:nvSpPr>
          <p:spPr>
            <a:xfrm>
              <a:off x="966387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0" name="tx370"/>
            <p:cNvSpPr/>
            <p:nvPr/>
          </p:nvSpPr>
          <p:spPr>
            <a:xfrm rot="-5400000">
              <a:off x="802464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71" name="tx371"/>
            <p:cNvSpPr/>
            <p:nvPr/>
          </p:nvSpPr>
          <p:spPr>
            <a:xfrm rot="-5400000">
              <a:off x="841867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72" name="tx372"/>
            <p:cNvSpPr/>
            <p:nvPr/>
          </p:nvSpPr>
          <p:spPr>
            <a:xfrm rot="-5400000">
              <a:off x="881275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373" name="tx373"/>
            <p:cNvSpPr/>
            <p:nvPr/>
          </p:nvSpPr>
          <p:spPr>
            <a:xfrm rot="-5400000">
              <a:off x="920681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374" name="tx374"/>
            <p:cNvSpPr/>
            <p:nvPr/>
          </p:nvSpPr>
          <p:spPr>
            <a:xfrm rot="-5400000">
              <a:off x="960086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375" name="pl375"/>
            <p:cNvSpPr/>
            <p:nvPr/>
          </p:nvSpPr>
          <p:spPr>
            <a:xfrm>
              <a:off x="10001418"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76" name="pl376"/>
            <p:cNvSpPr/>
            <p:nvPr/>
          </p:nvSpPr>
          <p:spPr>
            <a:xfrm>
              <a:off x="1001915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7" name="pl377"/>
            <p:cNvSpPr/>
            <p:nvPr/>
          </p:nvSpPr>
          <p:spPr>
            <a:xfrm>
              <a:off x="104132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8" name="pl378"/>
            <p:cNvSpPr/>
            <p:nvPr/>
          </p:nvSpPr>
          <p:spPr>
            <a:xfrm>
              <a:off x="1080726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9" name="pl379"/>
            <p:cNvSpPr/>
            <p:nvPr/>
          </p:nvSpPr>
          <p:spPr>
            <a:xfrm>
              <a:off x="1120131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0" name="pl380"/>
            <p:cNvSpPr/>
            <p:nvPr/>
          </p:nvSpPr>
          <p:spPr>
            <a:xfrm>
              <a:off x="1159537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1" name="tx381"/>
            <p:cNvSpPr/>
            <p:nvPr/>
          </p:nvSpPr>
          <p:spPr>
            <a:xfrm rot="-5400000">
              <a:off x="995614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82" name="tx382"/>
            <p:cNvSpPr/>
            <p:nvPr/>
          </p:nvSpPr>
          <p:spPr>
            <a:xfrm rot="-5400000">
              <a:off x="10350177"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83" name="tx383"/>
            <p:cNvSpPr/>
            <p:nvPr/>
          </p:nvSpPr>
          <p:spPr>
            <a:xfrm rot="-5400000">
              <a:off x="107442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384" name="tx384"/>
            <p:cNvSpPr/>
            <p:nvPr/>
          </p:nvSpPr>
          <p:spPr>
            <a:xfrm rot="-5400000">
              <a:off x="1113831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385" name="tx385"/>
            <p:cNvSpPr/>
            <p:nvPr/>
          </p:nvSpPr>
          <p:spPr>
            <a:xfrm rot="-5400000">
              <a:off x="1153237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386" name="tx38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7" name="tx38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8" name="pt388"/>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9" name="pt389"/>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0" name="pt390"/>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1" name="pt391"/>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2" name="pt392"/>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3" name="pt393"/>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4" name="tx39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395" name="tx39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396" name="tx39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397" name="tx39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398" name="tx39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399" name="tx39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400" name="tx400"/>
            <p:cNvSpPr/>
            <p:nvPr/>
          </p:nvSpPr>
          <p:spPr>
            <a:xfrm>
              <a:off x="343909" y="398022"/>
              <a:ext cx="56190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ECAR, 2025</a:t>
              </a:r>
            </a:p>
          </p:txBody>
        </p:sp>
        <p:sp>
          <p:nvSpPr>
            <p:cNvPr id="401" name="tx40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02" name="tx402"/>
            <p:cNvSpPr/>
            <p:nvPr/>
          </p:nvSpPr>
          <p:spPr>
            <a:xfrm>
              <a:off x="5426980" y="6568512"/>
              <a:ext cx="64363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bih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709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808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907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4005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9104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6258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1357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6456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15553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702046"/>
              <a:ext cx="239888" cy="413951"/>
            </a:xfrm>
            <a:prstGeom prst="rect">
              <a:avLst/>
            </a:prstGeom>
            <a:solidFill>
              <a:srgbClr val="1CABE2">
                <a:alpha val="85098"/>
              </a:srgbClr>
            </a:solidFill>
          </p:spPr>
          <p:txBody>
            <a:bodyPr/>
            <a:lstStyle/>
            <a:p/>
          </p:txBody>
        </p:sp>
        <p:sp>
          <p:nvSpPr>
            <p:cNvPr id="27" name="rc27"/>
            <p:cNvSpPr/>
            <p:nvPr/>
          </p:nvSpPr>
          <p:spPr>
            <a:xfrm>
              <a:off x="1562816" y="3872508"/>
              <a:ext cx="239888" cy="243489"/>
            </a:xfrm>
            <a:prstGeom prst="rect">
              <a:avLst/>
            </a:prstGeom>
            <a:solidFill>
              <a:srgbClr val="1CABE2">
                <a:alpha val="85098"/>
              </a:srgbClr>
            </a:solidFill>
          </p:spPr>
          <p:txBody>
            <a:bodyPr/>
            <a:lstStyle/>
            <a:p/>
          </p:txBody>
        </p:sp>
        <p:sp>
          <p:nvSpPr>
            <p:cNvPr id="28" name="rc28"/>
            <p:cNvSpPr/>
            <p:nvPr/>
          </p:nvSpPr>
          <p:spPr>
            <a:xfrm>
              <a:off x="1829360" y="3538837"/>
              <a:ext cx="239888" cy="577159"/>
            </a:xfrm>
            <a:prstGeom prst="rect">
              <a:avLst/>
            </a:prstGeom>
            <a:solidFill>
              <a:srgbClr val="1CABE2">
                <a:alpha val="85098"/>
              </a:srgbClr>
            </a:solidFill>
          </p:spPr>
          <p:txBody>
            <a:bodyPr/>
            <a:lstStyle/>
            <a:p/>
          </p:txBody>
        </p:sp>
        <p:sp>
          <p:nvSpPr>
            <p:cNvPr id="29" name="rc29"/>
            <p:cNvSpPr/>
            <p:nvPr/>
          </p:nvSpPr>
          <p:spPr>
            <a:xfrm>
              <a:off x="2095903" y="3829182"/>
              <a:ext cx="239888" cy="286815"/>
            </a:xfrm>
            <a:prstGeom prst="rect">
              <a:avLst/>
            </a:prstGeom>
            <a:solidFill>
              <a:srgbClr val="1CABE2">
                <a:alpha val="85098"/>
              </a:srgbClr>
            </a:solidFill>
          </p:spPr>
          <p:txBody>
            <a:bodyPr/>
            <a:lstStyle/>
            <a:p/>
          </p:txBody>
        </p:sp>
        <p:sp>
          <p:nvSpPr>
            <p:cNvPr id="30" name="rc30"/>
            <p:cNvSpPr/>
            <p:nvPr/>
          </p:nvSpPr>
          <p:spPr>
            <a:xfrm>
              <a:off x="2362446" y="3830064"/>
              <a:ext cx="239888" cy="285933"/>
            </a:xfrm>
            <a:prstGeom prst="rect">
              <a:avLst/>
            </a:prstGeom>
            <a:solidFill>
              <a:srgbClr val="1CABE2">
                <a:alpha val="85098"/>
              </a:srgbClr>
            </a:solidFill>
          </p:spPr>
          <p:txBody>
            <a:bodyPr/>
            <a:lstStyle/>
            <a:p/>
          </p:txBody>
        </p:sp>
        <p:sp>
          <p:nvSpPr>
            <p:cNvPr id="31" name="rc31"/>
            <p:cNvSpPr/>
            <p:nvPr/>
          </p:nvSpPr>
          <p:spPr>
            <a:xfrm>
              <a:off x="2628989" y="3920245"/>
              <a:ext cx="239888" cy="195752"/>
            </a:xfrm>
            <a:prstGeom prst="rect">
              <a:avLst/>
            </a:prstGeom>
            <a:solidFill>
              <a:srgbClr val="1CABE2">
                <a:alpha val="85098"/>
              </a:srgbClr>
            </a:solidFill>
          </p:spPr>
          <p:txBody>
            <a:bodyPr/>
            <a:lstStyle/>
            <a:p/>
          </p:txBody>
        </p:sp>
        <p:sp>
          <p:nvSpPr>
            <p:cNvPr id="32" name="rc32"/>
            <p:cNvSpPr/>
            <p:nvPr/>
          </p:nvSpPr>
          <p:spPr>
            <a:xfrm>
              <a:off x="2895532" y="3889074"/>
              <a:ext cx="239888" cy="226923"/>
            </a:xfrm>
            <a:prstGeom prst="rect">
              <a:avLst/>
            </a:prstGeom>
            <a:solidFill>
              <a:srgbClr val="1CABE2">
                <a:alpha val="85098"/>
              </a:srgbClr>
            </a:solidFill>
          </p:spPr>
          <p:txBody>
            <a:bodyPr/>
            <a:lstStyle/>
            <a:p/>
          </p:txBody>
        </p:sp>
        <p:sp>
          <p:nvSpPr>
            <p:cNvPr id="33" name="rc33"/>
            <p:cNvSpPr/>
            <p:nvPr/>
          </p:nvSpPr>
          <p:spPr>
            <a:xfrm>
              <a:off x="3162075" y="3966512"/>
              <a:ext cx="239888" cy="149485"/>
            </a:xfrm>
            <a:prstGeom prst="rect">
              <a:avLst/>
            </a:prstGeom>
            <a:solidFill>
              <a:srgbClr val="1CABE2">
                <a:alpha val="85098"/>
              </a:srgbClr>
            </a:solidFill>
          </p:spPr>
          <p:txBody>
            <a:bodyPr/>
            <a:lstStyle/>
            <a:p/>
          </p:txBody>
        </p:sp>
        <p:sp>
          <p:nvSpPr>
            <p:cNvPr id="34" name="rc34"/>
            <p:cNvSpPr/>
            <p:nvPr/>
          </p:nvSpPr>
          <p:spPr>
            <a:xfrm>
              <a:off x="3428618" y="3932596"/>
              <a:ext cx="239888" cy="183401"/>
            </a:xfrm>
            <a:prstGeom prst="rect">
              <a:avLst/>
            </a:prstGeom>
            <a:solidFill>
              <a:srgbClr val="1CABE2">
                <a:alpha val="85098"/>
              </a:srgbClr>
            </a:solidFill>
          </p:spPr>
          <p:txBody>
            <a:bodyPr/>
            <a:lstStyle/>
            <a:p/>
          </p:txBody>
        </p:sp>
        <p:sp>
          <p:nvSpPr>
            <p:cNvPr id="35" name="rc35"/>
            <p:cNvSpPr/>
            <p:nvPr/>
          </p:nvSpPr>
          <p:spPr>
            <a:xfrm>
              <a:off x="3695161" y="3931420"/>
              <a:ext cx="239888" cy="184577"/>
            </a:xfrm>
            <a:prstGeom prst="rect">
              <a:avLst/>
            </a:prstGeom>
            <a:solidFill>
              <a:srgbClr val="1CABE2">
                <a:alpha val="85098"/>
              </a:srgbClr>
            </a:solidFill>
          </p:spPr>
          <p:txBody>
            <a:bodyPr/>
            <a:lstStyle/>
            <a:p/>
          </p:txBody>
        </p:sp>
        <p:sp>
          <p:nvSpPr>
            <p:cNvPr id="36" name="rc36"/>
            <p:cNvSpPr/>
            <p:nvPr/>
          </p:nvSpPr>
          <p:spPr>
            <a:xfrm>
              <a:off x="3961705" y="3940144"/>
              <a:ext cx="239888" cy="175853"/>
            </a:xfrm>
            <a:prstGeom prst="rect">
              <a:avLst/>
            </a:prstGeom>
            <a:solidFill>
              <a:srgbClr val="1CABE2">
                <a:alpha val="85098"/>
              </a:srgbClr>
            </a:solidFill>
          </p:spPr>
          <p:txBody>
            <a:bodyPr/>
            <a:lstStyle/>
            <a:p/>
          </p:txBody>
        </p:sp>
        <p:sp>
          <p:nvSpPr>
            <p:cNvPr id="37" name="rc37"/>
            <p:cNvSpPr/>
            <p:nvPr/>
          </p:nvSpPr>
          <p:spPr>
            <a:xfrm>
              <a:off x="4228248" y="3921911"/>
              <a:ext cx="239888" cy="194085"/>
            </a:xfrm>
            <a:prstGeom prst="rect">
              <a:avLst/>
            </a:prstGeom>
            <a:solidFill>
              <a:srgbClr val="1CABE2">
                <a:alpha val="85098"/>
              </a:srgbClr>
            </a:solidFill>
          </p:spPr>
          <p:txBody>
            <a:bodyPr/>
            <a:lstStyle/>
            <a:p/>
          </p:txBody>
        </p:sp>
        <p:sp>
          <p:nvSpPr>
            <p:cNvPr id="38" name="rc38"/>
            <p:cNvSpPr/>
            <p:nvPr/>
          </p:nvSpPr>
          <p:spPr>
            <a:xfrm>
              <a:off x="4494791" y="3957298"/>
              <a:ext cx="239888" cy="158699"/>
            </a:xfrm>
            <a:prstGeom prst="rect">
              <a:avLst/>
            </a:prstGeom>
            <a:solidFill>
              <a:srgbClr val="1CABE2">
                <a:alpha val="85098"/>
              </a:srgbClr>
            </a:solidFill>
          </p:spPr>
          <p:txBody>
            <a:bodyPr/>
            <a:lstStyle/>
            <a:p/>
          </p:txBody>
        </p:sp>
        <p:sp>
          <p:nvSpPr>
            <p:cNvPr id="39" name="rc39"/>
            <p:cNvSpPr/>
            <p:nvPr/>
          </p:nvSpPr>
          <p:spPr>
            <a:xfrm>
              <a:off x="4761334" y="3931420"/>
              <a:ext cx="239888" cy="184577"/>
            </a:xfrm>
            <a:prstGeom prst="rect">
              <a:avLst/>
            </a:prstGeom>
            <a:solidFill>
              <a:srgbClr val="1CABE2">
                <a:alpha val="85098"/>
              </a:srgbClr>
            </a:solidFill>
          </p:spPr>
          <p:txBody>
            <a:bodyPr/>
            <a:lstStyle/>
            <a:p/>
          </p:txBody>
        </p:sp>
        <p:sp>
          <p:nvSpPr>
            <p:cNvPr id="40" name="rc40"/>
            <p:cNvSpPr/>
            <p:nvPr/>
          </p:nvSpPr>
          <p:spPr>
            <a:xfrm>
              <a:off x="5027877" y="3882408"/>
              <a:ext cx="239888" cy="233589"/>
            </a:xfrm>
            <a:prstGeom prst="rect">
              <a:avLst/>
            </a:prstGeom>
            <a:solidFill>
              <a:srgbClr val="1CABE2">
                <a:alpha val="85098"/>
              </a:srgbClr>
            </a:solidFill>
          </p:spPr>
          <p:txBody>
            <a:bodyPr/>
            <a:lstStyle/>
            <a:p/>
          </p:txBody>
        </p:sp>
        <p:sp>
          <p:nvSpPr>
            <p:cNvPr id="41" name="rc41"/>
            <p:cNvSpPr/>
            <p:nvPr/>
          </p:nvSpPr>
          <p:spPr>
            <a:xfrm>
              <a:off x="5294420" y="3794579"/>
              <a:ext cx="239888" cy="321417"/>
            </a:xfrm>
            <a:prstGeom prst="rect">
              <a:avLst/>
            </a:prstGeom>
            <a:solidFill>
              <a:srgbClr val="1CABE2">
                <a:alpha val="85098"/>
              </a:srgbClr>
            </a:solidFill>
          </p:spPr>
          <p:txBody>
            <a:bodyPr/>
            <a:lstStyle/>
            <a:p/>
          </p:txBody>
        </p:sp>
        <p:sp>
          <p:nvSpPr>
            <p:cNvPr id="42" name="rc42"/>
            <p:cNvSpPr/>
            <p:nvPr/>
          </p:nvSpPr>
          <p:spPr>
            <a:xfrm>
              <a:off x="5560963" y="3828691"/>
              <a:ext cx="239888" cy="287305"/>
            </a:xfrm>
            <a:prstGeom prst="rect">
              <a:avLst/>
            </a:prstGeom>
            <a:solidFill>
              <a:srgbClr val="1CABE2">
                <a:alpha val="85098"/>
              </a:srgbClr>
            </a:solidFill>
          </p:spPr>
          <p:txBody>
            <a:bodyPr/>
            <a:lstStyle/>
            <a:p/>
          </p:txBody>
        </p:sp>
        <p:sp>
          <p:nvSpPr>
            <p:cNvPr id="43" name="rc43"/>
            <p:cNvSpPr/>
            <p:nvPr/>
          </p:nvSpPr>
          <p:spPr>
            <a:xfrm>
              <a:off x="5827506" y="3886721"/>
              <a:ext cx="239888" cy="229276"/>
            </a:xfrm>
            <a:prstGeom prst="rect">
              <a:avLst/>
            </a:prstGeom>
            <a:solidFill>
              <a:srgbClr val="1CABE2">
                <a:alpha val="85098"/>
              </a:srgbClr>
            </a:solidFill>
          </p:spPr>
          <p:txBody>
            <a:bodyPr/>
            <a:lstStyle/>
            <a:p/>
          </p:txBody>
        </p:sp>
        <p:sp>
          <p:nvSpPr>
            <p:cNvPr id="44" name="rc44"/>
            <p:cNvSpPr/>
            <p:nvPr/>
          </p:nvSpPr>
          <p:spPr>
            <a:xfrm>
              <a:off x="6094049" y="3796050"/>
              <a:ext cx="239888" cy="319947"/>
            </a:xfrm>
            <a:prstGeom prst="rect">
              <a:avLst/>
            </a:prstGeom>
            <a:solidFill>
              <a:srgbClr val="1CABE2">
                <a:alpha val="85098"/>
              </a:srgbClr>
            </a:solidFill>
          </p:spPr>
          <p:txBody>
            <a:bodyPr/>
            <a:lstStyle/>
            <a:p/>
          </p:txBody>
        </p:sp>
        <p:sp>
          <p:nvSpPr>
            <p:cNvPr id="45" name="rc45"/>
            <p:cNvSpPr/>
            <p:nvPr/>
          </p:nvSpPr>
          <p:spPr>
            <a:xfrm>
              <a:off x="6360593" y="3808695"/>
              <a:ext cx="239888" cy="307302"/>
            </a:xfrm>
            <a:prstGeom prst="rect">
              <a:avLst/>
            </a:prstGeom>
            <a:solidFill>
              <a:srgbClr val="1CABE2">
                <a:alpha val="85098"/>
              </a:srgbClr>
            </a:solidFill>
          </p:spPr>
          <p:txBody>
            <a:bodyPr/>
            <a:lstStyle/>
            <a:p/>
          </p:txBody>
        </p:sp>
        <p:sp>
          <p:nvSpPr>
            <p:cNvPr id="46" name="rc46"/>
            <p:cNvSpPr/>
            <p:nvPr/>
          </p:nvSpPr>
          <p:spPr>
            <a:xfrm>
              <a:off x="6627136" y="3766545"/>
              <a:ext cx="239888" cy="349452"/>
            </a:xfrm>
            <a:prstGeom prst="rect">
              <a:avLst/>
            </a:prstGeom>
            <a:solidFill>
              <a:srgbClr val="1CABE2">
                <a:alpha val="85098"/>
              </a:srgbClr>
            </a:solidFill>
          </p:spPr>
          <p:txBody>
            <a:bodyPr/>
            <a:lstStyle/>
            <a:p/>
          </p:txBody>
        </p:sp>
        <p:sp>
          <p:nvSpPr>
            <p:cNvPr id="47" name="rc47"/>
            <p:cNvSpPr/>
            <p:nvPr/>
          </p:nvSpPr>
          <p:spPr>
            <a:xfrm>
              <a:off x="6893679" y="3735275"/>
              <a:ext cx="239888" cy="380721"/>
            </a:xfrm>
            <a:prstGeom prst="rect">
              <a:avLst/>
            </a:prstGeom>
            <a:solidFill>
              <a:srgbClr val="1CABE2">
                <a:alpha val="85098"/>
              </a:srgbClr>
            </a:solidFill>
          </p:spPr>
          <p:txBody>
            <a:bodyPr/>
            <a:lstStyle/>
            <a:p/>
          </p:txBody>
        </p:sp>
        <p:sp>
          <p:nvSpPr>
            <p:cNvPr id="48" name="rc48"/>
            <p:cNvSpPr/>
            <p:nvPr/>
          </p:nvSpPr>
          <p:spPr>
            <a:xfrm>
              <a:off x="7160222" y="3752724"/>
              <a:ext cx="239888" cy="363273"/>
            </a:xfrm>
            <a:prstGeom prst="rect">
              <a:avLst/>
            </a:prstGeom>
            <a:solidFill>
              <a:srgbClr val="1CABE2">
                <a:alpha val="85098"/>
              </a:srgbClr>
            </a:solidFill>
          </p:spPr>
          <p:txBody>
            <a:bodyPr/>
            <a:lstStyle/>
            <a:p/>
          </p:txBody>
        </p:sp>
        <p:sp>
          <p:nvSpPr>
            <p:cNvPr id="49" name="rc49"/>
            <p:cNvSpPr/>
            <p:nvPr/>
          </p:nvSpPr>
          <p:spPr>
            <a:xfrm>
              <a:off x="7426765" y="3756448"/>
              <a:ext cx="239888" cy="359548"/>
            </a:xfrm>
            <a:prstGeom prst="rect">
              <a:avLst/>
            </a:prstGeom>
            <a:solidFill>
              <a:srgbClr val="1CABE2">
                <a:alpha val="85098"/>
              </a:srgbClr>
            </a:solidFill>
          </p:spPr>
          <p:txBody>
            <a:bodyPr/>
            <a:lstStyle/>
            <a:p/>
          </p:txBody>
        </p:sp>
        <p:sp>
          <p:nvSpPr>
            <p:cNvPr id="50" name="rc50"/>
            <p:cNvSpPr/>
            <p:nvPr/>
          </p:nvSpPr>
          <p:spPr>
            <a:xfrm>
              <a:off x="7693308" y="3901327"/>
              <a:ext cx="239888" cy="214670"/>
            </a:xfrm>
            <a:prstGeom prst="rect">
              <a:avLst/>
            </a:prstGeom>
            <a:solidFill>
              <a:srgbClr val="1CABE2">
                <a:alpha val="85098"/>
              </a:srgbClr>
            </a:solidFill>
          </p:spPr>
          <p:txBody>
            <a:bodyPr/>
            <a:lstStyle/>
            <a:p/>
          </p:txBody>
        </p:sp>
        <p:sp>
          <p:nvSpPr>
            <p:cNvPr id="51" name="rc51"/>
            <p:cNvSpPr/>
            <p:nvPr/>
          </p:nvSpPr>
          <p:spPr>
            <a:xfrm>
              <a:off x="7959851" y="3713416"/>
              <a:ext cx="239888" cy="402580"/>
            </a:xfrm>
            <a:prstGeom prst="rect">
              <a:avLst/>
            </a:prstGeom>
            <a:solidFill>
              <a:srgbClr val="1CABE2">
                <a:alpha val="85098"/>
              </a:srgbClr>
            </a:solidFill>
          </p:spPr>
          <p:txBody>
            <a:bodyPr/>
            <a:lstStyle/>
            <a:p/>
          </p:txBody>
        </p:sp>
        <p:sp>
          <p:nvSpPr>
            <p:cNvPr id="52" name="rc52"/>
            <p:cNvSpPr/>
            <p:nvPr/>
          </p:nvSpPr>
          <p:spPr>
            <a:xfrm>
              <a:off x="1296273" y="3495021"/>
              <a:ext cx="239888" cy="207024"/>
            </a:xfrm>
            <a:prstGeom prst="rect">
              <a:avLst/>
            </a:prstGeom>
            <a:solidFill>
              <a:srgbClr val="B3B3B3">
                <a:alpha val="85098"/>
              </a:srgbClr>
            </a:solidFill>
          </p:spPr>
          <p:txBody>
            <a:bodyPr/>
            <a:lstStyle/>
            <a:p/>
          </p:txBody>
        </p:sp>
        <p:sp>
          <p:nvSpPr>
            <p:cNvPr id="53" name="rc53"/>
            <p:cNvSpPr/>
            <p:nvPr/>
          </p:nvSpPr>
          <p:spPr>
            <a:xfrm>
              <a:off x="1562816" y="3750763"/>
              <a:ext cx="239888" cy="121744"/>
            </a:xfrm>
            <a:prstGeom prst="rect">
              <a:avLst/>
            </a:prstGeom>
            <a:solidFill>
              <a:srgbClr val="B3B3B3">
                <a:alpha val="85098"/>
              </a:srgbClr>
            </a:solidFill>
          </p:spPr>
          <p:txBody>
            <a:bodyPr/>
            <a:lstStyle/>
            <a:p/>
          </p:txBody>
        </p:sp>
        <p:sp>
          <p:nvSpPr>
            <p:cNvPr id="54" name="rc54"/>
            <p:cNvSpPr/>
            <p:nvPr/>
          </p:nvSpPr>
          <p:spPr>
            <a:xfrm>
              <a:off x="1829360" y="3291525"/>
              <a:ext cx="239888" cy="247312"/>
            </a:xfrm>
            <a:prstGeom prst="rect">
              <a:avLst/>
            </a:prstGeom>
            <a:solidFill>
              <a:srgbClr val="B3B3B3">
                <a:alpha val="85098"/>
              </a:srgbClr>
            </a:solidFill>
          </p:spPr>
          <p:txBody>
            <a:bodyPr/>
            <a:lstStyle/>
            <a:p/>
          </p:txBody>
        </p:sp>
        <p:sp>
          <p:nvSpPr>
            <p:cNvPr id="55" name="rc55"/>
            <p:cNvSpPr/>
            <p:nvPr/>
          </p:nvSpPr>
          <p:spPr>
            <a:xfrm>
              <a:off x="2095903" y="3583438"/>
              <a:ext cx="239888" cy="245743"/>
            </a:xfrm>
            <a:prstGeom prst="rect">
              <a:avLst/>
            </a:prstGeom>
            <a:solidFill>
              <a:srgbClr val="B3B3B3">
                <a:alpha val="85098"/>
              </a:srgbClr>
            </a:solidFill>
          </p:spPr>
          <p:txBody>
            <a:bodyPr/>
            <a:lstStyle/>
            <a:p/>
          </p:txBody>
        </p:sp>
        <p:sp>
          <p:nvSpPr>
            <p:cNvPr id="56" name="rc56"/>
            <p:cNvSpPr/>
            <p:nvPr/>
          </p:nvSpPr>
          <p:spPr>
            <a:xfrm>
              <a:off x="2362446" y="3462477"/>
              <a:ext cx="239888" cy="367586"/>
            </a:xfrm>
            <a:prstGeom prst="rect">
              <a:avLst/>
            </a:prstGeom>
            <a:solidFill>
              <a:srgbClr val="B3B3B3">
                <a:alpha val="85098"/>
              </a:srgbClr>
            </a:solidFill>
          </p:spPr>
          <p:txBody>
            <a:bodyPr/>
            <a:lstStyle/>
            <a:p/>
          </p:txBody>
        </p:sp>
        <p:sp>
          <p:nvSpPr>
            <p:cNvPr id="57" name="rc57"/>
            <p:cNvSpPr/>
            <p:nvPr/>
          </p:nvSpPr>
          <p:spPr>
            <a:xfrm>
              <a:off x="2628989" y="3841925"/>
              <a:ext cx="239888" cy="78320"/>
            </a:xfrm>
            <a:prstGeom prst="rect">
              <a:avLst/>
            </a:prstGeom>
            <a:solidFill>
              <a:srgbClr val="B3B3B3">
                <a:alpha val="85098"/>
              </a:srgbClr>
            </a:solidFill>
          </p:spPr>
          <p:txBody>
            <a:bodyPr/>
            <a:lstStyle/>
            <a:p/>
          </p:txBody>
        </p:sp>
        <p:sp>
          <p:nvSpPr>
            <p:cNvPr id="58" name="rc58"/>
            <p:cNvSpPr/>
            <p:nvPr/>
          </p:nvSpPr>
          <p:spPr>
            <a:xfrm>
              <a:off x="2895532" y="3624313"/>
              <a:ext cx="239888" cy="264760"/>
            </a:xfrm>
            <a:prstGeom prst="rect">
              <a:avLst/>
            </a:prstGeom>
            <a:solidFill>
              <a:srgbClr val="B3B3B3">
                <a:alpha val="85098"/>
              </a:srgbClr>
            </a:solidFill>
          </p:spPr>
          <p:txBody>
            <a:bodyPr/>
            <a:lstStyle/>
            <a:p/>
          </p:txBody>
        </p:sp>
        <p:sp>
          <p:nvSpPr>
            <p:cNvPr id="59" name="rc59"/>
            <p:cNvSpPr/>
            <p:nvPr/>
          </p:nvSpPr>
          <p:spPr>
            <a:xfrm>
              <a:off x="3162075" y="3929067"/>
              <a:ext cx="239888" cy="37444"/>
            </a:xfrm>
            <a:prstGeom prst="rect">
              <a:avLst/>
            </a:prstGeom>
            <a:solidFill>
              <a:srgbClr val="B3B3B3">
                <a:alpha val="85098"/>
              </a:srgbClr>
            </a:solidFill>
          </p:spPr>
          <p:txBody>
            <a:bodyPr/>
            <a:lstStyle/>
            <a:p/>
          </p:txBody>
        </p:sp>
        <p:sp>
          <p:nvSpPr>
            <p:cNvPr id="60" name="rc60"/>
            <p:cNvSpPr/>
            <p:nvPr/>
          </p:nvSpPr>
          <p:spPr>
            <a:xfrm>
              <a:off x="3428618" y="3785757"/>
              <a:ext cx="239888" cy="146838"/>
            </a:xfrm>
            <a:prstGeom prst="rect">
              <a:avLst/>
            </a:prstGeom>
            <a:solidFill>
              <a:srgbClr val="B3B3B3">
                <a:alpha val="85098"/>
              </a:srgbClr>
            </a:solidFill>
          </p:spPr>
          <p:txBody>
            <a:bodyPr/>
            <a:lstStyle/>
            <a:p/>
          </p:txBody>
        </p:sp>
        <p:sp>
          <p:nvSpPr>
            <p:cNvPr id="61" name="rc61"/>
            <p:cNvSpPr/>
            <p:nvPr/>
          </p:nvSpPr>
          <p:spPr>
            <a:xfrm>
              <a:off x="3695161" y="3746744"/>
              <a:ext cx="239888" cy="184675"/>
            </a:xfrm>
            <a:prstGeom prst="rect">
              <a:avLst/>
            </a:prstGeom>
            <a:solidFill>
              <a:srgbClr val="B3B3B3">
                <a:alpha val="85098"/>
              </a:srgbClr>
            </a:solidFill>
          </p:spPr>
          <p:txBody>
            <a:bodyPr/>
            <a:lstStyle/>
            <a:p/>
          </p:txBody>
        </p:sp>
        <p:sp>
          <p:nvSpPr>
            <p:cNvPr id="62" name="rc62"/>
            <p:cNvSpPr/>
            <p:nvPr/>
          </p:nvSpPr>
          <p:spPr>
            <a:xfrm>
              <a:off x="3961705" y="3729100"/>
              <a:ext cx="239888" cy="211043"/>
            </a:xfrm>
            <a:prstGeom prst="rect">
              <a:avLst/>
            </a:prstGeom>
            <a:solidFill>
              <a:srgbClr val="B3B3B3">
                <a:alpha val="85098"/>
              </a:srgbClr>
            </a:solidFill>
          </p:spPr>
          <p:txBody>
            <a:bodyPr/>
            <a:lstStyle/>
            <a:p/>
          </p:txBody>
        </p:sp>
        <p:sp>
          <p:nvSpPr>
            <p:cNvPr id="63" name="rc63"/>
            <p:cNvSpPr/>
            <p:nvPr/>
          </p:nvSpPr>
          <p:spPr>
            <a:xfrm>
              <a:off x="4228248" y="3727826"/>
              <a:ext cx="239888" cy="194085"/>
            </a:xfrm>
            <a:prstGeom prst="rect">
              <a:avLst/>
            </a:prstGeom>
            <a:solidFill>
              <a:srgbClr val="B3B3B3">
                <a:alpha val="85098"/>
              </a:srgbClr>
            </a:solidFill>
          </p:spPr>
          <p:txBody>
            <a:bodyPr/>
            <a:lstStyle/>
            <a:p/>
          </p:txBody>
        </p:sp>
        <p:sp>
          <p:nvSpPr>
            <p:cNvPr id="64" name="rc64"/>
            <p:cNvSpPr/>
            <p:nvPr/>
          </p:nvSpPr>
          <p:spPr>
            <a:xfrm>
              <a:off x="4494791" y="3862019"/>
              <a:ext cx="239888" cy="95278"/>
            </a:xfrm>
            <a:prstGeom prst="rect">
              <a:avLst/>
            </a:prstGeom>
            <a:solidFill>
              <a:srgbClr val="B3B3B3">
                <a:alpha val="85098"/>
              </a:srgbClr>
            </a:solidFill>
          </p:spPr>
          <p:txBody>
            <a:bodyPr/>
            <a:lstStyle/>
            <a:p/>
          </p:txBody>
        </p:sp>
        <p:sp>
          <p:nvSpPr>
            <p:cNvPr id="65" name="rc65"/>
            <p:cNvSpPr/>
            <p:nvPr/>
          </p:nvSpPr>
          <p:spPr>
            <a:xfrm>
              <a:off x="4761334" y="3777621"/>
              <a:ext cx="239888" cy="153798"/>
            </a:xfrm>
            <a:prstGeom prst="rect">
              <a:avLst/>
            </a:prstGeom>
            <a:solidFill>
              <a:srgbClr val="B3B3B3">
                <a:alpha val="85098"/>
              </a:srgbClr>
            </a:solidFill>
          </p:spPr>
          <p:txBody>
            <a:bodyPr/>
            <a:lstStyle/>
            <a:p/>
          </p:txBody>
        </p:sp>
        <p:sp>
          <p:nvSpPr>
            <p:cNvPr id="66" name="rc66"/>
            <p:cNvSpPr/>
            <p:nvPr/>
          </p:nvSpPr>
          <p:spPr>
            <a:xfrm>
              <a:off x="5027877" y="3707143"/>
              <a:ext cx="239888" cy="175265"/>
            </a:xfrm>
            <a:prstGeom prst="rect">
              <a:avLst/>
            </a:prstGeom>
            <a:solidFill>
              <a:srgbClr val="B3B3B3">
                <a:alpha val="85098"/>
              </a:srgbClr>
            </a:solidFill>
          </p:spPr>
          <p:txBody>
            <a:bodyPr/>
            <a:lstStyle/>
            <a:p/>
          </p:txBody>
        </p:sp>
        <p:sp>
          <p:nvSpPr>
            <p:cNvPr id="67" name="rc67"/>
            <p:cNvSpPr/>
            <p:nvPr/>
          </p:nvSpPr>
          <p:spPr>
            <a:xfrm>
              <a:off x="5294420" y="3590005"/>
              <a:ext cx="239888" cy="204574"/>
            </a:xfrm>
            <a:prstGeom prst="rect">
              <a:avLst/>
            </a:prstGeom>
            <a:solidFill>
              <a:srgbClr val="B3B3B3">
                <a:alpha val="85098"/>
              </a:srgbClr>
            </a:solidFill>
          </p:spPr>
          <p:txBody>
            <a:bodyPr/>
            <a:lstStyle/>
            <a:p/>
          </p:txBody>
        </p:sp>
        <p:sp>
          <p:nvSpPr>
            <p:cNvPr id="68" name="rc68"/>
            <p:cNvSpPr/>
            <p:nvPr/>
          </p:nvSpPr>
          <p:spPr>
            <a:xfrm>
              <a:off x="5560963" y="3483846"/>
              <a:ext cx="239888" cy="344845"/>
            </a:xfrm>
            <a:prstGeom prst="rect">
              <a:avLst/>
            </a:prstGeom>
            <a:solidFill>
              <a:srgbClr val="B3B3B3">
                <a:alpha val="85098"/>
              </a:srgbClr>
            </a:solidFill>
          </p:spPr>
          <p:txBody>
            <a:bodyPr/>
            <a:lstStyle/>
            <a:p/>
          </p:txBody>
        </p:sp>
        <p:sp>
          <p:nvSpPr>
            <p:cNvPr id="69" name="rc69"/>
            <p:cNvSpPr/>
            <p:nvPr/>
          </p:nvSpPr>
          <p:spPr>
            <a:xfrm>
              <a:off x="5827506" y="3399546"/>
              <a:ext cx="239888" cy="487174"/>
            </a:xfrm>
            <a:prstGeom prst="rect">
              <a:avLst/>
            </a:prstGeom>
            <a:solidFill>
              <a:srgbClr val="B3B3B3">
                <a:alpha val="85098"/>
              </a:srgbClr>
            </a:solidFill>
          </p:spPr>
          <p:txBody>
            <a:bodyPr/>
            <a:lstStyle/>
            <a:p/>
          </p:txBody>
        </p:sp>
        <p:sp>
          <p:nvSpPr>
            <p:cNvPr id="70" name="rc70"/>
            <p:cNvSpPr/>
            <p:nvPr/>
          </p:nvSpPr>
          <p:spPr>
            <a:xfrm>
              <a:off x="6094049" y="3330734"/>
              <a:ext cx="239888" cy="465315"/>
            </a:xfrm>
            <a:prstGeom prst="rect">
              <a:avLst/>
            </a:prstGeom>
            <a:solidFill>
              <a:srgbClr val="B3B3B3">
                <a:alpha val="85098"/>
              </a:srgbClr>
            </a:solidFill>
          </p:spPr>
          <p:txBody>
            <a:bodyPr/>
            <a:lstStyle/>
            <a:p/>
          </p:txBody>
        </p:sp>
        <p:sp>
          <p:nvSpPr>
            <p:cNvPr id="71" name="rc71"/>
            <p:cNvSpPr/>
            <p:nvPr/>
          </p:nvSpPr>
          <p:spPr>
            <a:xfrm>
              <a:off x="6360593" y="3557168"/>
              <a:ext cx="239888" cy="251527"/>
            </a:xfrm>
            <a:prstGeom prst="rect">
              <a:avLst/>
            </a:prstGeom>
            <a:solidFill>
              <a:srgbClr val="B3B3B3">
                <a:alpha val="85098"/>
              </a:srgbClr>
            </a:solidFill>
          </p:spPr>
          <p:txBody>
            <a:bodyPr/>
            <a:lstStyle/>
            <a:p/>
          </p:txBody>
        </p:sp>
        <p:sp>
          <p:nvSpPr>
            <p:cNvPr id="72" name="rc72"/>
            <p:cNvSpPr/>
            <p:nvPr/>
          </p:nvSpPr>
          <p:spPr>
            <a:xfrm>
              <a:off x="6627136" y="3524624"/>
              <a:ext cx="239888" cy="241920"/>
            </a:xfrm>
            <a:prstGeom prst="rect">
              <a:avLst/>
            </a:prstGeom>
            <a:solidFill>
              <a:srgbClr val="B3B3B3">
                <a:alpha val="85098"/>
              </a:srgbClr>
            </a:solidFill>
          </p:spPr>
          <p:txBody>
            <a:bodyPr/>
            <a:lstStyle/>
            <a:p/>
          </p:txBody>
        </p:sp>
        <p:sp>
          <p:nvSpPr>
            <p:cNvPr id="73" name="rc73"/>
            <p:cNvSpPr/>
            <p:nvPr/>
          </p:nvSpPr>
          <p:spPr>
            <a:xfrm>
              <a:off x="6893679" y="3506784"/>
              <a:ext cx="239888" cy="228491"/>
            </a:xfrm>
            <a:prstGeom prst="rect">
              <a:avLst/>
            </a:prstGeom>
            <a:solidFill>
              <a:srgbClr val="B3B3B3">
                <a:alpha val="85098"/>
              </a:srgbClr>
            </a:solidFill>
          </p:spPr>
          <p:txBody>
            <a:bodyPr/>
            <a:lstStyle/>
            <a:p/>
          </p:txBody>
        </p:sp>
        <p:sp>
          <p:nvSpPr>
            <p:cNvPr id="74" name="rc74"/>
            <p:cNvSpPr/>
            <p:nvPr/>
          </p:nvSpPr>
          <p:spPr>
            <a:xfrm>
              <a:off x="7160222" y="3510509"/>
              <a:ext cx="239888" cy="242215"/>
            </a:xfrm>
            <a:prstGeom prst="rect">
              <a:avLst/>
            </a:prstGeom>
            <a:solidFill>
              <a:srgbClr val="B3B3B3">
                <a:alpha val="85098"/>
              </a:srgbClr>
            </a:solidFill>
          </p:spPr>
          <p:txBody>
            <a:bodyPr/>
            <a:lstStyle/>
            <a:p/>
          </p:txBody>
        </p:sp>
        <p:sp>
          <p:nvSpPr>
            <p:cNvPr id="75" name="rc75"/>
            <p:cNvSpPr/>
            <p:nvPr/>
          </p:nvSpPr>
          <p:spPr>
            <a:xfrm>
              <a:off x="7426765" y="3468751"/>
              <a:ext cx="239888" cy="287697"/>
            </a:xfrm>
            <a:prstGeom prst="rect">
              <a:avLst/>
            </a:prstGeom>
            <a:solidFill>
              <a:srgbClr val="B3B3B3">
                <a:alpha val="85098"/>
              </a:srgbClr>
            </a:solidFill>
          </p:spPr>
          <p:txBody>
            <a:bodyPr/>
            <a:lstStyle/>
            <a:p/>
          </p:txBody>
        </p:sp>
        <p:sp>
          <p:nvSpPr>
            <p:cNvPr id="76" name="rc76"/>
            <p:cNvSpPr/>
            <p:nvPr/>
          </p:nvSpPr>
          <p:spPr>
            <a:xfrm>
              <a:off x="7693308" y="3615197"/>
              <a:ext cx="239888" cy="286129"/>
            </a:xfrm>
            <a:prstGeom prst="rect">
              <a:avLst/>
            </a:prstGeom>
            <a:solidFill>
              <a:srgbClr val="B3B3B3">
                <a:alpha val="85098"/>
              </a:srgbClr>
            </a:solidFill>
          </p:spPr>
          <p:txBody>
            <a:bodyPr/>
            <a:lstStyle/>
            <a:p/>
          </p:txBody>
        </p:sp>
        <p:sp>
          <p:nvSpPr>
            <p:cNvPr id="77" name="rc77"/>
            <p:cNvSpPr/>
            <p:nvPr/>
          </p:nvSpPr>
          <p:spPr>
            <a:xfrm>
              <a:off x="7959851" y="3405526"/>
              <a:ext cx="239888" cy="307890"/>
            </a:xfrm>
            <a:prstGeom prst="rect">
              <a:avLst/>
            </a:prstGeom>
            <a:solidFill>
              <a:srgbClr val="B3B3B3">
                <a:alpha val="85098"/>
              </a:srgbClr>
            </a:solidFill>
          </p:spPr>
          <p:txBody>
            <a:bodyPr/>
            <a:lstStyle/>
            <a:p/>
          </p:txBody>
        </p:sp>
        <p:sp>
          <p:nvSpPr>
            <p:cNvPr id="78" name="pl78"/>
            <p:cNvSpPr/>
            <p:nvPr/>
          </p:nvSpPr>
          <p:spPr>
            <a:xfrm>
              <a:off x="1416218" y="2137264"/>
              <a:ext cx="6663577" cy="267953"/>
            </a:xfrm>
            <a:custGeom>
              <a:avLst/>
              <a:pathLst>
                <a:path w="6663577" h="267953">
                  <a:moveTo>
                    <a:pt x="0" y="123670"/>
                  </a:moveTo>
                  <a:lnTo>
                    <a:pt x="266543" y="41223"/>
                  </a:lnTo>
                  <a:lnTo>
                    <a:pt x="533086" y="206118"/>
                  </a:lnTo>
                  <a:lnTo>
                    <a:pt x="799629" y="61835"/>
                  </a:lnTo>
                  <a:lnTo>
                    <a:pt x="1066172" y="61835"/>
                  </a:lnTo>
                  <a:lnTo>
                    <a:pt x="1332715" y="20611"/>
                  </a:lnTo>
                  <a:lnTo>
                    <a:pt x="1599258" y="41223"/>
                  </a:lnTo>
                  <a:lnTo>
                    <a:pt x="1865801" y="0"/>
                  </a:lnTo>
                  <a:lnTo>
                    <a:pt x="2132344" y="20611"/>
                  </a:lnTo>
                  <a:lnTo>
                    <a:pt x="2398888" y="20611"/>
                  </a:lnTo>
                  <a:lnTo>
                    <a:pt x="2665431" y="20611"/>
                  </a:lnTo>
                  <a:lnTo>
                    <a:pt x="2931974" y="41223"/>
                  </a:lnTo>
                  <a:lnTo>
                    <a:pt x="3198517" y="20611"/>
                  </a:lnTo>
                  <a:lnTo>
                    <a:pt x="3465060" y="41223"/>
                  </a:lnTo>
                  <a:lnTo>
                    <a:pt x="3731603" y="82447"/>
                  </a:lnTo>
                  <a:lnTo>
                    <a:pt x="3998146" y="144282"/>
                  </a:lnTo>
                  <a:lnTo>
                    <a:pt x="4264689" y="123670"/>
                  </a:lnTo>
                  <a:lnTo>
                    <a:pt x="4531233" y="82447"/>
                  </a:lnTo>
                  <a:lnTo>
                    <a:pt x="4797776" y="144282"/>
                  </a:lnTo>
                  <a:lnTo>
                    <a:pt x="5064319" y="144282"/>
                  </a:lnTo>
                  <a:lnTo>
                    <a:pt x="5330862" y="185506"/>
                  </a:lnTo>
                  <a:lnTo>
                    <a:pt x="5597405" y="226729"/>
                  </a:lnTo>
                  <a:lnTo>
                    <a:pt x="5863948" y="226729"/>
                  </a:lnTo>
                  <a:lnTo>
                    <a:pt x="6130491" y="226729"/>
                  </a:lnTo>
                  <a:lnTo>
                    <a:pt x="6397034" y="103059"/>
                  </a:lnTo>
                  <a:lnTo>
                    <a:pt x="6663577" y="267953"/>
                  </a:lnTo>
                </a:path>
              </a:pathLst>
            </a:custGeom>
            <a:ln w="27101" cap="flat">
              <a:solidFill>
                <a:srgbClr val="0058AB">
                  <a:alpha val="100000"/>
                </a:srgbClr>
              </a:solidFill>
              <a:prstDash val="solid"/>
              <a:round/>
            </a:ln>
          </p:spPr>
          <p:txBody>
            <a:bodyPr/>
            <a:lstStyle/>
            <a:p/>
          </p:txBody>
        </p:sp>
        <p:sp>
          <p:nvSpPr>
            <p:cNvPr id="79" name="pl79"/>
            <p:cNvSpPr/>
            <p:nvPr/>
          </p:nvSpPr>
          <p:spPr>
            <a:xfrm>
              <a:off x="1416218" y="2157876"/>
              <a:ext cx="6663577" cy="515295"/>
            </a:xfrm>
            <a:custGeom>
              <a:avLst/>
              <a:pathLst>
                <a:path w="6663577" h="515295">
                  <a:moveTo>
                    <a:pt x="0" y="206118"/>
                  </a:moveTo>
                  <a:lnTo>
                    <a:pt x="266543" y="82447"/>
                  </a:lnTo>
                  <a:lnTo>
                    <a:pt x="533086" y="309177"/>
                  </a:lnTo>
                  <a:lnTo>
                    <a:pt x="799629" y="164894"/>
                  </a:lnTo>
                  <a:lnTo>
                    <a:pt x="1066172" y="226729"/>
                  </a:lnTo>
                  <a:lnTo>
                    <a:pt x="1332715" y="41223"/>
                  </a:lnTo>
                  <a:lnTo>
                    <a:pt x="1599258" y="164894"/>
                  </a:lnTo>
                  <a:lnTo>
                    <a:pt x="1865801" y="0"/>
                  </a:lnTo>
                  <a:lnTo>
                    <a:pt x="2132344" y="82447"/>
                  </a:lnTo>
                  <a:lnTo>
                    <a:pt x="2398888" y="103059"/>
                  </a:lnTo>
                  <a:lnTo>
                    <a:pt x="2665431" y="123670"/>
                  </a:lnTo>
                  <a:lnTo>
                    <a:pt x="2931974" y="144282"/>
                  </a:lnTo>
                  <a:lnTo>
                    <a:pt x="3198517" y="61835"/>
                  </a:lnTo>
                  <a:lnTo>
                    <a:pt x="3465060" y="123670"/>
                  </a:lnTo>
                  <a:lnTo>
                    <a:pt x="3731603" y="185506"/>
                  </a:lnTo>
                  <a:lnTo>
                    <a:pt x="3998146" y="267953"/>
                  </a:lnTo>
                  <a:lnTo>
                    <a:pt x="4264689" y="350400"/>
                  </a:lnTo>
                  <a:lnTo>
                    <a:pt x="4531233" y="412236"/>
                  </a:lnTo>
                  <a:lnTo>
                    <a:pt x="4797776" y="453459"/>
                  </a:lnTo>
                  <a:lnTo>
                    <a:pt x="5064319" y="309177"/>
                  </a:lnTo>
                  <a:lnTo>
                    <a:pt x="5330862" y="350400"/>
                  </a:lnTo>
                  <a:lnTo>
                    <a:pt x="5597405" y="391624"/>
                  </a:lnTo>
                  <a:lnTo>
                    <a:pt x="5863948" y="412236"/>
                  </a:lnTo>
                  <a:lnTo>
                    <a:pt x="6130491" y="453459"/>
                  </a:lnTo>
                  <a:lnTo>
                    <a:pt x="6397034" y="329788"/>
                  </a:lnTo>
                  <a:lnTo>
                    <a:pt x="6663577" y="515295"/>
                  </a:lnTo>
                </a:path>
              </a:pathLst>
            </a:custGeom>
            <a:ln w="27101" cap="flat">
              <a:solidFill>
                <a:srgbClr val="F26A21">
                  <a:alpha val="100000"/>
                </a:srgbClr>
              </a:solidFill>
              <a:prstDash val="solid"/>
              <a:round/>
            </a:ln>
          </p:spPr>
          <p:txBody>
            <a:bodyPr/>
            <a:lstStyle/>
            <a:p/>
          </p:txBody>
        </p:sp>
        <p:sp>
          <p:nvSpPr>
            <p:cNvPr id="80" name="tx80"/>
            <p:cNvSpPr/>
            <p:nvPr/>
          </p:nvSpPr>
          <p:spPr>
            <a:xfrm>
              <a:off x="1355928"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1" name="tx81"/>
            <p:cNvSpPr/>
            <p:nvPr/>
          </p:nvSpPr>
          <p:spPr>
            <a:xfrm>
              <a:off x="2688644"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4021359"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5354075"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4" name="tx84"/>
            <p:cNvSpPr/>
            <p:nvPr/>
          </p:nvSpPr>
          <p:spPr>
            <a:xfrm>
              <a:off x="6420247"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5" name="tx85"/>
            <p:cNvSpPr/>
            <p:nvPr/>
          </p:nvSpPr>
          <p:spPr>
            <a:xfrm>
              <a:off x="6686790" y="21659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6" name="tx86"/>
            <p:cNvSpPr/>
            <p:nvPr/>
          </p:nvSpPr>
          <p:spPr>
            <a:xfrm>
              <a:off x="6953334" y="22071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7" name="tx87"/>
            <p:cNvSpPr/>
            <p:nvPr/>
          </p:nvSpPr>
          <p:spPr>
            <a:xfrm>
              <a:off x="7219877" y="22071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8" name="tx88"/>
            <p:cNvSpPr/>
            <p:nvPr/>
          </p:nvSpPr>
          <p:spPr>
            <a:xfrm>
              <a:off x="7486420" y="22071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9" name="tx89"/>
            <p:cNvSpPr/>
            <p:nvPr/>
          </p:nvSpPr>
          <p:spPr>
            <a:xfrm>
              <a:off x="7752963"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90" name="tx90"/>
            <p:cNvSpPr/>
            <p:nvPr/>
          </p:nvSpPr>
          <p:spPr>
            <a:xfrm>
              <a:off x="8019506" y="224832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91" name="tx91"/>
            <p:cNvSpPr/>
            <p:nvPr/>
          </p:nvSpPr>
          <p:spPr>
            <a:xfrm>
              <a:off x="1355928"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92" name="tx92"/>
            <p:cNvSpPr/>
            <p:nvPr/>
          </p:nvSpPr>
          <p:spPr>
            <a:xfrm>
              <a:off x="2688644"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3" name="tx93"/>
            <p:cNvSpPr/>
            <p:nvPr/>
          </p:nvSpPr>
          <p:spPr>
            <a:xfrm>
              <a:off x="4021359"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4" name="tx94"/>
            <p:cNvSpPr/>
            <p:nvPr/>
          </p:nvSpPr>
          <p:spPr>
            <a:xfrm>
              <a:off x="5354075" y="24785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82</a:t>
              </a:r>
            </a:p>
          </p:txBody>
        </p:sp>
        <p:sp>
          <p:nvSpPr>
            <p:cNvPr id="95" name="tx95"/>
            <p:cNvSpPr/>
            <p:nvPr/>
          </p:nvSpPr>
          <p:spPr>
            <a:xfrm>
              <a:off x="6420247" y="25197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80</a:t>
              </a:r>
            </a:p>
          </p:txBody>
        </p:sp>
        <p:sp>
          <p:nvSpPr>
            <p:cNvPr id="96" name="tx96"/>
            <p:cNvSpPr/>
            <p:nvPr/>
          </p:nvSpPr>
          <p:spPr>
            <a:xfrm>
              <a:off x="6686790" y="2560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78</a:t>
              </a:r>
            </a:p>
          </p:txBody>
        </p:sp>
        <p:sp>
          <p:nvSpPr>
            <p:cNvPr id="97" name="tx97"/>
            <p:cNvSpPr/>
            <p:nvPr/>
          </p:nvSpPr>
          <p:spPr>
            <a:xfrm>
              <a:off x="6953334" y="2602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76</a:t>
              </a:r>
            </a:p>
          </p:txBody>
        </p:sp>
        <p:sp>
          <p:nvSpPr>
            <p:cNvPr id="98" name="tx98"/>
            <p:cNvSpPr/>
            <p:nvPr/>
          </p:nvSpPr>
          <p:spPr>
            <a:xfrm>
              <a:off x="7219877" y="26241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75</a:t>
              </a:r>
            </a:p>
          </p:txBody>
        </p:sp>
        <p:sp>
          <p:nvSpPr>
            <p:cNvPr id="99" name="tx99"/>
            <p:cNvSpPr/>
            <p:nvPr/>
          </p:nvSpPr>
          <p:spPr>
            <a:xfrm>
              <a:off x="7486420" y="26639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73</a:t>
              </a:r>
            </a:p>
          </p:txBody>
        </p:sp>
        <p:sp>
          <p:nvSpPr>
            <p:cNvPr id="100" name="tx100"/>
            <p:cNvSpPr/>
            <p:nvPr/>
          </p:nvSpPr>
          <p:spPr>
            <a:xfrm>
              <a:off x="7752963" y="25403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79</a:t>
              </a:r>
            </a:p>
          </p:txBody>
        </p:sp>
        <p:sp>
          <p:nvSpPr>
            <p:cNvPr id="101" name="tx101"/>
            <p:cNvSpPr/>
            <p:nvPr/>
          </p:nvSpPr>
          <p:spPr>
            <a:xfrm>
              <a:off x="8019506" y="2725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70</a:t>
              </a:r>
            </a:p>
          </p:txBody>
        </p:sp>
        <p:sp>
          <p:nvSpPr>
            <p:cNvPr id="102" name="tx102"/>
            <p:cNvSpPr/>
            <p:nvPr/>
          </p:nvSpPr>
          <p:spPr>
            <a:xfrm>
              <a:off x="1340869" y="386990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03" name="tx103"/>
            <p:cNvSpPr/>
            <p:nvPr/>
          </p:nvSpPr>
          <p:spPr>
            <a:xfrm>
              <a:off x="2718789" y="397900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04" name="tx104"/>
            <p:cNvSpPr/>
            <p:nvPr/>
          </p:nvSpPr>
          <p:spPr>
            <a:xfrm>
              <a:off x="4006300" y="398763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5" name="tx105"/>
            <p:cNvSpPr/>
            <p:nvPr/>
          </p:nvSpPr>
          <p:spPr>
            <a:xfrm>
              <a:off x="5339016" y="39147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06" name="tx106"/>
            <p:cNvSpPr/>
            <p:nvPr/>
          </p:nvSpPr>
          <p:spPr>
            <a:xfrm>
              <a:off x="6405188" y="392185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07" name="tx107"/>
            <p:cNvSpPr/>
            <p:nvPr/>
          </p:nvSpPr>
          <p:spPr>
            <a:xfrm>
              <a:off x="6671731" y="390077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08" name="tx108"/>
            <p:cNvSpPr/>
            <p:nvPr/>
          </p:nvSpPr>
          <p:spPr>
            <a:xfrm>
              <a:off x="6938274" y="388514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09" name="tx109"/>
            <p:cNvSpPr/>
            <p:nvPr/>
          </p:nvSpPr>
          <p:spPr>
            <a:xfrm>
              <a:off x="7204817" y="389386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10" name="tx110"/>
            <p:cNvSpPr/>
            <p:nvPr/>
          </p:nvSpPr>
          <p:spPr>
            <a:xfrm>
              <a:off x="7471361" y="389573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11" name="tx111"/>
            <p:cNvSpPr/>
            <p:nvPr/>
          </p:nvSpPr>
          <p:spPr>
            <a:xfrm>
              <a:off x="7737904" y="396954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12" name="tx112"/>
            <p:cNvSpPr/>
            <p:nvPr/>
          </p:nvSpPr>
          <p:spPr>
            <a:xfrm>
              <a:off x="8004447" y="387559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13" name="tx113"/>
            <p:cNvSpPr/>
            <p:nvPr/>
          </p:nvSpPr>
          <p:spPr>
            <a:xfrm>
              <a:off x="1340869" y="355941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14" name="tx114"/>
            <p:cNvSpPr/>
            <p:nvPr/>
          </p:nvSpPr>
          <p:spPr>
            <a:xfrm>
              <a:off x="4006300" y="379550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15" name="tx115"/>
            <p:cNvSpPr/>
            <p:nvPr/>
          </p:nvSpPr>
          <p:spPr>
            <a:xfrm>
              <a:off x="5339016" y="365317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16" name="tx116"/>
            <p:cNvSpPr/>
            <p:nvPr/>
          </p:nvSpPr>
          <p:spPr>
            <a:xfrm>
              <a:off x="6405188" y="364249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17" name="tx117"/>
            <p:cNvSpPr/>
            <p:nvPr/>
          </p:nvSpPr>
          <p:spPr>
            <a:xfrm>
              <a:off x="6671731" y="360514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18" name="tx118"/>
            <p:cNvSpPr/>
            <p:nvPr/>
          </p:nvSpPr>
          <p:spPr>
            <a:xfrm>
              <a:off x="6938274" y="358053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19" name="tx119"/>
            <p:cNvSpPr/>
            <p:nvPr/>
          </p:nvSpPr>
          <p:spPr>
            <a:xfrm>
              <a:off x="7204817" y="359117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20" name="tx120"/>
            <p:cNvSpPr/>
            <p:nvPr/>
          </p:nvSpPr>
          <p:spPr>
            <a:xfrm>
              <a:off x="7471361" y="357215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21" name="tx121"/>
            <p:cNvSpPr/>
            <p:nvPr/>
          </p:nvSpPr>
          <p:spPr>
            <a:xfrm>
              <a:off x="7737904" y="371782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22" name="tx122"/>
            <p:cNvSpPr/>
            <p:nvPr/>
          </p:nvSpPr>
          <p:spPr>
            <a:xfrm>
              <a:off x="8004447" y="351897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23" name="tx123"/>
            <p:cNvSpPr/>
            <p:nvPr/>
          </p:nvSpPr>
          <p:spPr>
            <a:xfrm>
              <a:off x="1340869" y="337692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24" name="tx124"/>
            <p:cNvSpPr/>
            <p:nvPr/>
          </p:nvSpPr>
          <p:spPr>
            <a:xfrm>
              <a:off x="2673584" y="372388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125" name="tx125"/>
            <p:cNvSpPr/>
            <p:nvPr/>
          </p:nvSpPr>
          <p:spPr>
            <a:xfrm>
              <a:off x="4051504" y="361270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26" name="tx126"/>
            <p:cNvSpPr/>
            <p:nvPr/>
          </p:nvSpPr>
          <p:spPr>
            <a:xfrm>
              <a:off x="5339016" y="3472284"/>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127" name="tx127"/>
            <p:cNvSpPr/>
            <p:nvPr/>
          </p:nvSpPr>
          <p:spPr>
            <a:xfrm>
              <a:off x="6405188" y="344045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128" name="tx128"/>
            <p:cNvSpPr/>
            <p:nvPr/>
          </p:nvSpPr>
          <p:spPr>
            <a:xfrm>
              <a:off x="6716935" y="34065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29" name="tx129"/>
            <p:cNvSpPr/>
            <p:nvPr/>
          </p:nvSpPr>
          <p:spPr>
            <a:xfrm>
              <a:off x="6938274" y="338874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30" name="tx130"/>
            <p:cNvSpPr/>
            <p:nvPr/>
          </p:nvSpPr>
          <p:spPr>
            <a:xfrm>
              <a:off x="7204817" y="33924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31" name="tx131"/>
            <p:cNvSpPr/>
            <p:nvPr/>
          </p:nvSpPr>
          <p:spPr>
            <a:xfrm>
              <a:off x="7471361" y="335071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132" name="tx132"/>
            <p:cNvSpPr/>
            <p:nvPr/>
          </p:nvSpPr>
          <p:spPr>
            <a:xfrm>
              <a:off x="7737904" y="349715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33" name="tx133"/>
            <p:cNvSpPr/>
            <p:nvPr/>
          </p:nvSpPr>
          <p:spPr>
            <a:xfrm>
              <a:off x="8004447" y="328881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34" name="tx134"/>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5" name="tx135"/>
            <p:cNvSpPr/>
            <p:nvPr/>
          </p:nvSpPr>
          <p:spPr>
            <a:xfrm>
              <a:off x="717597" y="3574176"/>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36" name="tx136"/>
            <p:cNvSpPr/>
            <p:nvPr/>
          </p:nvSpPr>
          <p:spPr>
            <a:xfrm>
              <a:off x="639902" y="308365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37" name="tx137"/>
            <p:cNvSpPr/>
            <p:nvPr/>
          </p:nvSpPr>
          <p:spPr>
            <a:xfrm>
              <a:off x="639902" y="259353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38" name="tx138"/>
            <p:cNvSpPr/>
            <p:nvPr/>
          </p:nvSpPr>
          <p:spPr>
            <a:xfrm>
              <a:off x="639902" y="210342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39" name="tx139"/>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6" name="tx156"/>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7" name="pl157"/>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pl158"/>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9" name="tx159"/>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60" name="tx160"/>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61" name="rc161"/>
            <p:cNvSpPr/>
            <p:nvPr/>
          </p:nvSpPr>
          <p:spPr>
            <a:xfrm>
              <a:off x="4663170" y="4979579"/>
              <a:ext cx="201456" cy="201456"/>
            </a:xfrm>
            <a:prstGeom prst="rect">
              <a:avLst/>
            </a:prstGeom>
            <a:solidFill>
              <a:srgbClr val="B3B3B3">
                <a:alpha val="85098"/>
              </a:srgbClr>
            </a:solidFill>
          </p:spPr>
          <p:txBody>
            <a:bodyPr/>
            <a:lstStyle/>
            <a:p/>
          </p:txBody>
        </p:sp>
        <p:sp>
          <p:nvSpPr>
            <p:cNvPr id="162" name="rc162"/>
            <p:cNvSpPr/>
            <p:nvPr/>
          </p:nvSpPr>
          <p:spPr>
            <a:xfrm>
              <a:off x="5565324" y="4979579"/>
              <a:ext cx="201456" cy="201456"/>
            </a:xfrm>
            <a:prstGeom prst="rect">
              <a:avLst/>
            </a:prstGeom>
            <a:solidFill>
              <a:srgbClr val="1CABE2">
                <a:alpha val="85098"/>
              </a:srgbClr>
            </a:solidFill>
          </p:spPr>
          <p:txBody>
            <a:bodyPr/>
            <a:lstStyle/>
            <a:p/>
          </p:txBody>
        </p:sp>
        <p:sp>
          <p:nvSpPr>
            <p:cNvPr id="163" name="tx163"/>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4" name="tx164"/>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6" name="tx166"/>
            <p:cNvSpPr/>
            <p:nvPr/>
          </p:nvSpPr>
          <p:spPr>
            <a:xfrm>
              <a:off x="951100" y="1582906"/>
              <a:ext cx="272144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Bosnia and Herzegovina, 2000-2025</a:t>
              </a:r>
            </a:p>
          </p:txBody>
        </p:sp>
        <p:sp>
          <p:nvSpPr>
            <p:cNvPr id="167" name="pl167"/>
            <p:cNvSpPr/>
            <p:nvPr/>
          </p:nvSpPr>
          <p:spPr>
            <a:xfrm>
              <a:off x="224873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15366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605859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796352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4" name="pl174"/>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20120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510613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701106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273" y="5726143"/>
              <a:ext cx="2985977" cy="119033"/>
            </a:xfrm>
            <a:prstGeom prst="rect">
              <a:avLst/>
            </a:prstGeom>
            <a:solidFill>
              <a:srgbClr val="1CABE2">
                <a:alpha val="85098"/>
              </a:srgbClr>
            </a:solidFill>
          </p:spPr>
          <p:txBody>
            <a:bodyPr/>
            <a:lstStyle/>
            <a:p/>
          </p:txBody>
        </p:sp>
        <p:sp>
          <p:nvSpPr>
            <p:cNvPr id="179" name="rc179"/>
            <p:cNvSpPr/>
            <p:nvPr/>
          </p:nvSpPr>
          <p:spPr>
            <a:xfrm>
              <a:off x="1296273" y="5577352"/>
              <a:ext cx="2085898" cy="119033"/>
            </a:xfrm>
            <a:prstGeom prst="rect">
              <a:avLst/>
            </a:prstGeom>
            <a:solidFill>
              <a:srgbClr val="1CABE2">
                <a:alpha val="85098"/>
              </a:srgbClr>
            </a:solidFill>
          </p:spPr>
          <p:txBody>
            <a:bodyPr/>
            <a:lstStyle/>
            <a:p/>
          </p:txBody>
        </p:sp>
        <p:sp>
          <p:nvSpPr>
            <p:cNvPr id="180" name="rc180"/>
            <p:cNvSpPr/>
            <p:nvPr/>
          </p:nvSpPr>
          <p:spPr>
            <a:xfrm>
              <a:off x="1296273" y="5428560"/>
              <a:ext cx="3911774" cy="119033"/>
            </a:xfrm>
            <a:prstGeom prst="rect">
              <a:avLst/>
            </a:prstGeom>
            <a:solidFill>
              <a:srgbClr val="1CABE2">
                <a:alpha val="85098"/>
              </a:srgbClr>
            </a:solidFill>
          </p:spPr>
          <p:txBody>
            <a:bodyPr/>
            <a:lstStyle/>
            <a:p/>
          </p:txBody>
        </p:sp>
        <p:sp>
          <p:nvSpPr>
            <p:cNvPr id="181" name="rc181"/>
            <p:cNvSpPr/>
            <p:nvPr/>
          </p:nvSpPr>
          <p:spPr>
            <a:xfrm>
              <a:off x="4282251" y="5726143"/>
              <a:ext cx="2444025" cy="119033"/>
            </a:xfrm>
            <a:prstGeom prst="rect">
              <a:avLst/>
            </a:prstGeom>
            <a:solidFill>
              <a:srgbClr val="B3B3B3">
                <a:alpha val="85098"/>
              </a:srgbClr>
            </a:solidFill>
          </p:spPr>
          <p:txBody>
            <a:bodyPr/>
            <a:lstStyle/>
            <a:p/>
          </p:txBody>
        </p:sp>
        <p:sp>
          <p:nvSpPr>
            <p:cNvPr id="182" name="rc182"/>
            <p:cNvSpPr/>
            <p:nvPr/>
          </p:nvSpPr>
          <p:spPr>
            <a:xfrm>
              <a:off x="3382172" y="5577352"/>
              <a:ext cx="2780245" cy="119033"/>
            </a:xfrm>
            <a:prstGeom prst="rect">
              <a:avLst/>
            </a:prstGeom>
            <a:solidFill>
              <a:srgbClr val="B3B3B3">
                <a:alpha val="85098"/>
              </a:srgbClr>
            </a:solidFill>
          </p:spPr>
          <p:txBody>
            <a:bodyPr/>
            <a:lstStyle/>
            <a:p/>
          </p:txBody>
        </p:sp>
        <p:sp>
          <p:nvSpPr>
            <p:cNvPr id="183" name="rc183"/>
            <p:cNvSpPr/>
            <p:nvPr/>
          </p:nvSpPr>
          <p:spPr>
            <a:xfrm>
              <a:off x="5208047" y="5428560"/>
              <a:ext cx="2991692" cy="119033"/>
            </a:xfrm>
            <a:prstGeom prst="rect">
              <a:avLst/>
            </a:prstGeom>
            <a:solidFill>
              <a:srgbClr val="B3B3B3">
                <a:alpha val="85098"/>
              </a:srgbClr>
            </a:solidFill>
          </p:spPr>
          <p:txBody>
            <a:bodyPr/>
            <a:lstStyle/>
            <a:p/>
          </p:txBody>
        </p:sp>
        <p:sp>
          <p:nvSpPr>
            <p:cNvPr id="184" name="tx184"/>
            <p:cNvSpPr/>
            <p:nvPr/>
          </p:nvSpPr>
          <p:spPr>
            <a:xfrm>
              <a:off x="6806649"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5.7</a:t>
              </a:r>
            </a:p>
          </p:txBody>
        </p:sp>
        <p:sp>
          <p:nvSpPr>
            <p:cNvPr id="185" name="tx185"/>
            <p:cNvSpPr/>
            <p:nvPr/>
          </p:nvSpPr>
          <p:spPr>
            <a:xfrm>
              <a:off x="6242790"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5.1</a:t>
              </a:r>
            </a:p>
          </p:txBody>
        </p:sp>
        <p:sp>
          <p:nvSpPr>
            <p:cNvPr id="186" name="tx186"/>
            <p:cNvSpPr/>
            <p:nvPr/>
          </p:nvSpPr>
          <p:spPr>
            <a:xfrm>
              <a:off x="8280112" y="544635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7.2</a:t>
              </a:r>
            </a:p>
          </p:txBody>
        </p:sp>
        <p:sp>
          <p:nvSpPr>
            <p:cNvPr id="187" name="tx187"/>
            <p:cNvSpPr/>
            <p:nvPr/>
          </p:nvSpPr>
          <p:spPr>
            <a:xfrm>
              <a:off x="2708890" y="574246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3.1</a:t>
              </a:r>
            </a:p>
          </p:txBody>
        </p:sp>
        <p:sp>
          <p:nvSpPr>
            <p:cNvPr id="188" name="tx188"/>
            <p:cNvSpPr/>
            <p:nvPr/>
          </p:nvSpPr>
          <p:spPr>
            <a:xfrm>
              <a:off x="2258850" y="559514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a:t>
              </a:r>
            </a:p>
          </p:txBody>
        </p:sp>
        <p:sp>
          <p:nvSpPr>
            <p:cNvPr id="189" name="tx189"/>
            <p:cNvSpPr/>
            <p:nvPr/>
          </p:nvSpPr>
          <p:spPr>
            <a:xfrm>
              <a:off x="3171788" y="544635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4.1</a:t>
              </a:r>
            </a:p>
          </p:txBody>
        </p:sp>
        <p:sp>
          <p:nvSpPr>
            <p:cNvPr id="190" name="tx190"/>
            <p:cNvSpPr/>
            <p:nvPr/>
          </p:nvSpPr>
          <p:spPr>
            <a:xfrm>
              <a:off x="5423892"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2.6</a:t>
              </a:r>
            </a:p>
          </p:txBody>
        </p:sp>
        <p:sp>
          <p:nvSpPr>
            <p:cNvPr id="191" name="tx191"/>
            <p:cNvSpPr/>
            <p:nvPr/>
          </p:nvSpPr>
          <p:spPr>
            <a:xfrm>
              <a:off x="4691922"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2.9</a:t>
              </a:r>
            </a:p>
          </p:txBody>
        </p:sp>
        <p:sp>
          <p:nvSpPr>
            <p:cNvPr id="192" name="tx192"/>
            <p:cNvSpPr/>
            <p:nvPr/>
          </p:nvSpPr>
          <p:spPr>
            <a:xfrm>
              <a:off x="6623522" y="544488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3.1</a:t>
              </a:r>
            </a:p>
          </p:txBody>
        </p:sp>
        <p:sp>
          <p:nvSpPr>
            <p:cNvPr id="193" name="tx193"/>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7" name="tx197"/>
            <p:cNvSpPr/>
            <p:nvPr/>
          </p:nvSpPr>
          <p:spPr>
            <a:xfrm>
              <a:off x="3115767"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98" name="tx198"/>
            <p:cNvSpPr/>
            <p:nvPr/>
          </p:nvSpPr>
          <p:spPr>
            <a:xfrm>
              <a:off x="5020697" y="59375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99" name="tx199"/>
            <p:cNvSpPr/>
            <p:nvPr/>
          </p:nvSpPr>
          <p:spPr>
            <a:xfrm>
              <a:off x="692562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200" name="tx200"/>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201" name="tx201"/>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2" name="tx202"/>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3" name="tx203"/>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Bosnia and Herzegovina.
In 2025, DTP1 coverage in Bosnia and Herzegovina declined at 83%. The number of children missing out on any DTP vaccination (zero-dose children) increased from 2,000 in 2024 to 4,000 in 2025.
DTP3 coverage declined at 70% in 2025, leaving 7,000 children vulnerable to vaccine-preventable diseases.</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83% and DTP3 was 70%, leaving 7,000 children un- or under-vaccinated, including 4,000 zero-dose and 3,000 with only partial protection.</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60045"/>
              <a:ext cx="3397293" cy="284327"/>
            </a:xfrm>
            <a:custGeom>
              <a:avLst/>
              <a:pathLst>
                <a:path w="3397293" h="284327">
                  <a:moveTo>
                    <a:pt x="0" y="131228"/>
                  </a:moveTo>
                  <a:lnTo>
                    <a:pt x="135891" y="43742"/>
                  </a:lnTo>
                  <a:lnTo>
                    <a:pt x="271783" y="218713"/>
                  </a:lnTo>
                  <a:lnTo>
                    <a:pt x="407675" y="65614"/>
                  </a:lnTo>
                  <a:lnTo>
                    <a:pt x="543566" y="65614"/>
                  </a:lnTo>
                  <a:lnTo>
                    <a:pt x="679458" y="21871"/>
                  </a:lnTo>
                  <a:lnTo>
                    <a:pt x="815350" y="43742"/>
                  </a:lnTo>
                  <a:lnTo>
                    <a:pt x="951242" y="0"/>
                  </a:lnTo>
                  <a:lnTo>
                    <a:pt x="1087133" y="21871"/>
                  </a:lnTo>
                  <a:lnTo>
                    <a:pt x="1223025" y="21871"/>
                  </a:lnTo>
                  <a:lnTo>
                    <a:pt x="1358917" y="21871"/>
                  </a:lnTo>
                  <a:lnTo>
                    <a:pt x="1494809" y="43742"/>
                  </a:lnTo>
                  <a:lnTo>
                    <a:pt x="1630700" y="21871"/>
                  </a:lnTo>
                  <a:lnTo>
                    <a:pt x="1766592" y="43742"/>
                  </a:lnTo>
                  <a:lnTo>
                    <a:pt x="1902484" y="87485"/>
                  </a:lnTo>
                  <a:lnTo>
                    <a:pt x="2038375" y="153099"/>
                  </a:lnTo>
                  <a:lnTo>
                    <a:pt x="2174267" y="131228"/>
                  </a:lnTo>
                  <a:lnTo>
                    <a:pt x="2310159" y="87485"/>
                  </a:lnTo>
                  <a:lnTo>
                    <a:pt x="2446051" y="153099"/>
                  </a:lnTo>
                  <a:lnTo>
                    <a:pt x="2581942" y="153099"/>
                  </a:lnTo>
                  <a:lnTo>
                    <a:pt x="2717834" y="196842"/>
                  </a:lnTo>
                  <a:lnTo>
                    <a:pt x="2853726" y="240584"/>
                  </a:lnTo>
                  <a:lnTo>
                    <a:pt x="2989618" y="240584"/>
                  </a:lnTo>
                  <a:lnTo>
                    <a:pt x="3125509" y="240584"/>
                  </a:lnTo>
                  <a:lnTo>
                    <a:pt x="3261401" y="109356"/>
                  </a:lnTo>
                  <a:lnTo>
                    <a:pt x="3397293" y="284327"/>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174970"/>
            </a:xfrm>
            <a:custGeom>
              <a:avLst/>
              <a:pathLst>
                <a:path w="3397293" h="174970">
                  <a:moveTo>
                    <a:pt x="0" y="43742"/>
                  </a:moveTo>
                  <a:lnTo>
                    <a:pt x="135891" y="21871"/>
                  </a:lnTo>
                  <a:lnTo>
                    <a:pt x="271783" y="109356"/>
                  </a:lnTo>
                  <a:lnTo>
                    <a:pt x="407675" y="174970"/>
                  </a:lnTo>
                  <a:lnTo>
                    <a:pt x="543566" y="109356"/>
                  </a:lnTo>
                  <a:lnTo>
                    <a:pt x="679458" y="43742"/>
                  </a:lnTo>
                  <a:lnTo>
                    <a:pt x="815350" y="43742"/>
                  </a:lnTo>
                  <a:lnTo>
                    <a:pt x="951242" y="0"/>
                  </a:lnTo>
                  <a:lnTo>
                    <a:pt x="1087133" y="21871"/>
                  </a:lnTo>
                  <a:lnTo>
                    <a:pt x="1223025" y="65614"/>
                  </a:lnTo>
                  <a:lnTo>
                    <a:pt x="1358917" y="109356"/>
                  </a:lnTo>
                  <a:lnTo>
                    <a:pt x="1494809" y="109356"/>
                  </a:lnTo>
                  <a:lnTo>
                    <a:pt x="1630700" y="65614"/>
                  </a:lnTo>
                  <a:lnTo>
                    <a:pt x="1766592" y="43742"/>
                  </a:lnTo>
                  <a:lnTo>
                    <a:pt x="1902484" y="109356"/>
                  </a:lnTo>
                  <a:lnTo>
                    <a:pt x="2038375" y="87485"/>
                  </a:lnTo>
                  <a:lnTo>
                    <a:pt x="2174267" y="131228"/>
                  </a:lnTo>
                  <a:lnTo>
                    <a:pt x="2310159" y="87485"/>
                  </a:lnTo>
                  <a:lnTo>
                    <a:pt x="2446051" y="43742"/>
                  </a:lnTo>
                  <a:lnTo>
                    <a:pt x="2581942" y="65614"/>
                  </a:lnTo>
                  <a:lnTo>
                    <a:pt x="2717834" y="109356"/>
                  </a:lnTo>
                  <a:lnTo>
                    <a:pt x="2853726" y="131228"/>
                  </a:lnTo>
                  <a:lnTo>
                    <a:pt x="2989618" y="109356"/>
                  </a:lnTo>
                  <a:lnTo>
                    <a:pt x="3125509" y="109356"/>
                  </a:lnTo>
                  <a:lnTo>
                    <a:pt x="3261401" y="153099"/>
                  </a:lnTo>
                  <a:lnTo>
                    <a:pt x="3397293" y="153099"/>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60045"/>
              <a:ext cx="3397293" cy="284327"/>
            </a:xfrm>
            <a:custGeom>
              <a:avLst/>
              <a:pathLst>
                <a:path w="3397293" h="284327">
                  <a:moveTo>
                    <a:pt x="0" y="131228"/>
                  </a:moveTo>
                  <a:lnTo>
                    <a:pt x="135891" y="43742"/>
                  </a:lnTo>
                  <a:lnTo>
                    <a:pt x="271783" y="218713"/>
                  </a:lnTo>
                  <a:lnTo>
                    <a:pt x="407675" y="65614"/>
                  </a:lnTo>
                  <a:lnTo>
                    <a:pt x="543566" y="65614"/>
                  </a:lnTo>
                  <a:lnTo>
                    <a:pt x="679458" y="21871"/>
                  </a:lnTo>
                  <a:lnTo>
                    <a:pt x="815350" y="43742"/>
                  </a:lnTo>
                  <a:lnTo>
                    <a:pt x="951242" y="0"/>
                  </a:lnTo>
                  <a:lnTo>
                    <a:pt x="1087133" y="21871"/>
                  </a:lnTo>
                  <a:lnTo>
                    <a:pt x="1223025" y="21871"/>
                  </a:lnTo>
                  <a:lnTo>
                    <a:pt x="1358917" y="21871"/>
                  </a:lnTo>
                  <a:lnTo>
                    <a:pt x="1494809" y="43742"/>
                  </a:lnTo>
                  <a:lnTo>
                    <a:pt x="1630700" y="21871"/>
                  </a:lnTo>
                  <a:lnTo>
                    <a:pt x="1766592" y="43742"/>
                  </a:lnTo>
                  <a:lnTo>
                    <a:pt x="1902484" y="87485"/>
                  </a:lnTo>
                  <a:lnTo>
                    <a:pt x="2038375" y="153099"/>
                  </a:lnTo>
                  <a:lnTo>
                    <a:pt x="2174267" y="131228"/>
                  </a:lnTo>
                  <a:lnTo>
                    <a:pt x="2310159" y="87485"/>
                  </a:lnTo>
                  <a:lnTo>
                    <a:pt x="2446051" y="153099"/>
                  </a:lnTo>
                  <a:lnTo>
                    <a:pt x="2581942" y="153099"/>
                  </a:lnTo>
                  <a:lnTo>
                    <a:pt x="2717834" y="196842"/>
                  </a:lnTo>
                  <a:lnTo>
                    <a:pt x="2853726" y="240584"/>
                  </a:lnTo>
                  <a:lnTo>
                    <a:pt x="2989618" y="240584"/>
                  </a:lnTo>
                  <a:lnTo>
                    <a:pt x="3125509" y="240584"/>
                  </a:lnTo>
                  <a:lnTo>
                    <a:pt x="3261401" y="109356"/>
                  </a:lnTo>
                  <a:lnTo>
                    <a:pt x="3397293" y="284327"/>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32" name="pl32"/>
            <p:cNvSpPr/>
            <p:nvPr/>
          </p:nvSpPr>
          <p:spPr>
            <a:xfrm>
              <a:off x="1120965" y="1960045"/>
              <a:ext cx="3397293" cy="284327"/>
            </a:xfrm>
            <a:custGeom>
              <a:avLst/>
              <a:pathLst>
                <a:path w="3397293" h="284327">
                  <a:moveTo>
                    <a:pt x="0" y="131228"/>
                  </a:moveTo>
                  <a:lnTo>
                    <a:pt x="135891" y="43742"/>
                  </a:lnTo>
                  <a:lnTo>
                    <a:pt x="271783" y="218713"/>
                  </a:lnTo>
                  <a:lnTo>
                    <a:pt x="407675" y="65614"/>
                  </a:lnTo>
                  <a:lnTo>
                    <a:pt x="543566" y="65614"/>
                  </a:lnTo>
                  <a:lnTo>
                    <a:pt x="679458" y="21871"/>
                  </a:lnTo>
                  <a:lnTo>
                    <a:pt x="815350" y="43742"/>
                  </a:lnTo>
                  <a:lnTo>
                    <a:pt x="951242" y="0"/>
                  </a:lnTo>
                  <a:lnTo>
                    <a:pt x="1087133" y="21871"/>
                  </a:lnTo>
                  <a:lnTo>
                    <a:pt x="1223025" y="21871"/>
                  </a:lnTo>
                  <a:lnTo>
                    <a:pt x="1358917" y="21871"/>
                  </a:lnTo>
                  <a:lnTo>
                    <a:pt x="1494809" y="43742"/>
                  </a:lnTo>
                  <a:lnTo>
                    <a:pt x="1630700" y="21871"/>
                  </a:lnTo>
                  <a:lnTo>
                    <a:pt x="1766592" y="43742"/>
                  </a:lnTo>
                  <a:lnTo>
                    <a:pt x="1902484" y="87485"/>
                  </a:lnTo>
                  <a:lnTo>
                    <a:pt x="2038375" y="153099"/>
                  </a:lnTo>
                  <a:lnTo>
                    <a:pt x="2174267" y="131228"/>
                  </a:lnTo>
                  <a:lnTo>
                    <a:pt x="2310159" y="87485"/>
                  </a:lnTo>
                  <a:lnTo>
                    <a:pt x="2446051" y="153099"/>
                  </a:lnTo>
                  <a:lnTo>
                    <a:pt x="2581942" y="153099"/>
                  </a:lnTo>
                  <a:lnTo>
                    <a:pt x="2717834" y="196842"/>
                  </a:lnTo>
                  <a:lnTo>
                    <a:pt x="2853726" y="240584"/>
                  </a:lnTo>
                  <a:lnTo>
                    <a:pt x="2989618" y="240584"/>
                  </a:lnTo>
                  <a:lnTo>
                    <a:pt x="3125509" y="240584"/>
                  </a:lnTo>
                  <a:lnTo>
                    <a:pt x="3261401" y="109356"/>
                  </a:lnTo>
                  <a:lnTo>
                    <a:pt x="3397293" y="284327"/>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9" name="tx39"/>
            <p:cNvSpPr/>
            <p:nvPr/>
          </p:nvSpPr>
          <p:spPr>
            <a:xfrm>
              <a:off x="445796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90</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18133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18133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306214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82459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448439" y="4962980"/>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Bosnia and Herzegovina</a:t>
              </a:r>
            </a:p>
          </p:txBody>
        </p:sp>
        <p:sp>
          <p:nvSpPr>
            <p:cNvPr id="60" name="tx60"/>
            <p:cNvSpPr/>
            <p:nvPr/>
          </p:nvSpPr>
          <p:spPr>
            <a:xfrm>
              <a:off x="332924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4091698"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010829" y="1405107"/>
              <a:ext cx="361756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Bosnia and Herzegovina, 2000-2025</a:t>
              </a:r>
            </a:p>
          </p:txBody>
        </p:sp>
        <p:sp>
          <p:nvSpPr>
            <p:cNvPr id="63" name="pl63"/>
            <p:cNvSpPr/>
            <p:nvPr/>
          </p:nvSpPr>
          <p:spPr>
            <a:xfrm>
              <a:off x="5267799" y="370638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231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9398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1480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2647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3814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646469"/>
              <a:ext cx="3397293" cy="1148245"/>
            </a:xfrm>
            <a:custGeom>
              <a:avLst/>
              <a:pathLst>
                <a:path w="3397293" h="1148245">
                  <a:moveTo>
                    <a:pt x="0" y="529959"/>
                  </a:moveTo>
                  <a:lnTo>
                    <a:pt x="135891" y="176653"/>
                  </a:lnTo>
                  <a:lnTo>
                    <a:pt x="271783" y="883266"/>
                  </a:lnTo>
                  <a:lnTo>
                    <a:pt x="407675" y="264979"/>
                  </a:lnTo>
                  <a:lnTo>
                    <a:pt x="543566" y="264979"/>
                  </a:lnTo>
                  <a:lnTo>
                    <a:pt x="679458" y="88326"/>
                  </a:lnTo>
                  <a:lnTo>
                    <a:pt x="815350" y="176653"/>
                  </a:lnTo>
                  <a:lnTo>
                    <a:pt x="951242" y="0"/>
                  </a:lnTo>
                  <a:lnTo>
                    <a:pt x="1087133" y="88326"/>
                  </a:lnTo>
                  <a:lnTo>
                    <a:pt x="1223025" y="88326"/>
                  </a:lnTo>
                  <a:lnTo>
                    <a:pt x="1358917" y="88326"/>
                  </a:lnTo>
                  <a:lnTo>
                    <a:pt x="1494809" y="176653"/>
                  </a:lnTo>
                  <a:lnTo>
                    <a:pt x="1630700" y="88326"/>
                  </a:lnTo>
                  <a:lnTo>
                    <a:pt x="1766592" y="176653"/>
                  </a:lnTo>
                  <a:lnTo>
                    <a:pt x="1902484" y="353306"/>
                  </a:lnTo>
                  <a:lnTo>
                    <a:pt x="2038375" y="618286"/>
                  </a:lnTo>
                  <a:lnTo>
                    <a:pt x="2174267" y="529959"/>
                  </a:lnTo>
                  <a:lnTo>
                    <a:pt x="2310159" y="353306"/>
                  </a:lnTo>
                  <a:lnTo>
                    <a:pt x="2446051" y="618286"/>
                  </a:lnTo>
                  <a:lnTo>
                    <a:pt x="2581942" y="618286"/>
                  </a:lnTo>
                  <a:lnTo>
                    <a:pt x="2717834" y="794939"/>
                  </a:lnTo>
                  <a:lnTo>
                    <a:pt x="2853726" y="971592"/>
                  </a:lnTo>
                  <a:lnTo>
                    <a:pt x="2989618" y="971592"/>
                  </a:lnTo>
                  <a:lnTo>
                    <a:pt x="3125509" y="971592"/>
                  </a:lnTo>
                  <a:lnTo>
                    <a:pt x="3261401" y="441633"/>
                  </a:lnTo>
                  <a:lnTo>
                    <a:pt x="3397293" y="1148245"/>
                  </a:lnTo>
                </a:path>
              </a:pathLst>
            </a:custGeom>
            <a:ln w="27101" cap="flat">
              <a:solidFill>
                <a:srgbClr val="0058AB">
                  <a:alpha val="100000"/>
                </a:srgbClr>
              </a:solidFill>
              <a:prstDash val="solid"/>
              <a:round/>
            </a:ln>
          </p:spPr>
          <p:txBody>
            <a:bodyPr/>
            <a:lstStyle/>
            <a:p/>
          </p:txBody>
        </p:sp>
        <p:sp>
          <p:nvSpPr>
            <p:cNvPr id="77" name="pl77"/>
            <p:cNvSpPr/>
            <p:nvPr/>
          </p:nvSpPr>
          <p:spPr>
            <a:xfrm>
              <a:off x="5437664" y="3264755"/>
              <a:ext cx="3397293" cy="794939"/>
            </a:xfrm>
            <a:custGeom>
              <a:avLst/>
              <a:pathLst>
                <a:path w="3397293" h="794939">
                  <a:moveTo>
                    <a:pt x="0" y="794939"/>
                  </a:moveTo>
                  <a:lnTo>
                    <a:pt x="135891" y="706612"/>
                  </a:lnTo>
                  <a:lnTo>
                    <a:pt x="271783" y="706612"/>
                  </a:lnTo>
                  <a:lnTo>
                    <a:pt x="407675" y="618286"/>
                  </a:lnTo>
                  <a:lnTo>
                    <a:pt x="543566" y="529959"/>
                  </a:lnTo>
                  <a:lnTo>
                    <a:pt x="679458" y="441633"/>
                  </a:lnTo>
                  <a:lnTo>
                    <a:pt x="815350" y="353306"/>
                  </a:lnTo>
                  <a:lnTo>
                    <a:pt x="951242" y="353306"/>
                  </a:lnTo>
                  <a:lnTo>
                    <a:pt x="1087133" y="264979"/>
                  </a:lnTo>
                  <a:lnTo>
                    <a:pt x="1223025" y="176653"/>
                  </a:lnTo>
                  <a:lnTo>
                    <a:pt x="1358917" y="176653"/>
                  </a:lnTo>
                  <a:lnTo>
                    <a:pt x="1494809" y="88326"/>
                  </a:lnTo>
                  <a:lnTo>
                    <a:pt x="1630700" y="176653"/>
                  </a:lnTo>
                  <a:lnTo>
                    <a:pt x="1766592" y="176653"/>
                  </a:lnTo>
                  <a:lnTo>
                    <a:pt x="1902484" y="176653"/>
                  </a:lnTo>
                  <a:lnTo>
                    <a:pt x="2038375" y="176653"/>
                  </a:lnTo>
                  <a:lnTo>
                    <a:pt x="2174267" y="88326"/>
                  </a:lnTo>
                  <a:lnTo>
                    <a:pt x="2310159" y="88326"/>
                  </a:lnTo>
                  <a:lnTo>
                    <a:pt x="2446051" y="88326"/>
                  </a:lnTo>
                  <a:lnTo>
                    <a:pt x="2581942" y="0"/>
                  </a:lnTo>
                  <a:lnTo>
                    <a:pt x="2717834" y="264979"/>
                  </a:lnTo>
                  <a:lnTo>
                    <a:pt x="2853726" y="441633"/>
                  </a:lnTo>
                  <a:lnTo>
                    <a:pt x="2989618" y="176653"/>
                  </a:lnTo>
                  <a:lnTo>
                    <a:pt x="3125509" y="176653"/>
                  </a:lnTo>
                  <a:lnTo>
                    <a:pt x="3261401" y="176653"/>
                  </a:lnTo>
                  <a:lnTo>
                    <a:pt x="3397293" y="88326"/>
                  </a:lnTo>
                </a:path>
              </a:pathLst>
            </a:custGeom>
            <a:ln w="27101" cap="flat">
              <a:solidFill>
                <a:srgbClr val="80BD41">
                  <a:alpha val="100000"/>
                </a:srgbClr>
              </a:solidFill>
              <a:prstDash val="solid"/>
              <a:round/>
            </a:ln>
          </p:spPr>
          <p:txBody>
            <a:bodyPr/>
            <a:lstStyle/>
            <a:p/>
          </p:txBody>
        </p:sp>
        <p:sp>
          <p:nvSpPr>
            <p:cNvPr id="78" name="pl78"/>
            <p:cNvSpPr/>
            <p:nvPr/>
          </p:nvSpPr>
          <p:spPr>
            <a:xfrm>
              <a:off x="5437664" y="2999775"/>
              <a:ext cx="3397293" cy="706612"/>
            </a:xfrm>
            <a:custGeom>
              <a:avLst/>
              <a:pathLst>
                <a:path w="3397293" h="706612">
                  <a:moveTo>
                    <a:pt x="0" y="176653"/>
                  </a:moveTo>
                  <a:lnTo>
                    <a:pt x="135891" y="88326"/>
                  </a:lnTo>
                  <a:lnTo>
                    <a:pt x="271783" y="441633"/>
                  </a:lnTo>
                  <a:lnTo>
                    <a:pt x="407675" y="706612"/>
                  </a:lnTo>
                  <a:lnTo>
                    <a:pt x="543566" y="441633"/>
                  </a:lnTo>
                  <a:lnTo>
                    <a:pt x="679458" y="176653"/>
                  </a:lnTo>
                  <a:lnTo>
                    <a:pt x="815350" y="176653"/>
                  </a:lnTo>
                  <a:lnTo>
                    <a:pt x="951242" y="0"/>
                  </a:lnTo>
                  <a:lnTo>
                    <a:pt x="1087133" y="88326"/>
                  </a:lnTo>
                  <a:lnTo>
                    <a:pt x="1223025" y="264979"/>
                  </a:lnTo>
                  <a:lnTo>
                    <a:pt x="1358917" y="441633"/>
                  </a:lnTo>
                  <a:lnTo>
                    <a:pt x="1494809" y="441633"/>
                  </a:lnTo>
                  <a:lnTo>
                    <a:pt x="1630700" y="264979"/>
                  </a:lnTo>
                  <a:lnTo>
                    <a:pt x="1766592" y="176653"/>
                  </a:lnTo>
                  <a:lnTo>
                    <a:pt x="1902484" y="441633"/>
                  </a:lnTo>
                  <a:lnTo>
                    <a:pt x="2038375" y="353306"/>
                  </a:lnTo>
                  <a:lnTo>
                    <a:pt x="2174267" y="529959"/>
                  </a:lnTo>
                  <a:lnTo>
                    <a:pt x="2310159" y="353306"/>
                  </a:lnTo>
                  <a:lnTo>
                    <a:pt x="2446051" y="176653"/>
                  </a:lnTo>
                  <a:lnTo>
                    <a:pt x="2581942" y="264979"/>
                  </a:lnTo>
                  <a:lnTo>
                    <a:pt x="2717834" y="441633"/>
                  </a:lnTo>
                  <a:lnTo>
                    <a:pt x="2853726" y="529959"/>
                  </a:lnTo>
                  <a:lnTo>
                    <a:pt x="2989618" y="441633"/>
                  </a:lnTo>
                  <a:lnTo>
                    <a:pt x="3125509" y="441633"/>
                  </a:lnTo>
                  <a:lnTo>
                    <a:pt x="3261401" y="618286"/>
                  </a:lnTo>
                  <a:lnTo>
                    <a:pt x="3397293" y="618286"/>
                  </a:lnTo>
                </a:path>
              </a:pathLst>
            </a:custGeom>
            <a:ln w="27101" cap="flat">
              <a:solidFill>
                <a:srgbClr val="961A49">
                  <a:alpha val="100000"/>
                </a:srgbClr>
              </a:solidFill>
              <a:prstDash val="solid"/>
              <a:round/>
            </a:ln>
          </p:spPr>
          <p:txBody>
            <a:bodyPr/>
            <a:lstStyle/>
            <a:p/>
          </p:txBody>
        </p:sp>
        <p:sp>
          <p:nvSpPr>
            <p:cNvPr id="79" name="pl79"/>
            <p:cNvSpPr/>
            <p:nvPr/>
          </p:nvSpPr>
          <p:spPr>
            <a:xfrm>
              <a:off x="5437664" y="326475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646469"/>
              <a:ext cx="3397293" cy="1148245"/>
            </a:xfrm>
            <a:custGeom>
              <a:avLst/>
              <a:pathLst>
                <a:path w="3397293" h="1148245">
                  <a:moveTo>
                    <a:pt x="0" y="529959"/>
                  </a:moveTo>
                  <a:lnTo>
                    <a:pt x="135891" y="176653"/>
                  </a:lnTo>
                  <a:lnTo>
                    <a:pt x="271783" y="883266"/>
                  </a:lnTo>
                  <a:lnTo>
                    <a:pt x="407675" y="264979"/>
                  </a:lnTo>
                  <a:lnTo>
                    <a:pt x="543566" y="264979"/>
                  </a:lnTo>
                  <a:lnTo>
                    <a:pt x="679458" y="88326"/>
                  </a:lnTo>
                  <a:lnTo>
                    <a:pt x="815350" y="176653"/>
                  </a:lnTo>
                  <a:lnTo>
                    <a:pt x="951242" y="0"/>
                  </a:lnTo>
                  <a:lnTo>
                    <a:pt x="1087133" y="88326"/>
                  </a:lnTo>
                  <a:lnTo>
                    <a:pt x="1223025" y="88326"/>
                  </a:lnTo>
                  <a:lnTo>
                    <a:pt x="1358917" y="88326"/>
                  </a:lnTo>
                  <a:lnTo>
                    <a:pt x="1494809" y="176653"/>
                  </a:lnTo>
                  <a:lnTo>
                    <a:pt x="1630700" y="88326"/>
                  </a:lnTo>
                  <a:lnTo>
                    <a:pt x="1766592" y="176653"/>
                  </a:lnTo>
                  <a:lnTo>
                    <a:pt x="1902484" y="353306"/>
                  </a:lnTo>
                  <a:lnTo>
                    <a:pt x="2038375" y="618286"/>
                  </a:lnTo>
                  <a:lnTo>
                    <a:pt x="2174267" y="529959"/>
                  </a:lnTo>
                  <a:lnTo>
                    <a:pt x="2310159" y="353306"/>
                  </a:lnTo>
                  <a:lnTo>
                    <a:pt x="2446051" y="618286"/>
                  </a:lnTo>
                  <a:lnTo>
                    <a:pt x="2581942" y="618286"/>
                  </a:lnTo>
                  <a:lnTo>
                    <a:pt x="2717834" y="794939"/>
                  </a:lnTo>
                  <a:lnTo>
                    <a:pt x="2853726" y="971592"/>
                  </a:lnTo>
                  <a:lnTo>
                    <a:pt x="2989618" y="971592"/>
                  </a:lnTo>
                  <a:lnTo>
                    <a:pt x="3125509" y="971592"/>
                  </a:lnTo>
                  <a:lnTo>
                    <a:pt x="3261401" y="441633"/>
                  </a:lnTo>
                  <a:lnTo>
                    <a:pt x="3397293" y="1148245"/>
                  </a:lnTo>
                </a:path>
              </a:pathLst>
            </a:custGeom>
            <a:ln w="43362" cap="flat">
              <a:solidFill>
                <a:srgbClr val="000000">
                  <a:alpha val="100000"/>
                </a:srgbClr>
              </a:solidFill>
              <a:prstDash val="solid"/>
              <a:round/>
            </a:ln>
          </p:spPr>
          <p:txBody>
            <a:bodyPr/>
            <a:lstStyle/>
            <a:p/>
          </p:txBody>
        </p:sp>
        <p:sp>
          <p:nvSpPr>
            <p:cNvPr id="81" name="pl81"/>
            <p:cNvSpPr/>
            <p:nvPr/>
          </p:nvSpPr>
          <p:spPr>
            <a:xfrm>
              <a:off x="5437664" y="2646469"/>
              <a:ext cx="3397293" cy="1148245"/>
            </a:xfrm>
            <a:custGeom>
              <a:avLst/>
              <a:pathLst>
                <a:path w="3397293" h="1148245">
                  <a:moveTo>
                    <a:pt x="0" y="529959"/>
                  </a:moveTo>
                  <a:lnTo>
                    <a:pt x="135891" y="176653"/>
                  </a:lnTo>
                  <a:lnTo>
                    <a:pt x="271783" y="883266"/>
                  </a:lnTo>
                  <a:lnTo>
                    <a:pt x="407675" y="264979"/>
                  </a:lnTo>
                  <a:lnTo>
                    <a:pt x="543566" y="264979"/>
                  </a:lnTo>
                  <a:lnTo>
                    <a:pt x="679458" y="88326"/>
                  </a:lnTo>
                  <a:lnTo>
                    <a:pt x="815350" y="176653"/>
                  </a:lnTo>
                  <a:lnTo>
                    <a:pt x="951242" y="0"/>
                  </a:lnTo>
                  <a:lnTo>
                    <a:pt x="1087133" y="88326"/>
                  </a:lnTo>
                  <a:lnTo>
                    <a:pt x="1223025" y="88326"/>
                  </a:lnTo>
                  <a:lnTo>
                    <a:pt x="1358917" y="88326"/>
                  </a:lnTo>
                  <a:lnTo>
                    <a:pt x="1494809" y="176653"/>
                  </a:lnTo>
                  <a:lnTo>
                    <a:pt x="1630700" y="88326"/>
                  </a:lnTo>
                  <a:lnTo>
                    <a:pt x="1766592" y="176653"/>
                  </a:lnTo>
                  <a:lnTo>
                    <a:pt x="1902484" y="353306"/>
                  </a:lnTo>
                  <a:lnTo>
                    <a:pt x="2038375" y="618286"/>
                  </a:lnTo>
                  <a:lnTo>
                    <a:pt x="2174267" y="529959"/>
                  </a:lnTo>
                  <a:lnTo>
                    <a:pt x="2310159" y="353306"/>
                  </a:lnTo>
                  <a:lnTo>
                    <a:pt x="2446051" y="618286"/>
                  </a:lnTo>
                  <a:lnTo>
                    <a:pt x="2581942" y="618286"/>
                  </a:lnTo>
                  <a:lnTo>
                    <a:pt x="2717834" y="794939"/>
                  </a:lnTo>
                  <a:lnTo>
                    <a:pt x="2853726" y="971592"/>
                  </a:lnTo>
                  <a:lnTo>
                    <a:pt x="2989618" y="971592"/>
                  </a:lnTo>
                  <a:lnTo>
                    <a:pt x="3125509" y="971592"/>
                  </a:lnTo>
                  <a:lnTo>
                    <a:pt x="3261401" y="441633"/>
                  </a:lnTo>
                  <a:lnTo>
                    <a:pt x="3397293" y="1148245"/>
                  </a:lnTo>
                </a:path>
              </a:pathLst>
            </a:custGeom>
            <a:ln w="27101" cap="flat">
              <a:solidFill>
                <a:srgbClr val="0058AB">
                  <a:alpha val="100000"/>
                </a:srgbClr>
              </a:solidFill>
              <a:prstDash val="solid"/>
              <a:round/>
            </a:ln>
          </p:spPr>
          <p:txBody>
            <a:bodyPr/>
            <a:lstStyle/>
            <a:p/>
          </p:txBody>
        </p:sp>
        <p:sp>
          <p:nvSpPr>
            <p:cNvPr id="82" name="tx82"/>
            <p:cNvSpPr/>
            <p:nvPr/>
          </p:nvSpPr>
          <p:spPr>
            <a:xfrm>
              <a:off x="8902429" y="331396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3" name="tx83"/>
            <p:cNvSpPr/>
            <p:nvPr/>
          </p:nvSpPr>
          <p:spPr>
            <a:xfrm>
              <a:off x="8902429" y="3579262"/>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84" name="tx84"/>
            <p:cNvSpPr/>
            <p:nvPr/>
          </p:nvSpPr>
          <p:spPr>
            <a:xfrm>
              <a:off x="5003259" y="409590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5" name="tx85"/>
            <p:cNvSpPr/>
            <p:nvPr/>
          </p:nvSpPr>
          <p:spPr>
            <a:xfrm>
              <a:off x="5127474" y="321264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6" name="tx86"/>
            <p:cNvSpPr/>
            <p:nvPr/>
          </p:nvSpPr>
          <p:spPr>
            <a:xfrm>
              <a:off x="5049780" y="232937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7" name="tx8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8" name="tx8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9" name="tx8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1" name="tx9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2" name="tx9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3" name="tx9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4" name="tx9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95" name="pl95"/>
            <p:cNvSpPr/>
            <p:nvPr/>
          </p:nvSpPr>
          <p:spPr>
            <a:xfrm>
              <a:off x="549803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6" name="pl96"/>
            <p:cNvSpPr/>
            <p:nvPr/>
          </p:nvSpPr>
          <p:spPr>
            <a:xfrm>
              <a:off x="549803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7" name="pl97"/>
            <p:cNvSpPr/>
            <p:nvPr/>
          </p:nvSpPr>
          <p:spPr>
            <a:xfrm>
              <a:off x="737884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8" name="pl98"/>
            <p:cNvSpPr/>
            <p:nvPr/>
          </p:nvSpPr>
          <p:spPr>
            <a:xfrm>
              <a:off x="814129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99" name="tx99"/>
            <p:cNvSpPr/>
            <p:nvPr/>
          </p:nvSpPr>
          <p:spPr>
            <a:xfrm>
              <a:off x="5765137" y="4962980"/>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Bosnia and Herzegovina</a:t>
              </a:r>
            </a:p>
          </p:txBody>
        </p:sp>
        <p:sp>
          <p:nvSpPr>
            <p:cNvPr id="100" name="tx100"/>
            <p:cNvSpPr/>
            <p:nvPr/>
          </p:nvSpPr>
          <p:spPr>
            <a:xfrm>
              <a:off x="764594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1" name="tx101"/>
            <p:cNvSpPr/>
            <p:nvPr/>
          </p:nvSpPr>
          <p:spPr>
            <a:xfrm>
              <a:off x="8408397"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02" name="tx10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03" name="pl103"/>
            <p:cNvSpPr/>
            <p:nvPr/>
          </p:nvSpPr>
          <p:spPr>
            <a:xfrm>
              <a:off x="220853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04" name="pl104"/>
            <p:cNvSpPr/>
            <p:nvPr/>
          </p:nvSpPr>
          <p:spPr>
            <a:xfrm>
              <a:off x="399123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05" name="pl105"/>
            <p:cNvSpPr/>
            <p:nvPr/>
          </p:nvSpPr>
          <p:spPr>
            <a:xfrm>
              <a:off x="577393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06" name="pl106"/>
            <p:cNvSpPr/>
            <p:nvPr/>
          </p:nvSpPr>
          <p:spPr>
            <a:xfrm>
              <a:off x="755664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07" name="pl10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08" name="pl10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09" name="pl10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0" name="pl11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309988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488258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666529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844799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5" name="rc115"/>
            <p:cNvSpPr/>
            <p:nvPr/>
          </p:nvSpPr>
          <p:spPr>
            <a:xfrm>
              <a:off x="1317178" y="5887395"/>
              <a:ext cx="5588776" cy="114824"/>
            </a:xfrm>
            <a:prstGeom prst="rect">
              <a:avLst/>
            </a:prstGeom>
            <a:solidFill>
              <a:srgbClr val="1CABE2">
                <a:alpha val="80000"/>
              </a:srgbClr>
            </a:solidFill>
          </p:spPr>
          <p:txBody>
            <a:bodyPr/>
            <a:lstStyle/>
            <a:p/>
          </p:txBody>
        </p:sp>
        <p:sp>
          <p:nvSpPr>
            <p:cNvPr id="116" name="rc116"/>
            <p:cNvSpPr/>
            <p:nvPr/>
          </p:nvSpPr>
          <p:spPr>
            <a:xfrm>
              <a:off x="1317178" y="5743865"/>
              <a:ext cx="3904121" cy="114824"/>
            </a:xfrm>
            <a:prstGeom prst="rect">
              <a:avLst/>
            </a:prstGeom>
            <a:solidFill>
              <a:srgbClr val="1CABE2">
                <a:alpha val="80000"/>
              </a:srgbClr>
            </a:solidFill>
          </p:spPr>
          <p:txBody>
            <a:bodyPr/>
            <a:lstStyle/>
            <a:p/>
          </p:txBody>
        </p:sp>
        <p:sp>
          <p:nvSpPr>
            <p:cNvPr id="117" name="rc117"/>
            <p:cNvSpPr/>
            <p:nvPr/>
          </p:nvSpPr>
          <p:spPr>
            <a:xfrm>
              <a:off x="1317178" y="5600334"/>
              <a:ext cx="7321564" cy="114824"/>
            </a:xfrm>
            <a:prstGeom prst="rect">
              <a:avLst/>
            </a:prstGeom>
            <a:solidFill>
              <a:srgbClr val="1CABE2">
                <a:alpha val="80000"/>
              </a:srgbClr>
            </a:solidFill>
          </p:spPr>
          <p:txBody>
            <a:bodyPr/>
            <a:lstStyle/>
            <a:p/>
          </p:txBody>
        </p:sp>
        <p:sp>
          <p:nvSpPr>
            <p:cNvPr id="118" name="tx11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9" name="tx11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0" name="tx12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1" name="tx12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2" name="tx122"/>
            <p:cNvSpPr/>
            <p:nvPr/>
          </p:nvSpPr>
          <p:spPr>
            <a:xfrm>
              <a:off x="275029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3" name="tx123"/>
            <p:cNvSpPr/>
            <p:nvPr/>
          </p:nvSpPr>
          <p:spPr>
            <a:xfrm>
              <a:off x="453299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a:off x="6315699"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25" name="tx125"/>
            <p:cNvSpPr/>
            <p:nvPr/>
          </p:nvSpPr>
          <p:spPr>
            <a:xfrm>
              <a:off x="809840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26" name="tx126"/>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27" name="tx12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2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Bosnia and Herzegovina (83%) was 7 percentage points lower than the global average (90%) and 7 percentage points lower than the average across all ECAR countries (90%).
National DTP1 coverage was 6 percentage points lower than in 2019 (89%).
This equates to 4,000 zero-dose children in 2025 compared to 3,000 zero-dose children in 2019.</a:t>
            </a:r>
          </a:p>
        </p:txBody>
      </p:sp>
      <p:sp>
        <p:nvSpPr>
          <p:cNvPr id="13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Bosnia and Herzegovina DTP1 coverage was 83% - this is 6 percentage points lower than in 2019 and lower than both the global and regional averages.</a:t>
            </a:r>
          </a:p>
        </p:txBody>
      </p:sp>
      <p:grpSp xmlns:pic="http://schemas.openxmlformats.org/drawingml/2006/picture">
        <p:nvGrpSpPr>
          <p:cNvPr id="131" name=""/>
          <p:cNvGrpSpPr/>
          <p:nvPr/>
        </p:nvGrpSpPr>
        <p:grpSpPr>
          <a:xfrm>
            <a:off x="292608" y="1005840"/>
            <a:ext cx="8595360" cy="28575"/>
            <a:chOff x="292608" y="1005840"/>
            <a:chExt cx="8595360" cy="28575"/>
          </a:xfrm>
        </p:grpSpPr>
        <p:sp>
          <p:nvSpPr>
            <p:cNvPr id="13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ECAR from lowest to highest coverage, and the rank of the top 10 countries with the most zero-dose children, based on absolute numbers.
In 2025, Bosnia and Herzegovina ranked number 4 out of 21 countries for lowest DTP1 coverage (based on tied ranks).
Bosnia and Herzegovina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Bosnia and Herzegovina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482252" y="5557235"/>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26" name="pl26"/>
            <p:cNvSpPr/>
            <p:nvPr/>
          </p:nvSpPr>
          <p:spPr>
            <a:xfrm>
              <a:off x="2482252" y="4577995"/>
              <a:ext cx="4687757" cy="1223925"/>
            </a:xfrm>
            <a:custGeom>
              <a:avLst/>
              <a:pathLst>
                <a:path w="4687757" h="1223925">
                  <a:moveTo>
                    <a:pt x="0" y="489537"/>
                  </a:moveTo>
                  <a:lnTo>
                    <a:pt x="11837" y="489537"/>
                  </a:lnTo>
                  <a:lnTo>
                    <a:pt x="23675" y="489537"/>
                  </a:lnTo>
                  <a:lnTo>
                    <a:pt x="35513" y="489537"/>
                  </a:lnTo>
                  <a:lnTo>
                    <a:pt x="47351" y="489537"/>
                  </a:lnTo>
                  <a:lnTo>
                    <a:pt x="59188" y="489537"/>
                  </a:lnTo>
                  <a:lnTo>
                    <a:pt x="71026" y="489537"/>
                  </a:lnTo>
                  <a:lnTo>
                    <a:pt x="82864" y="489537"/>
                  </a:lnTo>
                  <a:lnTo>
                    <a:pt x="94702" y="489537"/>
                  </a:lnTo>
                  <a:lnTo>
                    <a:pt x="106539" y="489537"/>
                  </a:lnTo>
                  <a:lnTo>
                    <a:pt x="118377" y="489537"/>
                  </a:lnTo>
                  <a:lnTo>
                    <a:pt x="130215" y="489537"/>
                  </a:lnTo>
                  <a:lnTo>
                    <a:pt x="142053" y="489537"/>
                  </a:lnTo>
                  <a:lnTo>
                    <a:pt x="153891" y="489537"/>
                  </a:lnTo>
                  <a:lnTo>
                    <a:pt x="165728" y="489537"/>
                  </a:lnTo>
                  <a:lnTo>
                    <a:pt x="177566" y="489537"/>
                  </a:lnTo>
                  <a:lnTo>
                    <a:pt x="189404" y="489537"/>
                  </a:lnTo>
                  <a:lnTo>
                    <a:pt x="201242" y="489537"/>
                  </a:lnTo>
                  <a:lnTo>
                    <a:pt x="213079" y="489537"/>
                  </a:lnTo>
                  <a:lnTo>
                    <a:pt x="224917" y="489537"/>
                  </a:lnTo>
                  <a:lnTo>
                    <a:pt x="236755" y="489537"/>
                  </a:lnTo>
                  <a:lnTo>
                    <a:pt x="248593" y="489537"/>
                  </a:lnTo>
                  <a:lnTo>
                    <a:pt x="260430" y="489537"/>
                  </a:lnTo>
                  <a:lnTo>
                    <a:pt x="272268" y="489537"/>
                  </a:lnTo>
                  <a:lnTo>
                    <a:pt x="284106" y="489537"/>
                  </a:lnTo>
                  <a:lnTo>
                    <a:pt x="295944" y="489537"/>
                  </a:lnTo>
                  <a:lnTo>
                    <a:pt x="307782" y="489537"/>
                  </a:lnTo>
                  <a:lnTo>
                    <a:pt x="319619" y="489537"/>
                  </a:lnTo>
                  <a:lnTo>
                    <a:pt x="331457" y="489537"/>
                  </a:lnTo>
                  <a:lnTo>
                    <a:pt x="343295" y="489537"/>
                  </a:lnTo>
                  <a:lnTo>
                    <a:pt x="355133" y="489537"/>
                  </a:lnTo>
                  <a:lnTo>
                    <a:pt x="366970" y="489537"/>
                  </a:lnTo>
                  <a:lnTo>
                    <a:pt x="378808" y="489537"/>
                  </a:lnTo>
                  <a:lnTo>
                    <a:pt x="390646" y="489537"/>
                  </a:lnTo>
                  <a:lnTo>
                    <a:pt x="402484" y="489537"/>
                  </a:lnTo>
                  <a:lnTo>
                    <a:pt x="414321" y="489537"/>
                  </a:lnTo>
                  <a:lnTo>
                    <a:pt x="426159" y="489537"/>
                  </a:lnTo>
                  <a:lnTo>
                    <a:pt x="437997" y="489537"/>
                  </a:lnTo>
                  <a:lnTo>
                    <a:pt x="449835" y="489537"/>
                  </a:lnTo>
                  <a:lnTo>
                    <a:pt x="461673" y="489537"/>
                  </a:lnTo>
                  <a:lnTo>
                    <a:pt x="473510" y="489537"/>
                  </a:lnTo>
                  <a:lnTo>
                    <a:pt x="485348" y="489537"/>
                  </a:lnTo>
                  <a:lnTo>
                    <a:pt x="497186" y="489537"/>
                  </a:lnTo>
                  <a:lnTo>
                    <a:pt x="509024" y="489537"/>
                  </a:lnTo>
                  <a:lnTo>
                    <a:pt x="520861" y="489537"/>
                  </a:lnTo>
                  <a:lnTo>
                    <a:pt x="532699" y="489537"/>
                  </a:lnTo>
                  <a:lnTo>
                    <a:pt x="544537" y="489537"/>
                  </a:lnTo>
                  <a:lnTo>
                    <a:pt x="556375" y="489537"/>
                  </a:lnTo>
                  <a:lnTo>
                    <a:pt x="568213" y="489537"/>
                  </a:lnTo>
                  <a:lnTo>
                    <a:pt x="580050" y="489537"/>
                  </a:lnTo>
                  <a:lnTo>
                    <a:pt x="591888" y="489537"/>
                  </a:lnTo>
                  <a:lnTo>
                    <a:pt x="603726" y="489537"/>
                  </a:lnTo>
                  <a:lnTo>
                    <a:pt x="615564" y="489537"/>
                  </a:lnTo>
                  <a:lnTo>
                    <a:pt x="627401" y="489537"/>
                  </a:lnTo>
                  <a:lnTo>
                    <a:pt x="639239" y="489537"/>
                  </a:lnTo>
                  <a:lnTo>
                    <a:pt x="651077" y="489537"/>
                  </a:lnTo>
                  <a:lnTo>
                    <a:pt x="662915" y="489537"/>
                  </a:lnTo>
                  <a:lnTo>
                    <a:pt x="674752" y="489537"/>
                  </a:lnTo>
                  <a:lnTo>
                    <a:pt x="686590" y="489537"/>
                  </a:lnTo>
                  <a:lnTo>
                    <a:pt x="698428" y="489537"/>
                  </a:lnTo>
                  <a:lnTo>
                    <a:pt x="710266" y="489537"/>
                  </a:lnTo>
                  <a:lnTo>
                    <a:pt x="722104" y="489537"/>
                  </a:lnTo>
                  <a:lnTo>
                    <a:pt x="733941" y="489537"/>
                  </a:lnTo>
                  <a:lnTo>
                    <a:pt x="745779" y="489537"/>
                  </a:lnTo>
                  <a:lnTo>
                    <a:pt x="757617" y="489537"/>
                  </a:lnTo>
                  <a:lnTo>
                    <a:pt x="769455" y="489537"/>
                  </a:lnTo>
                  <a:lnTo>
                    <a:pt x="781292" y="489537"/>
                  </a:lnTo>
                  <a:lnTo>
                    <a:pt x="793130" y="489537"/>
                  </a:lnTo>
                  <a:lnTo>
                    <a:pt x="804968" y="489537"/>
                  </a:lnTo>
                  <a:lnTo>
                    <a:pt x="816806" y="489537"/>
                  </a:lnTo>
                  <a:lnTo>
                    <a:pt x="828643" y="489537"/>
                  </a:lnTo>
                  <a:lnTo>
                    <a:pt x="840481" y="489537"/>
                  </a:lnTo>
                  <a:lnTo>
                    <a:pt x="852319" y="489537"/>
                  </a:lnTo>
                  <a:lnTo>
                    <a:pt x="864157" y="489537"/>
                  </a:lnTo>
                  <a:lnTo>
                    <a:pt x="875995" y="489537"/>
                  </a:lnTo>
                  <a:lnTo>
                    <a:pt x="887832" y="489537"/>
                  </a:lnTo>
                  <a:lnTo>
                    <a:pt x="899670" y="489537"/>
                  </a:lnTo>
                  <a:lnTo>
                    <a:pt x="911508" y="489537"/>
                  </a:lnTo>
                  <a:lnTo>
                    <a:pt x="923346" y="489537"/>
                  </a:lnTo>
                  <a:lnTo>
                    <a:pt x="935183" y="489537"/>
                  </a:lnTo>
                  <a:lnTo>
                    <a:pt x="947021" y="489537"/>
                  </a:lnTo>
                  <a:lnTo>
                    <a:pt x="958859" y="489537"/>
                  </a:lnTo>
                  <a:lnTo>
                    <a:pt x="970697" y="489537"/>
                  </a:lnTo>
                  <a:lnTo>
                    <a:pt x="982534" y="489537"/>
                  </a:lnTo>
                  <a:lnTo>
                    <a:pt x="994372" y="489537"/>
                  </a:lnTo>
                  <a:lnTo>
                    <a:pt x="1006210" y="489537"/>
                  </a:lnTo>
                  <a:lnTo>
                    <a:pt x="1018048" y="489537"/>
                  </a:lnTo>
                  <a:lnTo>
                    <a:pt x="1029886" y="489537"/>
                  </a:lnTo>
                  <a:lnTo>
                    <a:pt x="1041723" y="489537"/>
                  </a:lnTo>
                  <a:lnTo>
                    <a:pt x="1053561" y="489537"/>
                  </a:lnTo>
                  <a:lnTo>
                    <a:pt x="1065399" y="489537"/>
                  </a:lnTo>
                  <a:lnTo>
                    <a:pt x="1077237" y="489537"/>
                  </a:lnTo>
                  <a:lnTo>
                    <a:pt x="1089074" y="489537"/>
                  </a:lnTo>
                  <a:lnTo>
                    <a:pt x="1100912" y="489537"/>
                  </a:lnTo>
                  <a:lnTo>
                    <a:pt x="1112750" y="489537"/>
                  </a:lnTo>
                  <a:lnTo>
                    <a:pt x="1124588" y="489537"/>
                  </a:lnTo>
                  <a:lnTo>
                    <a:pt x="1136426" y="489537"/>
                  </a:lnTo>
                  <a:lnTo>
                    <a:pt x="1148263" y="489537"/>
                  </a:lnTo>
                  <a:lnTo>
                    <a:pt x="1160101" y="489537"/>
                  </a:lnTo>
                  <a:lnTo>
                    <a:pt x="1171939" y="489537"/>
                  </a:lnTo>
                  <a:lnTo>
                    <a:pt x="1171939" y="489373"/>
                  </a:lnTo>
                  <a:lnTo>
                    <a:pt x="1183777" y="489344"/>
                  </a:lnTo>
                  <a:lnTo>
                    <a:pt x="1195614" y="489310"/>
                  </a:lnTo>
                  <a:lnTo>
                    <a:pt x="1207452" y="489270"/>
                  </a:lnTo>
                  <a:lnTo>
                    <a:pt x="1219290" y="489224"/>
                  </a:lnTo>
                  <a:lnTo>
                    <a:pt x="1231128" y="489169"/>
                  </a:lnTo>
                  <a:lnTo>
                    <a:pt x="1242965" y="489104"/>
                  </a:lnTo>
                  <a:lnTo>
                    <a:pt x="1254803" y="489028"/>
                  </a:lnTo>
                  <a:lnTo>
                    <a:pt x="1266641" y="488939"/>
                  </a:lnTo>
                  <a:lnTo>
                    <a:pt x="1278479" y="488834"/>
                  </a:lnTo>
                  <a:lnTo>
                    <a:pt x="1290317" y="488711"/>
                  </a:lnTo>
                  <a:lnTo>
                    <a:pt x="1302154" y="488567"/>
                  </a:lnTo>
                  <a:lnTo>
                    <a:pt x="1313992" y="488397"/>
                  </a:lnTo>
                  <a:lnTo>
                    <a:pt x="1325830" y="488198"/>
                  </a:lnTo>
                  <a:lnTo>
                    <a:pt x="1337668" y="487964"/>
                  </a:lnTo>
                  <a:lnTo>
                    <a:pt x="1349505" y="487689"/>
                  </a:lnTo>
                  <a:lnTo>
                    <a:pt x="1361343" y="487366"/>
                  </a:lnTo>
                  <a:lnTo>
                    <a:pt x="1373181" y="486987"/>
                  </a:lnTo>
                  <a:lnTo>
                    <a:pt x="1385019" y="486543"/>
                  </a:lnTo>
                  <a:lnTo>
                    <a:pt x="1396856" y="486021"/>
                  </a:lnTo>
                  <a:lnTo>
                    <a:pt x="1408694" y="485410"/>
                  </a:lnTo>
                  <a:lnTo>
                    <a:pt x="1420532" y="484693"/>
                  </a:lnTo>
                  <a:lnTo>
                    <a:pt x="1432370" y="483853"/>
                  </a:lnTo>
                  <a:lnTo>
                    <a:pt x="1444208" y="482869"/>
                  </a:lnTo>
                  <a:lnTo>
                    <a:pt x="1456045" y="481719"/>
                  </a:lnTo>
                  <a:lnTo>
                    <a:pt x="1467883" y="480373"/>
                  </a:lnTo>
                  <a:lnTo>
                    <a:pt x="1479721" y="478801"/>
                  </a:lnTo>
                  <a:lnTo>
                    <a:pt x="1491559" y="476966"/>
                  </a:lnTo>
                  <a:lnTo>
                    <a:pt x="1503396" y="474827"/>
                  </a:lnTo>
                  <a:lnTo>
                    <a:pt x="1515234" y="472337"/>
                  </a:lnTo>
                  <a:lnTo>
                    <a:pt x="1527072" y="469444"/>
                  </a:lnTo>
                  <a:lnTo>
                    <a:pt x="1538910" y="466088"/>
                  </a:lnTo>
                  <a:lnTo>
                    <a:pt x="1550748" y="462204"/>
                  </a:lnTo>
                  <a:lnTo>
                    <a:pt x="1562585" y="457721"/>
                  </a:lnTo>
                  <a:lnTo>
                    <a:pt x="1574423" y="452562"/>
                  </a:lnTo>
                  <a:lnTo>
                    <a:pt x="1586261" y="446644"/>
                  </a:lnTo>
                  <a:lnTo>
                    <a:pt x="1598099" y="439884"/>
                  </a:lnTo>
                  <a:lnTo>
                    <a:pt x="1609936" y="432194"/>
                  </a:lnTo>
                  <a:lnTo>
                    <a:pt x="1621774" y="423492"/>
                  </a:lnTo>
                  <a:lnTo>
                    <a:pt x="1633612" y="413701"/>
                  </a:lnTo>
                  <a:lnTo>
                    <a:pt x="1645450" y="402756"/>
                  </a:lnTo>
                  <a:lnTo>
                    <a:pt x="1657287" y="390609"/>
                  </a:lnTo>
                  <a:lnTo>
                    <a:pt x="1669125" y="377236"/>
                  </a:lnTo>
                  <a:lnTo>
                    <a:pt x="1680963" y="362642"/>
                  </a:lnTo>
                  <a:lnTo>
                    <a:pt x="1692801" y="346868"/>
                  </a:lnTo>
                  <a:lnTo>
                    <a:pt x="1704639" y="329995"/>
                  </a:lnTo>
                  <a:lnTo>
                    <a:pt x="1716476" y="312148"/>
                  </a:lnTo>
                  <a:lnTo>
                    <a:pt x="1728314" y="293489"/>
                  </a:lnTo>
                  <a:lnTo>
                    <a:pt x="1740152" y="274221"/>
                  </a:lnTo>
                  <a:lnTo>
                    <a:pt x="1751990" y="254574"/>
                  </a:lnTo>
                  <a:lnTo>
                    <a:pt x="1763827" y="234799"/>
                  </a:lnTo>
                  <a:lnTo>
                    <a:pt x="1775665" y="215152"/>
                  </a:lnTo>
                  <a:lnTo>
                    <a:pt x="1787503" y="195883"/>
                  </a:lnTo>
                  <a:lnTo>
                    <a:pt x="1799341" y="177225"/>
                  </a:lnTo>
                  <a:lnTo>
                    <a:pt x="1811178" y="159377"/>
                  </a:lnTo>
                  <a:lnTo>
                    <a:pt x="1823016" y="142505"/>
                  </a:lnTo>
                  <a:lnTo>
                    <a:pt x="1834854" y="126731"/>
                  </a:lnTo>
                  <a:lnTo>
                    <a:pt x="1846692" y="112137"/>
                  </a:lnTo>
                  <a:lnTo>
                    <a:pt x="1858530" y="98763"/>
                  </a:lnTo>
                  <a:lnTo>
                    <a:pt x="1870367" y="86616"/>
                  </a:lnTo>
                  <a:lnTo>
                    <a:pt x="1882205" y="75671"/>
                  </a:lnTo>
                  <a:lnTo>
                    <a:pt x="1894043" y="65880"/>
                  </a:lnTo>
                  <a:lnTo>
                    <a:pt x="1905881" y="57178"/>
                  </a:lnTo>
                  <a:lnTo>
                    <a:pt x="1917718" y="49489"/>
                  </a:lnTo>
                  <a:lnTo>
                    <a:pt x="1929556" y="42728"/>
                  </a:lnTo>
                  <a:lnTo>
                    <a:pt x="1941394" y="36810"/>
                  </a:lnTo>
                  <a:lnTo>
                    <a:pt x="1953232" y="31651"/>
                  </a:lnTo>
                  <a:lnTo>
                    <a:pt x="1965069" y="27168"/>
                  </a:lnTo>
                  <a:lnTo>
                    <a:pt x="1976907" y="23284"/>
                  </a:lnTo>
                  <a:lnTo>
                    <a:pt x="1988745" y="19929"/>
                  </a:lnTo>
                  <a:lnTo>
                    <a:pt x="2000583" y="17035"/>
                  </a:lnTo>
                  <a:lnTo>
                    <a:pt x="2012421" y="14546"/>
                  </a:lnTo>
                  <a:lnTo>
                    <a:pt x="2024258" y="12407"/>
                  </a:lnTo>
                  <a:lnTo>
                    <a:pt x="2036096" y="10572"/>
                  </a:lnTo>
                  <a:lnTo>
                    <a:pt x="2047934" y="9000"/>
                  </a:lnTo>
                  <a:lnTo>
                    <a:pt x="2059772" y="7654"/>
                  </a:lnTo>
                  <a:lnTo>
                    <a:pt x="2071609" y="6503"/>
                  </a:lnTo>
                  <a:lnTo>
                    <a:pt x="2083447" y="5519"/>
                  </a:lnTo>
                  <a:lnTo>
                    <a:pt x="2095285" y="4680"/>
                  </a:lnTo>
                  <a:lnTo>
                    <a:pt x="2107123" y="3963"/>
                  </a:lnTo>
                  <a:lnTo>
                    <a:pt x="2118961" y="3351"/>
                  </a:lnTo>
                  <a:lnTo>
                    <a:pt x="2130798" y="2830"/>
                  </a:lnTo>
                  <a:lnTo>
                    <a:pt x="2142636" y="2385"/>
                  </a:lnTo>
                  <a:lnTo>
                    <a:pt x="2154474" y="2006"/>
                  </a:lnTo>
                  <a:lnTo>
                    <a:pt x="2166312" y="1684"/>
                  </a:lnTo>
                  <a:lnTo>
                    <a:pt x="2178149" y="1409"/>
                  </a:lnTo>
                  <a:lnTo>
                    <a:pt x="2189987" y="1174"/>
                  </a:lnTo>
                  <a:lnTo>
                    <a:pt x="2201825" y="975"/>
                  </a:lnTo>
                  <a:lnTo>
                    <a:pt x="2213663" y="805"/>
                  </a:lnTo>
                  <a:lnTo>
                    <a:pt x="2225500" y="661"/>
                  </a:lnTo>
                  <a:lnTo>
                    <a:pt x="2237338" y="538"/>
                  </a:lnTo>
                  <a:lnTo>
                    <a:pt x="2249176" y="433"/>
                  </a:lnTo>
                  <a:lnTo>
                    <a:pt x="2261014" y="344"/>
                  </a:lnTo>
                  <a:lnTo>
                    <a:pt x="2272852" y="268"/>
                  </a:lnTo>
                  <a:lnTo>
                    <a:pt x="2284689" y="204"/>
                  </a:lnTo>
                  <a:lnTo>
                    <a:pt x="2296527" y="149"/>
                  </a:lnTo>
                  <a:lnTo>
                    <a:pt x="2308365" y="102"/>
                  </a:lnTo>
                  <a:lnTo>
                    <a:pt x="2320203" y="62"/>
                  </a:lnTo>
                  <a:lnTo>
                    <a:pt x="2332040" y="28"/>
                  </a:lnTo>
                  <a:lnTo>
                    <a:pt x="2343878" y="0"/>
                  </a:lnTo>
                  <a:lnTo>
                    <a:pt x="2343878" y="82"/>
                  </a:lnTo>
                  <a:lnTo>
                    <a:pt x="2355716" y="125"/>
                  </a:lnTo>
                  <a:lnTo>
                    <a:pt x="2367554" y="176"/>
                  </a:lnTo>
                  <a:lnTo>
                    <a:pt x="2379391" y="235"/>
                  </a:lnTo>
                  <a:lnTo>
                    <a:pt x="2391229" y="305"/>
                  </a:lnTo>
                  <a:lnTo>
                    <a:pt x="2403067" y="388"/>
                  </a:lnTo>
                  <a:lnTo>
                    <a:pt x="2414905" y="485"/>
                  </a:lnTo>
                  <a:lnTo>
                    <a:pt x="2426743" y="598"/>
                  </a:lnTo>
                  <a:lnTo>
                    <a:pt x="2438580" y="732"/>
                  </a:lnTo>
                  <a:lnTo>
                    <a:pt x="2450418" y="889"/>
                  </a:lnTo>
                  <a:lnTo>
                    <a:pt x="2462256" y="1074"/>
                  </a:lnTo>
                  <a:lnTo>
                    <a:pt x="2474094" y="1290"/>
                  </a:lnTo>
                  <a:lnTo>
                    <a:pt x="2485931" y="1545"/>
                  </a:lnTo>
                  <a:lnTo>
                    <a:pt x="2497769" y="1844"/>
                  </a:lnTo>
                  <a:lnTo>
                    <a:pt x="2509607" y="2195"/>
                  </a:lnTo>
                  <a:lnTo>
                    <a:pt x="2521445" y="2608"/>
                  </a:lnTo>
                  <a:lnTo>
                    <a:pt x="2533283" y="3092"/>
                  </a:lnTo>
                  <a:lnTo>
                    <a:pt x="2545120" y="3660"/>
                  </a:lnTo>
                  <a:lnTo>
                    <a:pt x="2556958" y="4327"/>
                  </a:lnTo>
                  <a:lnTo>
                    <a:pt x="2568796" y="5109"/>
                  </a:lnTo>
                  <a:lnTo>
                    <a:pt x="2580634" y="6026"/>
                  </a:lnTo>
                  <a:lnTo>
                    <a:pt x="2592471" y="7102"/>
                  </a:lnTo>
                  <a:lnTo>
                    <a:pt x="2604309" y="8361"/>
                  </a:lnTo>
                  <a:lnTo>
                    <a:pt x="2616147" y="9837"/>
                  </a:lnTo>
                  <a:lnTo>
                    <a:pt x="2627985" y="11563"/>
                  </a:lnTo>
                  <a:lnTo>
                    <a:pt x="2639822" y="13582"/>
                  </a:lnTo>
                  <a:lnTo>
                    <a:pt x="2651660" y="15940"/>
                  </a:lnTo>
                  <a:lnTo>
                    <a:pt x="2663498" y="18692"/>
                  </a:lnTo>
                  <a:lnTo>
                    <a:pt x="2675336" y="21901"/>
                  </a:lnTo>
                  <a:lnTo>
                    <a:pt x="2687174" y="25635"/>
                  </a:lnTo>
                  <a:lnTo>
                    <a:pt x="2699011" y="29975"/>
                  </a:lnTo>
                  <a:lnTo>
                    <a:pt x="2710849" y="35009"/>
                  </a:lnTo>
                  <a:lnTo>
                    <a:pt x="2722687" y="40834"/>
                  </a:lnTo>
                  <a:lnTo>
                    <a:pt x="2734525" y="47559"/>
                  </a:lnTo>
                  <a:lnTo>
                    <a:pt x="2746362" y="55298"/>
                  </a:lnTo>
                  <a:lnTo>
                    <a:pt x="2758200" y="64174"/>
                  </a:lnTo>
                  <a:lnTo>
                    <a:pt x="2770038" y="74315"/>
                  </a:lnTo>
                  <a:lnTo>
                    <a:pt x="2781876" y="85850"/>
                  </a:lnTo>
                  <a:lnTo>
                    <a:pt x="2793713" y="98903"/>
                  </a:lnTo>
                  <a:lnTo>
                    <a:pt x="2805551" y="113589"/>
                  </a:lnTo>
                  <a:lnTo>
                    <a:pt x="2817389" y="130007"/>
                  </a:lnTo>
                  <a:lnTo>
                    <a:pt x="2829227" y="148227"/>
                  </a:lnTo>
                  <a:lnTo>
                    <a:pt x="2841065" y="168287"/>
                  </a:lnTo>
                  <a:lnTo>
                    <a:pt x="2852902" y="190179"/>
                  </a:lnTo>
                  <a:lnTo>
                    <a:pt x="2864740" y="213839"/>
                  </a:lnTo>
                  <a:lnTo>
                    <a:pt x="2876578" y="239148"/>
                  </a:lnTo>
                  <a:lnTo>
                    <a:pt x="2888416" y="265919"/>
                  </a:lnTo>
                  <a:lnTo>
                    <a:pt x="2900253" y="293908"/>
                  </a:lnTo>
                  <a:lnTo>
                    <a:pt x="2912091" y="322810"/>
                  </a:lnTo>
                  <a:lnTo>
                    <a:pt x="2923929" y="352280"/>
                  </a:lnTo>
                  <a:lnTo>
                    <a:pt x="2935767" y="381943"/>
                  </a:lnTo>
                  <a:lnTo>
                    <a:pt x="2947604" y="411413"/>
                  </a:lnTo>
                  <a:lnTo>
                    <a:pt x="2959442" y="440316"/>
                  </a:lnTo>
                  <a:lnTo>
                    <a:pt x="2971280" y="468304"/>
                  </a:lnTo>
                  <a:lnTo>
                    <a:pt x="2983118" y="495075"/>
                  </a:lnTo>
                  <a:lnTo>
                    <a:pt x="2994956" y="520384"/>
                  </a:lnTo>
                  <a:lnTo>
                    <a:pt x="3006793" y="544045"/>
                  </a:lnTo>
                  <a:lnTo>
                    <a:pt x="3018631" y="565936"/>
                  </a:lnTo>
                  <a:lnTo>
                    <a:pt x="3030469" y="585996"/>
                  </a:lnTo>
                  <a:lnTo>
                    <a:pt x="3042307" y="604217"/>
                  </a:lnTo>
                  <a:lnTo>
                    <a:pt x="3054144" y="620634"/>
                  </a:lnTo>
                  <a:lnTo>
                    <a:pt x="3065982" y="635320"/>
                  </a:lnTo>
                  <a:lnTo>
                    <a:pt x="3077820" y="648373"/>
                  </a:lnTo>
                  <a:lnTo>
                    <a:pt x="3089658" y="659908"/>
                  </a:lnTo>
                  <a:lnTo>
                    <a:pt x="3101496" y="670049"/>
                  </a:lnTo>
                  <a:lnTo>
                    <a:pt x="3113333" y="678926"/>
                  </a:lnTo>
                  <a:lnTo>
                    <a:pt x="3125171" y="686665"/>
                  </a:lnTo>
                  <a:lnTo>
                    <a:pt x="3137009" y="693389"/>
                  </a:lnTo>
                  <a:lnTo>
                    <a:pt x="3148847" y="699214"/>
                  </a:lnTo>
                  <a:lnTo>
                    <a:pt x="3160684" y="704248"/>
                  </a:lnTo>
                  <a:lnTo>
                    <a:pt x="3172522" y="708588"/>
                  </a:lnTo>
                  <a:lnTo>
                    <a:pt x="3184360" y="712322"/>
                  </a:lnTo>
                  <a:lnTo>
                    <a:pt x="3196198" y="715531"/>
                  </a:lnTo>
                  <a:lnTo>
                    <a:pt x="3208035" y="718283"/>
                  </a:lnTo>
                  <a:lnTo>
                    <a:pt x="3219873" y="720642"/>
                  </a:lnTo>
                  <a:lnTo>
                    <a:pt x="3231711" y="722660"/>
                  </a:lnTo>
                  <a:lnTo>
                    <a:pt x="3243549" y="724386"/>
                  </a:lnTo>
                  <a:lnTo>
                    <a:pt x="3255387" y="725862"/>
                  </a:lnTo>
                  <a:lnTo>
                    <a:pt x="3267224" y="727121"/>
                  </a:lnTo>
                  <a:lnTo>
                    <a:pt x="3279062" y="728197"/>
                  </a:lnTo>
                  <a:lnTo>
                    <a:pt x="3290900" y="729114"/>
                  </a:lnTo>
                  <a:lnTo>
                    <a:pt x="3302738" y="729896"/>
                  </a:lnTo>
                  <a:lnTo>
                    <a:pt x="3314575" y="730563"/>
                  </a:lnTo>
                  <a:lnTo>
                    <a:pt x="3326413" y="731131"/>
                  </a:lnTo>
                  <a:lnTo>
                    <a:pt x="3338251" y="731615"/>
                  </a:lnTo>
                  <a:lnTo>
                    <a:pt x="3350089" y="732028"/>
                  </a:lnTo>
                  <a:lnTo>
                    <a:pt x="3361926" y="732379"/>
                  </a:lnTo>
                  <a:lnTo>
                    <a:pt x="3373764" y="732678"/>
                  </a:lnTo>
                  <a:lnTo>
                    <a:pt x="3385602" y="732933"/>
                  </a:lnTo>
                  <a:lnTo>
                    <a:pt x="3397440" y="733150"/>
                  </a:lnTo>
                  <a:lnTo>
                    <a:pt x="3409278" y="733334"/>
                  </a:lnTo>
                  <a:lnTo>
                    <a:pt x="3421115" y="733491"/>
                  </a:lnTo>
                  <a:lnTo>
                    <a:pt x="3432953" y="733625"/>
                  </a:lnTo>
                  <a:lnTo>
                    <a:pt x="3444791" y="733739"/>
                  </a:lnTo>
                  <a:lnTo>
                    <a:pt x="3456629" y="733835"/>
                  </a:lnTo>
                  <a:lnTo>
                    <a:pt x="3468466" y="733918"/>
                  </a:lnTo>
                  <a:lnTo>
                    <a:pt x="3480304" y="733988"/>
                  </a:lnTo>
                  <a:lnTo>
                    <a:pt x="3492142" y="734048"/>
                  </a:lnTo>
                  <a:lnTo>
                    <a:pt x="3503980" y="734098"/>
                  </a:lnTo>
                  <a:lnTo>
                    <a:pt x="3515818" y="734142"/>
                  </a:lnTo>
                  <a:lnTo>
                    <a:pt x="3515818" y="734552"/>
                  </a:lnTo>
                  <a:lnTo>
                    <a:pt x="3527655" y="734581"/>
                  </a:lnTo>
                  <a:lnTo>
                    <a:pt x="3539493" y="734615"/>
                  </a:lnTo>
                  <a:lnTo>
                    <a:pt x="3551331" y="734654"/>
                  </a:lnTo>
                  <a:lnTo>
                    <a:pt x="3563169" y="734701"/>
                  </a:lnTo>
                  <a:lnTo>
                    <a:pt x="3575006" y="734756"/>
                  </a:lnTo>
                  <a:lnTo>
                    <a:pt x="3586844" y="734821"/>
                  </a:lnTo>
                  <a:lnTo>
                    <a:pt x="3598682" y="734897"/>
                  </a:lnTo>
                  <a:lnTo>
                    <a:pt x="3610520" y="734986"/>
                  </a:lnTo>
                  <a:lnTo>
                    <a:pt x="3622357" y="735090"/>
                  </a:lnTo>
                  <a:lnTo>
                    <a:pt x="3634195" y="735213"/>
                  </a:lnTo>
                  <a:lnTo>
                    <a:pt x="3646033" y="735358"/>
                  </a:lnTo>
                  <a:lnTo>
                    <a:pt x="3657871" y="735528"/>
                  </a:lnTo>
                  <a:lnTo>
                    <a:pt x="3669709" y="735727"/>
                  </a:lnTo>
                  <a:lnTo>
                    <a:pt x="3681546" y="735961"/>
                  </a:lnTo>
                  <a:lnTo>
                    <a:pt x="3693384" y="736236"/>
                  </a:lnTo>
                  <a:lnTo>
                    <a:pt x="3705222" y="736559"/>
                  </a:lnTo>
                  <a:lnTo>
                    <a:pt x="3717060" y="736938"/>
                  </a:lnTo>
                  <a:lnTo>
                    <a:pt x="3728897" y="737382"/>
                  </a:lnTo>
                  <a:lnTo>
                    <a:pt x="3740735" y="737904"/>
                  </a:lnTo>
                  <a:lnTo>
                    <a:pt x="3752573" y="738515"/>
                  </a:lnTo>
                  <a:lnTo>
                    <a:pt x="3764411" y="739232"/>
                  </a:lnTo>
                  <a:lnTo>
                    <a:pt x="3776248" y="740072"/>
                  </a:lnTo>
                  <a:lnTo>
                    <a:pt x="3788086" y="741055"/>
                  </a:lnTo>
                  <a:lnTo>
                    <a:pt x="3799924" y="742206"/>
                  </a:lnTo>
                  <a:lnTo>
                    <a:pt x="3811762" y="743552"/>
                  </a:lnTo>
                  <a:lnTo>
                    <a:pt x="3823600" y="745124"/>
                  </a:lnTo>
                  <a:lnTo>
                    <a:pt x="3835437" y="746959"/>
                  </a:lnTo>
                  <a:lnTo>
                    <a:pt x="3847275" y="749098"/>
                  </a:lnTo>
                  <a:lnTo>
                    <a:pt x="3859113" y="751588"/>
                  </a:lnTo>
                  <a:lnTo>
                    <a:pt x="3870951" y="754481"/>
                  </a:lnTo>
                  <a:lnTo>
                    <a:pt x="3882788" y="757837"/>
                  </a:lnTo>
                  <a:lnTo>
                    <a:pt x="3894626" y="761720"/>
                  </a:lnTo>
                  <a:lnTo>
                    <a:pt x="3906464" y="766203"/>
                  </a:lnTo>
                  <a:lnTo>
                    <a:pt x="3918302" y="771363"/>
                  </a:lnTo>
                  <a:lnTo>
                    <a:pt x="3930139" y="777280"/>
                  </a:lnTo>
                  <a:lnTo>
                    <a:pt x="3941977" y="784041"/>
                  </a:lnTo>
                  <a:lnTo>
                    <a:pt x="3953815" y="791731"/>
                  </a:lnTo>
                  <a:lnTo>
                    <a:pt x="3965653" y="800433"/>
                  </a:lnTo>
                  <a:lnTo>
                    <a:pt x="3977491" y="810224"/>
                  </a:lnTo>
                  <a:lnTo>
                    <a:pt x="3989328" y="821169"/>
                  </a:lnTo>
                  <a:lnTo>
                    <a:pt x="4001166" y="833316"/>
                  </a:lnTo>
                  <a:lnTo>
                    <a:pt x="4013004" y="846689"/>
                  </a:lnTo>
                  <a:lnTo>
                    <a:pt x="4024842" y="861283"/>
                  </a:lnTo>
                  <a:lnTo>
                    <a:pt x="4036679" y="877057"/>
                  </a:lnTo>
                  <a:lnTo>
                    <a:pt x="4048517" y="893930"/>
                  </a:lnTo>
                  <a:lnTo>
                    <a:pt x="4060355" y="911777"/>
                  </a:lnTo>
                  <a:lnTo>
                    <a:pt x="4072193" y="930436"/>
                  </a:lnTo>
                  <a:lnTo>
                    <a:pt x="4084031" y="949704"/>
                  </a:lnTo>
                  <a:lnTo>
                    <a:pt x="4095868" y="969351"/>
                  </a:lnTo>
                  <a:lnTo>
                    <a:pt x="4107706" y="989126"/>
                  </a:lnTo>
                  <a:lnTo>
                    <a:pt x="4119544" y="1008773"/>
                  </a:lnTo>
                  <a:lnTo>
                    <a:pt x="4131382" y="1028041"/>
                  </a:lnTo>
                  <a:lnTo>
                    <a:pt x="4143219" y="1046700"/>
                  </a:lnTo>
                  <a:lnTo>
                    <a:pt x="4155057" y="1064548"/>
                  </a:lnTo>
                  <a:lnTo>
                    <a:pt x="4166895" y="1081420"/>
                  </a:lnTo>
                  <a:lnTo>
                    <a:pt x="4178733" y="1097194"/>
                  </a:lnTo>
                  <a:lnTo>
                    <a:pt x="4190570" y="1111788"/>
                  </a:lnTo>
                  <a:lnTo>
                    <a:pt x="4202408" y="1125162"/>
                  </a:lnTo>
                  <a:lnTo>
                    <a:pt x="4214246" y="1137309"/>
                  </a:lnTo>
                  <a:lnTo>
                    <a:pt x="4226084" y="1148254"/>
                  </a:lnTo>
                  <a:lnTo>
                    <a:pt x="4237922" y="1158045"/>
                  </a:lnTo>
                  <a:lnTo>
                    <a:pt x="4249759" y="1166746"/>
                  </a:lnTo>
                  <a:lnTo>
                    <a:pt x="4261597" y="1174436"/>
                  </a:lnTo>
                  <a:lnTo>
                    <a:pt x="4273435" y="1181197"/>
                  </a:lnTo>
                  <a:lnTo>
                    <a:pt x="4285273" y="1187115"/>
                  </a:lnTo>
                  <a:lnTo>
                    <a:pt x="4297110" y="1192274"/>
                  </a:lnTo>
                  <a:lnTo>
                    <a:pt x="4308948" y="1196757"/>
                  </a:lnTo>
                  <a:lnTo>
                    <a:pt x="4320786" y="1200641"/>
                  </a:lnTo>
                  <a:lnTo>
                    <a:pt x="4332624" y="1203996"/>
                  </a:lnTo>
                  <a:lnTo>
                    <a:pt x="4344461" y="1206890"/>
                  </a:lnTo>
                  <a:lnTo>
                    <a:pt x="4356299" y="1209379"/>
                  </a:lnTo>
                  <a:lnTo>
                    <a:pt x="4368137" y="1211518"/>
                  </a:lnTo>
                  <a:lnTo>
                    <a:pt x="4379975" y="1213353"/>
                  </a:lnTo>
                  <a:lnTo>
                    <a:pt x="4391813" y="1214925"/>
                  </a:lnTo>
                  <a:lnTo>
                    <a:pt x="4403650" y="1216271"/>
                  </a:lnTo>
                  <a:lnTo>
                    <a:pt x="4415488" y="1217422"/>
                  </a:lnTo>
                  <a:lnTo>
                    <a:pt x="4427326" y="1218405"/>
                  </a:lnTo>
                  <a:lnTo>
                    <a:pt x="4439164" y="1219245"/>
                  </a:lnTo>
                  <a:lnTo>
                    <a:pt x="4451001" y="1219962"/>
                  </a:lnTo>
                  <a:lnTo>
                    <a:pt x="4462839" y="1220574"/>
                  </a:lnTo>
                  <a:lnTo>
                    <a:pt x="4474677" y="1221095"/>
                  </a:lnTo>
                  <a:lnTo>
                    <a:pt x="4486515" y="1221540"/>
                  </a:lnTo>
                  <a:lnTo>
                    <a:pt x="4498352" y="1221919"/>
                  </a:lnTo>
                  <a:lnTo>
                    <a:pt x="4510190" y="1222241"/>
                  </a:lnTo>
                  <a:lnTo>
                    <a:pt x="4522028" y="1222516"/>
                  </a:lnTo>
                  <a:lnTo>
                    <a:pt x="4533866" y="1222750"/>
                  </a:lnTo>
                  <a:lnTo>
                    <a:pt x="4545704" y="1222950"/>
                  </a:lnTo>
                  <a:lnTo>
                    <a:pt x="4557541" y="1223120"/>
                  </a:lnTo>
                  <a:lnTo>
                    <a:pt x="4569379" y="1223264"/>
                  </a:lnTo>
                  <a:lnTo>
                    <a:pt x="4581217" y="1223387"/>
                  </a:lnTo>
                  <a:lnTo>
                    <a:pt x="4593055" y="1223492"/>
                  </a:lnTo>
                  <a:lnTo>
                    <a:pt x="4604892" y="1223581"/>
                  </a:lnTo>
                  <a:lnTo>
                    <a:pt x="4616730" y="1223657"/>
                  </a:lnTo>
                  <a:lnTo>
                    <a:pt x="4628568" y="1223721"/>
                  </a:lnTo>
                  <a:lnTo>
                    <a:pt x="4640406" y="1223776"/>
                  </a:lnTo>
                  <a:lnTo>
                    <a:pt x="4652244" y="1223823"/>
                  </a:lnTo>
                  <a:lnTo>
                    <a:pt x="4664081" y="1223863"/>
                  </a:lnTo>
                  <a:lnTo>
                    <a:pt x="4675919" y="1223897"/>
                  </a:lnTo>
                  <a:lnTo>
                    <a:pt x="4687757" y="1223925"/>
                  </a:lnTo>
                </a:path>
              </a:pathLst>
            </a:custGeom>
            <a:ln w="40651" cap="flat">
              <a:solidFill>
                <a:srgbClr val="E8E8E8">
                  <a:alpha val="100000"/>
                </a:srgbClr>
              </a:solidFill>
              <a:prstDash val="solid"/>
              <a:round/>
            </a:ln>
          </p:spPr>
          <p:txBody>
            <a:bodyPr/>
            <a:lstStyle/>
            <a:p/>
          </p:txBody>
        </p:sp>
        <p:sp>
          <p:nvSpPr>
            <p:cNvPr id="27" name="pl27"/>
            <p:cNvSpPr/>
            <p:nvPr/>
          </p:nvSpPr>
          <p:spPr>
            <a:xfrm>
              <a:off x="2482252" y="1150001"/>
              <a:ext cx="4687757" cy="489537"/>
            </a:xfrm>
            <a:custGeom>
              <a:avLst/>
              <a:pathLst>
                <a:path w="4687757" h="489537">
                  <a:moveTo>
                    <a:pt x="0" y="244768"/>
                  </a:moveTo>
                  <a:lnTo>
                    <a:pt x="11837" y="244768"/>
                  </a:lnTo>
                  <a:lnTo>
                    <a:pt x="23675" y="244768"/>
                  </a:lnTo>
                  <a:lnTo>
                    <a:pt x="35513" y="244768"/>
                  </a:lnTo>
                  <a:lnTo>
                    <a:pt x="47351" y="244768"/>
                  </a:lnTo>
                  <a:lnTo>
                    <a:pt x="59188" y="244768"/>
                  </a:lnTo>
                  <a:lnTo>
                    <a:pt x="71026" y="244768"/>
                  </a:lnTo>
                  <a:lnTo>
                    <a:pt x="82864" y="244768"/>
                  </a:lnTo>
                  <a:lnTo>
                    <a:pt x="94702" y="244768"/>
                  </a:lnTo>
                  <a:lnTo>
                    <a:pt x="106539" y="244768"/>
                  </a:lnTo>
                  <a:lnTo>
                    <a:pt x="118377" y="244768"/>
                  </a:lnTo>
                  <a:lnTo>
                    <a:pt x="130215" y="244768"/>
                  </a:lnTo>
                  <a:lnTo>
                    <a:pt x="142053" y="244768"/>
                  </a:lnTo>
                  <a:lnTo>
                    <a:pt x="153891" y="244768"/>
                  </a:lnTo>
                  <a:lnTo>
                    <a:pt x="165728" y="244768"/>
                  </a:lnTo>
                  <a:lnTo>
                    <a:pt x="177566" y="244768"/>
                  </a:lnTo>
                  <a:lnTo>
                    <a:pt x="189404" y="244768"/>
                  </a:lnTo>
                  <a:lnTo>
                    <a:pt x="201242" y="244768"/>
                  </a:lnTo>
                  <a:lnTo>
                    <a:pt x="213079" y="244768"/>
                  </a:lnTo>
                  <a:lnTo>
                    <a:pt x="224917" y="244768"/>
                  </a:lnTo>
                  <a:lnTo>
                    <a:pt x="236755" y="244768"/>
                  </a:lnTo>
                  <a:lnTo>
                    <a:pt x="248593" y="244768"/>
                  </a:lnTo>
                  <a:lnTo>
                    <a:pt x="260430" y="244768"/>
                  </a:lnTo>
                  <a:lnTo>
                    <a:pt x="272268" y="244768"/>
                  </a:lnTo>
                  <a:lnTo>
                    <a:pt x="284106" y="244768"/>
                  </a:lnTo>
                  <a:lnTo>
                    <a:pt x="295944" y="244768"/>
                  </a:lnTo>
                  <a:lnTo>
                    <a:pt x="307782" y="244768"/>
                  </a:lnTo>
                  <a:lnTo>
                    <a:pt x="319619" y="244768"/>
                  </a:lnTo>
                  <a:lnTo>
                    <a:pt x="331457" y="244768"/>
                  </a:lnTo>
                  <a:lnTo>
                    <a:pt x="343295" y="244768"/>
                  </a:lnTo>
                  <a:lnTo>
                    <a:pt x="355133" y="244768"/>
                  </a:lnTo>
                  <a:lnTo>
                    <a:pt x="366970" y="244768"/>
                  </a:lnTo>
                  <a:lnTo>
                    <a:pt x="378808" y="244768"/>
                  </a:lnTo>
                  <a:lnTo>
                    <a:pt x="390646" y="244768"/>
                  </a:lnTo>
                  <a:lnTo>
                    <a:pt x="402484" y="244768"/>
                  </a:lnTo>
                  <a:lnTo>
                    <a:pt x="414321" y="244768"/>
                  </a:lnTo>
                  <a:lnTo>
                    <a:pt x="426159" y="244768"/>
                  </a:lnTo>
                  <a:lnTo>
                    <a:pt x="437997" y="244768"/>
                  </a:lnTo>
                  <a:lnTo>
                    <a:pt x="449835" y="244768"/>
                  </a:lnTo>
                  <a:lnTo>
                    <a:pt x="461673" y="244768"/>
                  </a:lnTo>
                  <a:lnTo>
                    <a:pt x="473510" y="244768"/>
                  </a:lnTo>
                  <a:lnTo>
                    <a:pt x="485348" y="244768"/>
                  </a:lnTo>
                  <a:lnTo>
                    <a:pt x="497186" y="244768"/>
                  </a:lnTo>
                  <a:lnTo>
                    <a:pt x="509024" y="244768"/>
                  </a:lnTo>
                  <a:lnTo>
                    <a:pt x="520861" y="244768"/>
                  </a:lnTo>
                  <a:lnTo>
                    <a:pt x="532699" y="244768"/>
                  </a:lnTo>
                  <a:lnTo>
                    <a:pt x="544537" y="244768"/>
                  </a:lnTo>
                  <a:lnTo>
                    <a:pt x="556375" y="244768"/>
                  </a:lnTo>
                  <a:lnTo>
                    <a:pt x="568213" y="244768"/>
                  </a:lnTo>
                  <a:lnTo>
                    <a:pt x="580050" y="244768"/>
                  </a:lnTo>
                  <a:lnTo>
                    <a:pt x="591888" y="244768"/>
                  </a:lnTo>
                  <a:lnTo>
                    <a:pt x="603726" y="244768"/>
                  </a:lnTo>
                  <a:lnTo>
                    <a:pt x="615564" y="244768"/>
                  </a:lnTo>
                  <a:lnTo>
                    <a:pt x="627401" y="244768"/>
                  </a:lnTo>
                  <a:lnTo>
                    <a:pt x="639239" y="244768"/>
                  </a:lnTo>
                  <a:lnTo>
                    <a:pt x="651077" y="244768"/>
                  </a:lnTo>
                  <a:lnTo>
                    <a:pt x="662915" y="244768"/>
                  </a:lnTo>
                  <a:lnTo>
                    <a:pt x="674752" y="244768"/>
                  </a:lnTo>
                  <a:lnTo>
                    <a:pt x="686590" y="244768"/>
                  </a:lnTo>
                  <a:lnTo>
                    <a:pt x="698428" y="244768"/>
                  </a:lnTo>
                  <a:lnTo>
                    <a:pt x="710266" y="244768"/>
                  </a:lnTo>
                  <a:lnTo>
                    <a:pt x="722104" y="244768"/>
                  </a:lnTo>
                  <a:lnTo>
                    <a:pt x="733941" y="244768"/>
                  </a:lnTo>
                  <a:lnTo>
                    <a:pt x="745779" y="244768"/>
                  </a:lnTo>
                  <a:lnTo>
                    <a:pt x="757617" y="244768"/>
                  </a:lnTo>
                  <a:lnTo>
                    <a:pt x="769455" y="244768"/>
                  </a:lnTo>
                  <a:lnTo>
                    <a:pt x="781292" y="244768"/>
                  </a:lnTo>
                  <a:lnTo>
                    <a:pt x="793130" y="244768"/>
                  </a:lnTo>
                  <a:lnTo>
                    <a:pt x="804968" y="244768"/>
                  </a:lnTo>
                  <a:lnTo>
                    <a:pt x="816806" y="244768"/>
                  </a:lnTo>
                  <a:lnTo>
                    <a:pt x="828643" y="244768"/>
                  </a:lnTo>
                  <a:lnTo>
                    <a:pt x="840481" y="244768"/>
                  </a:lnTo>
                  <a:lnTo>
                    <a:pt x="852319" y="244768"/>
                  </a:lnTo>
                  <a:lnTo>
                    <a:pt x="864157" y="244768"/>
                  </a:lnTo>
                  <a:lnTo>
                    <a:pt x="875995" y="244768"/>
                  </a:lnTo>
                  <a:lnTo>
                    <a:pt x="887832" y="244768"/>
                  </a:lnTo>
                  <a:lnTo>
                    <a:pt x="899670" y="244768"/>
                  </a:lnTo>
                  <a:lnTo>
                    <a:pt x="911508" y="244768"/>
                  </a:lnTo>
                  <a:lnTo>
                    <a:pt x="923346" y="244768"/>
                  </a:lnTo>
                  <a:lnTo>
                    <a:pt x="935183" y="244768"/>
                  </a:lnTo>
                  <a:lnTo>
                    <a:pt x="947021" y="244768"/>
                  </a:lnTo>
                  <a:lnTo>
                    <a:pt x="958859" y="244768"/>
                  </a:lnTo>
                  <a:lnTo>
                    <a:pt x="970697" y="244768"/>
                  </a:lnTo>
                  <a:lnTo>
                    <a:pt x="982534" y="244768"/>
                  </a:lnTo>
                  <a:lnTo>
                    <a:pt x="994372" y="244768"/>
                  </a:lnTo>
                  <a:lnTo>
                    <a:pt x="1006210" y="244768"/>
                  </a:lnTo>
                  <a:lnTo>
                    <a:pt x="1018048" y="244768"/>
                  </a:lnTo>
                  <a:lnTo>
                    <a:pt x="1029886" y="244768"/>
                  </a:lnTo>
                  <a:lnTo>
                    <a:pt x="1041723" y="244768"/>
                  </a:lnTo>
                  <a:lnTo>
                    <a:pt x="1053561" y="244768"/>
                  </a:lnTo>
                  <a:lnTo>
                    <a:pt x="1065399" y="244768"/>
                  </a:lnTo>
                  <a:lnTo>
                    <a:pt x="1077237" y="244768"/>
                  </a:lnTo>
                  <a:lnTo>
                    <a:pt x="1089074" y="244768"/>
                  </a:lnTo>
                  <a:lnTo>
                    <a:pt x="1100912" y="244768"/>
                  </a:lnTo>
                  <a:lnTo>
                    <a:pt x="1112750" y="244768"/>
                  </a:lnTo>
                  <a:lnTo>
                    <a:pt x="1124588" y="244768"/>
                  </a:lnTo>
                  <a:lnTo>
                    <a:pt x="1136426" y="244768"/>
                  </a:lnTo>
                  <a:lnTo>
                    <a:pt x="1148263" y="244768"/>
                  </a:lnTo>
                  <a:lnTo>
                    <a:pt x="1160101" y="244768"/>
                  </a:lnTo>
                  <a:lnTo>
                    <a:pt x="1171939" y="244768"/>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537"/>
                  </a:lnTo>
                  <a:lnTo>
                    <a:pt x="3527655" y="489523"/>
                  </a:lnTo>
                  <a:lnTo>
                    <a:pt x="3539493" y="489506"/>
                  </a:lnTo>
                  <a:lnTo>
                    <a:pt x="3551331" y="489486"/>
                  </a:lnTo>
                  <a:lnTo>
                    <a:pt x="3563169" y="489462"/>
                  </a:lnTo>
                  <a:lnTo>
                    <a:pt x="3575006" y="489435"/>
                  </a:lnTo>
                  <a:lnTo>
                    <a:pt x="3586844" y="489403"/>
                  </a:lnTo>
                  <a:lnTo>
                    <a:pt x="3598682" y="489365"/>
                  </a:lnTo>
                  <a:lnTo>
                    <a:pt x="3610520" y="489320"/>
                  </a:lnTo>
                  <a:lnTo>
                    <a:pt x="3622357" y="489268"/>
                  </a:lnTo>
                  <a:lnTo>
                    <a:pt x="3634195" y="489206"/>
                  </a:lnTo>
                  <a:lnTo>
                    <a:pt x="3646033" y="489134"/>
                  </a:lnTo>
                  <a:lnTo>
                    <a:pt x="3657871" y="489049"/>
                  </a:lnTo>
                  <a:lnTo>
                    <a:pt x="3669709" y="488950"/>
                  </a:lnTo>
                  <a:lnTo>
                    <a:pt x="3681546" y="488832"/>
                  </a:lnTo>
                  <a:lnTo>
                    <a:pt x="3693384" y="488695"/>
                  </a:lnTo>
                  <a:lnTo>
                    <a:pt x="3705222" y="488534"/>
                  </a:lnTo>
                  <a:lnTo>
                    <a:pt x="3717060" y="488344"/>
                  </a:lnTo>
                  <a:lnTo>
                    <a:pt x="3728897" y="488122"/>
                  </a:lnTo>
                  <a:lnTo>
                    <a:pt x="3740735" y="487861"/>
                  </a:lnTo>
                  <a:lnTo>
                    <a:pt x="3752573" y="487555"/>
                  </a:lnTo>
                  <a:lnTo>
                    <a:pt x="3764411" y="487197"/>
                  </a:lnTo>
                  <a:lnTo>
                    <a:pt x="3776248" y="486777"/>
                  </a:lnTo>
                  <a:lnTo>
                    <a:pt x="3788086" y="486285"/>
                  </a:lnTo>
                  <a:lnTo>
                    <a:pt x="3799924" y="485710"/>
                  </a:lnTo>
                  <a:lnTo>
                    <a:pt x="3811762" y="485037"/>
                  </a:lnTo>
                  <a:lnTo>
                    <a:pt x="3823600" y="484251"/>
                  </a:lnTo>
                  <a:lnTo>
                    <a:pt x="3835437" y="483333"/>
                  </a:lnTo>
                  <a:lnTo>
                    <a:pt x="3847275" y="482264"/>
                  </a:lnTo>
                  <a:lnTo>
                    <a:pt x="3859113" y="481019"/>
                  </a:lnTo>
                  <a:lnTo>
                    <a:pt x="3870951" y="479572"/>
                  </a:lnTo>
                  <a:lnTo>
                    <a:pt x="3882788" y="477895"/>
                  </a:lnTo>
                  <a:lnTo>
                    <a:pt x="3894626" y="475953"/>
                  </a:lnTo>
                  <a:lnTo>
                    <a:pt x="3906464" y="473711"/>
                  </a:lnTo>
                  <a:lnTo>
                    <a:pt x="3918302" y="471132"/>
                  </a:lnTo>
                  <a:lnTo>
                    <a:pt x="3930139" y="468173"/>
                  </a:lnTo>
                  <a:lnTo>
                    <a:pt x="3941977" y="464792"/>
                  </a:lnTo>
                  <a:lnTo>
                    <a:pt x="3953815" y="460948"/>
                  </a:lnTo>
                  <a:lnTo>
                    <a:pt x="3965653" y="456597"/>
                  </a:lnTo>
                  <a:lnTo>
                    <a:pt x="3977491" y="451701"/>
                  </a:lnTo>
                  <a:lnTo>
                    <a:pt x="3989328" y="446229"/>
                  </a:lnTo>
                  <a:lnTo>
                    <a:pt x="4001166" y="440155"/>
                  </a:lnTo>
                  <a:lnTo>
                    <a:pt x="4013004" y="433468"/>
                  </a:lnTo>
                  <a:lnTo>
                    <a:pt x="4024842" y="426171"/>
                  </a:lnTo>
                  <a:lnTo>
                    <a:pt x="4036679" y="418284"/>
                  </a:lnTo>
                  <a:lnTo>
                    <a:pt x="4048517" y="409848"/>
                  </a:lnTo>
                  <a:lnTo>
                    <a:pt x="4060355" y="400924"/>
                  </a:lnTo>
                  <a:lnTo>
                    <a:pt x="4072193" y="391595"/>
                  </a:lnTo>
                  <a:lnTo>
                    <a:pt x="4084031" y="381961"/>
                  </a:lnTo>
                  <a:lnTo>
                    <a:pt x="4095868" y="372137"/>
                  </a:lnTo>
                  <a:lnTo>
                    <a:pt x="4107706" y="362250"/>
                  </a:lnTo>
                  <a:lnTo>
                    <a:pt x="4119544" y="352426"/>
                  </a:lnTo>
                  <a:lnTo>
                    <a:pt x="4131382" y="342792"/>
                  </a:lnTo>
                  <a:lnTo>
                    <a:pt x="4143219" y="333463"/>
                  </a:lnTo>
                  <a:lnTo>
                    <a:pt x="4155057" y="324539"/>
                  </a:lnTo>
                  <a:lnTo>
                    <a:pt x="4166895" y="316103"/>
                  </a:lnTo>
                  <a:lnTo>
                    <a:pt x="4178733" y="308216"/>
                  </a:lnTo>
                  <a:lnTo>
                    <a:pt x="4190570" y="300919"/>
                  </a:lnTo>
                  <a:lnTo>
                    <a:pt x="4202408" y="294232"/>
                  </a:lnTo>
                  <a:lnTo>
                    <a:pt x="4214246" y="288159"/>
                  </a:lnTo>
                  <a:lnTo>
                    <a:pt x="4226084" y="282686"/>
                  </a:lnTo>
                  <a:lnTo>
                    <a:pt x="4237922" y="277791"/>
                  </a:lnTo>
                  <a:lnTo>
                    <a:pt x="4249759" y="273440"/>
                  </a:lnTo>
                  <a:lnTo>
                    <a:pt x="4261597" y="269595"/>
                  </a:lnTo>
                  <a:lnTo>
                    <a:pt x="4273435" y="266215"/>
                  </a:lnTo>
                  <a:lnTo>
                    <a:pt x="4285273" y="263256"/>
                  </a:lnTo>
                  <a:lnTo>
                    <a:pt x="4297110" y="260676"/>
                  </a:lnTo>
                  <a:lnTo>
                    <a:pt x="4308948" y="258435"/>
                  </a:lnTo>
                  <a:lnTo>
                    <a:pt x="4320786" y="256493"/>
                  </a:lnTo>
                  <a:lnTo>
                    <a:pt x="4332624" y="254815"/>
                  </a:lnTo>
                  <a:lnTo>
                    <a:pt x="4344461" y="253368"/>
                  </a:lnTo>
                  <a:lnTo>
                    <a:pt x="4356299" y="252123"/>
                  </a:lnTo>
                  <a:lnTo>
                    <a:pt x="4368137" y="251054"/>
                  </a:lnTo>
                  <a:lnTo>
                    <a:pt x="4379975" y="250136"/>
                  </a:lnTo>
                  <a:lnTo>
                    <a:pt x="4391813" y="249350"/>
                  </a:lnTo>
                  <a:lnTo>
                    <a:pt x="4403650" y="248677"/>
                  </a:lnTo>
                  <a:lnTo>
                    <a:pt x="4415488" y="248102"/>
                  </a:lnTo>
                  <a:lnTo>
                    <a:pt x="4427326" y="247610"/>
                  </a:lnTo>
                  <a:lnTo>
                    <a:pt x="4439164" y="247190"/>
                  </a:lnTo>
                  <a:lnTo>
                    <a:pt x="4451001" y="246832"/>
                  </a:lnTo>
                  <a:lnTo>
                    <a:pt x="4462839" y="246526"/>
                  </a:lnTo>
                  <a:lnTo>
                    <a:pt x="4474677" y="246265"/>
                  </a:lnTo>
                  <a:lnTo>
                    <a:pt x="4486515" y="246043"/>
                  </a:lnTo>
                  <a:lnTo>
                    <a:pt x="4498352" y="245854"/>
                  </a:lnTo>
                  <a:lnTo>
                    <a:pt x="4510190" y="245692"/>
                  </a:lnTo>
                  <a:lnTo>
                    <a:pt x="4522028" y="245555"/>
                  </a:lnTo>
                  <a:lnTo>
                    <a:pt x="4533866" y="245438"/>
                  </a:lnTo>
                  <a:lnTo>
                    <a:pt x="4545704" y="245338"/>
                  </a:lnTo>
                  <a:lnTo>
                    <a:pt x="4557541" y="245253"/>
                  </a:lnTo>
                  <a:lnTo>
                    <a:pt x="4569379" y="245181"/>
                  </a:lnTo>
                  <a:lnTo>
                    <a:pt x="4581217" y="245120"/>
                  </a:lnTo>
                  <a:lnTo>
                    <a:pt x="4593055" y="245067"/>
                  </a:lnTo>
                  <a:lnTo>
                    <a:pt x="4604892" y="245023"/>
                  </a:lnTo>
                  <a:lnTo>
                    <a:pt x="4616730" y="244985"/>
                  </a:lnTo>
                  <a:lnTo>
                    <a:pt x="4628568" y="244952"/>
                  </a:lnTo>
                  <a:lnTo>
                    <a:pt x="4640406" y="244925"/>
                  </a:lnTo>
                  <a:lnTo>
                    <a:pt x="4652244" y="244902"/>
                  </a:lnTo>
                  <a:lnTo>
                    <a:pt x="4664081" y="244882"/>
                  </a:lnTo>
                  <a:lnTo>
                    <a:pt x="4675919" y="244865"/>
                  </a:lnTo>
                  <a:lnTo>
                    <a:pt x="4687757" y="244850"/>
                  </a:lnTo>
                </a:path>
              </a:pathLst>
            </a:custGeom>
            <a:ln w="40651" cap="flat">
              <a:solidFill>
                <a:srgbClr val="E8E8E8">
                  <a:alpha val="100000"/>
                </a:srgbClr>
              </a:solidFill>
              <a:prstDash val="solid"/>
              <a:round/>
            </a:ln>
          </p:spPr>
          <p:txBody>
            <a:bodyPr/>
            <a:lstStyle/>
            <a:p/>
          </p:txBody>
        </p:sp>
        <p:sp>
          <p:nvSpPr>
            <p:cNvPr id="28" name="pl28"/>
            <p:cNvSpPr/>
            <p:nvPr/>
          </p:nvSpPr>
          <p:spPr>
            <a:xfrm>
              <a:off x="2482252" y="4577913"/>
              <a:ext cx="4687757" cy="489537"/>
            </a:xfrm>
            <a:custGeom>
              <a:avLst/>
              <a:pathLst>
                <a:path w="4687757" h="489537">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29" name="pl29"/>
            <p:cNvSpPr/>
            <p:nvPr/>
          </p:nvSpPr>
          <p:spPr>
            <a:xfrm>
              <a:off x="2482252" y="3353577"/>
              <a:ext cx="4687757" cy="244768"/>
            </a:xfrm>
            <a:custGeom>
              <a:avLst/>
              <a:pathLst>
                <a:path w="4687757" h="244768">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F26A21">
                  <a:alpha val="100000"/>
                </a:srgbClr>
              </a:solidFill>
              <a:prstDash val="solid"/>
              <a:round/>
            </a:ln>
          </p:spPr>
          <p:txBody>
            <a:bodyPr/>
            <a:lstStyle/>
            <a:p/>
          </p:txBody>
        </p:sp>
        <p:sp>
          <p:nvSpPr>
            <p:cNvPr id="30" name="pl30"/>
            <p:cNvSpPr/>
            <p:nvPr/>
          </p:nvSpPr>
          <p:spPr>
            <a:xfrm>
              <a:off x="2482252" y="3108726"/>
              <a:ext cx="4687757" cy="734388"/>
            </a:xfrm>
            <a:custGeom>
              <a:avLst/>
              <a:pathLst>
                <a:path w="4687757" h="73438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64"/>
                  </a:lnTo>
                  <a:lnTo>
                    <a:pt x="1183777" y="193"/>
                  </a:lnTo>
                  <a:lnTo>
                    <a:pt x="1195614" y="226"/>
                  </a:lnTo>
                  <a:lnTo>
                    <a:pt x="1207452" y="266"/>
                  </a:lnTo>
                  <a:lnTo>
                    <a:pt x="1219290" y="313"/>
                  </a:lnTo>
                  <a:lnTo>
                    <a:pt x="1231128" y="368"/>
                  </a:lnTo>
                  <a:lnTo>
                    <a:pt x="1242965" y="432"/>
                  </a:lnTo>
                  <a:lnTo>
                    <a:pt x="1254803" y="508"/>
                  </a:lnTo>
                  <a:lnTo>
                    <a:pt x="1266641" y="597"/>
                  </a:lnTo>
                  <a:lnTo>
                    <a:pt x="1278479" y="702"/>
                  </a:lnTo>
                  <a:lnTo>
                    <a:pt x="1290317" y="825"/>
                  </a:lnTo>
                  <a:lnTo>
                    <a:pt x="1302154" y="970"/>
                  </a:lnTo>
                  <a:lnTo>
                    <a:pt x="1313992" y="1139"/>
                  </a:lnTo>
                  <a:lnTo>
                    <a:pt x="1325830" y="1339"/>
                  </a:lnTo>
                  <a:lnTo>
                    <a:pt x="1337668" y="1573"/>
                  </a:lnTo>
                  <a:lnTo>
                    <a:pt x="1349505" y="1848"/>
                  </a:lnTo>
                  <a:lnTo>
                    <a:pt x="1361343" y="2171"/>
                  </a:lnTo>
                  <a:lnTo>
                    <a:pt x="1373181" y="2549"/>
                  </a:lnTo>
                  <a:lnTo>
                    <a:pt x="1385019" y="2994"/>
                  </a:lnTo>
                  <a:lnTo>
                    <a:pt x="1396856" y="3515"/>
                  </a:lnTo>
                  <a:lnTo>
                    <a:pt x="1408694" y="4127"/>
                  </a:lnTo>
                  <a:lnTo>
                    <a:pt x="1420532" y="4844"/>
                  </a:lnTo>
                  <a:lnTo>
                    <a:pt x="1432370" y="5684"/>
                  </a:lnTo>
                  <a:lnTo>
                    <a:pt x="1444208" y="6667"/>
                  </a:lnTo>
                  <a:lnTo>
                    <a:pt x="1456045" y="7818"/>
                  </a:lnTo>
                  <a:lnTo>
                    <a:pt x="1467883" y="9164"/>
                  </a:lnTo>
                  <a:lnTo>
                    <a:pt x="1479721" y="10736"/>
                  </a:lnTo>
                  <a:lnTo>
                    <a:pt x="1491559" y="12571"/>
                  </a:lnTo>
                  <a:lnTo>
                    <a:pt x="1503396" y="14710"/>
                  </a:lnTo>
                  <a:lnTo>
                    <a:pt x="1515234" y="17200"/>
                  </a:lnTo>
                  <a:lnTo>
                    <a:pt x="1527072" y="20093"/>
                  </a:lnTo>
                  <a:lnTo>
                    <a:pt x="1538910" y="23449"/>
                  </a:lnTo>
                  <a:lnTo>
                    <a:pt x="1550748" y="27332"/>
                  </a:lnTo>
                  <a:lnTo>
                    <a:pt x="1562585" y="31815"/>
                  </a:lnTo>
                  <a:lnTo>
                    <a:pt x="1574423" y="36974"/>
                  </a:lnTo>
                  <a:lnTo>
                    <a:pt x="1586261" y="42892"/>
                  </a:lnTo>
                  <a:lnTo>
                    <a:pt x="1598099" y="49653"/>
                  </a:lnTo>
                  <a:lnTo>
                    <a:pt x="1609936" y="57343"/>
                  </a:lnTo>
                  <a:lnTo>
                    <a:pt x="1621774" y="66045"/>
                  </a:lnTo>
                  <a:lnTo>
                    <a:pt x="1633612" y="75835"/>
                  </a:lnTo>
                  <a:lnTo>
                    <a:pt x="1645450" y="86780"/>
                  </a:lnTo>
                  <a:lnTo>
                    <a:pt x="1657287" y="98927"/>
                  </a:lnTo>
                  <a:lnTo>
                    <a:pt x="1669125" y="112301"/>
                  </a:lnTo>
                  <a:lnTo>
                    <a:pt x="1680963" y="126895"/>
                  </a:lnTo>
                  <a:lnTo>
                    <a:pt x="1692801" y="142669"/>
                  </a:lnTo>
                  <a:lnTo>
                    <a:pt x="1704639" y="159541"/>
                  </a:lnTo>
                  <a:lnTo>
                    <a:pt x="1716476" y="177389"/>
                  </a:lnTo>
                  <a:lnTo>
                    <a:pt x="1728314" y="196048"/>
                  </a:lnTo>
                  <a:lnTo>
                    <a:pt x="1740152" y="215316"/>
                  </a:lnTo>
                  <a:lnTo>
                    <a:pt x="1751990" y="234963"/>
                  </a:lnTo>
                  <a:lnTo>
                    <a:pt x="1763827" y="254738"/>
                  </a:lnTo>
                  <a:lnTo>
                    <a:pt x="1775665" y="274385"/>
                  </a:lnTo>
                  <a:lnTo>
                    <a:pt x="1787503" y="293653"/>
                  </a:lnTo>
                  <a:lnTo>
                    <a:pt x="1799341" y="312312"/>
                  </a:lnTo>
                  <a:lnTo>
                    <a:pt x="1811178" y="330160"/>
                  </a:lnTo>
                  <a:lnTo>
                    <a:pt x="1823016" y="347032"/>
                  </a:lnTo>
                  <a:lnTo>
                    <a:pt x="1834854" y="362806"/>
                  </a:lnTo>
                  <a:lnTo>
                    <a:pt x="1846692" y="377400"/>
                  </a:lnTo>
                  <a:lnTo>
                    <a:pt x="1858530" y="390773"/>
                  </a:lnTo>
                  <a:lnTo>
                    <a:pt x="1870367" y="402920"/>
                  </a:lnTo>
                  <a:lnTo>
                    <a:pt x="1882205" y="413865"/>
                  </a:lnTo>
                  <a:lnTo>
                    <a:pt x="1894043" y="423656"/>
                  </a:lnTo>
                  <a:lnTo>
                    <a:pt x="1905881" y="432358"/>
                  </a:lnTo>
                  <a:lnTo>
                    <a:pt x="1917718" y="440048"/>
                  </a:lnTo>
                  <a:lnTo>
                    <a:pt x="1929556" y="446809"/>
                  </a:lnTo>
                  <a:lnTo>
                    <a:pt x="1941394" y="452726"/>
                  </a:lnTo>
                  <a:lnTo>
                    <a:pt x="1953232" y="457886"/>
                  </a:lnTo>
                  <a:lnTo>
                    <a:pt x="1965069" y="462369"/>
                  </a:lnTo>
                  <a:lnTo>
                    <a:pt x="1976907" y="466252"/>
                  </a:lnTo>
                  <a:lnTo>
                    <a:pt x="1988745" y="469608"/>
                  </a:lnTo>
                  <a:lnTo>
                    <a:pt x="2000583" y="472501"/>
                  </a:lnTo>
                  <a:lnTo>
                    <a:pt x="2012421" y="474991"/>
                  </a:lnTo>
                  <a:lnTo>
                    <a:pt x="2024258" y="477130"/>
                  </a:lnTo>
                  <a:lnTo>
                    <a:pt x="2036096" y="478965"/>
                  </a:lnTo>
                  <a:lnTo>
                    <a:pt x="2047934" y="480537"/>
                  </a:lnTo>
                  <a:lnTo>
                    <a:pt x="2059772" y="481883"/>
                  </a:lnTo>
                  <a:lnTo>
                    <a:pt x="2071609" y="483034"/>
                  </a:lnTo>
                  <a:lnTo>
                    <a:pt x="2083447" y="484017"/>
                  </a:lnTo>
                  <a:lnTo>
                    <a:pt x="2095285" y="484857"/>
                  </a:lnTo>
                  <a:lnTo>
                    <a:pt x="2107123" y="485574"/>
                  </a:lnTo>
                  <a:lnTo>
                    <a:pt x="2118961" y="486185"/>
                  </a:lnTo>
                  <a:lnTo>
                    <a:pt x="2130798" y="486707"/>
                  </a:lnTo>
                  <a:lnTo>
                    <a:pt x="2142636" y="487151"/>
                  </a:lnTo>
                  <a:lnTo>
                    <a:pt x="2154474" y="487530"/>
                  </a:lnTo>
                  <a:lnTo>
                    <a:pt x="2166312" y="487853"/>
                  </a:lnTo>
                  <a:lnTo>
                    <a:pt x="2178149" y="488128"/>
                  </a:lnTo>
                  <a:lnTo>
                    <a:pt x="2189987" y="488362"/>
                  </a:lnTo>
                  <a:lnTo>
                    <a:pt x="2201825" y="488561"/>
                  </a:lnTo>
                  <a:lnTo>
                    <a:pt x="2213663" y="488731"/>
                  </a:lnTo>
                  <a:lnTo>
                    <a:pt x="2225500" y="488876"/>
                  </a:lnTo>
                  <a:lnTo>
                    <a:pt x="2237338" y="488999"/>
                  </a:lnTo>
                  <a:lnTo>
                    <a:pt x="2249176" y="489103"/>
                  </a:lnTo>
                  <a:lnTo>
                    <a:pt x="2261014" y="489193"/>
                  </a:lnTo>
                  <a:lnTo>
                    <a:pt x="2272852" y="489268"/>
                  </a:lnTo>
                  <a:lnTo>
                    <a:pt x="2284689" y="489333"/>
                  </a:lnTo>
                  <a:lnTo>
                    <a:pt x="2296527" y="489388"/>
                  </a:lnTo>
                  <a:lnTo>
                    <a:pt x="2308365" y="489435"/>
                  </a:lnTo>
                  <a:lnTo>
                    <a:pt x="2320203" y="489474"/>
                  </a:lnTo>
                  <a:lnTo>
                    <a:pt x="2332040" y="489508"/>
                  </a:lnTo>
                  <a:lnTo>
                    <a:pt x="2343878" y="489537"/>
                  </a:lnTo>
                  <a:lnTo>
                    <a:pt x="2343878" y="489619"/>
                  </a:lnTo>
                  <a:lnTo>
                    <a:pt x="2355716" y="489605"/>
                  </a:lnTo>
                  <a:lnTo>
                    <a:pt x="2367554" y="489588"/>
                  </a:lnTo>
                  <a:lnTo>
                    <a:pt x="2379391" y="489568"/>
                  </a:lnTo>
                  <a:lnTo>
                    <a:pt x="2391229" y="489545"/>
                  </a:lnTo>
                  <a:lnTo>
                    <a:pt x="2403067" y="489517"/>
                  </a:lnTo>
                  <a:lnTo>
                    <a:pt x="2414905" y="489485"/>
                  </a:lnTo>
                  <a:lnTo>
                    <a:pt x="2426743" y="489447"/>
                  </a:lnTo>
                  <a:lnTo>
                    <a:pt x="2438580" y="489402"/>
                  </a:lnTo>
                  <a:lnTo>
                    <a:pt x="2450418" y="489350"/>
                  </a:lnTo>
                  <a:lnTo>
                    <a:pt x="2462256" y="489288"/>
                  </a:lnTo>
                  <a:lnTo>
                    <a:pt x="2474094" y="489216"/>
                  </a:lnTo>
                  <a:lnTo>
                    <a:pt x="2485931" y="489131"/>
                  </a:lnTo>
                  <a:lnTo>
                    <a:pt x="2497769" y="489032"/>
                  </a:lnTo>
                  <a:lnTo>
                    <a:pt x="2509607" y="488915"/>
                  </a:lnTo>
                  <a:lnTo>
                    <a:pt x="2521445" y="488777"/>
                  </a:lnTo>
                  <a:lnTo>
                    <a:pt x="2533283" y="488616"/>
                  </a:lnTo>
                  <a:lnTo>
                    <a:pt x="2545120" y="488426"/>
                  </a:lnTo>
                  <a:lnTo>
                    <a:pt x="2556958" y="488204"/>
                  </a:lnTo>
                  <a:lnTo>
                    <a:pt x="2568796" y="487943"/>
                  </a:lnTo>
                  <a:lnTo>
                    <a:pt x="2580634" y="487638"/>
                  </a:lnTo>
                  <a:lnTo>
                    <a:pt x="2592471" y="487279"/>
                  </a:lnTo>
                  <a:lnTo>
                    <a:pt x="2604309" y="486859"/>
                  </a:lnTo>
                  <a:lnTo>
                    <a:pt x="2616147" y="486367"/>
                  </a:lnTo>
                  <a:lnTo>
                    <a:pt x="2627985" y="485792"/>
                  </a:lnTo>
                  <a:lnTo>
                    <a:pt x="2639822" y="485119"/>
                  </a:lnTo>
                  <a:lnTo>
                    <a:pt x="2651660" y="484333"/>
                  </a:lnTo>
                  <a:lnTo>
                    <a:pt x="2663498" y="483416"/>
                  </a:lnTo>
                  <a:lnTo>
                    <a:pt x="2675336" y="482346"/>
                  </a:lnTo>
                  <a:lnTo>
                    <a:pt x="2687174" y="481101"/>
                  </a:lnTo>
                  <a:lnTo>
                    <a:pt x="2699011" y="479655"/>
                  </a:lnTo>
                  <a:lnTo>
                    <a:pt x="2710849" y="477977"/>
                  </a:lnTo>
                  <a:lnTo>
                    <a:pt x="2722687" y="476035"/>
                  </a:lnTo>
                  <a:lnTo>
                    <a:pt x="2734525" y="473793"/>
                  </a:lnTo>
                  <a:lnTo>
                    <a:pt x="2746362" y="471214"/>
                  </a:lnTo>
                  <a:lnTo>
                    <a:pt x="2758200" y="468255"/>
                  </a:lnTo>
                  <a:lnTo>
                    <a:pt x="2770038" y="464875"/>
                  </a:lnTo>
                  <a:lnTo>
                    <a:pt x="2781876" y="461030"/>
                  </a:lnTo>
                  <a:lnTo>
                    <a:pt x="2793713" y="456679"/>
                  </a:lnTo>
                  <a:lnTo>
                    <a:pt x="2805551" y="451783"/>
                  </a:lnTo>
                  <a:lnTo>
                    <a:pt x="2817389" y="446311"/>
                  </a:lnTo>
                  <a:lnTo>
                    <a:pt x="2829227" y="440237"/>
                  </a:lnTo>
                  <a:lnTo>
                    <a:pt x="2841065" y="433551"/>
                  </a:lnTo>
                  <a:lnTo>
                    <a:pt x="2852902" y="426253"/>
                  </a:lnTo>
                  <a:lnTo>
                    <a:pt x="2864740" y="418367"/>
                  </a:lnTo>
                  <a:lnTo>
                    <a:pt x="2876578" y="409930"/>
                  </a:lnTo>
                  <a:lnTo>
                    <a:pt x="2888416" y="401007"/>
                  </a:lnTo>
                  <a:lnTo>
                    <a:pt x="2900253" y="391677"/>
                  </a:lnTo>
                  <a:lnTo>
                    <a:pt x="2912091" y="382043"/>
                  </a:lnTo>
                  <a:lnTo>
                    <a:pt x="2923929" y="372220"/>
                  </a:lnTo>
                  <a:lnTo>
                    <a:pt x="2935767" y="362332"/>
                  </a:lnTo>
                  <a:lnTo>
                    <a:pt x="2947604" y="352509"/>
                  </a:lnTo>
                  <a:lnTo>
                    <a:pt x="2959442" y="342874"/>
                  </a:lnTo>
                  <a:lnTo>
                    <a:pt x="2971280" y="333545"/>
                  </a:lnTo>
                  <a:lnTo>
                    <a:pt x="2983118" y="324621"/>
                  </a:lnTo>
                  <a:lnTo>
                    <a:pt x="2994956" y="316185"/>
                  </a:lnTo>
                  <a:lnTo>
                    <a:pt x="3006793" y="308298"/>
                  </a:lnTo>
                  <a:lnTo>
                    <a:pt x="3018631" y="301001"/>
                  </a:lnTo>
                  <a:lnTo>
                    <a:pt x="3030469" y="294314"/>
                  </a:lnTo>
                  <a:lnTo>
                    <a:pt x="3042307" y="288241"/>
                  </a:lnTo>
                  <a:lnTo>
                    <a:pt x="3054144" y="282768"/>
                  </a:lnTo>
                  <a:lnTo>
                    <a:pt x="3065982" y="277873"/>
                  </a:lnTo>
                  <a:lnTo>
                    <a:pt x="3077820" y="273522"/>
                  </a:lnTo>
                  <a:lnTo>
                    <a:pt x="3089658" y="269677"/>
                  </a:lnTo>
                  <a:lnTo>
                    <a:pt x="3101496" y="266297"/>
                  </a:lnTo>
                  <a:lnTo>
                    <a:pt x="3113333" y="263338"/>
                  </a:lnTo>
                  <a:lnTo>
                    <a:pt x="3125171" y="260758"/>
                  </a:lnTo>
                  <a:lnTo>
                    <a:pt x="3137009" y="258517"/>
                  </a:lnTo>
                  <a:lnTo>
                    <a:pt x="3148847" y="256575"/>
                  </a:lnTo>
                  <a:lnTo>
                    <a:pt x="3160684" y="254897"/>
                  </a:lnTo>
                  <a:lnTo>
                    <a:pt x="3172522" y="253450"/>
                  </a:lnTo>
                  <a:lnTo>
                    <a:pt x="3184360" y="252206"/>
                  </a:lnTo>
                  <a:lnTo>
                    <a:pt x="3196198" y="251136"/>
                  </a:lnTo>
                  <a:lnTo>
                    <a:pt x="3208035" y="250219"/>
                  </a:lnTo>
                  <a:lnTo>
                    <a:pt x="3219873" y="249432"/>
                  </a:lnTo>
                  <a:lnTo>
                    <a:pt x="3231711" y="248760"/>
                  </a:lnTo>
                  <a:lnTo>
                    <a:pt x="3243549" y="248184"/>
                  </a:lnTo>
                  <a:lnTo>
                    <a:pt x="3255387" y="247692"/>
                  </a:lnTo>
                  <a:lnTo>
                    <a:pt x="3267224" y="247272"/>
                  </a:lnTo>
                  <a:lnTo>
                    <a:pt x="3279062" y="246914"/>
                  </a:lnTo>
                  <a:lnTo>
                    <a:pt x="3290900" y="246608"/>
                  </a:lnTo>
                  <a:lnTo>
                    <a:pt x="3302738" y="246348"/>
                  </a:lnTo>
                  <a:lnTo>
                    <a:pt x="3314575" y="246125"/>
                  </a:lnTo>
                  <a:lnTo>
                    <a:pt x="3326413" y="245936"/>
                  </a:lnTo>
                  <a:lnTo>
                    <a:pt x="3338251" y="245775"/>
                  </a:lnTo>
                  <a:lnTo>
                    <a:pt x="3350089" y="245637"/>
                  </a:lnTo>
                  <a:lnTo>
                    <a:pt x="3361926" y="245520"/>
                  </a:lnTo>
                  <a:lnTo>
                    <a:pt x="3373764" y="245420"/>
                  </a:lnTo>
                  <a:lnTo>
                    <a:pt x="3385602" y="245335"/>
                  </a:lnTo>
                  <a:lnTo>
                    <a:pt x="3397440" y="245263"/>
                  </a:lnTo>
                  <a:lnTo>
                    <a:pt x="3409278" y="245202"/>
                  </a:lnTo>
                  <a:lnTo>
                    <a:pt x="3421115" y="245149"/>
                  </a:lnTo>
                  <a:lnTo>
                    <a:pt x="3432953" y="245105"/>
                  </a:lnTo>
                  <a:lnTo>
                    <a:pt x="3444791" y="245067"/>
                  </a:lnTo>
                  <a:lnTo>
                    <a:pt x="3456629" y="245035"/>
                  </a:lnTo>
                  <a:lnTo>
                    <a:pt x="3468466" y="245007"/>
                  </a:lnTo>
                  <a:lnTo>
                    <a:pt x="3480304" y="244984"/>
                  </a:lnTo>
                  <a:lnTo>
                    <a:pt x="3492142" y="244964"/>
                  </a:lnTo>
                  <a:lnTo>
                    <a:pt x="3503980" y="244947"/>
                  </a:lnTo>
                  <a:lnTo>
                    <a:pt x="3515818" y="244932"/>
                  </a:lnTo>
                  <a:lnTo>
                    <a:pt x="3515818" y="245015"/>
                  </a:lnTo>
                  <a:lnTo>
                    <a:pt x="3527655" y="245043"/>
                  </a:lnTo>
                  <a:lnTo>
                    <a:pt x="3539493" y="245077"/>
                  </a:lnTo>
                  <a:lnTo>
                    <a:pt x="3551331" y="245117"/>
                  </a:lnTo>
                  <a:lnTo>
                    <a:pt x="3563169" y="245164"/>
                  </a:lnTo>
                  <a:lnTo>
                    <a:pt x="3575006" y="245219"/>
                  </a:lnTo>
                  <a:lnTo>
                    <a:pt x="3586844" y="245283"/>
                  </a:lnTo>
                  <a:lnTo>
                    <a:pt x="3598682" y="245359"/>
                  </a:lnTo>
                  <a:lnTo>
                    <a:pt x="3610520" y="245448"/>
                  </a:lnTo>
                  <a:lnTo>
                    <a:pt x="3622357" y="245553"/>
                  </a:lnTo>
                  <a:lnTo>
                    <a:pt x="3634195" y="245676"/>
                  </a:lnTo>
                  <a:lnTo>
                    <a:pt x="3646033" y="245820"/>
                  </a:lnTo>
                  <a:lnTo>
                    <a:pt x="3657871" y="245990"/>
                  </a:lnTo>
                  <a:lnTo>
                    <a:pt x="3669709" y="246190"/>
                  </a:lnTo>
                  <a:lnTo>
                    <a:pt x="3681546" y="246424"/>
                  </a:lnTo>
                  <a:lnTo>
                    <a:pt x="3693384" y="246699"/>
                  </a:lnTo>
                  <a:lnTo>
                    <a:pt x="3705222" y="247021"/>
                  </a:lnTo>
                  <a:lnTo>
                    <a:pt x="3717060" y="247400"/>
                  </a:lnTo>
                  <a:lnTo>
                    <a:pt x="3728897" y="247845"/>
                  </a:lnTo>
                  <a:lnTo>
                    <a:pt x="3740735" y="248366"/>
                  </a:lnTo>
                  <a:lnTo>
                    <a:pt x="3752573" y="248978"/>
                  </a:lnTo>
                  <a:lnTo>
                    <a:pt x="3764411" y="249695"/>
                  </a:lnTo>
                  <a:lnTo>
                    <a:pt x="3776248" y="250534"/>
                  </a:lnTo>
                  <a:lnTo>
                    <a:pt x="3788086" y="251518"/>
                  </a:lnTo>
                  <a:lnTo>
                    <a:pt x="3799924" y="252669"/>
                  </a:lnTo>
                  <a:lnTo>
                    <a:pt x="3811762" y="254015"/>
                  </a:lnTo>
                  <a:lnTo>
                    <a:pt x="3823600" y="255587"/>
                  </a:lnTo>
                  <a:lnTo>
                    <a:pt x="3835437" y="257422"/>
                  </a:lnTo>
                  <a:lnTo>
                    <a:pt x="3847275" y="259561"/>
                  </a:lnTo>
                  <a:lnTo>
                    <a:pt x="3859113" y="262050"/>
                  </a:lnTo>
                  <a:lnTo>
                    <a:pt x="3870951" y="264944"/>
                  </a:lnTo>
                  <a:lnTo>
                    <a:pt x="3882788" y="268299"/>
                  </a:lnTo>
                  <a:lnTo>
                    <a:pt x="3894626" y="272183"/>
                  </a:lnTo>
                  <a:lnTo>
                    <a:pt x="3906464" y="276666"/>
                  </a:lnTo>
                  <a:lnTo>
                    <a:pt x="3918302" y="281825"/>
                  </a:lnTo>
                  <a:lnTo>
                    <a:pt x="3930139" y="287743"/>
                  </a:lnTo>
                  <a:lnTo>
                    <a:pt x="3941977" y="294504"/>
                  </a:lnTo>
                  <a:lnTo>
                    <a:pt x="3953815" y="302194"/>
                  </a:lnTo>
                  <a:lnTo>
                    <a:pt x="3965653" y="310895"/>
                  </a:lnTo>
                  <a:lnTo>
                    <a:pt x="3977491" y="320686"/>
                  </a:lnTo>
                  <a:lnTo>
                    <a:pt x="3989328" y="331631"/>
                  </a:lnTo>
                  <a:lnTo>
                    <a:pt x="4001166" y="343778"/>
                  </a:lnTo>
                  <a:lnTo>
                    <a:pt x="4013004" y="357152"/>
                  </a:lnTo>
                  <a:lnTo>
                    <a:pt x="4024842" y="371746"/>
                  </a:lnTo>
                  <a:lnTo>
                    <a:pt x="4036679" y="387520"/>
                  </a:lnTo>
                  <a:lnTo>
                    <a:pt x="4048517" y="404392"/>
                  </a:lnTo>
                  <a:lnTo>
                    <a:pt x="4060355" y="422240"/>
                  </a:lnTo>
                  <a:lnTo>
                    <a:pt x="4072193" y="440899"/>
                  </a:lnTo>
                  <a:lnTo>
                    <a:pt x="4084031" y="460167"/>
                  </a:lnTo>
                  <a:lnTo>
                    <a:pt x="4095868" y="479814"/>
                  </a:lnTo>
                  <a:lnTo>
                    <a:pt x="4107706" y="499589"/>
                  </a:lnTo>
                  <a:lnTo>
                    <a:pt x="4119544" y="519236"/>
                  </a:lnTo>
                  <a:lnTo>
                    <a:pt x="4131382" y="538504"/>
                  </a:lnTo>
                  <a:lnTo>
                    <a:pt x="4143219" y="557163"/>
                  </a:lnTo>
                  <a:lnTo>
                    <a:pt x="4155057" y="575010"/>
                  </a:lnTo>
                  <a:lnTo>
                    <a:pt x="4166895" y="591883"/>
                  </a:lnTo>
                  <a:lnTo>
                    <a:pt x="4178733" y="607657"/>
                  </a:lnTo>
                  <a:lnTo>
                    <a:pt x="4190570" y="622251"/>
                  </a:lnTo>
                  <a:lnTo>
                    <a:pt x="4202408" y="635624"/>
                  </a:lnTo>
                  <a:lnTo>
                    <a:pt x="4214246" y="647771"/>
                  </a:lnTo>
                  <a:lnTo>
                    <a:pt x="4226084" y="658716"/>
                  </a:lnTo>
                  <a:lnTo>
                    <a:pt x="4237922" y="668507"/>
                  </a:lnTo>
                  <a:lnTo>
                    <a:pt x="4249759" y="677209"/>
                  </a:lnTo>
                  <a:lnTo>
                    <a:pt x="4261597" y="684899"/>
                  </a:lnTo>
                  <a:lnTo>
                    <a:pt x="4273435" y="691660"/>
                  </a:lnTo>
                  <a:lnTo>
                    <a:pt x="4285273" y="697577"/>
                  </a:lnTo>
                  <a:lnTo>
                    <a:pt x="4297110" y="702737"/>
                  </a:lnTo>
                  <a:lnTo>
                    <a:pt x="4308948" y="707219"/>
                  </a:lnTo>
                  <a:lnTo>
                    <a:pt x="4320786" y="711103"/>
                  </a:lnTo>
                  <a:lnTo>
                    <a:pt x="4332624" y="714459"/>
                  </a:lnTo>
                  <a:lnTo>
                    <a:pt x="4344461" y="717352"/>
                  </a:lnTo>
                  <a:lnTo>
                    <a:pt x="4356299" y="719842"/>
                  </a:lnTo>
                  <a:lnTo>
                    <a:pt x="4368137" y="721981"/>
                  </a:lnTo>
                  <a:lnTo>
                    <a:pt x="4379975" y="723816"/>
                  </a:lnTo>
                  <a:lnTo>
                    <a:pt x="4391813" y="725388"/>
                  </a:lnTo>
                  <a:lnTo>
                    <a:pt x="4403650" y="726734"/>
                  </a:lnTo>
                  <a:lnTo>
                    <a:pt x="4415488" y="727884"/>
                  </a:lnTo>
                  <a:lnTo>
                    <a:pt x="4427326" y="728868"/>
                  </a:lnTo>
                  <a:lnTo>
                    <a:pt x="4439164" y="729708"/>
                  </a:lnTo>
                  <a:lnTo>
                    <a:pt x="4451001" y="730425"/>
                  </a:lnTo>
                  <a:lnTo>
                    <a:pt x="4462839" y="731036"/>
                  </a:lnTo>
                  <a:lnTo>
                    <a:pt x="4474677" y="731558"/>
                  </a:lnTo>
                  <a:lnTo>
                    <a:pt x="4486515" y="732002"/>
                  </a:lnTo>
                  <a:lnTo>
                    <a:pt x="4498352" y="732381"/>
                  </a:lnTo>
                  <a:lnTo>
                    <a:pt x="4510190" y="732704"/>
                  </a:lnTo>
                  <a:lnTo>
                    <a:pt x="4522028" y="732979"/>
                  </a:lnTo>
                  <a:lnTo>
                    <a:pt x="4533866" y="733213"/>
                  </a:lnTo>
                  <a:lnTo>
                    <a:pt x="4545704" y="733412"/>
                  </a:lnTo>
                  <a:lnTo>
                    <a:pt x="4557541" y="733582"/>
                  </a:lnTo>
                  <a:lnTo>
                    <a:pt x="4569379" y="733727"/>
                  </a:lnTo>
                  <a:lnTo>
                    <a:pt x="4581217" y="733850"/>
                  </a:lnTo>
                  <a:lnTo>
                    <a:pt x="4593055" y="733954"/>
                  </a:lnTo>
                  <a:lnTo>
                    <a:pt x="4604892" y="734043"/>
                  </a:lnTo>
                  <a:lnTo>
                    <a:pt x="4616730" y="734119"/>
                  </a:lnTo>
                  <a:lnTo>
                    <a:pt x="4628568" y="734184"/>
                  </a:lnTo>
                  <a:lnTo>
                    <a:pt x="4640406" y="734239"/>
                  </a:lnTo>
                  <a:lnTo>
                    <a:pt x="4652244" y="734285"/>
                  </a:lnTo>
                  <a:lnTo>
                    <a:pt x="4664081" y="734325"/>
                  </a:lnTo>
                  <a:lnTo>
                    <a:pt x="4675919" y="734359"/>
                  </a:lnTo>
                  <a:lnTo>
                    <a:pt x="4687757" y="734388"/>
                  </a:lnTo>
                </a:path>
              </a:pathLst>
            </a:custGeom>
            <a:ln w="40651" cap="flat">
              <a:solidFill>
                <a:srgbClr val="E8E8E8">
                  <a:alpha val="100000"/>
                </a:srgbClr>
              </a:solidFill>
              <a:prstDash val="solid"/>
              <a:round/>
            </a:ln>
          </p:spPr>
          <p:txBody>
            <a:bodyPr/>
            <a:lstStyle/>
            <a:p/>
          </p:txBody>
        </p:sp>
        <p:sp>
          <p:nvSpPr>
            <p:cNvPr id="31" name="pl31"/>
            <p:cNvSpPr/>
            <p:nvPr/>
          </p:nvSpPr>
          <p:spPr>
            <a:xfrm>
              <a:off x="2482252" y="3598592"/>
              <a:ext cx="4687757" cy="489537"/>
            </a:xfrm>
            <a:custGeom>
              <a:avLst/>
              <a:pathLst>
                <a:path w="4687757" h="489537">
                  <a:moveTo>
                    <a:pt x="0" y="244768"/>
                  </a:moveTo>
                  <a:lnTo>
                    <a:pt x="11837" y="244783"/>
                  </a:lnTo>
                  <a:lnTo>
                    <a:pt x="23675" y="244800"/>
                  </a:lnTo>
                  <a:lnTo>
                    <a:pt x="35513" y="244819"/>
                  </a:lnTo>
                  <a:lnTo>
                    <a:pt x="47351" y="244843"/>
                  </a:lnTo>
                  <a:lnTo>
                    <a:pt x="59188" y="244870"/>
                  </a:lnTo>
                  <a:lnTo>
                    <a:pt x="71026" y="244903"/>
                  </a:lnTo>
                  <a:lnTo>
                    <a:pt x="82864" y="244940"/>
                  </a:lnTo>
                  <a:lnTo>
                    <a:pt x="94702" y="244985"/>
                  </a:lnTo>
                  <a:lnTo>
                    <a:pt x="106539" y="245037"/>
                  </a:lnTo>
                  <a:lnTo>
                    <a:pt x="118377" y="245099"/>
                  </a:lnTo>
                  <a:lnTo>
                    <a:pt x="130215" y="245171"/>
                  </a:lnTo>
                  <a:lnTo>
                    <a:pt x="142053" y="245256"/>
                  </a:lnTo>
                  <a:lnTo>
                    <a:pt x="153891" y="245356"/>
                  </a:lnTo>
                  <a:lnTo>
                    <a:pt x="165728" y="245473"/>
                  </a:lnTo>
                  <a:lnTo>
                    <a:pt x="177566" y="245610"/>
                  </a:lnTo>
                  <a:lnTo>
                    <a:pt x="189404" y="245772"/>
                  </a:lnTo>
                  <a:lnTo>
                    <a:pt x="201242" y="245961"/>
                  </a:lnTo>
                  <a:lnTo>
                    <a:pt x="213079" y="246183"/>
                  </a:lnTo>
                  <a:lnTo>
                    <a:pt x="224917" y="246444"/>
                  </a:lnTo>
                  <a:lnTo>
                    <a:pt x="236755" y="246750"/>
                  </a:lnTo>
                  <a:lnTo>
                    <a:pt x="248593" y="247108"/>
                  </a:lnTo>
                  <a:lnTo>
                    <a:pt x="260430" y="247528"/>
                  </a:lnTo>
                  <a:lnTo>
                    <a:pt x="272268" y="248020"/>
                  </a:lnTo>
                  <a:lnTo>
                    <a:pt x="284106" y="248595"/>
                  </a:lnTo>
                  <a:lnTo>
                    <a:pt x="295944" y="249268"/>
                  </a:lnTo>
                  <a:lnTo>
                    <a:pt x="307782" y="250054"/>
                  </a:lnTo>
                  <a:lnTo>
                    <a:pt x="319619" y="250972"/>
                  </a:lnTo>
                  <a:lnTo>
                    <a:pt x="331457" y="252041"/>
                  </a:lnTo>
                  <a:lnTo>
                    <a:pt x="343295" y="253286"/>
                  </a:lnTo>
                  <a:lnTo>
                    <a:pt x="355133" y="254733"/>
                  </a:lnTo>
                  <a:lnTo>
                    <a:pt x="366970" y="256411"/>
                  </a:lnTo>
                  <a:lnTo>
                    <a:pt x="378808" y="258352"/>
                  </a:lnTo>
                  <a:lnTo>
                    <a:pt x="390646" y="260594"/>
                  </a:lnTo>
                  <a:lnTo>
                    <a:pt x="402484" y="263174"/>
                  </a:lnTo>
                  <a:lnTo>
                    <a:pt x="414321" y="266132"/>
                  </a:lnTo>
                  <a:lnTo>
                    <a:pt x="426159" y="269513"/>
                  </a:lnTo>
                  <a:lnTo>
                    <a:pt x="437997" y="273358"/>
                  </a:lnTo>
                  <a:lnTo>
                    <a:pt x="449835" y="277709"/>
                  </a:lnTo>
                  <a:lnTo>
                    <a:pt x="461673" y="282604"/>
                  </a:lnTo>
                  <a:lnTo>
                    <a:pt x="473510" y="288077"/>
                  </a:lnTo>
                  <a:lnTo>
                    <a:pt x="485348" y="294150"/>
                  </a:lnTo>
                  <a:lnTo>
                    <a:pt x="497186" y="300837"/>
                  </a:lnTo>
                  <a:lnTo>
                    <a:pt x="509024" y="308134"/>
                  </a:lnTo>
                  <a:lnTo>
                    <a:pt x="520861" y="316021"/>
                  </a:lnTo>
                  <a:lnTo>
                    <a:pt x="532699" y="324457"/>
                  </a:lnTo>
                  <a:lnTo>
                    <a:pt x="544537" y="333381"/>
                  </a:lnTo>
                  <a:lnTo>
                    <a:pt x="556375" y="342710"/>
                  </a:lnTo>
                  <a:lnTo>
                    <a:pt x="568213" y="352344"/>
                  </a:lnTo>
                  <a:lnTo>
                    <a:pt x="580050" y="362168"/>
                  </a:lnTo>
                  <a:lnTo>
                    <a:pt x="591888" y="372055"/>
                  </a:lnTo>
                  <a:lnTo>
                    <a:pt x="603726" y="381879"/>
                  </a:lnTo>
                  <a:lnTo>
                    <a:pt x="615564" y="391513"/>
                  </a:lnTo>
                  <a:lnTo>
                    <a:pt x="627401" y="400842"/>
                  </a:lnTo>
                  <a:lnTo>
                    <a:pt x="639239" y="409766"/>
                  </a:lnTo>
                  <a:lnTo>
                    <a:pt x="651077" y="418202"/>
                  </a:lnTo>
                  <a:lnTo>
                    <a:pt x="662915" y="426089"/>
                  </a:lnTo>
                  <a:lnTo>
                    <a:pt x="674752" y="433386"/>
                  </a:lnTo>
                  <a:lnTo>
                    <a:pt x="686590" y="440073"/>
                  </a:lnTo>
                  <a:lnTo>
                    <a:pt x="698428" y="446147"/>
                  </a:lnTo>
                  <a:lnTo>
                    <a:pt x="710266" y="451619"/>
                  </a:lnTo>
                  <a:lnTo>
                    <a:pt x="722104" y="456514"/>
                  </a:lnTo>
                  <a:lnTo>
                    <a:pt x="733941" y="460865"/>
                  </a:lnTo>
                  <a:lnTo>
                    <a:pt x="745779" y="464710"/>
                  </a:lnTo>
                  <a:lnTo>
                    <a:pt x="757617" y="468091"/>
                  </a:lnTo>
                  <a:lnTo>
                    <a:pt x="769455" y="471050"/>
                  </a:lnTo>
                  <a:lnTo>
                    <a:pt x="781292" y="473629"/>
                  </a:lnTo>
                  <a:lnTo>
                    <a:pt x="793130" y="475871"/>
                  </a:lnTo>
                  <a:lnTo>
                    <a:pt x="804968" y="477812"/>
                  </a:lnTo>
                  <a:lnTo>
                    <a:pt x="816806" y="479490"/>
                  </a:lnTo>
                  <a:lnTo>
                    <a:pt x="828643" y="480937"/>
                  </a:lnTo>
                  <a:lnTo>
                    <a:pt x="840481" y="482182"/>
                  </a:lnTo>
                  <a:lnTo>
                    <a:pt x="852319" y="483251"/>
                  </a:lnTo>
                  <a:lnTo>
                    <a:pt x="864157" y="484169"/>
                  </a:lnTo>
                  <a:lnTo>
                    <a:pt x="875995" y="484955"/>
                  </a:lnTo>
                  <a:lnTo>
                    <a:pt x="887832" y="485628"/>
                  </a:lnTo>
                  <a:lnTo>
                    <a:pt x="899670" y="486203"/>
                  </a:lnTo>
                  <a:lnTo>
                    <a:pt x="911508" y="486695"/>
                  </a:lnTo>
                  <a:lnTo>
                    <a:pt x="923346" y="487115"/>
                  </a:lnTo>
                  <a:lnTo>
                    <a:pt x="935183" y="487473"/>
                  </a:lnTo>
                  <a:lnTo>
                    <a:pt x="947021" y="487779"/>
                  </a:lnTo>
                  <a:lnTo>
                    <a:pt x="958859" y="488040"/>
                  </a:lnTo>
                  <a:lnTo>
                    <a:pt x="970697" y="488262"/>
                  </a:lnTo>
                  <a:lnTo>
                    <a:pt x="982534" y="488451"/>
                  </a:lnTo>
                  <a:lnTo>
                    <a:pt x="994372" y="488613"/>
                  </a:lnTo>
                  <a:lnTo>
                    <a:pt x="1006210" y="488750"/>
                  </a:lnTo>
                  <a:lnTo>
                    <a:pt x="1018048" y="488867"/>
                  </a:lnTo>
                  <a:lnTo>
                    <a:pt x="1029886" y="488967"/>
                  </a:lnTo>
                  <a:lnTo>
                    <a:pt x="1041723" y="489052"/>
                  </a:lnTo>
                  <a:lnTo>
                    <a:pt x="1053561" y="489124"/>
                  </a:lnTo>
                  <a:lnTo>
                    <a:pt x="1065399" y="489186"/>
                  </a:lnTo>
                  <a:lnTo>
                    <a:pt x="1077237" y="489238"/>
                  </a:lnTo>
                  <a:lnTo>
                    <a:pt x="1089074" y="489283"/>
                  </a:lnTo>
                  <a:lnTo>
                    <a:pt x="1100912" y="489321"/>
                  </a:lnTo>
                  <a:lnTo>
                    <a:pt x="1112750" y="489353"/>
                  </a:lnTo>
                  <a:lnTo>
                    <a:pt x="1124588" y="489380"/>
                  </a:lnTo>
                  <a:lnTo>
                    <a:pt x="1136426" y="489404"/>
                  </a:lnTo>
                  <a:lnTo>
                    <a:pt x="1148263" y="489424"/>
                  </a:lnTo>
                  <a:lnTo>
                    <a:pt x="1160101" y="489440"/>
                  </a:lnTo>
                  <a:lnTo>
                    <a:pt x="1171939" y="489455"/>
                  </a:lnTo>
                  <a:lnTo>
                    <a:pt x="1171939" y="489537"/>
                  </a:lnTo>
                  <a:lnTo>
                    <a:pt x="1183777" y="489537"/>
                  </a:lnTo>
                  <a:lnTo>
                    <a:pt x="1195614" y="489537"/>
                  </a:lnTo>
                  <a:lnTo>
                    <a:pt x="1207452" y="489537"/>
                  </a:lnTo>
                  <a:lnTo>
                    <a:pt x="1219290" y="489537"/>
                  </a:lnTo>
                  <a:lnTo>
                    <a:pt x="1231128" y="489537"/>
                  </a:lnTo>
                  <a:lnTo>
                    <a:pt x="1242965" y="489537"/>
                  </a:lnTo>
                  <a:lnTo>
                    <a:pt x="1254803" y="489537"/>
                  </a:lnTo>
                  <a:lnTo>
                    <a:pt x="1266641" y="489537"/>
                  </a:lnTo>
                  <a:lnTo>
                    <a:pt x="1278479" y="489537"/>
                  </a:lnTo>
                  <a:lnTo>
                    <a:pt x="1290317" y="489537"/>
                  </a:lnTo>
                  <a:lnTo>
                    <a:pt x="1302154" y="489537"/>
                  </a:lnTo>
                  <a:lnTo>
                    <a:pt x="1313992" y="489537"/>
                  </a:lnTo>
                  <a:lnTo>
                    <a:pt x="1325830" y="489537"/>
                  </a:lnTo>
                  <a:lnTo>
                    <a:pt x="1337668" y="489537"/>
                  </a:lnTo>
                  <a:lnTo>
                    <a:pt x="1349505" y="489537"/>
                  </a:lnTo>
                  <a:lnTo>
                    <a:pt x="1361343" y="489537"/>
                  </a:lnTo>
                  <a:lnTo>
                    <a:pt x="1373181" y="489537"/>
                  </a:lnTo>
                  <a:lnTo>
                    <a:pt x="1385019" y="489537"/>
                  </a:lnTo>
                  <a:lnTo>
                    <a:pt x="1396856" y="489537"/>
                  </a:lnTo>
                  <a:lnTo>
                    <a:pt x="1408694" y="489537"/>
                  </a:lnTo>
                  <a:lnTo>
                    <a:pt x="1420532" y="489537"/>
                  </a:lnTo>
                  <a:lnTo>
                    <a:pt x="1432370" y="489537"/>
                  </a:lnTo>
                  <a:lnTo>
                    <a:pt x="1444208" y="489537"/>
                  </a:lnTo>
                  <a:lnTo>
                    <a:pt x="1456045" y="489537"/>
                  </a:lnTo>
                  <a:lnTo>
                    <a:pt x="1467883" y="489537"/>
                  </a:lnTo>
                  <a:lnTo>
                    <a:pt x="1479721" y="489537"/>
                  </a:lnTo>
                  <a:lnTo>
                    <a:pt x="1491559" y="489537"/>
                  </a:lnTo>
                  <a:lnTo>
                    <a:pt x="1503396" y="489537"/>
                  </a:lnTo>
                  <a:lnTo>
                    <a:pt x="1515234" y="489537"/>
                  </a:lnTo>
                  <a:lnTo>
                    <a:pt x="1527072" y="489537"/>
                  </a:lnTo>
                  <a:lnTo>
                    <a:pt x="1538910" y="489537"/>
                  </a:lnTo>
                  <a:lnTo>
                    <a:pt x="1550748" y="489537"/>
                  </a:lnTo>
                  <a:lnTo>
                    <a:pt x="1562585" y="489537"/>
                  </a:lnTo>
                  <a:lnTo>
                    <a:pt x="1574423" y="489537"/>
                  </a:lnTo>
                  <a:lnTo>
                    <a:pt x="1586261" y="489537"/>
                  </a:lnTo>
                  <a:lnTo>
                    <a:pt x="1598099" y="489537"/>
                  </a:lnTo>
                  <a:lnTo>
                    <a:pt x="1609936" y="489537"/>
                  </a:lnTo>
                  <a:lnTo>
                    <a:pt x="1621774" y="489537"/>
                  </a:lnTo>
                  <a:lnTo>
                    <a:pt x="1633612" y="489537"/>
                  </a:lnTo>
                  <a:lnTo>
                    <a:pt x="1645450" y="489537"/>
                  </a:lnTo>
                  <a:lnTo>
                    <a:pt x="1657287" y="489537"/>
                  </a:lnTo>
                  <a:lnTo>
                    <a:pt x="1669125" y="489537"/>
                  </a:lnTo>
                  <a:lnTo>
                    <a:pt x="1680963" y="489537"/>
                  </a:lnTo>
                  <a:lnTo>
                    <a:pt x="1692801" y="489537"/>
                  </a:lnTo>
                  <a:lnTo>
                    <a:pt x="1704639" y="489537"/>
                  </a:lnTo>
                  <a:lnTo>
                    <a:pt x="1716476" y="489537"/>
                  </a:lnTo>
                  <a:lnTo>
                    <a:pt x="1728314" y="489537"/>
                  </a:lnTo>
                  <a:lnTo>
                    <a:pt x="1740152" y="489537"/>
                  </a:lnTo>
                  <a:lnTo>
                    <a:pt x="1751990" y="489537"/>
                  </a:lnTo>
                  <a:lnTo>
                    <a:pt x="1763827" y="489537"/>
                  </a:lnTo>
                  <a:lnTo>
                    <a:pt x="1775665" y="489537"/>
                  </a:lnTo>
                  <a:lnTo>
                    <a:pt x="1787503" y="489537"/>
                  </a:lnTo>
                  <a:lnTo>
                    <a:pt x="1799341" y="489537"/>
                  </a:lnTo>
                  <a:lnTo>
                    <a:pt x="1811178" y="489537"/>
                  </a:lnTo>
                  <a:lnTo>
                    <a:pt x="1823016" y="489537"/>
                  </a:lnTo>
                  <a:lnTo>
                    <a:pt x="1834854" y="489537"/>
                  </a:lnTo>
                  <a:lnTo>
                    <a:pt x="1846692" y="489537"/>
                  </a:lnTo>
                  <a:lnTo>
                    <a:pt x="1858530" y="489537"/>
                  </a:lnTo>
                  <a:lnTo>
                    <a:pt x="1870367" y="489537"/>
                  </a:lnTo>
                  <a:lnTo>
                    <a:pt x="1882205" y="489537"/>
                  </a:lnTo>
                  <a:lnTo>
                    <a:pt x="1894043" y="489537"/>
                  </a:lnTo>
                  <a:lnTo>
                    <a:pt x="1905881" y="489537"/>
                  </a:lnTo>
                  <a:lnTo>
                    <a:pt x="1917718" y="489537"/>
                  </a:lnTo>
                  <a:lnTo>
                    <a:pt x="1929556" y="489537"/>
                  </a:lnTo>
                  <a:lnTo>
                    <a:pt x="1941394" y="489537"/>
                  </a:lnTo>
                  <a:lnTo>
                    <a:pt x="1953232" y="489537"/>
                  </a:lnTo>
                  <a:lnTo>
                    <a:pt x="1965069" y="489537"/>
                  </a:lnTo>
                  <a:lnTo>
                    <a:pt x="1976907" y="489537"/>
                  </a:lnTo>
                  <a:lnTo>
                    <a:pt x="1988745" y="489537"/>
                  </a:lnTo>
                  <a:lnTo>
                    <a:pt x="2000583" y="489537"/>
                  </a:lnTo>
                  <a:lnTo>
                    <a:pt x="2012421" y="489537"/>
                  </a:lnTo>
                  <a:lnTo>
                    <a:pt x="2024258" y="489537"/>
                  </a:lnTo>
                  <a:lnTo>
                    <a:pt x="2036096" y="489537"/>
                  </a:lnTo>
                  <a:lnTo>
                    <a:pt x="2047934" y="489537"/>
                  </a:lnTo>
                  <a:lnTo>
                    <a:pt x="2059772" y="489537"/>
                  </a:lnTo>
                  <a:lnTo>
                    <a:pt x="2071609" y="489537"/>
                  </a:lnTo>
                  <a:lnTo>
                    <a:pt x="2083447" y="489537"/>
                  </a:lnTo>
                  <a:lnTo>
                    <a:pt x="2095285" y="489537"/>
                  </a:lnTo>
                  <a:lnTo>
                    <a:pt x="2107123" y="489537"/>
                  </a:lnTo>
                  <a:lnTo>
                    <a:pt x="2118961" y="489537"/>
                  </a:lnTo>
                  <a:lnTo>
                    <a:pt x="2130798" y="489537"/>
                  </a:lnTo>
                  <a:lnTo>
                    <a:pt x="2142636" y="489537"/>
                  </a:lnTo>
                  <a:lnTo>
                    <a:pt x="2154474" y="489537"/>
                  </a:lnTo>
                  <a:lnTo>
                    <a:pt x="2166312" y="489537"/>
                  </a:lnTo>
                  <a:lnTo>
                    <a:pt x="2178149" y="489537"/>
                  </a:lnTo>
                  <a:lnTo>
                    <a:pt x="2189987" y="489537"/>
                  </a:lnTo>
                  <a:lnTo>
                    <a:pt x="2201825" y="489537"/>
                  </a:lnTo>
                  <a:lnTo>
                    <a:pt x="2213663" y="489537"/>
                  </a:lnTo>
                  <a:lnTo>
                    <a:pt x="2225500" y="489537"/>
                  </a:lnTo>
                  <a:lnTo>
                    <a:pt x="2237338" y="489537"/>
                  </a:lnTo>
                  <a:lnTo>
                    <a:pt x="2249176" y="489537"/>
                  </a:lnTo>
                  <a:lnTo>
                    <a:pt x="2261014" y="489537"/>
                  </a:lnTo>
                  <a:lnTo>
                    <a:pt x="2272852" y="489537"/>
                  </a:lnTo>
                  <a:lnTo>
                    <a:pt x="2284689" y="489537"/>
                  </a:lnTo>
                  <a:lnTo>
                    <a:pt x="2296527" y="489537"/>
                  </a:lnTo>
                  <a:lnTo>
                    <a:pt x="2308365" y="489537"/>
                  </a:lnTo>
                  <a:lnTo>
                    <a:pt x="2320203" y="489537"/>
                  </a:lnTo>
                  <a:lnTo>
                    <a:pt x="2332040" y="489537"/>
                  </a:lnTo>
                  <a:lnTo>
                    <a:pt x="2343878" y="489537"/>
                  </a:lnTo>
                  <a:lnTo>
                    <a:pt x="2343878" y="489537"/>
                  </a:lnTo>
                  <a:lnTo>
                    <a:pt x="2355716" y="489537"/>
                  </a:lnTo>
                  <a:lnTo>
                    <a:pt x="2367554" y="489537"/>
                  </a:lnTo>
                  <a:lnTo>
                    <a:pt x="2379391" y="489537"/>
                  </a:lnTo>
                  <a:lnTo>
                    <a:pt x="2391229" y="489537"/>
                  </a:lnTo>
                  <a:lnTo>
                    <a:pt x="2403067" y="489537"/>
                  </a:lnTo>
                  <a:lnTo>
                    <a:pt x="2414905" y="489537"/>
                  </a:lnTo>
                  <a:lnTo>
                    <a:pt x="2426743" y="489537"/>
                  </a:lnTo>
                  <a:lnTo>
                    <a:pt x="2438580" y="489537"/>
                  </a:lnTo>
                  <a:lnTo>
                    <a:pt x="2450418" y="489537"/>
                  </a:lnTo>
                  <a:lnTo>
                    <a:pt x="2462256" y="489537"/>
                  </a:lnTo>
                  <a:lnTo>
                    <a:pt x="2474094" y="489537"/>
                  </a:lnTo>
                  <a:lnTo>
                    <a:pt x="2485931" y="489537"/>
                  </a:lnTo>
                  <a:lnTo>
                    <a:pt x="2497769" y="489537"/>
                  </a:lnTo>
                  <a:lnTo>
                    <a:pt x="2509607" y="489537"/>
                  </a:lnTo>
                  <a:lnTo>
                    <a:pt x="2521445" y="489537"/>
                  </a:lnTo>
                  <a:lnTo>
                    <a:pt x="2533283" y="489537"/>
                  </a:lnTo>
                  <a:lnTo>
                    <a:pt x="2545120" y="489537"/>
                  </a:lnTo>
                  <a:lnTo>
                    <a:pt x="2556958" y="489537"/>
                  </a:lnTo>
                  <a:lnTo>
                    <a:pt x="2568796" y="489537"/>
                  </a:lnTo>
                  <a:lnTo>
                    <a:pt x="2580634" y="489537"/>
                  </a:lnTo>
                  <a:lnTo>
                    <a:pt x="2592471" y="489537"/>
                  </a:lnTo>
                  <a:lnTo>
                    <a:pt x="2604309" y="489537"/>
                  </a:lnTo>
                  <a:lnTo>
                    <a:pt x="2616147" y="489537"/>
                  </a:lnTo>
                  <a:lnTo>
                    <a:pt x="2627985" y="489537"/>
                  </a:lnTo>
                  <a:lnTo>
                    <a:pt x="2639822" y="489537"/>
                  </a:lnTo>
                  <a:lnTo>
                    <a:pt x="2651660" y="489537"/>
                  </a:lnTo>
                  <a:lnTo>
                    <a:pt x="2663498" y="489537"/>
                  </a:lnTo>
                  <a:lnTo>
                    <a:pt x="2675336" y="489537"/>
                  </a:lnTo>
                  <a:lnTo>
                    <a:pt x="2687174" y="489537"/>
                  </a:lnTo>
                  <a:lnTo>
                    <a:pt x="2699011" y="489537"/>
                  </a:lnTo>
                  <a:lnTo>
                    <a:pt x="2710849" y="489537"/>
                  </a:lnTo>
                  <a:lnTo>
                    <a:pt x="2722687" y="489537"/>
                  </a:lnTo>
                  <a:lnTo>
                    <a:pt x="2734525" y="489537"/>
                  </a:lnTo>
                  <a:lnTo>
                    <a:pt x="2746362" y="489537"/>
                  </a:lnTo>
                  <a:lnTo>
                    <a:pt x="2758200" y="489537"/>
                  </a:lnTo>
                  <a:lnTo>
                    <a:pt x="2770038" y="489537"/>
                  </a:lnTo>
                  <a:lnTo>
                    <a:pt x="2781876" y="489537"/>
                  </a:lnTo>
                  <a:lnTo>
                    <a:pt x="2793713" y="489537"/>
                  </a:lnTo>
                  <a:lnTo>
                    <a:pt x="2805551" y="489537"/>
                  </a:lnTo>
                  <a:lnTo>
                    <a:pt x="2817389" y="489537"/>
                  </a:lnTo>
                  <a:lnTo>
                    <a:pt x="2829227" y="489537"/>
                  </a:lnTo>
                  <a:lnTo>
                    <a:pt x="2841065" y="489537"/>
                  </a:lnTo>
                  <a:lnTo>
                    <a:pt x="2852902" y="489537"/>
                  </a:lnTo>
                  <a:lnTo>
                    <a:pt x="2864740" y="489537"/>
                  </a:lnTo>
                  <a:lnTo>
                    <a:pt x="2876578" y="489537"/>
                  </a:lnTo>
                  <a:lnTo>
                    <a:pt x="2888416" y="489537"/>
                  </a:lnTo>
                  <a:lnTo>
                    <a:pt x="2900253" y="489537"/>
                  </a:lnTo>
                  <a:lnTo>
                    <a:pt x="2912091" y="489537"/>
                  </a:lnTo>
                  <a:lnTo>
                    <a:pt x="2923929" y="489537"/>
                  </a:lnTo>
                  <a:lnTo>
                    <a:pt x="2935767" y="489537"/>
                  </a:lnTo>
                  <a:lnTo>
                    <a:pt x="2947604" y="489537"/>
                  </a:lnTo>
                  <a:lnTo>
                    <a:pt x="2959442" y="489537"/>
                  </a:lnTo>
                  <a:lnTo>
                    <a:pt x="2971280" y="489537"/>
                  </a:lnTo>
                  <a:lnTo>
                    <a:pt x="2983118" y="489537"/>
                  </a:lnTo>
                  <a:lnTo>
                    <a:pt x="2994956" y="489537"/>
                  </a:lnTo>
                  <a:lnTo>
                    <a:pt x="3006793" y="489537"/>
                  </a:lnTo>
                  <a:lnTo>
                    <a:pt x="3018631" y="489537"/>
                  </a:lnTo>
                  <a:lnTo>
                    <a:pt x="3030469" y="489537"/>
                  </a:lnTo>
                  <a:lnTo>
                    <a:pt x="3042307" y="489537"/>
                  </a:lnTo>
                  <a:lnTo>
                    <a:pt x="3054144" y="489537"/>
                  </a:lnTo>
                  <a:lnTo>
                    <a:pt x="3065982" y="489537"/>
                  </a:lnTo>
                  <a:lnTo>
                    <a:pt x="3077820" y="489537"/>
                  </a:lnTo>
                  <a:lnTo>
                    <a:pt x="3089658" y="489537"/>
                  </a:lnTo>
                  <a:lnTo>
                    <a:pt x="3101496" y="489537"/>
                  </a:lnTo>
                  <a:lnTo>
                    <a:pt x="3113333" y="489537"/>
                  </a:lnTo>
                  <a:lnTo>
                    <a:pt x="3125171" y="489537"/>
                  </a:lnTo>
                  <a:lnTo>
                    <a:pt x="3137009" y="489537"/>
                  </a:lnTo>
                  <a:lnTo>
                    <a:pt x="3148847" y="489537"/>
                  </a:lnTo>
                  <a:lnTo>
                    <a:pt x="3160684" y="489537"/>
                  </a:lnTo>
                  <a:lnTo>
                    <a:pt x="3172522" y="489537"/>
                  </a:lnTo>
                  <a:lnTo>
                    <a:pt x="3184360" y="489537"/>
                  </a:lnTo>
                  <a:lnTo>
                    <a:pt x="3196198" y="489537"/>
                  </a:lnTo>
                  <a:lnTo>
                    <a:pt x="3208035" y="489537"/>
                  </a:lnTo>
                  <a:lnTo>
                    <a:pt x="3219873" y="489537"/>
                  </a:lnTo>
                  <a:lnTo>
                    <a:pt x="3231711" y="489537"/>
                  </a:lnTo>
                  <a:lnTo>
                    <a:pt x="3243549" y="489537"/>
                  </a:lnTo>
                  <a:lnTo>
                    <a:pt x="3255387" y="489537"/>
                  </a:lnTo>
                  <a:lnTo>
                    <a:pt x="3267224" y="489537"/>
                  </a:lnTo>
                  <a:lnTo>
                    <a:pt x="3279062" y="489537"/>
                  </a:lnTo>
                  <a:lnTo>
                    <a:pt x="3290900" y="489537"/>
                  </a:lnTo>
                  <a:lnTo>
                    <a:pt x="3302738" y="489537"/>
                  </a:lnTo>
                  <a:lnTo>
                    <a:pt x="3314575" y="489537"/>
                  </a:lnTo>
                  <a:lnTo>
                    <a:pt x="3326413" y="489537"/>
                  </a:lnTo>
                  <a:lnTo>
                    <a:pt x="3338251" y="489537"/>
                  </a:lnTo>
                  <a:lnTo>
                    <a:pt x="3350089" y="489537"/>
                  </a:lnTo>
                  <a:lnTo>
                    <a:pt x="3361926" y="489537"/>
                  </a:lnTo>
                  <a:lnTo>
                    <a:pt x="3373764" y="489537"/>
                  </a:lnTo>
                  <a:lnTo>
                    <a:pt x="3385602" y="489537"/>
                  </a:lnTo>
                  <a:lnTo>
                    <a:pt x="3397440" y="489537"/>
                  </a:lnTo>
                  <a:lnTo>
                    <a:pt x="3409278" y="489537"/>
                  </a:lnTo>
                  <a:lnTo>
                    <a:pt x="3421115" y="489537"/>
                  </a:lnTo>
                  <a:lnTo>
                    <a:pt x="3432953" y="489537"/>
                  </a:lnTo>
                  <a:lnTo>
                    <a:pt x="3444791" y="489537"/>
                  </a:lnTo>
                  <a:lnTo>
                    <a:pt x="3456629" y="489537"/>
                  </a:lnTo>
                  <a:lnTo>
                    <a:pt x="3468466" y="489537"/>
                  </a:lnTo>
                  <a:lnTo>
                    <a:pt x="3480304" y="489537"/>
                  </a:lnTo>
                  <a:lnTo>
                    <a:pt x="3492142" y="489537"/>
                  </a:lnTo>
                  <a:lnTo>
                    <a:pt x="3503980" y="489537"/>
                  </a:lnTo>
                  <a:lnTo>
                    <a:pt x="3515818" y="489537"/>
                  </a:lnTo>
                  <a:lnTo>
                    <a:pt x="3515818" y="489373"/>
                  </a:lnTo>
                  <a:lnTo>
                    <a:pt x="3527655" y="489344"/>
                  </a:lnTo>
                  <a:lnTo>
                    <a:pt x="3539493" y="489310"/>
                  </a:lnTo>
                  <a:lnTo>
                    <a:pt x="3551331" y="489270"/>
                  </a:lnTo>
                  <a:lnTo>
                    <a:pt x="3563169" y="489224"/>
                  </a:lnTo>
                  <a:lnTo>
                    <a:pt x="3575006" y="489169"/>
                  </a:lnTo>
                  <a:lnTo>
                    <a:pt x="3586844" y="489104"/>
                  </a:lnTo>
                  <a:lnTo>
                    <a:pt x="3598682" y="489028"/>
                  </a:lnTo>
                  <a:lnTo>
                    <a:pt x="3610520" y="488939"/>
                  </a:lnTo>
                  <a:lnTo>
                    <a:pt x="3622357" y="488834"/>
                  </a:lnTo>
                  <a:lnTo>
                    <a:pt x="3634195" y="488711"/>
                  </a:lnTo>
                  <a:lnTo>
                    <a:pt x="3646033" y="488567"/>
                  </a:lnTo>
                  <a:lnTo>
                    <a:pt x="3657871" y="488397"/>
                  </a:lnTo>
                  <a:lnTo>
                    <a:pt x="3669709" y="488198"/>
                  </a:lnTo>
                  <a:lnTo>
                    <a:pt x="3681546" y="487964"/>
                  </a:lnTo>
                  <a:lnTo>
                    <a:pt x="3693384" y="487689"/>
                  </a:lnTo>
                  <a:lnTo>
                    <a:pt x="3705222" y="487366"/>
                  </a:lnTo>
                  <a:lnTo>
                    <a:pt x="3717060" y="486987"/>
                  </a:lnTo>
                  <a:lnTo>
                    <a:pt x="3728897" y="486543"/>
                  </a:lnTo>
                  <a:lnTo>
                    <a:pt x="3740735" y="486021"/>
                  </a:lnTo>
                  <a:lnTo>
                    <a:pt x="3752573" y="485410"/>
                  </a:lnTo>
                  <a:lnTo>
                    <a:pt x="3764411" y="484693"/>
                  </a:lnTo>
                  <a:lnTo>
                    <a:pt x="3776248" y="483853"/>
                  </a:lnTo>
                  <a:lnTo>
                    <a:pt x="3788086" y="482869"/>
                  </a:lnTo>
                  <a:lnTo>
                    <a:pt x="3799924" y="481719"/>
                  </a:lnTo>
                  <a:lnTo>
                    <a:pt x="3811762" y="480373"/>
                  </a:lnTo>
                  <a:lnTo>
                    <a:pt x="3823600" y="478801"/>
                  </a:lnTo>
                  <a:lnTo>
                    <a:pt x="3835437" y="476966"/>
                  </a:lnTo>
                  <a:lnTo>
                    <a:pt x="3847275" y="474827"/>
                  </a:lnTo>
                  <a:lnTo>
                    <a:pt x="3859113" y="472337"/>
                  </a:lnTo>
                  <a:lnTo>
                    <a:pt x="3870951" y="469444"/>
                  </a:lnTo>
                  <a:lnTo>
                    <a:pt x="3882788" y="466088"/>
                  </a:lnTo>
                  <a:lnTo>
                    <a:pt x="3894626" y="462204"/>
                  </a:lnTo>
                  <a:lnTo>
                    <a:pt x="3906464" y="457721"/>
                  </a:lnTo>
                  <a:lnTo>
                    <a:pt x="3918302" y="452562"/>
                  </a:lnTo>
                  <a:lnTo>
                    <a:pt x="3930139" y="446644"/>
                  </a:lnTo>
                  <a:lnTo>
                    <a:pt x="3941977" y="439884"/>
                  </a:lnTo>
                  <a:lnTo>
                    <a:pt x="3953815" y="432194"/>
                  </a:lnTo>
                  <a:lnTo>
                    <a:pt x="3965653" y="423492"/>
                  </a:lnTo>
                  <a:lnTo>
                    <a:pt x="3977491" y="413701"/>
                  </a:lnTo>
                  <a:lnTo>
                    <a:pt x="3989328" y="402756"/>
                  </a:lnTo>
                  <a:lnTo>
                    <a:pt x="4001166" y="390609"/>
                  </a:lnTo>
                  <a:lnTo>
                    <a:pt x="4013004" y="377236"/>
                  </a:lnTo>
                  <a:lnTo>
                    <a:pt x="4024842" y="362642"/>
                  </a:lnTo>
                  <a:lnTo>
                    <a:pt x="4036679" y="346868"/>
                  </a:lnTo>
                  <a:lnTo>
                    <a:pt x="4048517" y="329995"/>
                  </a:lnTo>
                  <a:lnTo>
                    <a:pt x="4060355" y="312148"/>
                  </a:lnTo>
                  <a:lnTo>
                    <a:pt x="4072193" y="293489"/>
                  </a:lnTo>
                  <a:lnTo>
                    <a:pt x="4084031" y="274221"/>
                  </a:lnTo>
                  <a:lnTo>
                    <a:pt x="4095868" y="254574"/>
                  </a:lnTo>
                  <a:lnTo>
                    <a:pt x="4107706" y="234799"/>
                  </a:lnTo>
                  <a:lnTo>
                    <a:pt x="4119544" y="215152"/>
                  </a:lnTo>
                  <a:lnTo>
                    <a:pt x="4131382" y="195883"/>
                  </a:lnTo>
                  <a:lnTo>
                    <a:pt x="4143219" y="177225"/>
                  </a:lnTo>
                  <a:lnTo>
                    <a:pt x="4155057" y="159377"/>
                  </a:lnTo>
                  <a:lnTo>
                    <a:pt x="4166895" y="142505"/>
                  </a:lnTo>
                  <a:lnTo>
                    <a:pt x="4178733" y="126731"/>
                  </a:lnTo>
                  <a:lnTo>
                    <a:pt x="4190570" y="112137"/>
                  </a:lnTo>
                  <a:lnTo>
                    <a:pt x="4202408" y="98763"/>
                  </a:lnTo>
                  <a:lnTo>
                    <a:pt x="4214246" y="86616"/>
                  </a:lnTo>
                  <a:lnTo>
                    <a:pt x="4226084" y="75671"/>
                  </a:lnTo>
                  <a:lnTo>
                    <a:pt x="4237922" y="65880"/>
                  </a:lnTo>
                  <a:lnTo>
                    <a:pt x="4249759" y="57178"/>
                  </a:lnTo>
                  <a:lnTo>
                    <a:pt x="4261597" y="49489"/>
                  </a:lnTo>
                  <a:lnTo>
                    <a:pt x="4273435" y="42728"/>
                  </a:lnTo>
                  <a:lnTo>
                    <a:pt x="4285273" y="36810"/>
                  </a:lnTo>
                  <a:lnTo>
                    <a:pt x="4297110" y="31651"/>
                  </a:lnTo>
                  <a:lnTo>
                    <a:pt x="4308948" y="27168"/>
                  </a:lnTo>
                  <a:lnTo>
                    <a:pt x="4320786" y="23284"/>
                  </a:lnTo>
                  <a:lnTo>
                    <a:pt x="4332624" y="19929"/>
                  </a:lnTo>
                  <a:lnTo>
                    <a:pt x="4344461" y="17035"/>
                  </a:lnTo>
                  <a:lnTo>
                    <a:pt x="4356299" y="14546"/>
                  </a:lnTo>
                  <a:lnTo>
                    <a:pt x="4368137" y="12407"/>
                  </a:lnTo>
                  <a:lnTo>
                    <a:pt x="4379975" y="10572"/>
                  </a:lnTo>
                  <a:lnTo>
                    <a:pt x="4391813" y="9000"/>
                  </a:lnTo>
                  <a:lnTo>
                    <a:pt x="4403650" y="7654"/>
                  </a:lnTo>
                  <a:lnTo>
                    <a:pt x="4415488" y="6503"/>
                  </a:lnTo>
                  <a:lnTo>
                    <a:pt x="4427326" y="5519"/>
                  </a:lnTo>
                  <a:lnTo>
                    <a:pt x="4439164" y="4680"/>
                  </a:lnTo>
                  <a:lnTo>
                    <a:pt x="4451001" y="3963"/>
                  </a:lnTo>
                  <a:lnTo>
                    <a:pt x="4462839" y="3351"/>
                  </a:lnTo>
                  <a:lnTo>
                    <a:pt x="4474677" y="2830"/>
                  </a:lnTo>
                  <a:lnTo>
                    <a:pt x="4486515" y="2385"/>
                  </a:lnTo>
                  <a:lnTo>
                    <a:pt x="4498352" y="2006"/>
                  </a:lnTo>
                  <a:lnTo>
                    <a:pt x="4510190" y="1684"/>
                  </a:lnTo>
                  <a:lnTo>
                    <a:pt x="4522028" y="1409"/>
                  </a:lnTo>
                  <a:lnTo>
                    <a:pt x="4533866" y="1174"/>
                  </a:lnTo>
                  <a:lnTo>
                    <a:pt x="4545704" y="975"/>
                  </a:lnTo>
                  <a:lnTo>
                    <a:pt x="4557541" y="805"/>
                  </a:lnTo>
                  <a:lnTo>
                    <a:pt x="4569379" y="661"/>
                  </a:lnTo>
                  <a:lnTo>
                    <a:pt x="4581217" y="538"/>
                  </a:lnTo>
                  <a:lnTo>
                    <a:pt x="4593055" y="433"/>
                  </a:lnTo>
                  <a:lnTo>
                    <a:pt x="4604892" y="344"/>
                  </a:lnTo>
                  <a:lnTo>
                    <a:pt x="4616730" y="268"/>
                  </a:lnTo>
                  <a:lnTo>
                    <a:pt x="4628568" y="204"/>
                  </a:lnTo>
                  <a:lnTo>
                    <a:pt x="4640406" y="149"/>
                  </a:lnTo>
                  <a:lnTo>
                    <a:pt x="4652244" y="102"/>
                  </a:lnTo>
                  <a:lnTo>
                    <a:pt x="4664081" y="62"/>
                  </a:lnTo>
                  <a:lnTo>
                    <a:pt x="4675919" y="28"/>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3843279"/>
              <a:ext cx="4687757" cy="979075"/>
            </a:xfrm>
            <a:custGeom>
              <a:avLst/>
              <a:pathLst>
                <a:path w="4687757" h="979075">
                  <a:moveTo>
                    <a:pt x="0" y="979075"/>
                  </a:moveTo>
                  <a:lnTo>
                    <a:pt x="11837" y="979017"/>
                  </a:lnTo>
                  <a:lnTo>
                    <a:pt x="23675" y="978949"/>
                  </a:lnTo>
                  <a:lnTo>
                    <a:pt x="35513" y="978870"/>
                  </a:lnTo>
                  <a:lnTo>
                    <a:pt x="47351" y="978776"/>
                  </a:lnTo>
                  <a:lnTo>
                    <a:pt x="59188" y="978666"/>
                  </a:lnTo>
                  <a:lnTo>
                    <a:pt x="71026" y="978537"/>
                  </a:lnTo>
                  <a:lnTo>
                    <a:pt x="82864" y="978386"/>
                  </a:lnTo>
                  <a:lnTo>
                    <a:pt x="94702" y="978207"/>
                  </a:lnTo>
                  <a:lnTo>
                    <a:pt x="106539" y="977998"/>
                  </a:lnTo>
                  <a:lnTo>
                    <a:pt x="118377" y="977752"/>
                  </a:lnTo>
                  <a:lnTo>
                    <a:pt x="130215" y="977463"/>
                  </a:lnTo>
                  <a:lnTo>
                    <a:pt x="142053" y="977123"/>
                  </a:lnTo>
                  <a:lnTo>
                    <a:pt x="153891" y="976725"/>
                  </a:lnTo>
                  <a:lnTo>
                    <a:pt x="165728" y="976256"/>
                  </a:lnTo>
                  <a:lnTo>
                    <a:pt x="177566" y="975706"/>
                  </a:lnTo>
                  <a:lnTo>
                    <a:pt x="189404" y="975061"/>
                  </a:lnTo>
                  <a:lnTo>
                    <a:pt x="201242" y="974303"/>
                  </a:lnTo>
                  <a:lnTo>
                    <a:pt x="213079" y="973414"/>
                  </a:lnTo>
                  <a:lnTo>
                    <a:pt x="224917" y="972371"/>
                  </a:lnTo>
                  <a:lnTo>
                    <a:pt x="236755" y="971148"/>
                  </a:lnTo>
                  <a:lnTo>
                    <a:pt x="248593" y="969714"/>
                  </a:lnTo>
                  <a:lnTo>
                    <a:pt x="260430" y="968035"/>
                  </a:lnTo>
                  <a:lnTo>
                    <a:pt x="272268" y="966068"/>
                  </a:lnTo>
                  <a:lnTo>
                    <a:pt x="284106" y="963766"/>
                  </a:lnTo>
                  <a:lnTo>
                    <a:pt x="295944" y="961074"/>
                  </a:lnTo>
                  <a:lnTo>
                    <a:pt x="307782" y="957930"/>
                  </a:lnTo>
                  <a:lnTo>
                    <a:pt x="319619" y="954260"/>
                  </a:lnTo>
                  <a:lnTo>
                    <a:pt x="331457" y="949982"/>
                  </a:lnTo>
                  <a:lnTo>
                    <a:pt x="343295" y="945003"/>
                  </a:lnTo>
                  <a:lnTo>
                    <a:pt x="355133" y="939216"/>
                  </a:lnTo>
                  <a:lnTo>
                    <a:pt x="366970" y="932505"/>
                  </a:lnTo>
                  <a:lnTo>
                    <a:pt x="378808" y="924738"/>
                  </a:lnTo>
                  <a:lnTo>
                    <a:pt x="390646" y="915772"/>
                  </a:lnTo>
                  <a:lnTo>
                    <a:pt x="402484" y="905453"/>
                  </a:lnTo>
                  <a:lnTo>
                    <a:pt x="414321" y="893618"/>
                  </a:lnTo>
                  <a:lnTo>
                    <a:pt x="426159" y="880096"/>
                  </a:lnTo>
                  <a:lnTo>
                    <a:pt x="437997" y="864717"/>
                  </a:lnTo>
                  <a:lnTo>
                    <a:pt x="449835" y="847313"/>
                  </a:lnTo>
                  <a:lnTo>
                    <a:pt x="461673" y="827731"/>
                  </a:lnTo>
                  <a:lnTo>
                    <a:pt x="473510" y="805841"/>
                  </a:lnTo>
                  <a:lnTo>
                    <a:pt x="485348" y="781547"/>
                  </a:lnTo>
                  <a:lnTo>
                    <a:pt x="497186" y="754800"/>
                  </a:lnTo>
                  <a:lnTo>
                    <a:pt x="509024" y="725612"/>
                  </a:lnTo>
                  <a:lnTo>
                    <a:pt x="520861" y="694064"/>
                  </a:lnTo>
                  <a:lnTo>
                    <a:pt x="532699" y="660320"/>
                  </a:lnTo>
                  <a:lnTo>
                    <a:pt x="544537" y="624624"/>
                  </a:lnTo>
                  <a:lnTo>
                    <a:pt x="556375" y="587307"/>
                  </a:lnTo>
                  <a:lnTo>
                    <a:pt x="568213" y="548770"/>
                  </a:lnTo>
                  <a:lnTo>
                    <a:pt x="580050" y="509476"/>
                  </a:lnTo>
                  <a:lnTo>
                    <a:pt x="591888" y="469926"/>
                  </a:lnTo>
                  <a:lnTo>
                    <a:pt x="603726" y="430632"/>
                  </a:lnTo>
                  <a:lnTo>
                    <a:pt x="615564" y="392096"/>
                  </a:lnTo>
                  <a:lnTo>
                    <a:pt x="627401" y="354778"/>
                  </a:lnTo>
                  <a:lnTo>
                    <a:pt x="639239" y="319083"/>
                  </a:lnTo>
                  <a:lnTo>
                    <a:pt x="651077" y="285338"/>
                  </a:lnTo>
                  <a:lnTo>
                    <a:pt x="662915" y="253790"/>
                  </a:lnTo>
                  <a:lnTo>
                    <a:pt x="674752" y="224602"/>
                  </a:lnTo>
                  <a:lnTo>
                    <a:pt x="686590" y="197855"/>
                  </a:lnTo>
                  <a:lnTo>
                    <a:pt x="698428" y="173561"/>
                  </a:lnTo>
                  <a:lnTo>
                    <a:pt x="710266" y="151671"/>
                  </a:lnTo>
                  <a:lnTo>
                    <a:pt x="722104" y="132090"/>
                  </a:lnTo>
                  <a:lnTo>
                    <a:pt x="733941" y="114686"/>
                  </a:lnTo>
                  <a:lnTo>
                    <a:pt x="745779" y="99306"/>
                  </a:lnTo>
                  <a:lnTo>
                    <a:pt x="757617" y="85785"/>
                  </a:lnTo>
                  <a:lnTo>
                    <a:pt x="769455" y="73949"/>
                  </a:lnTo>
                  <a:lnTo>
                    <a:pt x="781292" y="63631"/>
                  </a:lnTo>
                  <a:lnTo>
                    <a:pt x="793130" y="54665"/>
                  </a:lnTo>
                  <a:lnTo>
                    <a:pt x="804968" y="46898"/>
                  </a:lnTo>
                  <a:lnTo>
                    <a:pt x="816806" y="40186"/>
                  </a:lnTo>
                  <a:lnTo>
                    <a:pt x="828643" y="34400"/>
                  </a:lnTo>
                  <a:lnTo>
                    <a:pt x="840481" y="29420"/>
                  </a:lnTo>
                  <a:lnTo>
                    <a:pt x="852319" y="25142"/>
                  </a:lnTo>
                  <a:lnTo>
                    <a:pt x="864157" y="21472"/>
                  </a:lnTo>
                  <a:lnTo>
                    <a:pt x="875995" y="18328"/>
                  </a:lnTo>
                  <a:lnTo>
                    <a:pt x="887832" y="15636"/>
                  </a:lnTo>
                  <a:lnTo>
                    <a:pt x="899670" y="13335"/>
                  </a:lnTo>
                  <a:lnTo>
                    <a:pt x="911508" y="11368"/>
                  </a:lnTo>
                  <a:lnTo>
                    <a:pt x="923346" y="9688"/>
                  </a:lnTo>
                  <a:lnTo>
                    <a:pt x="935183" y="8254"/>
                  </a:lnTo>
                  <a:lnTo>
                    <a:pt x="947021" y="7031"/>
                  </a:lnTo>
                  <a:lnTo>
                    <a:pt x="958859" y="5988"/>
                  </a:lnTo>
                  <a:lnTo>
                    <a:pt x="970697" y="5099"/>
                  </a:lnTo>
                  <a:lnTo>
                    <a:pt x="982534" y="4342"/>
                  </a:lnTo>
                  <a:lnTo>
                    <a:pt x="994372" y="3696"/>
                  </a:lnTo>
                  <a:lnTo>
                    <a:pt x="1006210" y="3146"/>
                  </a:lnTo>
                  <a:lnTo>
                    <a:pt x="1018048" y="2678"/>
                  </a:lnTo>
                  <a:lnTo>
                    <a:pt x="1029886" y="2279"/>
                  </a:lnTo>
                  <a:lnTo>
                    <a:pt x="1041723" y="1940"/>
                  </a:lnTo>
                  <a:lnTo>
                    <a:pt x="1053561" y="1651"/>
                  </a:lnTo>
                  <a:lnTo>
                    <a:pt x="1065399" y="1405"/>
                  </a:lnTo>
                  <a:lnTo>
                    <a:pt x="1077237" y="1195"/>
                  </a:lnTo>
                  <a:lnTo>
                    <a:pt x="1089074" y="1017"/>
                  </a:lnTo>
                  <a:lnTo>
                    <a:pt x="1100912" y="865"/>
                  </a:lnTo>
                  <a:lnTo>
                    <a:pt x="1112750" y="736"/>
                  </a:lnTo>
                  <a:lnTo>
                    <a:pt x="1124588" y="626"/>
                  </a:lnTo>
                  <a:lnTo>
                    <a:pt x="1136426" y="533"/>
                  </a:lnTo>
                  <a:lnTo>
                    <a:pt x="1148263" y="453"/>
                  </a:lnTo>
                  <a:lnTo>
                    <a:pt x="1160101" y="386"/>
                  </a:lnTo>
                  <a:lnTo>
                    <a:pt x="1171939" y="328"/>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328"/>
                  </a:lnTo>
                  <a:lnTo>
                    <a:pt x="3527655" y="386"/>
                  </a:lnTo>
                  <a:lnTo>
                    <a:pt x="3539493" y="453"/>
                  </a:lnTo>
                  <a:lnTo>
                    <a:pt x="3551331" y="533"/>
                  </a:lnTo>
                  <a:lnTo>
                    <a:pt x="3563169" y="626"/>
                  </a:lnTo>
                  <a:lnTo>
                    <a:pt x="3575006" y="736"/>
                  </a:lnTo>
                  <a:lnTo>
                    <a:pt x="3586844" y="865"/>
                  </a:lnTo>
                  <a:lnTo>
                    <a:pt x="3598682" y="1017"/>
                  </a:lnTo>
                  <a:lnTo>
                    <a:pt x="3610520" y="1195"/>
                  </a:lnTo>
                  <a:lnTo>
                    <a:pt x="3622357" y="1405"/>
                  </a:lnTo>
                  <a:lnTo>
                    <a:pt x="3634195" y="1651"/>
                  </a:lnTo>
                  <a:lnTo>
                    <a:pt x="3646033" y="1940"/>
                  </a:lnTo>
                  <a:lnTo>
                    <a:pt x="3657871" y="2279"/>
                  </a:lnTo>
                  <a:lnTo>
                    <a:pt x="3669709" y="2678"/>
                  </a:lnTo>
                  <a:lnTo>
                    <a:pt x="3681546" y="3146"/>
                  </a:lnTo>
                  <a:lnTo>
                    <a:pt x="3693384" y="3696"/>
                  </a:lnTo>
                  <a:lnTo>
                    <a:pt x="3705222" y="4342"/>
                  </a:lnTo>
                  <a:lnTo>
                    <a:pt x="3717060" y="5099"/>
                  </a:lnTo>
                  <a:lnTo>
                    <a:pt x="3728897" y="5988"/>
                  </a:lnTo>
                  <a:lnTo>
                    <a:pt x="3740735" y="7031"/>
                  </a:lnTo>
                  <a:lnTo>
                    <a:pt x="3752573" y="8254"/>
                  </a:lnTo>
                  <a:lnTo>
                    <a:pt x="3764411" y="9688"/>
                  </a:lnTo>
                  <a:lnTo>
                    <a:pt x="3776248" y="11368"/>
                  </a:lnTo>
                  <a:lnTo>
                    <a:pt x="3788086" y="13335"/>
                  </a:lnTo>
                  <a:lnTo>
                    <a:pt x="3799924" y="15636"/>
                  </a:lnTo>
                  <a:lnTo>
                    <a:pt x="3811762" y="18328"/>
                  </a:lnTo>
                  <a:lnTo>
                    <a:pt x="3823600" y="21472"/>
                  </a:lnTo>
                  <a:lnTo>
                    <a:pt x="3835437" y="25142"/>
                  </a:lnTo>
                  <a:lnTo>
                    <a:pt x="3847275" y="29420"/>
                  </a:lnTo>
                  <a:lnTo>
                    <a:pt x="3859113" y="34400"/>
                  </a:lnTo>
                  <a:lnTo>
                    <a:pt x="3870951" y="40186"/>
                  </a:lnTo>
                  <a:lnTo>
                    <a:pt x="3882788" y="46898"/>
                  </a:lnTo>
                  <a:lnTo>
                    <a:pt x="3894626" y="54665"/>
                  </a:lnTo>
                  <a:lnTo>
                    <a:pt x="3906464" y="63631"/>
                  </a:lnTo>
                  <a:lnTo>
                    <a:pt x="3918302" y="73949"/>
                  </a:lnTo>
                  <a:lnTo>
                    <a:pt x="3930139" y="85785"/>
                  </a:lnTo>
                  <a:lnTo>
                    <a:pt x="3941977" y="99306"/>
                  </a:lnTo>
                  <a:lnTo>
                    <a:pt x="3953815" y="114686"/>
                  </a:lnTo>
                  <a:lnTo>
                    <a:pt x="3965653" y="132090"/>
                  </a:lnTo>
                  <a:lnTo>
                    <a:pt x="3977491" y="151671"/>
                  </a:lnTo>
                  <a:lnTo>
                    <a:pt x="3989328" y="173561"/>
                  </a:lnTo>
                  <a:lnTo>
                    <a:pt x="4001166" y="197855"/>
                  </a:lnTo>
                  <a:lnTo>
                    <a:pt x="4013004" y="224602"/>
                  </a:lnTo>
                  <a:lnTo>
                    <a:pt x="4024842" y="253790"/>
                  </a:lnTo>
                  <a:lnTo>
                    <a:pt x="4036679" y="285338"/>
                  </a:lnTo>
                  <a:lnTo>
                    <a:pt x="4048517" y="319083"/>
                  </a:lnTo>
                  <a:lnTo>
                    <a:pt x="4060355" y="354778"/>
                  </a:lnTo>
                  <a:lnTo>
                    <a:pt x="4072193" y="392096"/>
                  </a:lnTo>
                  <a:lnTo>
                    <a:pt x="4084031" y="430632"/>
                  </a:lnTo>
                  <a:lnTo>
                    <a:pt x="4095868" y="469926"/>
                  </a:lnTo>
                  <a:lnTo>
                    <a:pt x="4107706" y="509476"/>
                  </a:lnTo>
                  <a:lnTo>
                    <a:pt x="4119544" y="548770"/>
                  </a:lnTo>
                  <a:lnTo>
                    <a:pt x="4131382" y="587307"/>
                  </a:lnTo>
                  <a:lnTo>
                    <a:pt x="4143219" y="624624"/>
                  </a:lnTo>
                  <a:lnTo>
                    <a:pt x="4155057" y="660320"/>
                  </a:lnTo>
                  <a:lnTo>
                    <a:pt x="4166895" y="694064"/>
                  </a:lnTo>
                  <a:lnTo>
                    <a:pt x="4178733" y="725612"/>
                  </a:lnTo>
                  <a:lnTo>
                    <a:pt x="4190570" y="754800"/>
                  </a:lnTo>
                  <a:lnTo>
                    <a:pt x="4202408" y="781547"/>
                  </a:lnTo>
                  <a:lnTo>
                    <a:pt x="4214246" y="805841"/>
                  </a:lnTo>
                  <a:lnTo>
                    <a:pt x="4226084" y="827731"/>
                  </a:lnTo>
                  <a:lnTo>
                    <a:pt x="4237922" y="847313"/>
                  </a:lnTo>
                  <a:lnTo>
                    <a:pt x="4249759" y="864717"/>
                  </a:lnTo>
                  <a:lnTo>
                    <a:pt x="4261597" y="880096"/>
                  </a:lnTo>
                  <a:lnTo>
                    <a:pt x="4273435" y="893618"/>
                  </a:lnTo>
                  <a:lnTo>
                    <a:pt x="4285273" y="905453"/>
                  </a:lnTo>
                  <a:lnTo>
                    <a:pt x="4297110" y="915772"/>
                  </a:lnTo>
                  <a:lnTo>
                    <a:pt x="4308948" y="924738"/>
                  </a:lnTo>
                  <a:lnTo>
                    <a:pt x="4320786" y="932505"/>
                  </a:lnTo>
                  <a:lnTo>
                    <a:pt x="4332624" y="939216"/>
                  </a:lnTo>
                  <a:lnTo>
                    <a:pt x="4344461" y="945003"/>
                  </a:lnTo>
                  <a:lnTo>
                    <a:pt x="4356299" y="949982"/>
                  </a:lnTo>
                  <a:lnTo>
                    <a:pt x="4368137" y="954260"/>
                  </a:lnTo>
                  <a:lnTo>
                    <a:pt x="4379975" y="957930"/>
                  </a:lnTo>
                  <a:lnTo>
                    <a:pt x="4391813" y="961074"/>
                  </a:lnTo>
                  <a:lnTo>
                    <a:pt x="4403650" y="963766"/>
                  </a:lnTo>
                  <a:lnTo>
                    <a:pt x="4415488" y="966068"/>
                  </a:lnTo>
                  <a:lnTo>
                    <a:pt x="4427326" y="968035"/>
                  </a:lnTo>
                  <a:lnTo>
                    <a:pt x="4439164" y="969714"/>
                  </a:lnTo>
                  <a:lnTo>
                    <a:pt x="4451001" y="971148"/>
                  </a:lnTo>
                  <a:lnTo>
                    <a:pt x="4462839" y="972371"/>
                  </a:lnTo>
                  <a:lnTo>
                    <a:pt x="4474677" y="973414"/>
                  </a:lnTo>
                  <a:lnTo>
                    <a:pt x="4486515" y="974303"/>
                  </a:lnTo>
                  <a:lnTo>
                    <a:pt x="4498352" y="975061"/>
                  </a:lnTo>
                  <a:lnTo>
                    <a:pt x="4510190" y="975706"/>
                  </a:lnTo>
                  <a:lnTo>
                    <a:pt x="4522028" y="976256"/>
                  </a:lnTo>
                  <a:lnTo>
                    <a:pt x="4533866" y="976725"/>
                  </a:lnTo>
                  <a:lnTo>
                    <a:pt x="4545704" y="977123"/>
                  </a:lnTo>
                  <a:lnTo>
                    <a:pt x="4557541" y="977463"/>
                  </a:lnTo>
                  <a:lnTo>
                    <a:pt x="4569379" y="977752"/>
                  </a:lnTo>
                  <a:lnTo>
                    <a:pt x="4581217" y="977998"/>
                  </a:lnTo>
                  <a:lnTo>
                    <a:pt x="4593055" y="978207"/>
                  </a:lnTo>
                  <a:lnTo>
                    <a:pt x="4604892" y="978386"/>
                  </a:lnTo>
                  <a:lnTo>
                    <a:pt x="4616730" y="978537"/>
                  </a:lnTo>
                  <a:lnTo>
                    <a:pt x="4628568" y="978666"/>
                  </a:lnTo>
                  <a:lnTo>
                    <a:pt x="4640406" y="978776"/>
                  </a:lnTo>
                  <a:lnTo>
                    <a:pt x="4652244" y="978870"/>
                  </a:lnTo>
                  <a:lnTo>
                    <a:pt x="4664081" y="978949"/>
                  </a:lnTo>
                  <a:lnTo>
                    <a:pt x="4675919" y="979017"/>
                  </a:lnTo>
                  <a:lnTo>
                    <a:pt x="4687757" y="979075"/>
                  </a:lnTo>
                </a:path>
              </a:pathLst>
            </a:custGeom>
            <a:ln w="40651" cap="flat">
              <a:solidFill>
                <a:srgbClr val="E8E8E8">
                  <a:alpha val="100000"/>
                </a:srgbClr>
              </a:solidFill>
              <a:prstDash val="solid"/>
              <a:round/>
            </a:ln>
          </p:spPr>
          <p:txBody>
            <a:bodyPr/>
            <a:lstStyle/>
            <a:p/>
          </p:txBody>
        </p:sp>
        <p:sp>
          <p:nvSpPr>
            <p:cNvPr id="33" name="pl33"/>
            <p:cNvSpPr/>
            <p:nvPr/>
          </p:nvSpPr>
          <p:spPr>
            <a:xfrm>
              <a:off x="2482252" y="4577831"/>
              <a:ext cx="4687757" cy="734552"/>
            </a:xfrm>
            <a:custGeom>
              <a:avLst/>
              <a:pathLst>
                <a:path w="4687757" h="734552">
                  <a:moveTo>
                    <a:pt x="0" y="734552"/>
                  </a:moveTo>
                  <a:lnTo>
                    <a:pt x="11837" y="734552"/>
                  </a:lnTo>
                  <a:lnTo>
                    <a:pt x="23675" y="734552"/>
                  </a:lnTo>
                  <a:lnTo>
                    <a:pt x="35513" y="734552"/>
                  </a:lnTo>
                  <a:lnTo>
                    <a:pt x="47351" y="734552"/>
                  </a:lnTo>
                  <a:lnTo>
                    <a:pt x="59188" y="734552"/>
                  </a:lnTo>
                  <a:lnTo>
                    <a:pt x="71026" y="734552"/>
                  </a:lnTo>
                  <a:lnTo>
                    <a:pt x="82864" y="734552"/>
                  </a:lnTo>
                  <a:lnTo>
                    <a:pt x="94702" y="734552"/>
                  </a:lnTo>
                  <a:lnTo>
                    <a:pt x="106539" y="734552"/>
                  </a:lnTo>
                  <a:lnTo>
                    <a:pt x="118377" y="734552"/>
                  </a:lnTo>
                  <a:lnTo>
                    <a:pt x="130215" y="734552"/>
                  </a:lnTo>
                  <a:lnTo>
                    <a:pt x="142053" y="734552"/>
                  </a:lnTo>
                  <a:lnTo>
                    <a:pt x="153891" y="734552"/>
                  </a:lnTo>
                  <a:lnTo>
                    <a:pt x="165728" y="734552"/>
                  </a:lnTo>
                  <a:lnTo>
                    <a:pt x="177566" y="734552"/>
                  </a:lnTo>
                  <a:lnTo>
                    <a:pt x="189404" y="734552"/>
                  </a:lnTo>
                  <a:lnTo>
                    <a:pt x="201242" y="734552"/>
                  </a:lnTo>
                  <a:lnTo>
                    <a:pt x="213079" y="734552"/>
                  </a:lnTo>
                  <a:lnTo>
                    <a:pt x="224917" y="734552"/>
                  </a:lnTo>
                  <a:lnTo>
                    <a:pt x="236755" y="734552"/>
                  </a:lnTo>
                  <a:lnTo>
                    <a:pt x="248593" y="734552"/>
                  </a:lnTo>
                  <a:lnTo>
                    <a:pt x="260430" y="734552"/>
                  </a:lnTo>
                  <a:lnTo>
                    <a:pt x="272268" y="734552"/>
                  </a:lnTo>
                  <a:lnTo>
                    <a:pt x="284106" y="734552"/>
                  </a:lnTo>
                  <a:lnTo>
                    <a:pt x="295944" y="734552"/>
                  </a:lnTo>
                  <a:lnTo>
                    <a:pt x="307782" y="734552"/>
                  </a:lnTo>
                  <a:lnTo>
                    <a:pt x="319619" y="734552"/>
                  </a:lnTo>
                  <a:lnTo>
                    <a:pt x="331457" y="734552"/>
                  </a:lnTo>
                  <a:lnTo>
                    <a:pt x="343295" y="734552"/>
                  </a:lnTo>
                  <a:lnTo>
                    <a:pt x="355133" y="734552"/>
                  </a:lnTo>
                  <a:lnTo>
                    <a:pt x="366970" y="734552"/>
                  </a:lnTo>
                  <a:lnTo>
                    <a:pt x="378808" y="734552"/>
                  </a:lnTo>
                  <a:lnTo>
                    <a:pt x="390646" y="734552"/>
                  </a:lnTo>
                  <a:lnTo>
                    <a:pt x="402484" y="734552"/>
                  </a:lnTo>
                  <a:lnTo>
                    <a:pt x="414321" y="734552"/>
                  </a:lnTo>
                  <a:lnTo>
                    <a:pt x="426159" y="734552"/>
                  </a:lnTo>
                  <a:lnTo>
                    <a:pt x="437997" y="734552"/>
                  </a:lnTo>
                  <a:lnTo>
                    <a:pt x="449835" y="734552"/>
                  </a:lnTo>
                  <a:lnTo>
                    <a:pt x="461673" y="734552"/>
                  </a:lnTo>
                  <a:lnTo>
                    <a:pt x="473510" y="734552"/>
                  </a:lnTo>
                  <a:lnTo>
                    <a:pt x="485348" y="734552"/>
                  </a:lnTo>
                  <a:lnTo>
                    <a:pt x="497186" y="734552"/>
                  </a:lnTo>
                  <a:lnTo>
                    <a:pt x="509024" y="734552"/>
                  </a:lnTo>
                  <a:lnTo>
                    <a:pt x="520861" y="734552"/>
                  </a:lnTo>
                  <a:lnTo>
                    <a:pt x="532699" y="734552"/>
                  </a:lnTo>
                  <a:lnTo>
                    <a:pt x="544537" y="734552"/>
                  </a:lnTo>
                  <a:lnTo>
                    <a:pt x="556375" y="734552"/>
                  </a:lnTo>
                  <a:lnTo>
                    <a:pt x="568213" y="734552"/>
                  </a:lnTo>
                  <a:lnTo>
                    <a:pt x="580050" y="734552"/>
                  </a:lnTo>
                  <a:lnTo>
                    <a:pt x="591888" y="734552"/>
                  </a:lnTo>
                  <a:lnTo>
                    <a:pt x="603726" y="734552"/>
                  </a:lnTo>
                  <a:lnTo>
                    <a:pt x="615564" y="734552"/>
                  </a:lnTo>
                  <a:lnTo>
                    <a:pt x="627401" y="734552"/>
                  </a:lnTo>
                  <a:lnTo>
                    <a:pt x="639239" y="734552"/>
                  </a:lnTo>
                  <a:lnTo>
                    <a:pt x="651077" y="734552"/>
                  </a:lnTo>
                  <a:lnTo>
                    <a:pt x="662915" y="734552"/>
                  </a:lnTo>
                  <a:lnTo>
                    <a:pt x="674752" y="734552"/>
                  </a:lnTo>
                  <a:lnTo>
                    <a:pt x="686590" y="734552"/>
                  </a:lnTo>
                  <a:lnTo>
                    <a:pt x="698428" y="734552"/>
                  </a:lnTo>
                  <a:lnTo>
                    <a:pt x="710266" y="734552"/>
                  </a:lnTo>
                  <a:lnTo>
                    <a:pt x="722104" y="734552"/>
                  </a:lnTo>
                  <a:lnTo>
                    <a:pt x="733941" y="734552"/>
                  </a:lnTo>
                  <a:lnTo>
                    <a:pt x="745779" y="734552"/>
                  </a:lnTo>
                  <a:lnTo>
                    <a:pt x="757617" y="734552"/>
                  </a:lnTo>
                  <a:lnTo>
                    <a:pt x="769455" y="734552"/>
                  </a:lnTo>
                  <a:lnTo>
                    <a:pt x="781292" y="734552"/>
                  </a:lnTo>
                  <a:lnTo>
                    <a:pt x="793130" y="734552"/>
                  </a:lnTo>
                  <a:lnTo>
                    <a:pt x="804968" y="734552"/>
                  </a:lnTo>
                  <a:lnTo>
                    <a:pt x="816806" y="734552"/>
                  </a:lnTo>
                  <a:lnTo>
                    <a:pt x="828643" y="734552"/>
                  </a:lnTo>
                  <a:lnTo>
                    <a:pt x="840481" y="734552"/>
                  </a:lnTo>
                  <a:lnTo>
                    <a:pt x="852319" y="734552"/>
                  </a:lnTo>
                  <a:lnTo>
                    <a:pt x="864157" y="734552"/>
                  </a:lnTo>
                  <a:lnTo>
                    <a:pt x="875995" y="734552"/>
                  </a:lnTo>
                  <a:lnTo>
                    <a:pt x="887832" y="734552"/>
                  </a:lnTo>
                  <a:lnTo>
                    <a:pt x="899670" y="734552"/>
                  </a:lnTo>
                  <a:lnTo>
                    <a:pt x="911508" y="734552"/>
                  </a:lnTo>
                  <a:lnTo>
                    <a:pt x="923346" y="734552"/>
                  </a:lnTo>
                  <a:lnTo>
                    <a:pt x="935183" y="734552"/>
                  </a:lnTo>
                  <a:lnTo>
                    <a:pt x="947021" y="734552"/>
                  </a:lnTo>
                  <a:lnTo>
                    <a:pt x="958859" y="734552"/>
                  </a:lnTo>
                  <a:lnTo>
                    <a:pt x="970697" y="734552"/>
                  </a:lnTo>
                  <a:lnTo>
                    <a:pt x="982534" y="734552"/>
                  </a:lnTo>
                  <a:lnTo>
                    <a:pt x="994372" y="734552"/>
                  </a:lnTo>
                  <a:lnTo>
                    <a:pt x="1006210" y="734552"/>
                  </a:lnTo>
                  <a:lnTo>
                    <a:pt x="1018048" y="734552"/>
                  </a:lnTo>
                  <a:lnTo>
                    <a:pt x="1029886" y="734552"/>
                  </a:lnTo>
                  <a:lnTo>
                    <a:pt x="1041723" y="734552"/>
                  </a:lnTo>
                  <a:lnTo>
                    <a:pt x="1053561" y="734552"/>
                  </a:lnTo>
                  <a:lnTo>
                    <a:pt x="1065399" y="734552"/>
                  </a:lnTo>
                  <a:lnTo>
                    <a:pt x="1077237" y="734552"/>
                  </a:lnTo>
                  <a:lnTo>
                    <a:pt x="1089074" y="734552"/>
                  </a:lnTo>
                  <a:lnTo>
                    <a:pt x="1100912" y="734552"/>
                  </a:lnTo>
                  <a:lnTo>
                    <a:pt x="1112750" y="734552"/>
                  </a:lnTo>
                  <a:lnTo>
                    <a:pt x="1124588" y="734552"/>
                  </a:lnTo>
                  <a:lnTo>
                    <a:pt x="1136426" y="734552"/>
                  </a:lnTo>
                  <a:lnTo>
                    <a:pt x="1148263" y="734552"/>
                  </a:lnTo>
                  <a:lnTo>
                    <a:pt x="1160101" y="734552"/>
                  </a:lnTo>
                  <a:lnTo>
                    <a:pt x="1171939" y="734552"/>
                  </a:lnTo>
                  <a:lnTo>
                    <a:pt x="1171939" y="734552"/>
                  </a:lnTo>
                  <a:lnTo>
                    <a:pt x="1183777" y="734552"/>
                  </a:lnTo>
                  <a:lnTo>
                    <a:pt x="1195614" y="734552"/>
                  </a:lnTo>
                  <a:lnTo>
                    <a:pt x="1207452" y="734552"/>
                  </a:lnTo>
                  <a:lnTo>
                    <a:pt x="1219290" y="734552"/>
                  </a:lnTo>
                  <a:lnTo>
                    <a:pt x="1231128" y="734552"/>
                  </a:lnTo>
                  <a:lnTo>
                    <a:pt x="1242965" y="734552"/>
                  </a:lnTo>
                  <a:lnTo>
                    <a:pt x="1254803" y="734552"/>
                  </a:lnTo>
                  <a:lnTo>
                    <a:pt x="1266641" y="734552"/>
                  </a:lnTo>
                  <a:lnTo>
                    <a:pt x="1278479" y="734552"/>
                  </a:lnTo>
                  <a:lnTo>
                    <a:pt x="1290317" y="734552"/>
                  </a:lnTo>
                  <a:lnTo>
                    <a:pt x="1302154" y="734552"/>
                  </a:lnTo>
                  <a:lnTo>
                    <a:pt x="1313992" y="734552"/>
                  </a:lnTo>
                  <a:lnTo>
                    <a:pt x="1325830" y="734552"/>
                  </a:lnTo>
                  <a:lnTo>
                    <a:pt x="1337668" y="734552"/>
                  </a:lnTo>
                  <a:lnTo>
                    <a:pt x="1349505" y="734552"/>
                  </a:lnTo>
                  <a:lnTo>
                    <a:pt x="1361343" y="734552"/>
                  </a:lnTo>
                  <a:lnTo>
                    <a:pt x="1373181" y="734552"/>
                  </a:lnTo>
                  <a:lnTo>
                    <a:pt x="1385019" y="734552"/>
                  </a:lnTo>
                  <a:lnTo>
                    <a:pt x="1396856" y="734552"/>
                  </a:lnTo>
                  <a:lnTo>
                    <a:pt x="1408694" y="734552"/>
                  </a:lnTo>
                  <a:lnTo>
                    <a:pt x="1420532" y="734552"/>
                  </a:lnTo>
                  <a:lnTo>
                    <a:pt x="1432370" y="734552"/>
                  </a:lnTo>
                  <a:lnTo>
                    <a:pt x="1444208" y="734552"/>
                  </a:lnTo>
                  <a:lnTo>
                    <a:pt x="1456045" y="734552"/>
                  </a:lnTo>
                  <a:lnTo>
                    <a:pt x="1467883" y="734552"/>
                  </a:lnTo>
                  <a:lnTo>
                    <a:pt x="1479721" y="734552"/>
                  </a:lnTo>
                  <a:lnTo>
                    <a:pt x="1491559" y="734552"/>
                  </a:lnTo>
                  <a:lnTo>
                    <a:pt x="1503396" y="734552"/>
                  </a:lnTo>
                  <a:lnTo>
                    <a:pt x="1515234" y="734552"/>
                  </a:lnTo>
                  <a:lnTo>
                    <a:pt x="1527072" y="734552"/>
                  </a:lnTo>
                  <a:lnTo>
                    <a:pt x="1538910" y="734552"/>
                  </a:lnTo>
                  <a:lnTo>
                    <a:pt x="1550748" y="734552"/>
                  </a:lnTo>
                  <a:lnTo>
                    <a:pt x="1562585" y="734552"/>
                  </a:lnTo>
                  <a:lnTo>
                    <a:pt x="1574423" y="734552"/>
                  </a:lnTo>
                  <a:lnTo>
                    <a:pt x="1586261" y="734552"/>
                  </a:lnTo>
                  <a:lnTo>
                    <a:pt x="1598099" y="734552"/>
                  </a:lnTo>
                  <a:lnTo>
                    <a:pt x="1609936" y="734552"/>
                  </a:lnTo>
                  <a:lnTo>
                    <a:pt x="1621774" y="734552"/>
                  </a:lnTo>
                  <a:lnTo>
                    <a:pt x="1633612" y="734552"/>
                  </a:lnTo>
                  <a:lnTo>
                    <a:pt x="1645450" y="734552"/>
                  </a:lnTo>
                  <a:lnTo>
                    <a:pt x="1657287" y="734552"/>
                  </a:lnTo>
                  <a:lnTo>
                    <a:pt x="1669125" y="734552"/>
                  </a:lnTo>
                  <a:lnTo>
                    <a:pt x="1680963" y="734552"/>
                  </a:lnTo>
                  <a:lnTo>
                    <a:pt x="1692801" y="734552"/>
                  </a:lnTo>
                  <a:lnTo>
                    <a:pt x="1704639" y="734552"/>
                  </a:lnTo>
                  <a:lnTo>
                    <a:pt x="1716476" y="734552"/>
                  </a:lnTo>
                  <a:lnTo>
                    <a:pt x="1728314" y="734552"/>
                  </a:lnTo>
                  <a:lnTo>
                    <a:pt x="1740152" y="734552"/>
                  </a:lnTo>
                  <a:lnTo>
                    <a:pt x="1751990" y="734552"/>
                  </a:lnTo>
                  <a:lnTo>
                    <a:pt x="1763827" y="734552"/>
                  </a:lnTo>
                  <a:lnTo>
                    <a:pt x="1775665" y="734552"/>
                  </a:lnTo>
                  <a:lnTo>
                    <a:pt x="1787503" y="734552"/>
                  </a:lnTo>
                  <a:lnTo>
                    <a:pt x="1799341" y="734552"/>
                  </a:lnTo>
                  <a:lnTo>
                    <a:pt x="1811178" y="734552"/>
                  </a:lnTo>
                  <a:lnTo>
                    <a:pt x="1823016" y="734552"/>
                  </a:lnTo>
                  <a:lnTo>
                    <a:pt x="1834854" y="734552"/>
                  </a:lnTo>
                  <a:lnTo>
                    <a:pt x="1846692" y="734552"/>
                  </a:lnTo>
                  <a:lnTo>
                    <a:pt x="1858530" y="734552"/>
                  </a:lnTo>
                  <a:lnTo>
                    <a:pt x="1870367" y="734552"/>
                  </a:lnTo>
                  <a:lnTo>
                    <a:pt x="1882205" y="734552"/>
                  </a:lnTo>
                  <a:lnTo>
                    <a:pt x="1894043" y="734552"/>
                  </a:lnTo>
                  <a:lnTo>
                    <a:pt x="1905881" y="734552"/>
                  </a:lnTo>
                  <a:lnTo>
                    <a:pt x="1917718" y="734552"/>
                  </a:lnTo>
                  <a:lnTo>
                    <a:pt x="1929556" y="734552"/>
                  </a:lnTo>
                  <a:lnTo>
                    <a:pt x="1941394" y="734552"/>
                  </a:lnTo>
                  <a:lnTo>
                    <a:pt x="1953232" y="734552"/>
                  </a:lnTo>
                  <a:lnTo>
                    <a:pt x="1965069" y="734552"/>
                  </a:lnTo>
                  <a:lnTo>
                    <a:pt x="1976907" y="734552"/>
                  </a:lnTo>
                  <a:lnTo>
                    <a:pt x="1988745" y="734552"/>
                  </a:lnTo>
                  <a:lnTo>
                    <a:pt x="2000583" y="734552"/>
                  </a:lnTo>
                  <a:lnTo>
                    <a:pt x="2012421" y="734552"/>
                  </a:lnTo>
                  <a:lnTo>
                    <a:pt x="2024258" y="734552"/>
                  </a:lnTo>
                  <a:lnTo>
                    <a:pt x="2036096" y="734552"/>
                  </a:lnTo>
                  <a:lnTo>
                    <a:pt x="2047934" y="734552"/>
                  </a:lnTo>
                  <a:lnTo>
                    <a:pt x="2059772" y="734552"/>
                  </a:lnTo>
                  <a:lnTo>
                    <a:pt x="2071609" y="734552"/>
                  </a:lnTo>
                  <a:lnTo>
                    <a:pt x="2083447" y="734552"/>
                  </a:lnTo>
                  <a:lnTo>
                    <a:pt x="2095285" y="734552"/>
                  </a:lnTo>
                  <a:lnTo>
                    <a:pt x="2107123" y="734552"/>
                  </a:lnTo>
                  <a:lnTo>
                    <a:pt x="2118961" y="734552"/>
                  </a:lnTo>
                  <a:lnTo>
                    <a:pt x="2130798" y="734552"/>
                  </a:lnTo>
                  <a:lnTo>
                    <a:pt x="2142636" y="734552"/>
                  </a:lnTo>
                  <a:lnTo>
                    <a:pt x="2154474" y="734552"/>
                  </a:lnTo>
                  <a:lnTo>
                    <a:pt x="2166312" y="734552"/>
                  </a:lnTo>
                  <a:lnTo>
                    <a:pt x="2178149" y="734552"/>
                  </a:lnTo>
                  <a:lnTo>
                    <a:pt x="2189987" y="734552"/>
                  </a:lnTo>
                  <a:lnTo>
                    <a:pt x="2201825" y="734552"/>
                  </a:lnTo>
                  <a:lnTo>
                    <a:pt x="2213663" y="734552"/>
                  </a:lnTo>
                  <a:lnTo>
                    <a:pt x="2225500" y="734552"/>
                  </a:lnTo>
                  <a:lnTo>
                    <a:pt x="2237338" y="734552"/>
                  </a:lnTo>
                  <a:lnTo>
                    <a:pt x="2249176" y="734552"/>
                  </a:lnTo>
                  <a:lnTo>
                    <a:pt x="2261014" y="734552"/>
                  </a:lnTo>
                  <a:lnTo>
                    <a:pt x="2272852" y="734552"/>
                  </a:lnTo>
                  <a:lnTo>
                    <a:pt x="2284689" y="734552"/>
                  </a:lnTo>
                  <a:lnTo>
                    <a:pt x="2296527" y="734552"/>
                  </a:lnTo>
                  <a:lnTo>
                    <a:pt x="2308365" y="734552"/>
                  </a:lnTo>
                  <a:lnTo>
                    <a:pt x="2320203" y="734552"/>
                  </a:lnTo>
                  <a:lnTo>
                    <a:pt x="2332040" y="734552"/>
                  </a:lnTo>
                  <a:lnTo>
                    <a:pt x="2343878" y="734552"/>
                  </a:lnTo>
                  <a:lnTo>
                    <a:pt x="2343878" y="734306"/>
                  </a:lnTo>
                  <a:lnTo>
                    <a:pt x="2355716" y="734263"/>
                  </a:lnTo>
                  <a:lnTo>
                    <a:pt x="2367554" y="734212"/>
                  </a:lnTo>
                  <a:lnTo>
                    <a:pt x="2379391" y="734152"/>
                  </a:lnTo>
                  <a:lnTo>
                    <a:pt x="2391229" y="734082"/>
                  </a:lnTo>
                  <a:lnTo>
                    <a:pt x="2403067" y="734000"/>
                  </a:lnTo>
                  <a:lnTo>
                    <a:pt x="2414905" y="733903"/>
                  </a:lnTo>
                  <a:lnTo>
                    <a:pt x="2426743" y="733789"/>
                  </a:lnTo>
                  <a:lnTo>
                    <a:pt x="2438580" y="733655"/>
                  </a:lnTo>
                  <a:lnTo>
                    <a:pt x="2450418" y="733498"/>
                  </a:lnTo>
                  <a:lnTo>
                    <a:pt x="2462256" y="733314"/>
                  </a:lnTo>
                  <a:lnTo>
                    <a:pt x="2474094" y="733097"/>
                  </a:lnTo>
                  <a:lnTo>
                    <a:pt x="2485931" y="732842"/>
                  </a:lnTo>
                  <a:lnTo>
                    <a:pt x="2497769" y="732543"/>
                  </a:lnTo>
                  <a:lnTo>
                    <a:pt x="2509607" y="732192"/>
                  </a:lnTo>
                  <a:lnTo>
                    <a:pt x="2521445" y="731780"/>
                  </a:lnTo>
                  <a:lnTo>
                    <a:pt x="2533283" y="731296"/>
                  </a:lnTo>
                  <a:lnTo>
                    <a:pt x="2545120" y="730727"/>
                  </a:lnTo>
                  <a:lnTo>
                    <a:pt x="2556958" y="730060"/>
                  </a:lnTo>
                  <a:lnTo>
                    <a:pt x="2568796" y="729278"/>
                  </a:lnTo>
                  <a:lnTo>
                    <a:pt x="2580634" y="728361"/>
                  </a:lnTo>
                  <a:lnTo>
                    <a:pt x="2592471" y="727286"/>
                  </a:lnTo>
                  <a:lnTo>
                    <a:pt x="2604309" y="726026"/>
                  </a:lnTo>
                  <a:lnTo>
                    <a:pt x="2616147" y="724551"/>
                  </a:lnTo>
                  <a:lnTo>
                    <a:pt x="2627985" y="722824"/>
                  </a:lnTo>
                  <a:lnTo>
                    <a:pt x="2639822" y="720806"/>
                  </a:lnTo>
                  <a:lnTo>
                    <a:pt x="2651660" y="718447"/>
                  </a:lnTo>
                  <a:lnTo>
                    <a:pt x="2663498" y="715695"/>
                  </a:lnTo>
                  <a:lnTo>
                    <a:pt x="2675336" y="712487"/>
                  </a:lnTo>
                  <a:lnTo>
                    <a:pt x="2687174" y="708752"/>
                  </a:lnTo>
                  <a:lnTo>
                    <a:pt x="2699011" y="704412"/>
                  </a:lnTo>
                  <a:lnTo>
                    <a:pt x="2710849" y="699379"/>
                  </a:lnTo>
                  <a:lnTo>
                    <a:pt x="2722687" y="693553"/>
                  </a:lnTo>
                  <a:lnTo>
                    <a:pt x="2734525" y="686829"/>
                  </a:lnTo>
                  <a:lnTo>
                    <a:pt x="2746362" y="679090"/>
                  </a:lnTo>
                  <a:lnTo>
                    <a:pt x="2758200" y="670213"/>
                  </a:lnTo>
                  <a:lnTo>
                    <a:pt x="2770038" y="660072"/>
                  </a:lnTo>
                  <a:lnTo>
                    <a:pt x="2781876" y="648537"/>
                  </a:lnTo>
                  <a:lnTo>
                    <a:pt x="2793713" y="635484"/>
                  </a:lnTo>
                  <a:lnTo>
                    <a:pt x="2805551" y="620798"/>
                  </a:lnTo>
                  <a:lnTo>
                    <a:pt x="2817389" y="604381"/>
                  </a:lnTo>
                  <a:lnTo>
                    <a:pt x="2829227" y="586160"/>
                  </a:lnTo>
                  <a:lnTo>
                    <a:pt x="2841065" y="566100"/>
                  </a:lnTo>
                  <a:lnTo>
                    <a:pt x="2852902" y="544209"/>
                  </a:lnTo>
                  <a:lnTo>
                    <a:pt x="2864740" y="520548"/>
                  </a:lnTo>
                  <a:lnTo>
                    <a:pt x="2876578" y="495240"/>
                  </a:lnTo>
                  <a:lnTo>
                    <a:pt x="2888416" y="468468"/>
                  </a:lnTo>
                  <a:lnTo>
                    <a:pt x="2900253" y="440480"/>
                  </a:lnTo>
                  <a:lnTo>
                    <a:pt x="2912091" y="411577"/>
                  </a:lnTo>
                  <a:lnTo>
                    <a:pt x="2923929" y="382107"/>
                  </a:lnTo>
                  <a:lnTo>
                    <a:pt x="2935767" y="352444"/>
                  </a:lnTo>
                  <a:lnTo>
                    <a:pt x="2947604" y="322974"/>
                  </a:lnTo>
                  <a:lnTo>
                    <a:pt x="2959442" y="294072"/>
                  </a:lnTo>
                  <a:lnTo>
                    <a:pt x="2971280" y="266084"/>
                  </a:lnTo>
                  <a:lnTo>
                    <a:pt x="2983118" y="239312"/>
                  </a:lnTo>
                  <a:lnTo>
                    <a:pt x="2994956" y="214003"/>
                  </a:lnTo>
                  <a:lnTo>
                    <a:pt x="3006793" y="190343"/>
                  </a:lnTo>
                  <a:lnTo>
                    <a:pt x="3018631" y="168451"/>
                  </a:lnTo>
                  <a:lnTo>
                    <a:pt x="3030469" y="148391"/>
                  </a:lnTo>
                  <a:lnTo>
                    <a:pt x="3042307" y="130171"/>
                  </a:lnTo>
                  <a:lnTo>
                    <a:pt x="3054144" y="113753"/>
                  </a:lnTo>
                  <a:lnTo>
                    <a:pt x="3065982" y="99067"/>
                  </a:lnTo>
                  <a:lnTo>
                    <a:pt x="3077820" y="86014"/>
                  </a:lnTo>
                  <a:lnTo>
                    <a:pt x="3089658" y="74480"/>
                  </a:lnTo>
                  <a:lnTo>
                    <a:pt x="3101496" y="64338"/>
                  </a:lnTo>
                  <a:lnTo>
                    <a:pt x="3113333" y="55462"/>
                  </a:lnTo>
                  <a:lnTo>
                    <a:pt x="3125171" y="47723"/>
                  </a:lnTo>
                  <a:lnTo>
                    <a:pt x="3137009" y="40998"/>
                  </a:lnTo>
                  <a:lnTo>
                    <a:pt x="3148847" y="35173"/>
                  </a:lnTo>
                  <a:lnTo>
                    <a:pt x="3160684" y="30139"/>
                  </a:lnTo>
                  <a:lnTo>
                    <a:pt x="3172522" y="25800"/>
                  </a:lnTo>
                  <a:lnTo>
                    <a:pt x="3184360" y="22065"/>
                  </a:lnTo>
                  <a:lnTo>
                    <a:pt x="3196198" y="18857"/>
                  </a:lnTo>
                  <a:lnTo>
                    <a:pt x="3208035" y="16104"/>
                  </a:lnTo>
                  <a:lnTo>
                    <a:pt x="3219873" y="13746"/>
                  </a:lnTo>
                  <a:lnTo>
                    <a:pt x="3231711" y="11727"/>
                  </a:lnTo>
                  <a:lnTo>
                    <a:pt x="3243549" y="10001"/>
                  </a:lnTo>
                  <a:lnTo>
                    <a:pt x="3255387" y="8526"/>
                  </a:lnTo>
                  <a:lnTo>
                    <a:pt x="3267224" y="7266"/>
                  </a:lnTo>
                  <a:lnTo>
                    <a:pt x="3279062" y="6191"/>
                  </a:lnTo>
                  <a:lnTo>
                    <a:pt x="3290900" y="5273"/>
                  </a:lnTo>
                  <a:lnTo>
                    <a:pt x="3302738" y="4491"/>
                  </a:lnTo>
                  <a:lnTo>
                    <a:pt x="3314575" y="3824"/>
                  </a:lnTo>
                  <a:lnTo>
                    <a:pt x="3326413" y="3256"/>
                  </a:lnTo>
                  <a:lnTo>
                    <a:pt x="3338251" y="2772"/>
                  </a:lnTo>
                  <a:lnTo>
                    <a:pt x="3350089" y="2360"/>
                  </a:lnTo>
                  <a:lnTo>
                    <a:pt x="3361926" y="2008"/>
                  </a:lnTo>
                  <a:lnTo>
                    <a:pt x="3373764" y="1709"/>
                  </a:lnTo>
                  <a:lnTo>
                    <a:pt x="3385602" y="1455"/>
                  </a:lnTo>
                  <a:lnTo>
                    <a:pt x="3397440" y="1238"/>
                  </a:lnTo>
                  <a:lnTo>
                    <a:pt x="3409278" y="1053"/>
                  </a:lnTo>
                  <a:lnTo>
                    <a:pt x="3421115" y="896"/>
                  </a:lnTo>
                  <a:lnTo>
                    <a:pt x="3432953" y="763"/>
                  </a:lnTo>
                  <a:lnTo>
                    <a:pt x="3444791" y="649"/>
                  </a:lnTo>
                  <a:lnTo>
                    <a:pt x="3456629" y="552"/>
                  </a:lnTo>
                  <a:lnTo>
                    <a:pt x="3468466" y="470"/>
                  </a:lnTo>
                  <a:lnTo>
                    <a:pt x="3480304" y="399"/>
                  </a:lnTo>
                  <a:lnTo>
                    <a:pt x="3492142" y="340"/>
                  </a:lnTo>
                  <a:lnTo>
                    <a:pt x="3503980" y="289"/>
                  </a:lnTo>
                  <a:lnTo>
                    <a:pt x="3515818" y="246"/>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5" name="pl35"/>
            <p:cNvSpPr/>
            <p:nvPr/>
          </p:nvSpPr>
          <p:spPr>
            <a:xfrm>
              <a:off x="2482252" y="2129323"/>
              <a:ext cx="4687757" cy="244768"/>
            </a:xfrm>
            <a:custGeom>
              <a:avLst/>
              <a:pathLst>
                <a:path w="4687757" h="244768">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36" name="pl36"/>
            <p:cNvSpPr/>
            <p:nvPr/>
          </p:nvSpPr>
          <p:spPr>
            <a:xfrm>
              <a:off x="2482252" y="5312466"/>
              <a:ext cx="4687757" cy="489619"/>
            </a:xfrm>
            <a:custGeom>
              <a:avLst/>
              <a:pathLst>
                <a:path w="4687757" h="489619">
                  <a:moveTo>
                    <a:pt x="0" y="489619"/>
                  </a:moveTo>
                  <a:lnTo>
                    <a:pt x="11837" y="489619"/>
                  </a:lnTo>
                  <a:lnTo>
                    <a:pt x="23675" y="489619"/>
                  </a:lnTo>
                  <a:lnTo>
                    <a:pt x="35513" y="489619"/>
                  </a:lnTo>
                  <a:lnTo>
                    <a:pt x="47351" y="489619"/>
                  </a:lnTo>
                  <a:lnTo>
                    <a:pt x="59188" y="489619"/>
                  </a:lnTo>
                  <a:lnTo>
                    <a:pt x="71026" y="489619"/>
                  </a:lnTo>
                  <a:lnTo>
                    <a:pt x="82864" y="489619"/>
                  </a:lnTo>
                  <a:lnTo>
                    <a:pt x="94702" y="489619"/>
                  </a:lnTo>
                  <a:lnTo>
                    <a:pt x="106539" y="489619"/>
                  </a:lnTo>
                  <a:lnTo>
                    <a:pt x="118377" y="489619"/>
                  </a:lnTo>
                  <a:lnTo>
                    <a:pt x="130215" y="489619"/>
                  </a:lnTo>
                  <a:lnTo>
                    <a:pt x="142053" y="489619"/>
                  </a:lnTo>
                  <a:lnTo>
                    <a:pt x="153891" y="489619"/>
                  </a:lnTo>
                  <a:lnTo>
                    <a:pt x="165728" y="489619"/>
                  </a:lnTo>
                  <a:lnTo>
                    <a:pt x="177566" y="489619"/>
                  </a:lnTo>
                  <a:lnTo>
                    <a:pt x="189404" y="489619"/>
                  </a:lnTo>
                  <a:lnTo>
                    <a:pt x="201242" y="489619"/>
                  </a:lnTo>
                  <a:lnTo>
                    <a:pt x="213079" y="489619"/>
                  </a:lnTo>
                  <a:lnTo>
                    <a:pt x="224917" y="489619"/>
                  </a:lnTo>
                  <a:lnTo>
                    <a:pt x="236755" y="489619"/>
                  </a:lnTo>
                  <a:lnTo>
                    <a:pt x="248593" y="489619"/>
                  </a:lnTo>
                  <a:lnTo>
                    <a:pt x="260430" y="489619"/>
                  </a:lnTo>
                  <a:lnTo>
                    <a:pt x="272268" y="489619"/>
                  </a:lnTo>
                  <a:lnTo>
                    <a:pt x="284106" y="489619"/>
                  </a:lnTo>
                  <a:lnTo>
                    <a:pt x="295944" y="489619"/>
                  </a:lnTo>
                  <a:lnTo>
                    <a:pt x="307782" y="489619"/>
                  </a:lnTo>
                  <a:lnTo>
                    <a:pt x="319619" y="489619"/>
                  </a:lnTo>
                  <a:lnTo>
                    <a:pt x="331457" y="489619"/>
                  </a:lnTo>
                  <a:lnTo>
                    <a:pt x="343295" y="489619"/>
                  </a:lnTo>
                  <a:lnTo>
                    <a:pt x="355133" y="489619"/>
                  </a:lnTo>
                  <a:lnTo>
                    <a:pt x="366970" y="489619"/>
                  </a:lnTo>
                  <a:lnTo>
                    <a:pt x="378808" y="489619"/>
                  </a:lnTo>
                  <a:lnTo>
                    <a:pt x="390646" y="489619"/>
                  </a:lnTo>
                  <a:lnTo>
                    <a:pt x="402484" y="489619"/>
                  </a:lnTo>
                  <a:lnTo>
                    <a:pt x="414321" y="489619"/>
                  </a:lnTo>
                  <a:lnTo>
                    <a:pt x="426159" y="489619"/>
                  </a:lnTo>
                  <a:lnTo>
                    <a:pt x="437997" y="489619"/>
                  </a:lnTo>
                  <a:lnTo>
                    <a:pt x="449835" y="489619"/>
                  </a:lnTo>
                  <a:lnTo>
                    <a:pt x="461673" y="489619"/>
                  </a:lnTo>
                  <a:lnTo>
                    <a:pt x="473510" y="489619"/>
                  </a:lnTo>
                  <a:lnTo>
                    <a:pt x="485348" y="489619"/>
                  </a:lnTo>
                  <a:lnTo>
                    <a:pt x="497186" y="489619"/>
                  </a:lnTo>
                  <a:lnTo>
                    <a:pt x="509024" y="489619"/>
                  </a:lnTo>
                  <a:lnTo>
                    <a:pt x="520861" y="489619"/>
                  </a:lnTo>
                  <a:lnTo>
                    <a:pt x="532699" y="489619"/>
                  </a:lnTo>
                  <a:lnTo>
                    <a:pt x="544537" y="489619"/>
                  </a:lnTo>
                  <a:lnTo>
                    <a:pt x="556375" y="489619"/>
                  </a:lnTo>
                  <a:lnTo>
                    <a:pt x="568213" y="489619"/>
                  </a:lnTo>
                  <a:lnTo>
                    <a:pt x="580050" y="489619"/>
                  </a:lnTo>
                  <a:lnTo>
                    <a:pt x="591888" y="489619"/>
                  </a:lnTo>
                  <a:lnTo>
                    <a:pt x="603726" y="489619"/>
                  </a:lnTo>
                  <a:lnTo>
                    <a:pt x="615564" y="489619"/>
                  </a:lnTo>
                  <a:lnTo>
                    <a:pt x="627401" y="489619"/>
                  </a:lnTo>
                  <a:lnTo>
                    <a:pt x="639239" y="489619"/>
                  </a:lnTo>
                  <a:lnTo>
                    <a:pt x="651077" y="489619"/>
                  </a:lnTo>
                  <a:lnTo>
                    <a:pt x="662915" y="489619"/>
                  </a:lnTo>
                  <a:lnTo>
                    <a:pt x="674752" y="489619"/>
                  </a:lnTo>
                  <a:lnTo>
                    <a:pt x="686590" y="489619"/>
                  </a:lnTo>
                  <a:lnTo>
                    <a:pt x="698428" y="489619"/>
                  </a:lnTo>
                  <a:lnTo>
                    <a:pt x="710266" y="489619"/>
                  </a:lnTo>
                  <a:lnTo>
                    <a:pt x="722104" y="489619"/>
                  </a:lnTo>
                  <a:lnTo>
                    <a:pt x="733941" y="489619"/>
                  </a:lnTo>
                  <a:lnTo>
                    <a:pt x="745779" y="489619"/>
                  </a:lnTo>
                  <a:lnTo>
                    <a:pt x="757617" y="489619"/>
                  </a:lnTo>
                  <a:lnTo>
                    <a:pt x="769455" y="489619"/>
                  </a:lnTo>
                  <a:lnTo>
                    <a:pt x="781292" y="489619"/>
                  </a:lnTo>
                  <a:lnTo>
                    <a:pt x="793130" y="489619"/>
                  </a:lnTo>
                  <a:lnTo>
                    <a:pt x="804968" y="489619"/>
                  </a:lnTo>
                  <a:lnTo>
                    <a:pt x="816806" y="489619"/>
                  </a:lnTo>
                  <a:lnTo>
                    <a:pt x="828643" y="489619"/>
                  </a:lnTo>
                  <a:lnTo>
                    <a:pt x="840481" y="489619"/>
                  </a:lnTo>
                  <a:lnTo>
                    <a:pt x="852319" y="489619"/>
                  </a:lnTo>
                  <a:lnTo>
                    <a:pt x="864157" y="489619"/>
                  </a:lnTo>
                  <a:lnTo>
                    <a:pt x="875995" y="489619"/>
                  </a:lnTo>
                  <a:lnTo>
                    <a:pt x="887832" y="489619"/>
                  </a:lnTo>
                  <a:lnTo>
                    <a:pt x="899670" y="489619"/>
                  </a:lnTo>
                  <a:lnTo>
                    <a:pt x="911508" y="489619"/>
                  </a:lnTo>
                  <a:lnTo>
                    <a:pt x="923346" y="489619"/>
                  </a:lnTo>
                  <a:lnTo>
                    <a:pt x="935183" y="489619"/>
                  </a:lnTo>
                  <a:lnTo>
                    <a:pt x="947021" y="489619"/>
                  </a:lnTo>
                  <a:lnTo>
                    <a:pt x="958859" y="489619"/>
                  </a:lnTo>
                  <a:lnTo>
                    <a:pt x="970697" y="489619"/>
                  </a:lnTo>
                  <a:lnTo>
                    <a:pt x="982534" y="489619"/>
                  </a:lnTo>
                  <a:lnTo>
                    <a:pt x="994372" y="489619"/>
                  </a:lnTo>
                  <a:lnTo>
                    <a:pt x="1006210" y="489619"/>
                  </a:lnTo>
                  <a:lnTo>
                    <a:pt x="1018048" y="489619"/>
                  </a:lnTo>
                  <a:lnTo>
                    <a:pt x="1029886" y="489619"/>
                  </a:lnTo>
                  <a:lnTo>
                    <a:pt x="1041723" y="489619"/>
                  </a:lnTo>
                  <a:lnTo>
                    <a:pt x="1053561" y="489619"/>
                  </a:lnTo>
                  <a:lnTo>
                    <a:pt x="1065399" y="489619"/>
                  </a:lnTo>
                  <a:lnTo>
                    <a:pt x="1077237" y="489619"/>
                  </a:lnTo>
                  <a:lnTo>
                    <a:pt x="1089074" y="489619"/>
                  </a:lnTo>
                  <a:lnTo>
                    <a:pt x="1100912" y="489619"/>
                  </a:lnTo>
                  <a:lnTo>
                    <a:pt x="1112750" y="489619"/>
                  </a:lnTo>
                  <a:lnTo>
                    <a:pt x="1124588" y="489619"/>
                  </a:lnTo>
                  <a:lnTo>
                    <a:pt x="1136426" y="489619"/>
                  </a:lnTo>
                  <a:lnTo>
                    <a:pt x="1148263" y="489619"/>
                  </a:lnTo>
                  <a:lnTo>
                    <a:pt x="1160101" y="489619"/>
                  </a:lnTo>
                  <a:lnTo>
                    <a:pt x="1171939" y="489619"/>
                  </a:lnTo>
                  <a:lnTo>
                    <a:pt x="1171939" y="489619"/>
                  </a:lnTo>
                  <a:lnTo>
                    <a:pt x="1183777" y="489619"/>
                  </a:lnTo>
                  <a:lnTo>
                    <a:pt x="1195614" y="489619"/>
                  </a:lnTo>
                  <a:lnTo>
                    <a:pt x="1207452" y="489619"/>
                  </a:lnTo>
                  <a:lnTo>
                    <a:pt x="1219290" y="489619"/>
                  </a:lnTo>
                  <a:lnTo>
                    <a:pt x="1231128" y="489619"/>
                  </a:lnTo>
                  <a:lnTo>
                    <a:pt x="1242965" y="489619"/>
                  </a:lnTo>
                  <a:lnTo>
                    <a:pt x="1254803" y="489619"/>
                  </a:lnTo>
                  <a:lnTo>
                    <a:pt x="1266641" y="489619"/>
                  </a:lnTo>
                  <a:lnTo>
                    <a:pt x="1278479" y="489619"/>
                  </a:lnTo>
                  <a:lnTo>
                    <a:pt x="1290317" y="489619"/>
                  </a:lnTo>
                  <a:lnTo>
                    <a:pt x="1302154" y="489619"/>
                  </a:lnTo>
                  <a:lnTo>
                    <a:pt x="1313992" y="489619"/>
                  </a:lnTo>
                  <a:lnTo>
                    <a:pt x="1325830" y="489619"/>
                  </a:lnTo>
                  <a:lnTo>
                    <a:pt x="1337668" y="489619"/>
                  </a:lnTo>
                  <a:lnTo>
                    <a:pt x="1349505" y="489619"/>
                  </a:lnTo>
                  <a:lnTo>
                    <a:pt x="1361343" y="489619"/>
                  </a:lnTo>
                  <a:lnTo>
                    <a:pt x="1373181" y="489619"/>
                  </a:lnTo>
                  <a:lnTo>
                    <a:pt x="1385019" y="489619"/>
                  </a:lnTo>
                  <a:lnTo>
                    <a:pt x="1396856" y="489619"/>
                  </a:lnTo>
                  <a:lnTo>
                    <a:pt x="1408694" y="489619"/>
                  </a:lnTo>
                  <a:lnTo>
                    <a:pt x="1420532" y="489619"/>
                  </a:lnTo>
                  <a:lnTo>
                    <a:pt x="1432370" y="489619"/>
                  </a:lnTo>
                  <a:lnTo>
                    <a:pt x="1444208" y="489619"/>
                  </a:lnTo>
                  <a:lnTo>
                    <a:pt x="1456045" y="489619"/>
                  </a:lnTo>
                  <a:lnTo>
                    <a:pt x="1467883" y="489619"/>
                  </a:lnTo>
                  <a:lnTo>
                    <a:pt x="1479721" y="489619"/>
                  </a:lnTo>
                  <a:lnTo>
                    <a:pt x="1491559" y="489619"/>
                  </a:lnTo>
                  <a:lnTo>
                    <a:pt x="1503396" y="489619"/>
                  </a:lnTo>
                  <a:lnTo>
                    <a:pt x="1515234" y="489619"/>
                  </a:lnTo>
                  <a:lnTo>
                    <a:pt x="1527072" y="489619"/>
                  </a:lnTo>
                  <a:lnTo>
                    <a:pt x="1538910" y="489619"/>
                  </a:lnTo>
                  <a:lnTo>
                    <a:pt x="1550748" y="489619"/>
                  </a:lnTo>
                  <a:lnTo>
                    <a:pt x="1562585" y="489619"/>
                  </a:lnTo>
                  <a:lnTo>
                    <a:pt x="1574423" y="489619"/>
                  </a:lnTo>
                  <a:lnTo>
                    <a:pt x="1586261" y="489619"/>
                  </a:lnTo>
                  <a:lnTo>
                    <a:pt x="1598099" y="489619"/>
                  </a:lnTo>
                  <a:lnTo>
                    <a:pt x="1609936" y="489619"/>
                  </a:lnTo>
                  <a:lnTo>
                    <a:pt x="1621774" y="489619"/>
                  </a:lnTo>
                  <a:lnTo>
                    <a:pt x="1633612" y="489619"/>
                  </a:lnTo>
                  <a:lnTo>
                    <a:pt x="1645450" y="489619"/>
                  </a:lnTo>
                  <a:lnTo>
                    <a:pt x="1657287" y="489619"/>
                  </a:lnTo>
                  <a:lnTo>
                    <a:pt x="1669125" y="489619"/>
                  </a:lnTo>
                  <a:lnTo>
                    <a:pt x="1680963" y="489619"/>
                  </a:lnTo>
                  <a:lnTo>
                    <a:pt x="1692801" y="489619"/>
                  </a:lnTo>
                  <a:lnTo>
                    <a:pt x="1704639" y="489619"/>
                  </a:lnTo>
                  <a:lnTo>
                    <a:pt x="1716476" y="489619"/>
                  </a:lnTo>
                  <a:lnTo>
                    <a:pt x="1728314" y="489619"/>
                  </a:lnTo>
                  <a:lnTo>
                    <a:pt x="1740152" y="489619"/>
                  </a:lnTo>
                  <a:lnTo>
                    <a:pt x="1751990" y="489619"/>
                  </a:lnTo>
                  <a:lnTo>
                    <a:pt x="1763827" y="489619"/>
                  </a:lnTo>
                  <a:lnTo>
                    <a:pt x="1775665" y="489619"/>
                  </a:lnTo>
                  <a:lnTo>
                    <a:pt x="1787503" y="489619"/>
                  </a:lnTo>
                  <a:lnTo>
                    <a:pt x="1799341" y="489619"/>
                  </a:lnTo>
                  <a:lnTo>
                    <a:pt x="1811178" y="489619"/>
                  </a:lnTo>
                  <a:lnTo>
                    <a:pt x="1823016" y="489619"/>
                  </a:lnTo>
                  <a:lnTo>
                    <a:pt x="1834854" y="489619"/>
                  </a:lnTo>
                  <a:lnTo>
                    <a:pt x="1846692" y="489619"/>
                  </a:lnTo>
                  <a:lnTo>
                    <a:pt x="1858530" y="489619"/>
                  </a:lnTo>
                  <a:lnTo>
                    <a:pt x="1870367" y="489619"/>
                  </a:lnTo>
                  <a:lnTo>
                    <a:pt x="1882205" y="489619"/>
                  </a:lnTo>
                  <a:lnTo>
                    <a:pt x="1894043" y="489619"/>
                  </a:lnTo>
                  <a:lnTo>
                    <a:pt x="1905881" y="489619"/>
                  </a:lnTo>
                  <a:lnTo>
                    <a:pt x="1917718" y="489619"/>
                  </a:lnTo>
                  <a:lnTo>
                    <a:pt x="1929556" y="489619"/>
                  </a:lnTo>
                  <a:lnTo>
                    <a:pt x="1941394" y="489619"/>
                  </a:lnTo>
                  <a:lnTo>
                    <a:pt x="1953232" y="489619"/>
                  </a:lnTo>
                  <a:lnTo>
                    <a:pt x="1965069" y="489619"/>
                  </a:lnTo>
                  <a:lnTo>
                    <a:pt x="1976907" y="489619"/>
                  </a:lnTo>
                  <a:lnTo>
                    <a:pt x="1988745" y="489619"/>
                  </a:lnTo>
                  <a:lnTo>
                    <a:pt x="2000583" y="489619"/>
                  </a:lnTo>
                  <a:lnTo>
                    <a:pt x="2012421" y="489619"/>
                  </a:lnTo>
                  <a:lnTo>
                    <a:pt x="2024258" y="489619"/>
                  </a:lnTo>
                  <a:lnTo>
                    <a:pt x="2036096" y="489619"/>
                  </a:lnTo>
                  <a:lnTo>
                    <a:pt x="2047934" y="489619"/>
                  </a:lnTo>
                  <a:lnTo>
                    <a:pt x="2059772" y="489619"/>
                  </a:lnTo>
                  <a:lnTo>
                    <a:pt x="2071609" y="489619"/>
                  </a:lnTo>
                  <a:lnTo>
                    <a:pt x="2083447" y="489619"/>
                  </a:lnTo>
                  <a:lnTo>
                    <a:pt x="2095285" y="489619"/>
                  </a:lnTo>
                  <a:lnTo>
                    <a:pt x="2107123" y="489619"/>
                  </a:lnTo>
                  <a:lnTo>
                    <a:pt x="2118961" y="489619"/>
                  </a:lnTo>
                  <a:lnTo>
                    <a:pt x="2130798" y="489619"/>
                  </a:lnTo>
                  <a:lnTo>
                    <a:pt x="2142636" y="489619"/>
                  </a:lnTo>
                  <a:lnTo>
                    <a:pt x="2154474" y="489619"/>
                  </a:lnTo>
                  <a:lnTo>
                    <a:pt x="2166312" y="489619"/>
                  </a:lnTo>
                  <a:lnTo>
                    <a:pt x="2178149" y="489619"/>
                  </a:lnTo>
                  <a:lnTo>
                    <a:pt x="2189987" y="489619"/>
                  </a:lnTo>
                  <a:lnTo>
                    <a:pt x="2201825" y="489619"/>
                  </a:lnTo>
                  <a:lnTo>
                    <a:pt x="2213663" y="489619"/>
                  </a:lnTo>
                  <a:lnTo>
                    <a:pt x="2225500" y="489619"/>
                  </a:lnTo>
                  <a:lnTo>
                    <a:pt x="2237338" y="489619"/>
                  </a:lnTo>
                  <a:lnTo>
                    <a:pt x="2249176" y="489619"/>
                  </a:lnTo>
                  <a:lnTo>
                    <a:pt x="2261014" y="489619"/>
                  </a:lnTo>
                  <a:lnTo>
                    <a:pt x="2272852" y="489619"/>
                  </a:lnTo>
                  <a:lnTo>
                    <a:pt x="2284689" y="489619"/>
                  </a:lnTo>
                  <a:lnTo>
                    <a:pt x="2296527" y="489619"/>
                  </a:lnTo>
                  <a:lnTo>
                    <a:pt x="2308365" y="489619"/>
                  </a:lnTo>
                  <a:lnTo>
                    <a:pt x="2320203" y="489619"/>
                  </a:lnTo>
                  <a:lnTo>
                    <a:pt x="2332040" y="489619"/>
                  </a:lnTo>
                  <a:lnTo>
                    <a:pt x="2343878" y="489619"/>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4088294"/>
              <a:ext cx="4687757" cy="979157"/>
            </a:xfrm>
            <a:custGeom>
              <a:avLst/>
              <a:pathLst>
                <a:path w="4687757" h="979157">
                  <a:moveTo>
                    <a:pt x="0" y="0"/>
                  </a:moveTo>
                  <a:lnTo>
                    <a:pt x="11837" y="28"/>
                  </a:lnTo>
                  <a:lnTo>
                    <a:pt x="23675" y="62"/>
                  </a:lnTo>
                  <a:lnTo>
                    <a:pt x="35513" y="102"/>
                  </a:lnTo>
                  <a:lnTo>
                    <a:pt x="47351" y="149"/>
                  </a:lnTo>
                  <a:lnTo>
                    <a:pt x="59188" y="204"/>
                  </a:lnTo>
                  <a:lnTo>
                    <a:pt x="71026" y="268"/>
                  </a:lnTo>
                  <a:lnTo>
                    <a:pt x="82864" y="344"/>
                  </a:lnTo>
                  <a:lnTo>
                    <a:pt x="94702" y="433"/>
                  </a:lnTo>
                  <a:lnTo>
                    <a:pt x="106539" y="538"/>
                  </a:lnTo>
                  <a:lnTo>
                    <a:pt x="118377" y="661"/>
                  </a:lnTo>
                  <a:lnTo>
                    <a:pt x="130215" y="805"/>
                  </a:lnTo>
                  <a:lnTo>
                    <a:pt x="142053" y="975"/>
                  </a:lnTo>
                  <a:lnTo>
                    <a:pt x="153891" y="1174"/>
                  </a:lnTo>
                  <a:lnTo>
                    <a:pt x="165728" y="1409"/>
                  </a:lnTo>
                  <a:lnTo>
                    <a:pt x="177566" y="1684"/>
                  </a:lnTo>
                  <a:lnTo>
                    <a:pt x="189404" y="2006"/>
                  </a:lnTo>
                  <a:lnTo>
                    <a:pt x="201242" y="2385"/>
                  </a:lnTo>
                  <a:lnTo>
                    <a:pt x="213079" y="2830"/>
                  </a:lnTo>
                  <a:lnTo>
                    <a:pt x="224917" y="3351"/>
                  </a:lnTo>
                  <a:lnTo>
                    <a:pt x="236755" y="3963"/>
                  </a:lnTo>
                  <a:lnTo>
                    <a:pt x="248593" y="4680"/>
                  </a:lnTo>
                  <a:lnTo>
                    <a:pt x="260430" y="5519"/>
                  </a:lnTo>
                  <a:lnTo>
                    <a:pt x="272268" y="6503"/>
                  </a:lnTo>
                  <a:lnTo>
                    <a:pt x="284106" y="7654"/>
                  </a:lnTo>
                  <a:lnTo>
                    <a:pt x="295944" y="9000"/>
                  </a:lnTo>
                  <a:lnTo>
                    <a:pt x="307782" y="10572"/>
                  </a:lnTo>
                  <a:lnTo>
                    <a:pt x="319619" y="12407"/>
                  </a:lnTo>
                  <a:lnTo>
                    <a:pt x="331457" y="14546"/>
                  </a:lnTo>
                  <a:lnTo>
                    <a:pt x="343295" y="17035"/>
                  </a:lnTo>
                  <a:lnTo>
                    <a:pt x="355133" y="19929"/>
                  </a:lnTo>
                  <a:lnTo>
                    <a:pt x="366970" y="23284"/>
                  </a:lnTo>
                  <a:lnTo>
                    <a:pt x="378808" y="27168"/>
                  </a:lnTo>
                  <a:lnTo>
                    <a:pt x="390646" y="31651"/>
                  </a:lnTo>
                  <a:lnTo>
                    <a:pt x="402484" y="36810"/>
                  </a:lnTo>
                  <a:lnTo>
                    <a:pt x="414321" y="42728"/>
                  </a:lnTo>
                  <a:lnTo>
                    <a:pt x="426159" y="49489"/>
                  </a:lnTo>
                  <a:lnTo>
                    <a:pt x="437997" y="57178"/>
                  </a:lnTo>
                  <a:lnTo>
                    <a:pt x="449835" y="65880"/>
                  </a:lnTo>
                  <a:lnTo>
                    <a:pt x="461673" y="75671"/>
                  </a:lnTo>
                  <a:lnTo>
                    <a:pt x="473510" y="86616"/>
                  </a:lnTo>
                  <a:lnTo>
                    <a:pt x="485348" y="98763"/>
                  </a:lnTo>
                  <a:lnTo>
                    <a:pt x="497186" y="112137"/>
                  </a:lnTo>
                  <a:lnTo>
                    <a:pt x="509024" y="126731"/>
                  </a:lnTo>
                  <a:lnTo>
                    <a:pt x="520861" y="142505"/>
                  </a:lnTo>
                  <a:lnTo>
                    <a:pt x="532699" y="159377"/>
                  </a:lnTo>
                  <a:lnTo>
                    <a:pt x="544537" y="177225"/>
                  </a:lnTo>
                  <a:lnTo>
                    <a:pt x="556375" y="195883"/>
                  </a:lnTo>
                  <a:lnTo>
                    <a:pt x="568213" y="215152"/>
                  </a:lnTo>
                  <a:lnTo>
                    <a:pt x="580050" y="234799"/>
                  </a:lnTo>
                  <a:lnTo>
                    <a:pt x="591888" y="254574"/>
                  </a:lnTo>
                  <a:lnTo>
                    <a:pt x="603726" y="274221"/>
                  </a:lnTo>
                  <a:lnTo>
                    <a:pt x="615564" y="293489"/>
                  </a:lnTo>
                  <a:lnTo>
                    <a:pt x="627401" y="312148"/>
                  </a:lnTo>
                  <a:lnTo>
                    <a:pt x="639239" y="329995"/>
                  </a:lnTo>
                  <a:lnTo>
                    <a:pt x="651077" y="346868"/>
                  </a:lnTo>
                  <a:lnTo>
                    <a:pt x="662915" y="362642"/>
                  </a:lnTo>
                  <a:lnTo>
                    <a:pt x="674752" y="377236"/>
                  </a:lnTo>
                  <a:lnTo>
                    <a:pt x="686590" y="390609"/>
                  </a:lnTo>
                  <a:lnTo>
                    <a:pt x="698428" y="402756"/>
                  </a:lnTo>
                  <a:lnTo>
                    <a:pt x="710266" y="413701"/>
                  </a:lnTo>
                  <a:lnTo>
                    <a:pt x="722104" y="423492"/>
                  </a:lnTo>
                  <a:lnTo>
                    <a:pt x="733941" y="432194"/>
                  </a:lnTo>
                  <a:lnTo>
                    <a:pt x="745779" y="439884"/>
                  </a:lnTo>
                  <a:lnTo>
                    <a:pt x="757617" y="446644"/>
                  </a:lnTo>
                  <a:lnTo>
                    <a:pt x="769455" y="452562"/>
                  </a:lnTo>
                  <a:lnTo>
                    <a:pt x="781292" y="457721"/>
                  </a:lnTo>
                  <a:lnTo>
                    <a:pt x="793130" y="462204"/>
                  </a:lnTo>
                  <a:lnTo>
                    <a:pt x="804968" y="466088"/>
                  </a:lnTo>
                  <a:lnTo>
                    <a:pt x="816806" y="469444"/>
                  </a:lnTo>
                  <a:lnTo>
                    <a:pt x="828643" y="472337"/>
                  </a:lnTo>
                  <a:lnTo>
                    <a:pt x="840481" y="474827"/>
                  </a:lnTo>
                  <a:lnTo>
                    <a:pt x="852319" y="476966"/>
                  </a:lnTo>
                  <a:lnTo>
                    <a:pt x="864157" y="478801"/>
                  </a:lnTo>
                  <a:lnTo>
                    <a:pt x="875995" y="480373"/>
                  </a:lnTo>
                  <a:lnTo>
                    <a:pt x="887832" y="481719"/>
                  </a:lnTo>
                  <a:lnTo>
                    <a:pt x="899670" y="482869"/>
                  </a:lnTo>
                  <a:lnTo>
                    <a:pt x="911508" y="483853"/>
                  </a:lnTo>
                  <a:lnTo>
                    <a:pt x="923346" y="484693"/>
                  </a:lnTo>
                  <a:lnTo>
                    <a:pt x="935183" y="485410"/>
                  </a:lnTo>
                  <a:lnTo>
                    <a:pt x="947021" y="486021"/>
                  </a:lnTo>
                  <a:lnTo>
                    <a:pt x="958859" y="486543"/>
                  </a:lnTo>
                  <a:lnTo>
                    <a:pt x="970697" y="486987"/>
                  </a:lnTo>
                  <a:lnTo>
                    <a:pt x="982534" y="487366"/>
                  </a:lnTo>
                  <a:lnTo>
                    <a:pt x="994372" y="487689"/>
                  </a:lnTo>
                  <a:lnTo>
                    <a:pt x="1006210" y="487964"/>
                  </a:lnTo>
                  <a:lnTo>
                    <a:pt x="1018048" y="488198"/>
                  </a:lnTo>
                  <a:lnTo>
                    <a:pt x="1029886" y="488397"/>
                  </a:lnTo>
                  <a:lnTo>
                    <a:pt x="1041723" y="488567"/>
                  </a:lnTo>
                  <a:lnTo>
                    <a:pt x="1053561" y="488711"/>
                  </a:lnTo>
                  <a:lnTo>
                    <a:pt x="1065399" y="488834"/>
                  </a:lnTo>
                  <a:lnTo>
                    <a:pt x="1077237" y="488939"/>
                  </a:lnTo>
                  <a:lnTo>
                    <a:pt x="1089074" y="489028"/>
                  </a:lnTo>
                  <a:lnTo>
                    <a:pt x="1100912" y="489104"/>
                  </a:lnTo>
                  <a:lnTo>
                    <a:pt x="1112750" y="489169"/>
                  </a:lnTo>
                  <a:lnTo>
                    <a:pt x="1124588" y="489224"/>
                  </a:lnTo>
                  <a:lnTo>
                    <a:pt x="1136426" y="489270"/>
                  </a:lnTo>
                  <a:lnTo>
                    <a:pt x="1148263" y="489310"/>
                  </a:lnTo>
                  <a:lnTo>
                    <a:pt x="1160101" y="489344"/>
                  </a:lnTo>
                  <a:lnTo>
                    <a:pt x="1171939" y="489373"/>
                  </a:lnTo>
                  <a:lnTo>
                    <a:pt x="1171939" y="489619"/>
                  </a:lnTo>
                  <a:lnTo>
                    <a:pt x="1183777" y="489634"/>
                  </a:lnTo>
                  <a:lnTo>
                    <a:pt x="1195614" y="489650"/>
                  </a:lnTo>
                  <a:lnTo>
                    <a:pt x="1207452" y="489670"/>
                  </a:lnTo>
                  <a:lnTo>
                    <a:pt x="1219290" y="489694"/>
                  </a:lnTo>
                  <a:lnTo>
                    <a:pt x="1231128" y="489721"/>
                  </a:lnTo>
                  <a:lnTo>
                    <a:pt x="1242965" y="489753"/>
                  </a:lnTo>
                  <a:lnTo>
                    <a:pt x="1254803" y="489791"/>
                  </a:lnTo>
                  <a:lnTo>
                    <a:pt x="1266641" y="489836"/>
                  </a:lnTo>
                  <a:lnTo>
                    <a:pt x="1278479" y="489888"/>
                  </a:lnTo>
                  <a:lnTo>
                    <a:pt x="1290317" y="489950"/>
                  </a:lnTo>
                  <a:lnTo>
                    <a:pt x="1302154" y="490022"/>
                  </a:lnTo>
                  <a:lnTo>
                    <a:pt x="1313992" y="490107"/>
                  </a:lnTo>
                  <a:lnTo>
                    <a:pt x="1325830" y="490207"/>
                  </a:lnTo>
                  <a:lnTo>
                    <a:pt x="1337668" y="490324"/>
                  </a:lnTo>
                  <a:lnTo>
                    <a:pt x="1349505" y="490461"/>
                  </a:lnTo>
                  <a:lnTo>
                    <a:pt x="1361343" y="490623"/>
                  </a:lnTo>
                  <a:lnTo>
                    <a:pt x="1373181" y="490812"/>
                  </a:lnTo>
                  <a:lnTo>
                    <a:pt x="1385019" y="491034"/>
                  </a:lnTo>
                  <a:lnTo>
                    <a:pt x="1396856" y="491295"/>
                  </a:lnTo>
                  <a:lnTo>
                    <a:pt x="1408694" y="491601"/>
                  </a:lnTo>
                  <a:lnTo>
                    <a:pt x="1420532" y="491959"/>
                  </a:lnTo>
                  <a:lnTo>
                    <a:pt x="1432370" y="492379"/>
                  </a:lnTo>
                  <a:lnTo>
                    <a:pt x="1444208" y="492871"/>
                  </a:lnTo>
                  <a:lnTo>
                    <a:pt x="1456045" y="493446"/>
                  </a:lnTo>
                  <a:lnTo>
                    <a:pt x="1467883" y="494119"/>
                  </a:lnTo>
                  <a:lnTo>
                    <a:pt x="1479721" y="494905"/>
                  </a:lnTo>
                  <a:lnTo>
                    <a:pt x="1491559" y="495823"/>
                  </a:lnTo>
                  <a:lnTo>
                    <a:pt x="1503396" y="496892"/>
                  </a:lnTo>
                  <a:lnTo>
                    <a:pt x="1515234" y="498137"/>
                  </a:lnTo>
                  <a:lnTo>
                    <a:pt x="1527072" y="499584"/>
                  </a:lnTo>
                  <a:lnTo>
                    <a:pt x="1538910" y="501262"/>
                  </a:lnTo>
                  <a:lnTo>
                    <a:pt x="1550748" y="503203"/>
                  </a:lnTo>
                  <a:lnTo>
                    <a:pt x="1562585" y="505445"/>
                  </a:lnTo>
                  <a:lnTo>
                    <a:pt x="1574423" y="508024"/>
                  </a:lnTo>
                  <a:lnTo>
                    <a:pt x="1586261" y="510983"/>
                  </a:lnTo>
                  <a:lnTo>
                    <a:pt x="1598099" y="514364"/>
                  </a:lnTo>
                  <a:lnTo>
                    <a:pt x="1609936" y="518209"/>
                  </a:lnTo>
                  <a:lnTo>
                    <a:pt x="1621774" y="522560"/>
                  </a:lnTo>
                  <a:lnTo>
                    <a:pt x="1633612" y="527455"/>
                  </a:lnTo>
                  <a:lnTo>
                    <a:pt x="1645450" y="532927"/>
                  </a:lnTo>
                  <a:lnTo>
                    <a:pt x="1657287" y="539001"/>
                  </a:lnTo>
                  <a:lnTo>
                    <a:pt x="1669125" y="545688"/>
                  </a:lnTo>
                  <a:lnTo>
                    <a:pt x="1680963" y="552985"/>
                  </a:lnTo>
                  <a:lnTo>
                    <a:pt x="1692801" y="560872"/>
                  </a:lnTo>
                  <a:lnTo>
                    <a:pt x="1704639" y="569308"/>
                  </a:lnTo>
                  <a:lnTo>
                    <a:pt x="1716476" y="578232"/>
                  </a:lnTo>
                  <a:lnTo>
                    <a:pt x="1728314" y="587561"/>
                  </a:lnTo>
                  <a:lnTo>
                    <a:pt x="1740152" y="597195"/>
                  </a:lnTo>
                  <a:lnTo>
                    <a:pt x="1751990" y="607019"/>
                  </a:lnTo>
                  <a:lnTo>
                    <a:pt x="1763827" y="616906"/>
                  </a:lnTo>
                  <a:lnTo>
                    <a:pt x="1775665" y="626730"/>
                  </a:lnTo>
                  <a:lnTo>
                    <a:pt x="1787503" y="636364"/>
                  </a:lnTo>
                  <a:lnTo>
                    <a:pt x="1799341" y="645693"/>
                  </a:lnTo>
                  <a:lnTo>
                    <a:pt x="1811178" y="654617"/>
                  </a:lnTo>
                  <a:lnTo>
                    <a:pt x="1823016" y="663053"/>
                  </a:lnTo>
                  <a:lnTo>
                    <a:pt x="1834854" y="670940"/>
                  </a:lnTo>
                  <a:lnTo>
                    <a:pt x="1846692" y="678237"/>
                  </a:lnTo>
                  <a:lnTo>
                    <a:pt x="1858530" y="684924"/>
                  </a:lnTo>
                  <a:lnTo>
                    <a:pt x="1870367" y="690997"/>
                  </a:lnTo>
                  <a:lnTo>
                    <a:pt x="1882205" y="696470"/>
                  </a:lnTo>
                  <a:lnTo>
                    <a:pt x="1894043" y="701365"/>
                  </a:lnTo>
                  <a:lnTo>
                    <a:pt x="1905881" y="705716"/>
                  </a:lnTo>
                  <a:lnTo>
                    <a:pt x="1917718" y="709561"/>
                  </a:lnTo>
                  <a:lnTo>
                    <a:pt x="1929556" y="712942"/>
                  </a:lnTo>
                  <a:lnTo>
                    <a:pt x="1941394" y="715900"/>
                  </a:lnTo>
                  <a:lnTo>
                    <a:pt x="1953232" y="718480"/>
                  </a:lnTo>
                  <a:lnTo>
                    <a:pt x="1965069" y="720722"/>
                  </a:lnTo>
                  <a:lnTo>
                    <a:pt x="1976907" y="722663"/>
                  </a:lnTo>
                  <a:lnTo>
                    <a:pt x="1988745" y="724341"/>
                  </a:lnTo>
                  <a:lnTo>
                    <a:pt x="2000583" y="725788"/>
                  </a:lnTo>
                  <a:lnTo>
                    <a:pt x="2012421" y="727033"/>
                  </a:lnTo>
                  <a:lnTo>
                    <a:pt x="2024258" y="728102"/>
                  </a:lnTo>
                  <a:lnTo>
                    <a:pt x="2036096" y="729020"/>
                  </a:lnTo>
                  <a:lnTo>
                    <a:pt x="2047934" y="729806"/>
                  </a:lnTo>
                  <a:lnTo>
                    <a:pt x="2059772" y="730479"/>
                  </a:lnTo>
                  <a:lnTo>
                    <a:pt x="2071609" y="731054"/>
                  </a:lnTo>
                  <a:lnTo>
                    <a:pt x="2083447" y="731546"/>
                  </a:lnTo>
                  <a:lnTo>
                    <a:pt x="2095285" y="731966"/>
                  </a:lnTo>
                  <a:lnTo>
                    <a:pt x="2107123" y="732324"/>
                  </a:lnTo>
                  <a:lnTo>
                    <a:pt x="2118961" y="732630"/>
                  </a:lnTo>
                  <a:lnTo>
                    <a:pt x="2130798" y="732891"/>
                  </a:lnTo>
                  <a:lnTo>
                    <a:pt x="2142636" y="733113"/>
                  </a:lnTo>
                  <a:lnTo>
                    <a:pt x="2154474" y="733302"/>
                  </a:lnTo>
                  <a:lnTo>
                    <a:pt x="2166312" y="733464"/>
                  </a:lnTo>
                  <a:lnTo>
                    <a:pt x="2178149" y="733601"/>
                  </a:lnTo>
                  <a:lnTo>
                    <a:pt x="2189987" y="733718"/>
                  </a:lnTo>
                  <a:lnTo>
                    <a:pt x="2201825" y="733818"/>
                  </a:lnTo>
                  <a:lnTo>
                    <a:pt x="2213663" y="733903"/>
                  </a:lnTo>
                  <a:lnTo>
                    <a:pt x="2225500" y="733975"/>
                  </a:lnTo>
                  <a:lnTo>
                    <a:pt x="2237338" y="734037"/>
                  </a:lnTo>
                  <a:lnTo>
                    <a:pt x="2249176" y="734089"/>
                  </a:lnTo>
                  <a:lnTo>
                    <a:pt x="2261014" y="734134"/>
                  </a:lnTo>
                  <a:lnTo>
                    <a:pt x="2272852" y="734171"/>
                  </a:lnTo>
                  <a:lnTo>
                    <a:pt x="2284689" y="734204"/>
                  </a:lnTo>
                  <a:lnTo>
                    <a:pt x="2296527" y="734231"/>
                  </a:lnTo>
                  <a:lnTo>
                    <a:pt x="2308365" y="734255"/>
                  </a:lnTo>
                  <a:lnTo>
                    <a:pt x="2320203" y="734274"/>
                  </a:lnTo>
                  <a:lnTo>
                    <a:pt x="2332040" y="734291"/>
                  </a:lnTo>
                  <a:lnTo>
                    <a:pt x="2343878" y="734306"/>
                  </a:lnTo>
                  <a:lnTo>
                    <a:pt x="2343878" y="734470"/>
                  </a:lnTo>
                  <a:lnTo>
                    <a:pt x="2355716" y="734484"/>
                  </a:lnTo>
                  <a:lnTo>
                    <a:pt x="2367554" y="734501"/>
                  </a:lnTo>
                  <a:lnTo>
                    <a:pt x="2379391" y="734521"/>
                  </a:lnTo>
                  <a:lnTo>
                    <a:pt x="2391229" y="734545"/>
                  </a:lnTo>
                  <a:lnTo>
                    <a:pt x="2403067" y="734572"/>
                  </a:lnTo>
                  <a:lnTo>
                    <a:pt x="2414905" y="734604"/>
                  </a:lnTo>
                  <a:lnTo>
                    <a:pt x="2426743" y="734642"/>
                  </a:lnTo>
                  <a:lnTo>
                    <a:pt x="2438580" y="734687"/>
                  </a:lnTo>
                  <a:lnTo>
                    <a:pt x="2450418" y="734739"/>
                  </a:lnTo>
                  <a:lnTo>
                    <a:pt x="2462256" y="734801"/>
                  </a:lnTo>
                  <a:lnTo>
                    <a:pt x="2474094" y="734873"/>
                  </a:lnTo>
                  <a:lnTo>
                    <a:pt x="2485931" y="734958"/>
                  </a:lnTo>
                  <a:lnTo>
                    <a:pt x="2497769" y="735057"/>
                  </a:lnTo>
                  <a:lnTo>
                    <a:pt x="2509607" y="735175"/>
                  </a:lnTo>
                  <a:lnTo>
                    <a:pt x="2521445" y="735312"/>
                  </a:lnTo>
                  <a:lnTo>
                    <a:pt x="2533283" y="735473"/>
                  </a:lnTo>
                  <a:lnTo>
                    <a:pt x="2545120" y="735663"/>
                  </a:lnTo>
                  <a:lnTo>
                    <a:pt x="2556958" y="735885"/>
                  </a:lnTo>
                  <a:lnTo>
                    <a:pt x="2568796" y="736146"/>
                  </a:lnTo>
                  <a:lnTo>
                    <a:pt x="2580634" y="736452"/>
                  </a:lnTo>
                  <a:lnTo>
                    <a:pt x="2592471" y="736810"/>
                  </a:lnTo>
                  <a:lnTo>
                    <a:pt x="2604309" y="737230"/>
                  </a:lnTo>
                  <a:lnTo>
                    <a:pt x="2616147" y="737722"/>
                  </a:lnTo>
                  <a:lnTo>
                    <a:pt x="2627985" y="738297"/>
                  </a:lnTo>
                  <a:lnTo>
                    <a:pt x="2639822" y="738970"/>
                  </a:lnTo>
                  <a:lnTo>
                    <a:pt x="2651660" y="739756"/>
                  </a:lnTo>
                  <a:lnTo>
                    <a:pt x="2663498" y="740674"/>
                  </a:lnTo>
                  <a:lnTo>
                    <a:pt x="2675336" y="741743"/>
                  </a:lnTo>
                  <a:lnTo>
                    <a:pt x="2687174" y="742988"/>
                  </a:lnTo>
                  <a:lnTo>
                    <a:pt x="2699011" y="744434"/>
                  </a:lnTo>
                  <a:lnTo>
                    <a:pt x="2710849" y="746112"/>
                  </a:lnTo>
                  <a:lnTo>
                    <a:pt x="2722687" y="748054"/>
                  </a:lnTo>
                  <a:lnTo>
                    <a:pt x="2734525" y="750296"/>
                  </a:lnTo>
                  <a:lnTo>
                    <a:pt x="2746362" y="752875"/>
                  </a:lnTo>
                  <a:lnTo>
                    <a:pt x="2758200" y="755834"/>
                  </a:lnTo>
                  <a:lnTo>
                    <a:pt x="2770038" y="759215"/>
                  </a:lnTo>
                  <a:lnTo>
                    <a:pt x="2781876" y="763059"/>
                  </a:lnTo>
                  <a:lnTo>
                    <a:pt x="2793713" y="767410"/>
                  </a:lnTo>
                  <a:lnTo>
                    <a:pt x="2805551" y="772306"/>
                  </a:lnTo>
                  <a:lnTo>
                    <a:pt x="2817389" y="777778"/>
                  </a:lnTo>
                  <a:lnTo>
                    <a:pt x="2829227" y="783852"/>
                  </a:lnTo>
                  <a:lnTo>
                    <a:pt x="2841065" y="790539"/>
                  </a:lnTo>
                  <a:lnTo>
                    <a:pt x="2852902" y="797836"/>
                  </a:lnTo>
                  <a:lnTo>
                    <a:pt x="2864740" y="805723"/>
                  </a:lnTo>
                  <a:lnTo>
                    <a:pt x="2876578" y="814159"/>
                  </a:lnTo>
                  <a:lnTo>
                    <a:pt x="2888416" y="823083"/>
                  </a:lnTo>
                  <a:lnTo>
                    <a:pt x="2900253" y="832412"/>
                  </a:lnTo>
                  <a:lnTo>
                    <a:pt x="2912091" y="842046"/>
                  </a:lnTo>
                  <a:lnTo>
                    <a:pt x="2923929" y="851870"/>
                  </a:lnTo>
                  <a:lnTo>
                    <a:pt x="2935767" y="861757"/>
                  </a:lnTo>
                  <a:lnTo>
                    <a:pt x="2947604" y="871580"/>
                  </a:lnTo>
                  <a:lnTo>
                    <a:pt x="2959442" y="881215"/>
                  </a:lnTo>
                  <a:lnTo>
                    <a:pt x="2971280" y="890544"/>
                  </a:lnTo>
                  <a:lnTo>
                    <a:pt x="2983118" y="899468"/>
                  </a:lnTo>
                  <a:lnTo>
                    <a:pt x="2994956" y="907904"/>
                  </a:lnTo>
                  <a:lnTo>
                    <a:pt x="3006793" y="915791"/>
                  </a:lnTo>
                  <a:lnTo>
                    <a:pt x="3018631" y="923088"/>
                  </a:lnTo>
                  <a:lnTo>
                    <a:pt x="3030469" y="929775"/>
                  </a:lnTo>
                  <a:lnTo>
                    <a:pt x="3042307" y="935848"/>
                  </a:lnTo>
                  <a:lnTo>
                    <a:pt x="3054144" y="941321"/>
                  </a:lnTo>
                  <a:lnTo>
                    <a:pt x="3065982" y="946216"/>
                  </a:lnTo>
                  <a:lnTo>
                    <a:pt x="3077820" y="950567"/>
                  </a:lnTo>
                  <a:lnTo>
                    <a:pt x="3089658" y="954412"/>
                  </a:lnTo>
                  <a:lnTo>
                    <a:pt x="3101496" y="957792"/>
                  </a:lnTo>
                  <a:lnTo>
                    <a:pt x="3113333" y="960751"/>
                  </a:lnTo>
                  <a:lnTo>
                    <a:pt x="3125171" y="963331"/>
                  </a:lnTo>
                  <a:lnTo>
                    <a:pt x="3137009" y="965572"/>
                  </a:lnTo>
                  <a:lnTo>
                    <a:pt x="3148847" y="967514"/>
                  </a:lnTo>
                  <a:lnTo>
                    <a:pt x="3160684" y="969192"/>
                  </a:lnTo>
                  <a:lnTo>
                    <a:pt x="3172522" y="970639"/>
                  </a:lnTo>
                  <a:lnTo>
                    <a:pt x="3184360" y="971884"/>
                  </a:lnTo>
                  <a:lnTo>
                    <a:pt x="3196198" y="972953"/>
                  </a:lnTo>
                  <a:lnTo>
                    <a:pt x="3208035" y="973870"/>
                  </a:lnTo>
                  <a:lnTo>
                    <a:pt x="3219873" y="974657"/>
                  </a:lnTo>
                  <a:lnTo>
                    <a:pt x="3231711" y="975329"/>
                  </a:lnTo>
                  <a:lnTo>
                    <a:pt x="3243549" y="975905"/>
                  </a:lnTo>
                  <a:lnTo>
                    <a:pt x="3255387" y="976397"/>
                  </a:lnTo>
                  <a:lnTo>
                    <a:pt x="3267224" y="976817"/>
                  </a:lnTo>
                  <a:lnTo>
                    <a:pt x="3279062" y="977175"/>
                  </a:lnTo>
                  <a:lnTo>
                    <a:pt x="3290900" y="977481"/>
                  </a:lnTo>
                  <a:lnTo>
                    <a:pt x="3302738" y="977742"/>
                  </a:lnTo>
                  <a:lnTo>
                    <a:pt x="3314575" y="977964"/>
                  </a:lnTo>
                  <a:lnTo>
                    <a:pt x="3326413" y="978153"/>
                  </a:lnTo>
                  <a:lnTo>
                    <a:pt x="3338251" y="978315"/>
                  </a:lnTo>
                  <a:lnTo>
                    <a:pt x="3350089" y="978452"/>
                  </a:lnTo>
                  <a:lnTo>
                    <a:pt x="3361926" y="978569"/>
                  </a:lnTo>
                  <a:lnTo>
                    <a:pt x="3373764" y="978669"/>
                  </a:lnTo>
                  <a:lnTo>
                    <a:pt x="3385602" y="978754"/>
                  </a:lnTo>
                  <a:lnTo>
                    <a:pt x="3397440" y="978826"/>
                  </a:lnTo>
                  <a:lnTo>
                    <a:pt x="3409278" y="978887"/>
                  </a:lnTo>
                  <a:lnTo>
                    <a:pt x="3421115" y="978940"/>
                  </a:lnTo>
                  <a:lnTo>
                    <a:pt x="3432953" y="978984"/>
                  </a:lnTo>
                  <a:lnTo>
                    <a:pt x="3444791" y="979022"/>
                  </a:lnTo>
                  <a:lnTo>
                    <a:pt x="3456629" y="979055"/>
                  </a:lnTo>
                  <a:lnTo>
                    <a:pt x="3468466" y="979082"/>
                  </a:lnTo>
                  <a:lnTo>
                    <a:pt x="3480304" y="979105"/>
                  </a:lnTo>
                  <a:lnTo>
                    <a:pt x="3492142" y="979125"/>
                  </a:lnTo>
                  <a:lnTo>
                    <a:pt x="3503980" y="979142"/>
                  </a:lnTo>
                  <a:lnTo>
                    <a:pt x="3515818" y="979157"/>
                  </a:lnTo>
                  <a:lnTo>
                    <a:pt x="3515818" y="978910"/>
                  </a:lnTo>
                  <a:lnTo>
                    <a:pt x="3527655" y="978853"/>
                  </a:lnTo>
                  <a:lnTo>
                    <a:pt x="3539493" y="978785"/>
                  </a:lnTo>
                  <a:lnTo>
                    <a:pt x="3551331" y="978705"/>
                  </a:lnTo>
                  <a:lnTo>
                    <a:pt x="3563169" y="978612"/>
                  </a:lnTo>
                  <a:lnTo>
                    <a:pt x="3575006" y="978502"/>
                  </a:lnTo>
                  <a:lnTo>
                    <a:pt x="3586844" y="978373"/>
                  </a:lnTo>
                  <a:lnTo>
                    <a:pt x="3598682" y="978221"/>
                  </a:lnTo>
                  <a:lnTo>
                    <a:pt x="3610520" y="978043"/>
                  </a:lnTo>
                  <a:lnTo>
                    <a:pt x="3622357" y="977834"/>
                  </a:lnTo>
                  <a:lnTo>
                    <a:pt x="3634195" y="977588"/>
                  </a:lnTo>
                  <a:lnTo>
                    <a:pt x="3646033" y="977299"/>
                  </a:lnTo>
                  <a:lnTo>
                    <a:pt x="3657871" y="976959"/>
                  </a:lnTo>
                  <a:lnTo>
                    <a:pt x="3669709" y="976560"/>
                  </a:lnTo>
                  <a:lnTo>
                    <a:pt x="3681546" y="976092"/>
                  </a:lnTo>
                  <a:lnTo>
                    <a:pt x="3693384" y="975542"/>
                  </a:lnTo>
                  <a:lnTo>
                    <a:pt x="3705222" y="974897"/>
                  </a:lnTo>
                  <a:lnTo>
                    <a:pt x="3717060" y="974139"/>
                  </a:lnTo>
                  <a:lnTo>
                    <a:pt x="3728897" y="973250"/>
                  </a:lnTo>
                  <a:lnTo>
                    <a:pt x="3740735" y="972207"/>
                  </a:lnTo>
                  <a:lnTo>
                    <a:pt x="3752573" y="970984"/>
                  </a:lnTo>
                  <a:lnTo>
                    <a:pt x="3764411" y="969550"/>
                  </a:lnTo>
                  <a:lnTo>
                    <a:pt x="3776248" y="967870"/>
                  </a:lnTo>
                  <a:lnTo>
                    <a:pt x="3788086" y="965904"/>
                  </a:lnTo>
                  <a:lnTo>
                    <a:pt x="3799924" y="963602"/>
                  </a:lnTo>
                  <a:lnTo>
                    <a:pt x="3811762" y="960910"/>
                  </a:lnTo>
                  <a:lnTo>
                    <a:pt x="3823600" y="957766"/>
                  </a:lnTo>
                  <a:lnTo>
                    <a:pt x="3835437" y="954096"/>
                  </a:lnTo>
                  <a:lnTo>
                    <a:pt x="3847275" y="949818"/>
                  </a:lnTo>
                  <a:lnTo>
                    <a:pt x="3859113" y="944839"/>
                  </a:lnTo>
                  <a:lnTo>
                    <a:pt x="3870951" y="939052"/>
                  </a:lnTo>
                  <a:lnTo>
                    <a:pt x="3882788" y="932341"/>
                  </a:lnTo>
                  <a:lnTo>
                    <a:pt x="3894626" y="924573"/>
                  </a:lnTo>
                  <a:lnTo>
                    <a:pt x="3906464" y="915608"/>
                  </a:lnTo>
                  <a:lnTo>
                    <a:pt x="3918302" y="905289"/>
                  </a:lnTo>
                  <a:lnTo>
                    <a:pt x="3930139" y="893454"/>
                  </a:lnTo>
                  <a:lnTo>
                    <a:pt x="3941977" y="879932"/>
                  </a:lnTo>
                  <a:lnTo>
                    <a:pt x="3953815" y="864552"/>
                  </a:lnTo>
                  <a:lnTo>
                    <a:pt x="3965653" y="847149"/>
                  </a:lnTo>
                  <a:lnTo>
                    <a:pt x="3977491" y="827567"/>
                  </a:lnTo>
                  <a:lnTo>
                    <a:pt x="3989328" y="805677"/>
                  </a:lnTo>
                  <a:lnTo>
                    <a:pt x="4001166" y="781383"/>
                  </a:lnTo>
                  <a:lnTo>
                    <a:pt x="4013004" y="754636"/>
                  </a:lnTo>
                  <a:lnTo>
                    <a:pt x="4024842" y="725448"/>
                  </a:lnTo>
                  <a:lnTo>
                    <a:pt x="4036679" y="693900"/>
                  </a:lnTo>
                  <a:lnTo>
                    <a:pt x="4048517" y="660155"/>
                  </a:lnTo>
                  <a:lnTo>
                    <a:pt x="4060355" y="624460"/>
                  </a:lnTo>
                  <a:lnTo>
                    <a:pt x="4072193" y="587142"/>
                  </a:lnTo>
                  <a:lnTo>
                    <a:pt x="4084031" y="548606"/>
                  </a:lnTo>
                  <a:lnTo>
                    <a:pt x="4095868" y="509312"/>
                  </a:lnTo>
                  <a:lnTo>
                    <a:pt x="4107706" y="469762"/>
                  </a:lnTo>
                  <a:lnTo>
                    <a:pt x="4119544" y="430468"/>
                  </a:lnTo>
                  <a:lnTo>
                    <a:pt x="4131382" y="391932"/>
                  </a:lnTo>
                  <a:lnTo>
                    <a:pt x="4143219" y="354614"/>
                  </a:lnTo>
                  <a:lnTo>
                    <a:pt x="4155057" y="318919"/>
                  </a:lnTo>
                  <a:lnTo>
                    <a:pt x="4166895" y="285174"/>
                  </a:lnTo>
                  <a:lnTo>
                    <a:pt x="4178733" y="253626"/>
                  </a:lnTo>
                  <a:lnTo>
                    <a:pt x="4190570" y="224438"/>
                  </a:lnTo>
                  <a:lnTo>
                    <a:pt x="4202408" y="197691"/>
                  </a:lnTo>
                  <a:lnTo>
                    <a:pt x="4214246" y="173397"/>
                  </a:lnTo>
                  <a:lnTo>
                    <a:pt x="4226084" y="151507"/>
                  </a:lnTo>
                  <a:lnTo>
                    <a:pt x="4237922" y="131925"/>
                  </a:lnTo>
                  <a:lnTo>
                    <a:pt x="4249759" y="114522"/>
                  </a:lnTo>
                  <a:lnTo>
                    <a:pt x="4261597" y="99142"/>
                  </a:lnTo>
                  <a:lnTo>
                    <a:pt x="4273435" y="85620"/>
                  </a:lnTo>
                  <a:lnTo>
                    <a:pt x="4285273" y="73785"/>
                  </a:lnTo>
                  <a:lnTo>
                    <a:pt x="4297110" y="63466"/>
                  </a:lnTo>
                  <a:lnTo>
                    <a:pt x="4308948" y="54501"/>
                  </a:lnTo>
                  <a:lnTo>
                    <a:pt x="4320786" y="46733"/>
                  </a:lnTo>
                  <a:lnTo>
                    <a:pt x="4332624" y="40022"/>
                  </a:lnTo>
                  <a:lnTo>
                    <a:pt x="4344461" y="34235"/>
                  </a:lnTo>
                  <a:lnTo>
                    <a:pt x="4356299" y="29256"/>
                  </a:lnTo>
                  <a:lnTo>
                    <a:pt x="4368137" y="24978"/>
                  </a:lnTo>
                  <a:lnTo>
                    <a:pt x="4379975" y="21308"/>
                  </a:lnTo>
                  <a:lnTo>
                    <a:pt x="4391813" y="18164"/>
                  </a:lnTo>
                  <a:lnTo>
                    <a:pt x="4403650" y="15472"/>
                  </a:lnTo>
                  <a:lnTo>
                    <a:pt x="4415488" y="13170"/>
                  </a:lnTo>
                  <a:lnTo>
                    <a:pt x="4427326" y="11204"/>
                  </a:lnTo>
                  <a:lnTo>
                    <a:pt x="4439164" y="9524"/>
                  </a:lnTo>
                  <a:lnTo>
                    <a:pt x="4451001" y="8090"/>
                  </a:lnTo>
                  <a:lnTo>
                    <a:pt x="4462839" y="6867"/>
                  </a:lnTo>
                  <a:lnTo>
                    <a:pt x="4474677" y="5824"/>
                  </a:lnTo>
                  <a:lnTo>
                    <a:pt x="4486515" y="4935"/>
                  </a:lnTo>
                  <a:lnTo>
                    <a:pt x="4498352" y="4177"/>
                  </a:lnTo>
                  <a:lnTo>
                    <a:pt x="4510190" y="3532"/>
                  </a:lnTo>
                  <a:lnTo>
                    <a:pt x="4522028" y="2982"/>
                  </a:lnTo>
                  <a:lnTo>
                    <a:pt x="4533866" y="2514"/>
                  </a:lnTo>
                  <a:lnTo>
                    <a:pt x="4545704" y="2115"/>
                  </a:lnTo>
                  <a:lnTo>
                    <a:pt x="4557541" y="1775"/>
                  </a:lnTo>
                  <a:lnTo>
                    <a:pt x="4569379" y="1486"/>
                  </a:lnTo>
                  <a:lnTo>
                    <a:pt x="4581217" y="1240"/>
                  </a:lnTo>
                  <a:lnTo>
                    <a:pt x="4593055" y="1031"/>
                  </a:lnTo>
                  <a:lnTo>
                    <a:pt x="4604892" y="853"/>
                  </a:lnTo>
                  <a:lnTo>
                    <a:pt x="4616730" y="701"/>
                  </a:lnTo>
                  <a:lnTo>
                    <a:pt x="4628568" y="572"/>
                  </a:lnTo>
                  <a:lnTo>
                    <a:pt x="4640406" y="462"/>
                  </a:lnTo>
                  <a:lnTo>
                    <a:pt x="4652244" y="369"/>
                  </a:lnTo>
                  <a:lnTo>
                    <a:pt x="4664081" y="289"/>
                  </a:lnTo>
                  <a:lnTo>
                    <a:pt x="4675919" y="221"/>
                  </a:lnTo>
                  <a:lnTo>
                    <a:pt x="4687757" y="164"/>
                  </a:lnTo>
                </a:path>
              </a:pathLst>
            </a:custGeom>
            <a:ln w="40651" cap="flat">
              <a:solidFill>
                <a:srgbClr val="E8E8E8">
                  <a:alpha val="100000"/>
                </a:srgbClr>
              </a:solidFill>
              <a:prstDash val="solid"/>
              <a:round/>
            </a:ln>
          </p:spPr>
          <p:txBody>
            <a:bodyPr/>
            <a:lstStyle/>
            <a:p/>
          </p:txBody>
        </p:sp>
        <p:sp>
          <p:nvSpPr>
            <p:cNvPr id="38" name="pl38"/>
            <p:cNvSpPr/>
            <p:nvPr/>
          </p:nvSpPr>
          <p:spPr>
            <a:xfrm>
              <a:off x="2482252" y="2863875"/>
              <a:ext cx="4687757" cy="734470"/>
            </a:xfrm>
            <a:custGeom>
              <a:avLst/>
              <a:pathLst>
                <a:path w="4687757" h="734470">
                  <a:moveTo>
                    <a:pt x="0" y="489783"/>
                  </a:moveTo>
                  <a:lnTo>
                    <a:pt x="11837" y="489798"/>
                  </a:lnTo>
                  <a:lnTo>
                    <a:pt x="23675" y="489815"/>
                  </a:lnTo>
                  <a:lnTo>
                    <a:pt x="35513" y="489835"/>
                  </a:lnTo>
                  <a:lnTo>
                    <a:pt x="47351" y="489858"/>
                  </a:lnTo>
                  <a:lnTo>
                    <a:pt x="59188" y="489885"/>
                  </a:lnTo>
                  <a:lnTo>
                    <a:pt x="71026" y="489918"/>
                  </a:lnTo>
                  <a:lnTo>
                    <a:pt x="82864" y="489956"/>
                  </a:lnTo>
                  <a:lnTo>
                    <a:pt x="94702" y="490000"/>
                  </a:lnTo>
                  <a:lnTo>
                    <a:pt x="106539" y="490052"/>
                  </a:lnTo>
                  <a:lnTo>
                    <a:pt x="118377" y="490114"/>
                  </a:lnTo>
                  <a:lnTo>
                    <a:pt x="130215" y="490186"/>
                  </a:lnTo>
                  <a:lnTo>
                    <a:pt x="142053" y="490271"/>
                  </a:lnTo>
                  <a:lnTo>
                    <a:pt x="153891" y="490371"/>
                  </a:lnTo>
                  <a:lnTo>
                    <a:pt x="165728" y="490488"/>
                  </a:lnTo>
                  <a:lnTo>
                    <a:pt x="177566" y="490625"/>
                  </a:lnTo>
                  <a:lnTo>
                    <a:pt x="189404" y="490787"/>
                  </a:lnTo>
                  <a:lnTo>
                    <a:pt x="201242" y="490976"/>
                  </a:lnTo>
                  <a:lnTo>
                    <a:pt x="213079" y="491198"/>
                  </a:lnTo>
                  <a:lnTo>
                    <a:pt x="224917" y="491459"/>
                  </a:lnTo>
                  <a:lnTo>
                    <a:pt x="236755" y="491765"/>
                  </a:lnTo>
                  <a:lnTo>
                    <a:pt x="248593" y="492123"/>
                  </a:lnTo>
                  <a:lnTo>
                    <a:pt x="260430" y="492543"/>
                  </a:lnTo>
                  <a:lnTo>
                    <a:pt x="272268" y="493035"/>
                  </a:lnTo>
                  <a:lnTo>
                    <a:pt x="284106" y="493610"/>
                  </a:lnTo>
                  <a:lnTo>
                    <a:pt x="295944" y="494283"/>
                  </a:lnTo>
                  <a:lnTo>
                    <a:pt x="307782" y="495069"/>
                  </a:lnTo>
                  <a:lnTo>
                    <a:pt x="319619" y="495987"/>
                  </a:lnTo>
                  <a:lnTo>
                    <a:pt x="331457" y="497056"/>
                  </a:lnTo>
                  <a:lnTo>
                    <a:pt x="343295" y="498301"/>
                  </a:lnTo>
                  <a:lnTo>
                    <a:pt x="355133" y="499748"/>
                  </a:lnTo>
                  <a:lnTo>
                    <a:pt x="366970" y="501426"/>
                  </a:lnTo>
                  <a:lnTo>
                    <a:pt x="378808" y="503368"/>
                  </a:lnTo>
                  <a:lnTo>
                    <a:pt x="390646" y="505609"/>
                  </a:lnTo>
                  <a:lnTo>
                    <a:pt x="402484" y="508189"/>
                  </a:lnTo>
                  <a:lnTo>
                    <a:pt x="414321" y="511147"/>
                  </a:lnTo>
                  <a:lnTo>
                    <a:pt x="426159" y="514528"/>
                  </a:lnTo>
                  <a:lnTo>
                    <a:pt x="437997" y="518373"/>
                  </a:lnTo>
                  <a:lnTo>
                    <a:pt x="449835" y="522724"/>
                  </a:lnTo>
                  <a:lnTo>
                    <a:pt x="461673" y="527619"/>
                  </a:lnTo>
                  <a:lnTo>
                    <a:pt x="473510" y="533092"/>
                  </a:lnTo>
                  <a:lnTo>
                    <a:pt x="485348" y="539165"/>
                  </a:lnTo>
                  <a:lnTo>
                    <a:pt x="497186" y="545852"/>
                  </a:lnTo>
                  <a:lnTo>
                    <a:pt x="509024" y="553149"/>
                  </a:lnTo>
                  <a:lnTo>
                    <a:pt x="520861" y="561036"/>
                  </a:lnTo>
                  <a:lnTo>
                    <a:pt x="532699" y="569472"/>
                  </a:lnTo>
                  <a:lnTo>
                    <a:pt x="544537" y="578396"/>
                  </a:lnTo>
                  <a:lnTo>
                    <a:pt x="556375" y="587725"/>
                  </a:lnTo>
                  <a:lnTo>
                    <a:pt x="568213" y="597359"/>
                  </a:lnTo>
                  <a:lnTo>
                    <a:pt x="580050" y="607183"/>
                  </a:lnTo>
                  <a:lnTo>
                    <a:pt x="591888" y="617070"/>
                  </a:lnTo>
                  <a:lnTo>
                    <a:pt x="603726" y="626894"/>
                  </a:lnTo>
                  <a:lnTo>
                    <a:pt x="615564" y="636528"/>
                  </a:lnTo>
                  <a:lnTo>
                    <a:pt x="627401" y="645857"/>
                  </a:lnTo>
                  <a:lnTo>
                    <a:pt x="639239" y="654781"/>
                  </a:lnTo>
                  <a:lnTo>
                    <a:pt x="651077" y="663217"/>
                  </a:lnTo>
                  <a:lnTo>
                    <a:pt x="662915" y="671104"/>
                  </a:lnTo>
                  <a:lnTo>
                    <a:pt x="674752" y="678401"/>
                  </a:lnTo>
                  <a:lnTo>
                    <a:pt x="686590" y="685088"/>
                  </a:lnTo>
                  <a:lnTo>
                    <a:pt x="698428" y="691162"/>
                  </a:lnTo>
                  <a:lnTo>
                    <a:pt x="710266" y="696634"/>
                  </a:lnTo>
                  <a:lnTo>
                    <a:pt x="722104" y="701530"/>
                  </a:lnTo>
                  <a:lnTo>
                    <a:pt x="733941" y="705881"/>
                  </a:lnTo>
                  <a:lnTo>
                    <a:pt x="745779" y="709725"/>
                  </a:lnTo>
                  <a:lnTo>
                    <a:pt x="757617" y="713106"/>
                  </a:lnTo>
                  <a:lnTo>
                    <a:pt x="769455" y="716065"/>
                  </a:lnTo>
                  <a:lnTo>
                    <a:pt x="781292" y="718644"/>
                  </a:lnTo>
                  <a:lnTo>
                    <a:pt x="793130" y="720886"/>
                  </a:lnTo>
                  <a:lnTo>
                    <a:pt x="804968" y="722828"/>
                  </a:lnTo>
                  <a:lnTo>
                    <a:pt x="816806" y="724505"/>
                  </a:lnTo>
                  <a:lnTo>
                    <a:pt x="828643" y="725952"/>
                  </a:lnTo>
                  <a:lnTo>
                    <a:pt x="840481" y="727197"/>
                  </a:lnTo>
                  <a:lnTo>
                    <a:pt x="852319" y="728266"/>
                  </a:lnTo>
                  <a:lnTo>
                    <a:pt x="864157" y="729184"/>
                  </a:lnTo>
                  <a:lnTo>
                    <a:pt x="875995" y="729970"/>
                  </a:lnTo>
                  <a:lnTo>
                    <a:pt x="887832" y="730643"/>
                  </a:lnTo>
                  <a:lnTo>
                    <a:pt x="899670" y="731218"/>
                  </a:lnTo>
                  <a:lnTo>
                    <a:pt x="911508" y="731710"/>
                  </a:lnTo>
                  <a:lnTo>
                    <a:pt x="923346" y="732130"/>
                  </a:lnTo>
                  <a:lnTo>
                    <a:pt x="935183" y="732488"/>
                  </a:lnTo>
                  <a:lnTo>
                    <a:pt x="947021" y="732794"/>
                  </a:lnTo>
                  <a:lnTo>
                    <a:pt x="958859" y="733055"/>
                  </a:lnTo>
                  <a:lnTo>
                    <a:pt x="970697" y="733277"/>
                  </a:lnTo>
                  <a:lnTo>
                    <a:pt x="982534" y="733467"/>
                  </a:lnTo>
                  <a:lnTo>
                    <a:pt x="994372" y="733628"/>
                  </a:lnTo>
                  <a:lnTo>
                    <a:pt x="1006210" y="733765"/>
                  </a:lnTo>
                  <a:lnTo>
                    <a:pt x="1018048" y="733882"/>
                  </a:lnTo>
                  <a:lnTo>
                    <a:pt x="1029886" y="733982"/>
                  </a:lnTo>
                  <a:lnTo>
                    <a:pt x="1041723" y="734067"/>
                  </a:lnTo>
                  <a:lnTo>
                    <a:pt x="1053561" y="734139"/>
                  </a:lnTo>
                  <a:lnTo>
                    <a:pt x="1065399" y="734201"/>
                  </a:lnTo>
                  <a:lnTo>
                    <a:pt x="1077237" y="734253"/>
                  </a:lnTo>
                  <a:lnTo>
                    <a:pt x="1089074" y="734298"/>
                  </a:lnTo>
                  <a:lnTo>
                    <a:pt x="1100912" y="734336"/>
                  </a:lnTo>
                  <a:lnTo>
                    <a:pt x="1112750" y="734368"/>
                  </a:lnTo>
                  <a:lnTo>
                    <a:pt x="1124588" y="734395"/>
                  </a:lnTo>
                  <a:lnTo>
                    <a:pt x="1136426" y="734419"/>
                  </a:lnTo>
                  <a:lnTo>
                    <a:pt x="1148263" y="734439"/>
                  </a:lnTo>
                  <a:lnTo>
                    <a:pt x="1160101" y="734456"/>
                  </a:lnTo>
                  <a:lnTo>
                    <a:pt x="1171939" y="734470"/>
                  </a:lnTo>
                  <a:lnTo>
                    <a:pt x="1171939" y="734306"/>
                  </a:lnTo>
                  <a:lnTo>
                    <a:pt x="1183777" y="734263"/>
                  </a:lnTo>
                  <a:lnTo>
                    <a:pt x="1195614" y="734212"/>
                  </a:lnTo>
                  <a:lnTo>
                    <a:pt x="1207452" y="734152"/>
                  </a:lnTo>
                  <a:lnTo>
                    <a:pt x="1219290" y="734082"/>
                  </a:lnTo>
                  <a:lnTo>
                    <a:pt x="1231128" y="734000"/>
                  </a:lnTo>
                  <a:lnTo>
                    <a:pt x="1242965" y="733903"/>
                  </a:lnTo>
                  <a:lnTo>
                    <a:pt x="1254803" y="733789"/>
                  </a:lnTo>
                  <a:lnTo>
                    <a:pt x="1266641" y="733655"/>
                  </a:lnTo>
                  <a:lnTo>
                    <a:pt x="1278479" y="733498"/>
                  </a:lnTo>
                  <a:lnTo>
                    <a:pt x="1290317" y="733314"/>
                  </a:lnTo>
                  <a:lnTo>
                    <a:pt x="1302154" y="733097"/>
                  </a:lnTo>
                  <a:lnTo>
                    <a:pt x="1313992" y="732842"/>
                  </a:lnTo>
                  <a:lnTo>
                    <a:pt x="1325830" y="732543"/>
                  </a:lnTo>
                  <a:lnTo>
                    <a:pt x="1337668" y="732192"/>
                  </a:lnTo>
                  <a:lnTo>
                    <a:pt x="1349505" y="731780"/>
                  </a:lnTo>
                  <a:lnTo>
                    <a:pt x="1361343" y="731296"/>
                  </a:lnTo>
                  <a:lnTo>
                    <a:pt x="1373181" y="730727"/>
                  </a:lnTo>
                  <a:lnTo>
                    <a:pt x="1385019" y="730060"/>
                  </a:lnTo>
                  <a:lnTo>
                    <a:pt x="1396856" y="729278"/>
                  </a:lnTo>
                  <a:lnTo>
                    <a:pt x="1408694" y="728361"/>
                  </a:lnTo>
                  <a:lnTo>
                    <a:pt x="1420532" y="727286"/>
                  </a:lnTo>
                  <a:lnTo>
                    <a:pt x="1432370" y="726026"/>
                  </a:lnTo>
                  <a:lnTo>
                    <a:pt x="1444208" y="724551"/>
                  </a:lnTo>
                  <a:lnTo>
                    <a:pt x="1456045" y="722824"/>
                  </a:lnTo>
                  <a:lnTo>
                    <a:pt x="1467883" y="720806"/>
                  </a:lnTo>
                  <a:lnTo>
                    <a:pt x="1479721" y="718447"/>
                  </a:lnTo>
                  <a:lnTo>
                    <a:pt x="1491559" y="715695"/>
                  </a:lnTo>
                  <a:lnTo>
                    <a:pt x="1503396" y="712487"/>
                  </a:lnTo>
                  <a:lnTo>
                    <a:pt x="1515234" y="708752"/>
                  </a:lnTo>
                  <a:lnTo>
                    <a:pt x="1527072" y="704412"/>
                  </a:lnTo>
                  <a:lnTo>
                    <a:pt x="1538910" y="699379"/>
                  </a:lnTo>
                  <a:lnTo>
                    <a:pt x="1550748" y="693553"/>
                  </a:lnTo>
                  <a:lnTo>
                    <a:pt x="1562585" y="686829"/>
                  </a:lnTo>
                  <a:lnTo>
                    <a:pt x="1574423" y="679090"/>
                  </a:lnTo>
                  <a:lnTo>
                    <a:pt x="1586261" y="670213"/>
                  </a:lnTo>
                  <a:lnTo>
                    <a:pt x="1598099" y="660072"/>
                  </a:lnTo>
                  <a:lnTo>
                    <a:pt x="1609936" y="648537"/>
                  </a:lnTo>
                  <a:lnTo>
                    <a:pt x="1621774" y="635484"/>
                  </a:lnTo>
                  <a:lnTo>
                    <a:pt x="1633612" y="620798"/>
                  </a:lnTo>
                  <a:lnTo>
                    <a:pt x="1645450" y="604381"/>
                  </a:lnTo>
                  <a:lnTo>
                    <a:pt x="1657287" y="586160"/>
                  </a:lnTo>
                  <a:lnTo>
                    <a:pt x="1669125" y="566100"/>
                  </a:lnTo>
                  <a:lnTo>
                    <a:pt x="1680963" y="544209"/>
                  </a:lnTo>
                  <a:lnTo>
                    <a:pt x="1692801" y="520548"/>
                  </a:lnTo>
                  <a:lnTo>
                    <a:pt x="1704639" y="495240"/>
                  </a:lnTo>
                  <a:lnTo>
                    <a:pt x="1716476" y="468468"/>
                  </a:lnTo>
                  <a:lnTo>
                    <a:pt x="1728314" y="440480"/>
                  </a:lnTo>
                  <a:lnTo>
                    <a:pt x="1740152" y="411577"/>
                  </a:lnTo>
                  <a:lnTo>
                    <a:pt x="1751990" y="382107"/>
                  </a:lnTo>
                  <a:lnTo>
                    <a:pt x="1763827" y="352444"/>
                  </a:lnTo>
                  <a:lnTo>
                    <a:pt x="1775665" y="322974"/>
                  </a:lnTo>
                  <a:lnTo>
                    <a:pt x="1787503" y="294072"/>
                  </a:lnTo>
                  <a:lnTo>
                    <a:pt x="1799341" y="266084"/>
                  </a:lnTo>
                  <a:lnTo>
                    <a:pt x="1811178" y="239312"/>
                  </a:lnTo>
                  <a:lnTo>
                    <a:pt x="1823016" y="214003"/>
                  </a:lnTo>
                  <a:lnTo>
                    <a:pt x="1834854" y="190343"/>
                  </a:lnTo>
                  <a:lnTo>
                    <a:pt x="1846692" y="168451"/>
                  </a:lnTo>
                  <a:lnTo>
                    <a:pt x="1858530" y="148391"/>
                  </a:lnTo>
                  <a:lnTo>
                    <a:pt x="1870367" y="130171"/>
                  </a:lnTo>
                  <a:lnTo>
                    <a:pt x="1882205" y="113753"/>
                  </a:lnTo>
                  <a:lnTo>
                    <a:pt x="1894043" y="99067"/>
                  </a:lnTo>
                  <a:lnTo>
                    <a:pt x="1905881" y="86014"/>
                  </a:lnTo>
                  <a:lnTo>
                    <a:pt x="1917718" y="74480"/>
                  </a:lnTo>
                  <a:lnTo>
                    <a:pt x="1929556" y="64338"/>
                  </a:lnTo>
                  <a:lnTo>
                    <a:pt x="1941394" y="55462"/>
                  </a:lnTo>
                  <a:lnTo>
                    <a:pt x="1953232" y="47723"/>
                  </a:lnTo>
                  <a:lnTo>
                    <a:pt x="1965069" y="40998"/>
                  </a:lnTo>
                  <a:lnTo>
                    <a:pt x="1976907" y="35173"/>
                  </a:lnTo>
                  <a:lnTo>
                    <a:pt x="1988745" y="30139"/>
                  </a:lnTo>
                  <a:lnTo>
                    <a:pt x="2000583" y="25800"/>
                  </a:lnTo>
                  <a:lnTo>
                    <a:pt x="2012421" y="22065"/>
                  </a:lnTo>
                  <a:lnTo>
                    <a:pt x="2024258" y="18857"/>
                  </a:lnTo>
                  <a:lnTo>
                    <a:pt x="2036096" y="16104"/>
                  </a:lnTo>
                  <a:lnTo>
                    <a:pt x="2047934" y="13746"/>
                  </a:lnTo>
                  <a:lnTo>
                    <a:pt x="2059772" y="11727"/>
                  </a:lnTo>
                  <a:lnTo>
                    <a:pt x="2071609" y="10001"/>
                  </a:lnTo>
                  <a:lnTo>
                    <a:pt x="2083447" y="8526"/>
                  </a:lnTo>
                  <a:lnTo>
                    <a:pt x="2095285" y="7266"/>
                  </a:lnTo>
                  <a:lnTo>
                    <a:pt x="2107123" y="6191"/>
                  </a:lnTo>
                  <a:lnTo>
                    <a:pt x="2118961" y="5273"/>
                  </a:lnTo>
                  <a:lnTo>
                    <a:pt x="2130798" y="4491"/>
                  </a:lnTo>
                  <a:lnTo>
                    <a:pt x="2142636" y="3824"/>
                  </a:lnTo>
                  <a:lnTo>
                    <a:pt x="2154474" y="3256"/>
                  </a:lnTo>
                  <a:lnTo>
                    <a:pt x="2166312" y="2772"/>
                  </a:lnTo>
                  <a:lnTo>
                    <a:pt x="2178149" y="2360"/>
                  </a:lnTo>
                  <a:lnTo>
                    <a:pt x="2189987" y="2008"/>
                  </a:lnTo>
                  <a:lnTo>
                    <a:pt x="2201825" y="1709"/>
                  </a:lnTo>
                  <a:lnTo>
                    <a:pt x="2213663" y="1455"/>
                  </a:lnTo>
                  <a:lnTo>
                    <a:pt x="2225500" y="1238"/>
                  </a:lnTo>
                  <a:lnTo>
                    <a:pt x="2237338" y="1053"/>
                  </a:lnTo>
                  <a:lnTo>
                    <a:pt x="2249176" y="896"/>
                  </a:lnTo>
                  <a:lnTo>
                    <a:pt x="2261014" y="763"/>
                  </a:lnTo>
                  <a:lnTo>
                    <a:pt x="2272852" y="649"/>
                  </a:lnTo>
                  <a:lnTo>
                    <a:pt x="2284689" y="552"/>
                  </a:lnTo>
                  <a:lnTo>
                    <a:pt x="2296527" y="470"/>
                  </a:lnTo>
                  <a:lnTo>
                    <a:pt x="2308365" y="399"/>
                  </a:lnTo>
                  <a:lnTo>
                    <a:pt x="2320203" y="340"/>
                  </a:lnTo>
                  <a:lnTo>
                    <a:pt x="2332040" y="289"/>
                  </a:lnTo>
                  <a:lnTo>
                    <a:pt x="2343878" y="246"/>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1639703"/>
              <a:ext cx="4687757" cy="1223843"/>
            </a:xfrm>
            <a:custGeom>
              <a:avLst/>
              <a:pathLst>
                <a:path w="4687757" h="1223843">
                  <a:moveTo>
                    <a:pt x="0" y="1223843"/>
                  </a:moveTo>
                  <a:lnTo>
                    <a:pt x="11837" y="1223786"/>
                  </a:lnTo>
                  <a:lnTo>
                    <a:pt x="23675" y="1223718"/>
                  </a:lnTo>
                  <a:lnTo>
                    <a:pt x="35513" y="1223638"/>
                  </a:lnTo>
                  <a:lnTo>
                    <a:pt x="47351" y="1223545"/>
                  </a:lnTo>
                  <a:lnTo>
                    <a:pt x="59188" y="1223435"/>
                  </a:lnTo>
                  <a:lnTo>
                    <a:pt x="71026" y="1223306"/>
                  </a:lnTo>
                  <a:lnTo>
                    <a:pt x="82864" y="1223154"/>
                  </a:lnTo>
                  <a:lnTo>
                    <a:pt x="94702" y="1222976"/>
                  </a:lnTo>
                  <a:lnTo>
                    <a:pt x="106539" y="1222767"/>
                  </a:lnTo>
                  <a:lnTo>
                    <a:pt x="118377" y="1222521"/>
                  </a:lnTo>
                  <a:lnTo>
                    <a:pt x="130215" y="1222232"/>
                  </a:lnTo>
                  <a:lnTo>
                    <a:pt x="142053" y="1221892"/>
                  </a:lnTo>
                  <a:lnTo>
                    <a:pt x="153891" y="1221493"/>
                  </a:lnTo>
                  <a:lnTo>
                    <a:pt x="165728" y="1221025"/>
                  </a:lnTo>
                  <a:lnTo>
                    <a:pt x="177566" y="1220475"/>
                  </a:lnTo>
                  <a:lnTo>
                    <a:pt x="189404" y="1219830"/>
                  </a:lnTo>
                  <a:lnTo>
                    <a:pt x="201242" y="1219072"/>
                  </a:lnTo>
                  <a:lnTo>
                    <a:pt x="213079" y="1218183"/>
                  </a:lnTo>
                  <a:lnTo>
                    <a:pt x="224917" y="1217140"/>
                  </a:lnTo>
                  <a:lnTo>
                    <a:pt x="236755" y="1215917"/>
                  </a:lnTo>
                  <a:lnTo>
                    <a:pt x="248593" y="1214483"/>
                  </a:lnTo>
                  <a:lnTo>
                    <a:pt x="260430" y="1212803"/>
                  </a:lnTo>
                  <a:lnTo>
                    <a:pt x="272268" y="1210837"/>
                  </a:lnTo>
                  <a:lnTo>
                    <a:pt x="284106" y="1208535"/>
                  </a:lnTo>
                  <a:lnTo>
                    <a:pt x="295944" y="1205843"/>
                  </a:lnTo>
                  <a:lnTo>
                    <a:pt x="307782" y="1202699"/>
                  </a:lnTo>
                  <a:lnTo>
                    <a:pt x="319619" y="1199029"/>
                  </a:lnTo>
                  <a:lnTo>
                    <a:pt x="331457" y="1194751"/>
                  </a:lnTo>
                  <a:lnTo>
                    <a:pt x="343295" y="1189772"/>
                  </a:lnTo>
                  <a:lnTo>
                    <a:pt x="355133" y="1183985"/>
                  </a:lnTo>
                  <a:lnTo>
                    <a:pt x="366970" y="1177274"/>
                  </a:lnTo>
                  <a:lnTo>
                    <a:pt x="378808" y="1169506"/>
                  </a:lnTo>
                  <a:lnTo>
                    <a:pt x="390646" y="1160541"/>
                  </a:lnTo>
                  <a:lnTo>
                    <a:pt x="402484" y="1150222"/>
                  </a:lnTo>
                  <a:lnTo>
                    <a:pt x="414321" y="1138387"/>
                  </a:lnTo>
                  <a:lnTo>
                    <a:pt x="426159" y="1124865"/>
                  </a:lnTo>
                  <a:lnTo>
                    <a:pt x="437997" y="1109485"/>
                  </a:lnTo>
                  <a:lnTo>
                    <a:pt x="449835" y="1092082"/>
                  </a:lnTo>
                  <a:lnTo>
                    <a:pt x="461673" y="1072500"/>
                  </a:lnTo>
                  <a:lnTo>
                    <a:pt x="473510" y="1050610"/>
                  </a:lnTo>
                  <a:lnTo>
                    <a:pt x="485348" y="1026316"/>
                  </a:lnTo>
                  <a:lnTo>
                    <a:pt x="497186" y="999569"/>
                  </a:lnTo>
                  <a:lnTo>
                    <a:pt x="509024" y="970381"/>
                  </a:lnTo>
                  <a:lnTo>
                    <a:pt x="520861" y="938833"/>
                  </a:lnTo>
                  <a:lnTo>
                    <a:pt x="532699" y="905088"/>
                  </a:lnTo>
                  <a:lnTo>
                    <a:pt x="544537" y="869393"/>
                  </a:lnTo>
                  <a:lnTo>
                    <a:pt x="556375" y="832075"/>
                  </a:lnTo>
                  <a:lnTo>
                    <a:pt x="568213" y="793539"/>
                  </a:lnTo>
                  <a:lnTo>
                    <a:pt x="580050" y="754245"/>
                  </a:lnTo>
                  <a:lnTo>
                    <a:pt x="591888" y="714695"/>
                  </a:lnTo>
                  <a:lnTo>
                    <a:pt x="603726" y="675401"/>
                  </a:lnTo>
                  <a:lnTo>
                    <a:pt x="615564" y="636865"/>
                  </a:lnTo>
                  <a:lnTo>
                    <a:pt x="627401" y="599547"/>
                  </a:lnTo>
                  <a:lnTo>
                    <a:pt x="639239" y="563852"/>
                  </a:lnTo>
                  <a:lnTo>
                    <a:pt x="651077" y="530107"/>
                  </a:lnTo>
                  <a:lnTo>
                    <a:pt x="662915" y="498559"/>
                  </a:lnTo>
                  <a:lnTo>
                    <a:pt x="674752" y="469371"/>
                  </a:lnTo>
                  <a:lnTo>
                    <a:pt x="686590" y="442624"/>
                  </a:lnTo>
                  <a:lnTo>
                    <a:pt x="698428" y="418330"/>
                  </a:lnTo>
                  <a:lnTo>
                    <a:pt x="710266" y="396440"/>
                  </a:lnTo>
                  <a:lnTo>
                    <a:pt x="722104" y="376858"/>
                  </a:lnTo>
                  <a:lnTo>
                    <a:pt x="733941" y="359455"/>
                  </a:lnTo>
                  <a:lnTo>
                    <a:pt x="745779" y="344075"/>
                  </a:lnTo>
                  <a:lnTo>
                    <a:pt x="757617" y="330553"/>
                  </a:lnTo>
                  <a:lnTo>
                    <a:pt x="769455" y="318718"/>
                  </a:lnTo>
                  <a:lnTo>
                    <a:pt x="781292" y="308399"/>
                  </a:lnTo>
                  <a:lnTo>
                    <a:pt x="793130" y="299433"/>
                  </a:lnTo>
                  <a:lnTo>
                    <a:pt x="804968" y="291666"/>
                  </a:lnTo>
                  <a:lnTo>
                    <a:pt x="816806" y="284955"/>
                  </a:lnTo>
                  <a:lnTo>
                    <a:pt x="828643" y="279168"/>
                  </a:lnTo>
                  <a:lnTo>
                    <a:pt x="840481" y="274189"/>
                  </a:lnTo>
                  <a:lnTo>
                    <a:pt x="852319" y="269911"/>
                  </a:lnTo>
                  <a:lnTo>
                    <a:pt x="864157" y="266241"/>
                  </a:lnTo>
                  <a:lnTo>
                    <a:pt x="875995" y="263097"/>
                  </a:lnTo>
                  <a:lnTo>
                    <a:pt x="887832" y="260405"/>
                  </a:lnTo>
                  <a:lnTo>
                    <a:pt x="899670" y="258103"/>
                  </a:lnTo>
                  <a:lnTo>
                    <a:pt x="911508" y="256136"/>
                  </a:lnTo>
                  <a:lnTo>
                    <a:pt x="923346" y="254457"/>
                  </a:lnTo>
                  <a:lnTo>
                    <a:pt x="935183" y="253023"/>
                  </a:lnTo>
                  <a:lnTo>
                    <a:pt x="947021" y="251800"/>
                  </a:lnTo>
                  <a:lnTo>
                    <a:pt x="958859" y="250757"/>
                  </a:lnTo>
                  <a:lnTo>
                    <a:pt x="970697" y="249868"/>
                  </a:lnTo>
                  <a:lnTo>
                    <a:pt x="982534" y="249110"/>
                  </a:lnTo>
                  <a:lnTo>
                    <a:pt x="994372" y="248465"/>
                  </a:lnTo>
                  <a:lnTo>
                    <a:pt x="1006210" y="247915"/>
                  </a:lnTo>
                  <a:lnTo>
                    <a:pt x="1018048" y="247447"/>
                  </a:lnTo>
                  <a:lnTo>
                    <a:pt x="1029886" y="247048"/>
                  </a:lnTo>
                  <a:lnTo>
                    <a:pt x="1041723" y="246708"/>
                  </a:lnTo>
                  <a:lnTo>
                    <a:pt x="1053561" y="246419"/>
                  </a:lnTo>
                  <a:lnTo>
                    <a:pt x="1065399" y="246173"/>
                  </a:lnTo>
                  <a:lnTo>
                    <a:pt x="1077237" y="245964"/>
                  </a:lnTo>
                  <a:lnTo>
                    <a:pt x="1089074" y="245786"/>
                  </a:lnTo>
                  <a:lnTo>
                    <a:pt x="1100912" y="245634"/>
                  </a:lnTo>
                  <a:lnTo>
                    <a:pt x="1112750" y="245505"/>
                  </a:lnTo>
                  <a:lnTo>
                    <a:pt x="1124588" y="245395"/>
                  </a:lnTo>
                  <a:lnTo>
                    <a:pt x="1136426" y="245302"/>
                  </a:lnTo>
                  <a:lnTo>
                    <a:pt x="1148263" y="245222"/>
                  </a:lnTo>
                  <a:lnTo>
                    <a:pt x="1160101" y="245154"/>
                  </a:lnTo>
                  <a:lnTo>
                    <a:pt x="1171939" y="24509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455"/>
                  </a:lnTo>
                  <a:lnTo>
                    <a:pt x="3527655" y="489426"/>
                  </a:lnTo>
                  <a:lnTo>
                    <a:pt x="3539493" y="489392"/>
                  </a:lnTo>
                  <a:lnTo>
                    <a:pt x="3551331" y="489352"/>
                  </a:lnTo>
                  <a:lnTo>
                    <a:pt x="3563169" y="489306"/>
                  </a:lnTo>
                  <a:lnTo>
                    <a:pt x="3575006" y="489251"/>
                  </a:lnTo>
                  <a:lnTo>
                    <a:pt x="3586844" y="489186"/>
                  </a:lnTo>
                  <a:lnTo>
                    <a:pt x="3598682" y="489110"/>
                  </a:lnTo>
                  <a:lnTo>
                    <a:pt x="3610520" y="489021"/>
                  </a:lnTo>
                  <a:lnTo>
                    <a:pt x="3622357" y="488917"/>
                  </a:lnTo>
                  <a:lnTo>
                    <a:pt x="3634195" y="488794"/>
                  </a:lnTo>
                  <a:lnTo>
                    <a:pt x="3646033" y="488649"/>
                  </a:lnTo>
                  <a:lnTo>
                    <a:pt x="3657871" y="488479"/>
                  </a:lnTo>
                  <a:lnTo>
                    <a:pt x="3669709" y="488280"/>
                  </a:lnTo>
                  <a:lnTo>
                    <a:pt x="3681546" y="488046"/>
                  </a:lnTo>
                  <a:lnTo>
                    <a:pt x="3693384" y="487771"/>
                  </a:lnTo>
                  <a:lnTo>
                    <a:pt x="3705222" y="487448"/>
                  </a:lnTo>
                  <a:lnTo>
                    <a:pt x="3717060" y="487069"/>
                  </a:lnTo>
                  <a:lnTo>
                    <a:pt x="3728897" y="486625"/>
                  </a:lnTo>
                  <a:lnTo>
                    <a:pt x="3740735" y="486103"/>
                  </a:lnTo>
                  <a:lnTo>
                    <a:pt x="3752573" y="485492"/>
                  </a:lnTo>
                  <a:lnTo>
                    <a:pt x="3764411" y="484775"/>
                  </a:lnTo>
                  <a:lnTo>
                    <a:pt x="3776248" y="483935"/>
                  </a:lnTo>
                  <a:lnTo>
                    <a:pt x="3788086" y="482952"/>
                  </a:lnTo>
                  <a:lnTo>
                    <a:pt x="3799924" y="481801"/>
                  </a:lnTo>
                  <a:lnTo>
                    <a:pt x="3811762" y="480455"/>
                  </a:lnTo>
                  <a:lnTo>
                    <a:pt x="3823600" y="478883"/>
                  </a:lnTo>
                  <a:lnTo>
                    <a:pt x="3835437" y="477048"/>
                  </a:lnTo>
                  <a:lnTo>
                    <a:pt x="3847275" y="474909"/>
                  </a:lnTo>
                  <a:lnTo>
                    <a:pt x="3859113" y="472419"/>
                  </a:lnTo>
                  <a:lnTo>
                    <a:pt x="3870951" y="469526"/>
                  </a:lnTo>
                  <a:lnTo>
                    <a:pt x="3882788" y="466170"/>
                  </a:lnTo>
                  <a:lnTo>
                    <a:pt x="3894626" y="462286"/>
                  </a:lnTo>
                  <a:lnTo>
                    <a:pt x="3906464" y="457804"/>
                  </a:lnTo>
                  <a:lnTo>
                    <a:pt x="3918302" y="452644"/>
                  </a:lnTo>
                  <a:lnTo>
                    <a:pt x="3930139" y="446727"/>
                  </a:lnTo>
                  <a:lnTo>
                    <a:pt x="3941977" y="439966"/>
                  </a:lnTo>
                  <a:lnTo>
                    <a:pt x="3953815" y="432276"/>
                  </a:lnTo>
                  <a:lnTo>
                    <a:pt x="3965653" y="423574"/>
                  </a:lnTo>
                  <a:lnTo>
                    <a:pt x="3977491" y="413783"/>
                  </a:lnTo>
                  <a:lnTo>
                    <a:pt x="3989328" y="402838"/>
                  </a:lnTo>
                  <a:lnTo>
                    <a:pt x="4001166" y="390691"/>
                  </a:lnTo>
                  <a:lnTo>
                    <a:pt x="4013004" y="377318"/>
                  </a:lnTo>
                  <a:lnTo>
                    <a:pt x="4024842" y="362724"/>
                  </a:lnTo>
                  <a:lnTo>
                    <a:pt x="4036679" y="346950"/>
                  </a:lnTo>
                  <a:lnTo>
                    <a:pt x="4048517" y="330077"/>
                  </a:lnTo>
                  <a:lnTo>
                    <a:pt x="4060355" y="312230"/>
                  </a:lnTo>
                  <a:lnTo>
                    <a:pt x="4072193" y="293571"/>
                  </a:lnTo>
                  <a:lnTo>
                    <a:pt x="4084031" y="274303"/>
                  </a:lnTo>
                  <a:lnTo>
                    <a:pt x="4095868" y="254656"/>
                  </a:lnTo>
                  <a:lnTo>
                    <a:pt x="4107706" y="234881"/>
                  </a:lnTo>
                  <a:lnTo>
                    <a:pt x="4119544" y="215234"/>
                  </a:lnTo>
                  <a:lnTo>
                    <a:pt x="4131382" y="195966"/>
                  </a:lnTo>
                  <a:lnTo>
                    <a:pt x="4143219" y="177307"/>
                  </a:lnTo>
                  <a:lnTo>
                    <a:pt x="4155057" y="159459"/>
                  </a:lnTo>
                  <a:lnTo>
                    <a:pt x="4166895" y="142587"/>
                  </a:lnTo>
                  <a:lnTo>
                    <a:pt x="4178733" y="126813"/>
                  </a:lnTo>
                  <a:lnTo>
                    <a:pt x="4190570" y="112219"/>
                  </a:lnTo>
                  <a:lnTo>
                    <a:pt x="4202408" y="98845"/>
                  </a:lnTo>
                  <a:lnTo>
                    <a:pt x="4214246" y="86698"/>
                  </a:lnTo>
                  <a:lnTo>
                    <a:pt x="4226084" y="75753"/>
                  </a:lnTo>
                  <a:lnTo>
                    <a:pt x="4237922" y="65962"/>
                  </a:lnTo>
                  <a:lnTo>
                    <a:pt x="4249759" y="57261"/>
                  </a:lnTo>
                  <a:lnTo>
                    <a:pt x="4261597" y="49571"/>
                  </a:lnTo>
                  <a:lnTo>
                    <a:pt x="4273435" y="42810"/>
                  </a:lnTo>
                  <a:lnTo>
                    <a:pt x="4285273" y="36892"/>
                  </a:lnTo>
                  <a:lnTo>
                    <a:pt x="4297110" y="31733"/>
                  </a:lnTo>
                  <a:lnTo>
                    <a:pt x="4308948" y="27250"/>
                  </a:lnTo>
                  <a:lnTo>
                    <a:pt x="4320786" y="23366"/>
                  </a:lnTo>
                  <a:lnTo>
                    <a:pt x="4332624" y="20011"/>
                  </a:lnTo>
                  <a:lnTo>
                    <a:pt x="4344461" y="17117"/>
                  </a:lnTo>
                  <a:lnTo>
                    <a:pt x="4356299" y="14628"/>
                  </a:lnTo>
                  <a:lnTo>
                    <a:pt x="4368137" y="12489"/>
                  </a:lnTo>
                  <a:lnTo>
                    <a:pt x="4379975" y="10654"/>
                  </a:lnTo>
                  <a:lnTo>
                    <a:pt x="4391813" y="9082"/>
                  </a:lnTo>
                  <a:lnTo>
                    <a:pt x="4403650" y="7736"/>
                  </a:lnTo>
                  <a:lnTo>
                    <a:pt x="4415488" y="6585"/>
                  </a:lnTo>
                  <a:lnTo>
                    <a:pt x="4427326" y="5602"/>
                  </a:lnTo>
                  <a:lnTo>
                    <a:pt x="4439164" y="4762"/>
                  </a:lnTo>
                  <a:lnTo>
                    <a:pt x="4451001" y="4045"/>
                  </a:lnTo>
                  <a:lnTo>
                    <a:pt x="4462839" y="3433"/>
                  </a:lnTo>
                  <a:lnTo>
                    <a:pt x="4474677" y="2912"/>
                  </a:lnTo>
                  <a:lnTo>
                    <a:pt x="4486515" y="2467"/>
                  </a:lnTo>
                  <a:lnTo>
                    <a:pt x="4498352" y="2088"/>
                  </a:lnTo>
                  <a:lnTo>
                    <a:pt x="4510190" y="1766"/>
                  </a:lnTo>
                  <a:lnTo>
                    <a:pt x="4522028" y="1491"/>
                  </a:lnTo>
                  <a:lnTo>
                    <a:pt x="4533866" y="1257"/>
                  </a:lnTo>
                  <a:lnTo>
                    <a:pt x="4545704" y="1057"/>
                  </a:lnTo>
                  <a:lnTo>
                    <a:pt x="4557541" y="887"/>
                  </a:lnTo>
                  <a:lnTo>
                    <a:pt x="4569379" y="743"/>
                  </a:lnTo>
                  <a:lnTo>
                    <a:pt x="4581217" y="620"/>
                  </a:lnTo>
                  <a:lnTo>
                    <a:pt x="4593055" y="515"/>
                  </a:lnTo>
                  <a:lnTo>
                    <a:pt x="4604892" y="426"/>
                  </a:lnTo>
                  <a:lnTo>
                    <a:pt x="4616730" y="350"/>
                  </a:lnTo>
                  <a:lnTo>
                    <a:pt x="4628568" y="286"/>
                  </a:lnTo>
                  <a:lnTo>
                    <a:pt x="4640406" y="231"/>
                  </a:lnTo>
                  <a:lnTo>
                    <a:pt x="4652244" y="184"/>
                  </a:lnTo>
                  <a:lnTo>
                    <a:pt x="4664081" y="144"/>
                  </a:lnTo>
                  <a:lnTo>
                    <a:pt x="4675919" y="110"/>
                  </a:lnTo>
                  <a:lnTo>
                    <a:pt x="4687757" y="82"/>
                  </a:lnTo>
                </a:path>
              </a:pathLst>
            </a:custGeom>
            <a:ln w="40651" cap="flat">
              <a:solidFill>
                <a:srgbClr val="E8E8E8">
                  <a:alpha val="100000"/>
                </a:srgbClr>
              </a:solidFill>
              <a:prstDash val="solid"/>
              <a:round/>
            </a:ln>
          </p:spPr>
          <p:txBody>
            <a:bodyPr/>
            <a:lstStyle/>
            <a:p/>
          </p:txBody>
        </p:sp>
        <p:sp>
          <p:nvSpPr>
            <p:cNvPr id="40" name="pl40"/>
            <p:cNvSpPr/>
            <p:nvPr/>
          </p:nvSpPr>
          <p:spPr>
            <a:xfrm>
              <a:off x="2482252" y="2619106"/>
              <a:ext cx="4687757" cy="489619"/>
            </a:xfrm>
            <a:custGeom>
              <a:avLst/>
              <a:pathLst>
                <a:path w="4687757" h="489619">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619"/>
                  </a:lnTo>
                  <a:lnTo>
                    <a:pt x="2355716" y="489619"/>
                  </a:lnTo>
                  <a:lnTo>
                    <a:pt x="2367554" y="489619"/>
                  </a:lnTo>
                  <a:lnTo>
                    <a:pt x="2379391" y="489619"/>
                  </a:lnTo>
                  <a:lnTo>
                    <a:pt x="2391229" y="489619"/>
                  </a:lnTo>
                  <a:lnTo>
                    <a:pt x="2403067" y="489619"/>
                  </a:lnTo>
                  <a:lnTo>
                    <a:pt x="2414905" y="489619"/>
                  </a:lnTo>
                  <a:lnTo>
                    <a:pt x="2426743" y="489619"/>
                  </a:lnTo>
                  <a:lnTo>
                    <a:pt x="2438580" y="489619"/>
                  </a:lnTo>
                  <a:lnTo>
                    <a:pt x="2450418" y="489619"/>
                  </a:lnTo>
                  <a:lnTo>
                    <a:pt x="2462256" y="489619"/>
                  </a:lnTo>
                  <a:lnTo>
                    <a:pt x="2474094" y="489619"/>
                  </a:lnTo>
                  <a:lnTo>
                    <a:pt x="2485931" y="489619"/>
                  </a:lnTo>
                  <a:lnTo>
                    <a:pt x="2497769" y="489619"/>
                  </a:lnTo>
                  <a:lnTo>
                    <a:pt x="2509607" y="489619"/>
                  </a:lnTo>
                  <a:lnTo>
                    <a:pt x="2521445" y="489619"/>
                  </a:lnTo>
                  <a:lnTo>
                    <a:pt x="2533283" y="489619"/>
                  </a:lnTo>
                  <a:lnTo>
                    <a:pt x="2545120" y="489619"/>
                  </a:lnTo>
                  <a:lnTo>
                    <a:pt x="2556958" y="489619"/>
                  </a:lnTo>
                  <a:lnTo>
                    <a:pt x="2568796" y="489619"/>
                  </a:lnTo>
                  <a:lnTo>
                    <a:pt x="2580634" y="489619"/>
                  </a:lnTo>
                  <a:lnTo>
                    <a:pt x="2592471" y="489619"/>
                  </a:lnTo>
                  <a:lnTo>
                    <a:pt x="2604309" y="489619"/>
                  </a:lnTo>
                  <a:lnTo>
                    <a:pt x="2616147" y="489619"/>
                  </a:lnTo>
                  <a:lnTo>
                    <a:pt x="2627985" y="489619"/>
                  </a:lnTo>
                  <a:lnTo>
                    <a:pt x="2639822" y="489619"/>
                  </a:lnTo>
                  <a:lnTo>
                    <a:pt x="2651660" y="489619"/>
                  </a:lnTo>
                  <a:lnTo>
                    <a:pt x="2663498" y="489619"/>
                  </a:lnTo>
                  <a:lnTo>
                    <a:pt x="2675336" y="489619"/>
                  </a:lnTo>
                  <a:lnTo>
                    <a:pt x="2687174" y="489619"/>
                  </a:lnTo>
                  <a:lnTo>
                    <a:pt x="2699011" y="489619"/>
                  </a:lnTo>
                  <a:lnTo>
                    <a:pt x="2710849" y="489619"/>
                  </a:lnTo>
                  <a:lnTo>
                    <a:pt x="2722687" y="489619"/>
                  </a:lnTo>
                  <a:lnTo>
                    <a:pt x="2734525" y="489619"/>
                  </a:lnTo>
                  <a:lnTo>
                    <a:pt x="2746362" y="489619"/>
                  </a:lnTo>
                  <a:lnTo>
                    <a:pt x="2758200" y="489619"/>
                  </a:lnTo>
                  <a:lnTo>
                    <a:pt x="2770038" y="489619"/>
                  </a:lnTo>
                  <a:lnTo>
                    <a:pt x="2781876" y="489619"/>
                  </a:lnTo>
                  <a:lnTo>
                    <a:pt x="2793713" y="489619"/>
                  </a:lnTo>
                  <a:lnTo>
                    <a:pt x="2805551" y="489619"/>
                  </a:lnTo>
                  <a:lnTo>
                    <a:pt x="2817389" y="489619"/>
                  </a:lnTo>
                  <a:lnTo>
                    <a:pt x="2829227" y="489619"/>
                  </a:lnTo>
                  <a:lnTo>
                    <a:pt x="2841065" y="489619"/>
                  </a:lnTo>
                  <a:lnTo>
                    <a:pt x="2852902" y="489619"/>
                  </a:lnTo>
                  <a:lnTo>
                    <a:pt x="2864740" y="489619"/>
                  </a:lnTo>
                  <a:lnTo>
                    <a:pt x="2876578" y="489619"/>
                  </a:lnTo>
                  <a:lnTo>
                    <a:pt x="2888416" y="489619"/>
                  </a:lnTo>
                  <a:lnTo>
                    <a:pt x="2900253" y="489619"/>
                  </a:lnTo>
                  <a:lnTo>
                    <a:pt x="2912091" y="489619"/>
                  </a:lnTo>
                  <a:lnTo>
                    <a:pt x="2923929" y="489619"/>
                  </a:lnTo>
                  <a:lnTo>
                    <a:pt x="2935767" y="489619"/>
                  </a:lnTo>
                  <a:lnTo>
                    <a:pt x="2947604" y="489619"/>
                  </a:lnTo>
                  <a:lnTo>
                    <a:pt x="2959442" y="489619"/>
                  </a:lnTo>
                  <a:lnTo>
                    <a:pt x="2971280" y="489619"/>
                  </a:lnTo>
                  <a:lnTo>
                    <a:pt x="2983118" y="489619"/>
                  </a:lnTo>
                  <a:lnTo>
                    <a:pt x="2994956" y="489619"/>
                  </a:lnTo>
                  <a:lnTo>
                    <a:pt x="3006793" y="489619"/>
                  </a:lnTo>
                  <a:lnTo>
                    <a:pt x="3018631" y="489619"/>
                  </a:lnTo>
                  <a:lnTo>
                    <a:pt x="3030469" y="489619"/>
                  </a:lnTo>
                  <a:lnTo>
                    <a:pt x="3042307" y="489619"/>
                  </a:lnTo>
                  <a:lnTo>
                    <a:pt x="3054144" y="489619"/>
                  </a:lnTo>
                  <a:lnTo>
                    <a:pt x="3065982" y="489619"/>
                  </a:lnTo>
                  <a:lnTo>
                    <a:pt x="3077820" y="489619"/>
                  </a:lnTo>
                  <a:lnTo>
                    <a:pt x="3089658" y="489619"/>
                  </a:lnTo>
                  <a:lnTo>
                    <a:pt x="3101496" y="489619"/>
                  </a:lnTo>
                  <a:lnTo>
                    <a:pt x="3113333" y="489619"/>
                  </a:lnTo>
                  <a:lnTo>
                    <a:pt x="3125171" y="489619"/>
                  </a:lnTo>
                  <a:lnTo>
                    <a:pt x="3137009" y="489619"/>
                  </a:lnTo>
                  <a:lnTo>
                    <a:pt x="3148847" y="489619"/>
                  </a:lnTo>
                  <a:lnTo>
                    <a:pt x="3160684" y="489619"/>
                  </a:lnTo>
                  <a:lnTo>
                    <a:pt x="3172522" y="489619"/>
                  </a:lnTo>
                  <a:lnTo>
                    <a:pt x="3184360" y="489619"/>
                  </a:lnTo>
                  <a:lnTo>
                    <a:pt x="3196198" y="489619"/>
                  </a:lnTo>
                  <a:lnTo>
                    <a:pt x="3208035" y="489619"/>
                  </a:lnTo>
                  <a:lnTo>
                    <a:pt x="3219873" y="489619"/>
                  </a:lnTo>
                  <a:lnTo>
                    <a:pt x="3231711" y="489619"/>
                  </a:lnTo>
                  <a:lnTo>
                    <a:pt x="3243549" y="489619"/>
                  </a:lnTo>
                  <a:lnTo>
                    <a:pt x="3255387" y="489619"/>
                  </a:lnTo>
                  <a:lnTo>
                    <a:pt x="3267224" y="489619"/>
                  </a:lnTo>
                  <a:lnTo>
                    <a:pt x="3279062" y="489619"/>
                  </a:lnTo>
                  <a:lnTo>
                    <a:pt x="3290900" y="489619"/>
                  </a:lnTo>
                  <a:lnTo>
                    <a:pt x="3302738" y="489619"/>
                  </a:lnTo>
                  <a:lnTo>
                    <a:pt x="3314575" y="489619"/>
                  </a:lnTo>
                  <a:lnTo>
                    <a:pt x="3326413" y="489619"/>
                  </a:lnTo>
                  <a:lnTo>
                    <a:pt x="3338251" y="489619"/>
                  </a:lnTo>
                  <a:lnTo>
                    <a:pt x="3350089" y="489619"/>
                  </a:lnTo>
                  <a:lnTo>
                    <a:pt x="3361926" y="489619"/>
                  </a:lnTo>
                  <a:lnTo>
                    <a:pt x="3373764" y="489619"/>
                  </a:lnTo>
                  <a:lnTo>
                    <a:pt x="3385602" y="489619"/>
                  </a:lnTo>
                  <a:lnTo>
                    <a:pt x="3397440" y="489619"/>
                  </a:lnTo>
                  <a:lnTo>
                    <a:pt x="3409278" y="489619"/>
                  </a:lnTo>
                  <a:lnTo>
                    <a:pt x="3421115" y="489619"/>
                  </a:lnTo>
                  <a:lnTo>
                    <a:pt x="3432953" y="489619"/>
                  </a:lnTo>
                  <a:lnTo>
                    <a:pt x="3444791" y="489619"/>
                  </a:lnTo>
                  <a:lnTo>
                    <a:pt x="3456629" y="489619"/>
                  </a:lnTo>
                  <a:lnTo>
                    <a:pt x="3468466" y="489619"/>
                  </a:lnTo>
                  <a:lnTo>
                    <a:pt x="3480304" y="489619"/>
                  </a:lnTo>
                  <a:lnTo>
                    <a:pt x="3492142" y="489619"/>
                  </a:lnTo>
                  <a:lnTo>
                    <a:pt x="3503980" y="489619"/>
                  </a:lnTo>
                  <a:lnTo>
                    <a:pt x="3515818" y="489619"/>
                  </a:lnTo>
                  <a:lnTo>
                    <a:pt x="3515818" y="489619"/>
                  </a:lnTo>
                  <a:lnTo>
                    <a:pt x="3527655" y="489619"/>
                  </a:lnTo>
                  <a:lnTo>
                    <a:pt x="3539493" y="489619"/>
                  </a:lnTo>
                  <a:lnTo>
                    <a:pt x="3551331" y="489619"/>
                  </a:lnTo>
                  <a:lnTo>
                    <a:pt x="3563169" y="489619"/>
                  </a:lnTo>
                  <a:lnTo>
                    <a:pt x="3575006" y="489619"/>
                  </a:lnTo>
                  <a:lnTo>
                    <a:pt x="3586844" y="489619"/>
                  </a:lnTo>
                  <a:lnTo>
                    <a:pt x="3598682" y="489619"/>
                  </a:lnTo>
                  <a:lnTo>
                    <a:pt x="3610520" y="489619"/>
                  </a:lnTo>
                  <a:lnTo>
                    <a:pt x="3622357" y="489619"/>
                  </a:lnTo>
                  <a:lnTo>
                    <a:pt x="3634195" y="489619"/>
                  </a:lnTo>
                  <a:lnTo>
                    <a:pt x="3646033" y="489619"/>
                  </a:lnTo>
                  <a:lnTo>
                    <a:pt x="3657871" y="489619"/>
                  </a:lnTo>
                  <a:lnTo>
                    <a:pt x="3669709" y="489619"/>
                  </a:lnTo>
                  <a:lnTo>
                    <a:pt x="3681546" y="489619"/>
                  </a:lnTo>
                  <a:lnTo>
                    <a:pt x="3693384" y="489619"/>
                  </a:lnTo>
                  <a:lnTo>
                    <a:pt x="3705222" y="489619"/>
                  </a:lnTo>
                  <a:lnTo>
                    <a:pt x="3717060" y="489619"/>
                  </a:lnTo>
                  <a:lnTo>
                    <a:pt x="3728897" y="489619"/>
                  </a:lnTo>
                  <a:lnTo>
                    <a:pt x="3740735" y="489619"/>
                  </a:lnTo>
                  <a:lnTo>
                    <a:pt x="3752573" y="489619"/>
                  </a:lnTo>
                  <a:lnTo>
                    <a:pt x="3764411" y="489619"/>
                  </a:lnTo>
                  <a:lnTo>
                    <a:pt x="3776248" y="489619"/>
                  </a:lnTo>
                  <a:lnTo>
                    <a:pt x="3788086" y="489619"/>
                  </a:lnTo>
                  <a:lnTo>
                    <a:pt x="3799924" y="489619"/>
                  </a:lnTo>
                  <a:lnTo>
                    <a:pt x="3811762" y="489619"/>
                  </a:lnTo>
                  <a:lnTo>
                    <a:pt x="3823600" y="489619"/>
                  </a:lnTo>
                  <a:lnTo>
                    <a:pt x="3835437" y="489619"/>
                  </a:lnTo>
                  <a:lnTo>
                    <a:pt x="3847275" y="489619"/>
                  </a:lnTo>
                  <a:lnTo>
                    <a:pt x="3859113" y="489619"/>
                  </a:lnTo>
                  <a:lnTo>
                    <a:pt x="3870951" y="489619"/>
                  </a:lnTo>
                  <a:lnTo>
                    <a:pt x="3882788" y="489619"/>
                  </a:lnTo>
                  <a:lnTo>
                    <a:pt x="3894626" y="489619"/>
                  </a:lnTo>
                  <a:lnTo>
                    <a:pt x="3906464" y="489619"/>
                  </a:lnTo>
                  <a:lnTo>
                    <a:pt x="3918302" y="489619"/>
                  </a:lnTo>
                  <a:lnTo>
                    <a:pt x="3930139" y="489619"/>
                  </a:lnTo>
                  <a:lnTo>
                    <a:pt x="3941977" y="489619"/>
                  </a:lnTo>
                  <a:lnTo>
                    <a:pt x="3953815" y="489619"/>
                  </a:lnTo>
                  <a:lnTo>
                    <a:pt x="3965653" y="489619"/>
                  </a:lnTo>
                  <a:lnTo>
                    <a:pt x="3977491" y="489619"/>
                  </a:lnTo>
                  <a:lnTo>
                    <a:pt x="3989328" y="489619"/>
                  </a:lnTo>
                  <a:lnTo>
                    <a:pt x="4001166" y="489619"/>
                  </a:lnTo>
                  <a:lnTo>
                    <a:pt x="4013004" y="489619"/>
                  </a:lnTo>
                  <a:lnTo>
                    <a:pt x="4024842" y="489619"/>
                  </a:lnTo>
                  <a:lnTo>
                    <a:pt x="4036679" y="489619"/>
                  </a:lnTo>
                  <a:lnTo>
                    <a:pt x="4048517" y="489619"/>
                  </a:lnTo>
                  <a:lnTo>
                    <a:pt x="4060355" y="489619"/>
                  </a:lnTo>
                  <a:lnTo>
                    <a:pt x="4072193" y="489619"/>
                  </a:lnTo>
                  <a:lnTo>
                    <a:pt x="4084031" y="489619"/>
                  </a:lnTo>
                  <a:lnTo>
                    <a:pt x="4095868" y="489619"/>
                  </a:lnTo>
                  <a:lnTo>
                    <a:pt x="4107706" y="489619"/>
                  </a:lnTo>
                  <a:lnTo>
                    <a:pt x="4119544" y="489619"/>
                  </a:lnTo>
                  <a:lnTo>
                    <a:pt x="4131382" y="489619"/>
                  </a:lnTo>
                  <a:lnTo>
                    <a:pt x="4143219" y="489619"/>
                  </a:lnTo>
                  <a:lnTo>
                    <a:pt x="4155057" y="489619"/>
                  </a:lnTo>
                  <a:lnTo>
                    <a:pt x="4166895" y="489619"/>
                  </a:lnTo>
                  <a:lnTo>
                    <a:pt x="4178733" y="489619"/>
                  </a:lnTo>
                  <a:lnTo>
                    <a:pt x="4190570" y="489619"/>
                  </a:lnTo>
                  <a:lnTo>
                    <a:pt x="4202408" y="489619"/>
                  </a:lnTo>
                  <a:lnTo>
                    <a:pt x="4214246" y="489619"/>
                  </a:lnTo>
                  <a:lnTo>
                    <a:pt x="4226084" y="489619"/>
                  </a:lnTo>
                  <a:lnTo>
                    <a:pt x="4237922" y="489619"/>
                  </a:lnTo>
                  <a:lnTo>
                    <a:pt x="4249759" y="489619"/>
                  </a:lnTo>
                  <a:lnTo>
                    <a:pt x="4261597" y="489619"/>
                  </a:lnTo>
                  <a:lnTo>
                    <a:pt x="4273435" y="489619"/>
                  </a:lnTo>
                  <a:lnTo>
                    <a:pt x="4285273" y="489619"/>
                  </a:lnTo>
                  <a:lnTo>
                    <a:pt x="4297110" y="489619"/>
                  </a:lnTo>
                  <a:lnTo>
                    <a:pt x="4308948" y="489619"/>
                  </a:lnTo>
                  <a:lnTo>
                    <a:pt x="4320786" y="489619"/>
                  </a:lnTo>
                  <a:lnTo>
                    <a:pt x="4332624" y="489619"/>
                  </a:lnTo>
                  <a:lnTo>
                    <a:pt x="4344461" y="489619"/>
                  </a:lnTo>
                  <a:lnTo>
                    <a:pt x="4356299" y="489619"/>
                  </a:lnTo>
                  <a:lnTo>
                    <a:pt x="4368137" y="489619"/>
                  </a:lnTo>
                  <a:lnTo>
                    <a:pt x="4379975" y="489619"/>
                  </a:lnTo>
                  <a:lnTo>
                    <a:pt x="4391813" y="489619"/>
                  </a:lnTo>
                  <a:lnTo>
                    <a:pt x="4403650" y="489619"/>
                  </a:lnTo>
                  <a:lnTo>
                    <a:pt x="4415488" y="489619"/>
                  </a:lnTo>
                  <a:lnTo>
                    <a:pt x="4427326" y="489619"/>
                  </a:lnTo>
                  <a:lnTo>
                    <a:pt x="4439164" y="489619"/>
                  </a:lnTo>
                  <a:lnTo>
                    <a:pt x="4451001" y="489619"/>
                  </a:lnTo>
                  <a:lnTo>
                    <a:pt x="4462839" y="489619"/>
                  </a:lnTo>
                  <a:lnTo>
                    <a:pt x="4474677" y="489619"/>
                  </a:lnTo>
                  <a:lnTo>
                    <a:pt x="4486515" y="489619"/>
                  </a:lnTo>
                  <a:lnTo>
                    <a:pt x="4498352" y="489619"/>
                  </a:lnTo>
                  <a:lnTo>
                    <a:pt x="4510190" y="489619"/>
                  </a:lnTo>
                  <a:lnTo>
                    <a:pt x="4522028" y="489619"/>
                  </a:lnTo>
                  <a:lnTo>
                    <a:pt x="4533866" y="489619"/>
                  </a:lnTo>
                  <a:lnTo>
                    <a:pt x="4545704" y="489619"/>
                  </a:lnTo>
                  <a:lnTo>
                    <a:pt x="4557541" y="489619"/>
                  </a:lnTo>
                  <a:lnTo>
                    <a:pt x="4569379" y="489619"/>
                  </a:lnTo>
                  <a:lnTo>
                    <a:pt x="4581217" y="489619"/>
                  </a:lnTo>
                  <a:lnTo>
                    <a:pt x="4593055" y="489619"/>
                  </a:lnTo>
                  <a:lnTo>
                    <a:pt x="4604892" y="489619"/>
                  </a:lnTo>
                  <a:lnTo>
                    <a:pt x="4616730" y="489619"/>
                  </a:lnTo>
                  <a:lnTo>
                    <a:pt x="4628568" y="489619"/>
                  </a:lnTo>
                  <a:lnTo>
                    <a:pt x="4640406" y="489619"/>
                  </a:lnTo>
                  <a:lnTo>
                    <a:pt x="4652244" y="489619"/>
                  </a:lnTo>
                  <a:lnTo>
                    <a:pt x="4664081" y="489619"/>
                  </a:lnTo>
                  <a:lnTo>
                    <a:pt x="4675919" y="489619"/>
                  </a:lnTo>
                  <a:lnTo>
                    <a:pt x="4687757" y="489619"/>
                  </a:lnTo>
                </a:path>
              </a:pathLst>
            </a:custGeom>
            <a:ln w="40651" cap="flat">
              <a:solidFill>
                <a:srgbClr val="E8E8E8">
                  <a:alpha val="100000"/>
                </a:srgbClr>
              </a:solidFill>
              <a:prstDash val="solid"/>
              <a:round/>
            </a:ln>
          </p:spPr>
          <p:txBody>
            <a:bodyPr/>
            <a:lstStyle/>
            <a:p/>
          </p:txBody>
        </p:sp>
        <p:sp>
          <p:nvSpPr>
            <p:cNvPr id="41" name="pl41"/>
            <p:cNvSpPr/>
            <p:nvPr/>
          </p:nvSpPr>
          <p:spPr>
            <a:xfrm>
              <a:off x="2482252" y="1394852"/>
              <a:ext cx="4687757" cy="489619"/>
            </a:xfrm>
            <a:custGeom>
              <a:avLst/>
              <a:pathLst>
                <a:path w="4687757" h="489619">
                  <a:moveTo>
                    <a:pt x="0" y="244768"/>
                  </a:moveTo>
                  <a:lnTo>
                    <a:pt x="11837" y="244768"/>
                  </a:lnTo>
                  <a:lnTo>
                    <a:pt x="23675" y="244768"/>
                  </a:lnTo>
                  <a:lnTo>
                    <a:pt x="35513" y="244768"/>
                  </a:lnTo>
                  <a:lnTo>
                    <a:pt x="47351" y="244768"/>
                  </a:lnTo>
                  <a:lnTo>
                    <a:pt x="59188" y="244768"/>
                  </a:lnTo>
                  <a:lnTo>
                    <a:pt x="71026" y="244768"/>
                  </a:lnTo>
                  <a:lnTo>
                    <a:pt x="82864" y="244768"/>
                  </a:lnTo>
                  <a:lnTo>
                    <a:pt x="94702" y="244768"/>
                  </a:lnTo>
                  <a:lnTo>
                    <a:pt x="106539" y="244768"/>
                  </a:lnTo>
                  <a:lnTo>
                    <a:pt x="118377" y="244768"/>
                  </a:lnTo>
                  <a:lnTo>
                    <a:pt x="130215" y="244768"/>
                  </a:lnTo>
                  <a:lnTo>
                    <a:pt x="142053" y="244768"/>
                  </a:lnTo>
                  <a:lnTo>
                    <a:pt x="153891" y="244768"/>
                  </a:lnTo>
                  <a:lnTo>
                    <a:pt x="165728" y="244768"/>
                  </a:lnTo>
                  <a:lnTo>
                    <a:pt x="177566" y="244768"/>
                  </a:lnTo>
                  <a:lnTo>
                    <a:pt x="189404" y="244768"/>
                  </a:lnTo>
                  <a:lnTo>
                    <a:pt x="201242" y="244768"/>
                  </a:lnTo>
                  <a:lnTo>
                    <a:pt x="213079" y="244768"/>
                  </a:lnTo>
                  <a:lnTo>
                    <a:pt x="224917" y="244768"/>
                  </a:lnTo>
                  <a:lnTo>
                    <a:pt x="236755" y="244768"/>
                  </a:lnTo>
                  <a:lnTo>
                    <a:pt x="248593" y="244768"/>
                  </a:lnTo>
                  <a:lnTo>
                    <a:pt x="260430" y="244768"/>
                  </a:lnTo>
                  <a:lnTo>
                    <a:pt x="272268" y="244768"/>
                  </a:lnTo>
                  <a:lnTo>
                    <a:pt x="284106" y="244768"/>
                  </a:lnTo>
                  <a:lnTo>
                    <a:pt x="295944" y="244768"/>
                  </a:lnTo>
                  <a:lnTo>
                    <a:pt x="307782" y="244768"/>
                  </a:lnTo>
                  <a:lnTo>
                    <a:pt x="319619" y="244768"/>
                  </a:lnTo>
                  <a:lnTo>
                    <a:pt x="331457" y="244768"/>
                  </a:lnTo>
                  <a:lnTo>
                    <a:pt x="343295" y="244768"/>
                  </a:lnTo>
                  <a:lnTo>
                    <a:pt x="355133" y="244768"/>
                  </a:lnTo>
                  <a:lnTo>
                    <a:pt x="366970" y="244768"/>
                  </a:lnTo>
                  <a:lnTo>
                    <a:pt x="378808" y="244768"/>
                  </a:lnTo>
                  <a:lnTo>
                    <a:pt x="390646" y="244768"/>
                  </a:lnTo>
                  <a:lnTo>
                    <a:pt x="402484" y="244768"/>
                  </a:lnTo>
                  <a:lnTo>
                    <a:pt x="414321" y="244768"/>
                  </a:lnTo>
                  <a:lnTo>
                    <a:pt x="426159" y="244768"/>
                  </a:lnTo>
                  <a:lnTo>
                    <a:pt x="437997" y="244768"/>
                  </a:lnTo>
                  <a:lnTo>
                    <a:pt x="449835" y="244768"/>
                  </a:lnTo>
                  <a:lnTo>
                    <a:pt x="461673" y="244768"/>
                  </a:lnTo>
                  <a:lnTo>
                    <a:pt x="473510" y="244768"/>
                  </a:lnTo>
                  <a:lnTo>
                    <a:pt x="485348" y="244768"/>
                  </a:lnTo>
                  <a:lnTo>
                    <a:pt x="497186" y="244768"/>
                  </a:lnTo>
                  <a:lnTo>
                    <a:pt x="509024" y="244768"/>
                  </a:lnTo>
                  <a:lnTo>
                    <a:pt x="520861" y="244768"/>
                  </a:lnTo>
                  <a:lnTo>
                    <a:pt x="532699" y="244768"/>
                  </a:lnTo>
                  <a:lnTo>
                    <a:pt x="544537" y="244768"/>
                  </a:lnTo>
                  <a:lnTo>
                    <a:pt x="556375" y="244768"/>
                  </a:lnTo>
                  <a:lnTo>
                    <a:pt x="568213" y="244768"/>
                  </a:lnTo>
                  <a:lnTo>
                    <a:pt x="580050" y="244768"/>
                  </a:lnTo>
                  <a:lnTo>
                    <a:pt x="591888" y="244768"/>
                  </a:lnTo>
                  <a:lnTo>
                    <a:pt x="603726" y="244768"/>
                  </a:lnTo>
                  <a:lnTo>
                    <a:pt x="615564" y="244768"/>
                  </a:lnTo>
                  <a:lnTo>
                    <a:pt x="627401" y="244768"/>
                  </a:lnTo>
                  <a:lnTo>
                    <a:pt x="639239" y="244768"/>
                  </a:lnTo>
                  <a:lnTo>
                    <a:pt x="651077" y="244768"/>
                  </a:lnTo>
                  <a:lnTo>
                    <a:pt x="662915" y="244768"/>
                  </a:lnTo>
                  <a:lnTo>
                    <a:pt x="674752" y="244768"/>
                  </a:lnTo>
                  <a:lnTo>
                    <a:pt x="686590" y="244768"/>
                  </a:lnTo>
                  <a:lnTo>
                    <a:pt x="698428" y="244768"/>
                  </a:lnTo>
                  <a:lnTo>
                    <a:pt x="710266" y="244768"/>
                  </a:lnTo>
                  <a:lnTo>
                    <a:pt x="722104" y="244768"/>
                  </a:lnTo>
                  <a:lnTo>
                    <a:pt x="733941" y="244768"/>
                  </a:lnTo>
                  <a:lnTo>
                    <a:pt x="745779" y="244768"/>
                  </a:lnTo>
                  <a:lnTo>
                    <a:pt x="757617" y="244768"/>
                  </a:lnTo>
                  <a:lnTo>
                    <a:pt x="769455" y="244768"/>
                  </a:lnTo>
                  <a:lnTo>
                    <a:pt x="781292" y="244768"/>
                  </a:lnTo>
                  <a:lnTo>
                    <a:pt x="793130" y="244768"/>
                  </a:lnTo>
                  <a:lnTo>
                    <a:pt x="804968" y="244768"/>
                  </a:lnTo>
                  <a:lnTo>
                    <a:pt x="816806" y="244768"/>
                  </a:lnTo>
                  <a:lnTo>
                    <a:pt x="828643" y="244768"/>
                  </a:lnTo>
                  <a:lnTo>
                    <a:pt x="840481" y="244768"/>
                  </a:lnTo>
                  <a:lnTo>
                    <a:pt x="852319" y="244768"/>
                  </a:lnTo>
                  <a:lnTo>
                    <a:pt x="864157" y="244768"/>
                  </a:lnTo>
                  <a:lnTo>
                    <a:pt x="875995" y="244768"/>
                  </a:lnTo>
                  <a:lnTo>
                    <a:pt x="887832" y="244768"/>
                  </a:lnTo>
                  <a:lnTo>
                    <a:pt x="899670" y="244768"/>
                  </a:lnTo>
                  <a:lnTo>
                    <a:pt x="911508" y="244768"/>
                  </a:lnTo>
                  <a:lnTo>
                    <a:pt x="923346" y="244768"/>
                  </a:lnTo>
                  <a:lnTo>
                    <a:pt x="935183" y="244768"/>
                  </a:lnTo>
                  <a:lnTo>
                    <a:pt x="947021" y="244768"/>
                  </a:lnTo>
                  <a:lnTo>
                    <a:pt x="958859" y="244768"/>
                  </a:lnTo>
                  <a:lnTo>
                    <a:pt x="970697" y="244768"/>
                  </a:lnTo>
                  <a:lnTo>
                    <a:pt x="982534" y="244768"/>
                  </a:lnTo>
                  <a:lnTo>
                    <a:pt x="994372" y="244768"/>
                  </a:lnTo>
                  <a:lnTo>
                    <a:pt x="1006210" y="244768"/>
                  </a:lnTo>
                  <a:lnTo>
                    <a:pt x="1018048" y="244768"/>
                  </a:lnTo>
                  <a:lnTo>
                    <a:pt x="1029886" y="244768"/>
                  </a:lnTo>
                  <a:lnTo>
                    <a:pt x="1041723" y="244768"/>
                  </a:lnTo>
                  <a:lnTo>
                    <a:pt x="1053561" y="244768"/>
                  </a:lnTo>
                  <a:lnTo>
                    <a:pt x="1065399" y="244768"/>
                  </a:lnTo>
                  <a:lnTo>
                    <a:pt x="1077237" y="244768"/>
                  </a:lnTo>
                  <a:lnTo>
                    <a:pt x="1089074" y="244768"/>
                  </a:lnTo>
                  <a:lnTo>
                    <a:pt x="1100912" y="244768"/>
                  </a:lnTo>
                  <a:lnTo>
                    <a:pt x="1112750" y="244768"/>
                  </a:lnTo>
                  <a:lnTo>
                    <a:pt x="1124588" y="244768"/>
                  </a:lnTo>
                  <a:lnTo>
                    <a:pt x="1136426" y="244768"/>
                  </a:lnTo>
                  <a:lnTo>
                    <a:pt x="1148263" y="244768"/>
                  </a:lnTo>
                  <a:lnTo>
                    <a:pt x="1160101" y="244768"/>
                  </a:lnTo>
                  <a:lnTo>
                    <a:pt x="1171939" y="244768"/>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619"/>
                  </a:lnTo>
                  <a:lnTo>
                    <a:pt x="3527655" y="489619"/>
                  </a:lnTo>
                  <a:lnTo>
                    <a:pt x="3539493" y="489619"/>
                  </a:lnTo>
                  <a:lnTo>
                    <a:pt x="3551331" y="489619"/>
                  </a:lnTo>
                  <a:lnTo>
                    <a:pt x="3563169" y="489619"/>
                  </a:lnTo>
                  <a:lnTo>
                    <a:pt x="3575006" y="489619"/>
                  </a:lnTo>
                  <a:lnTo>
                    <a:pt x="3586844" y="489619"/>
                  </a:lnTo>
                  <a:lnTo>
                    <a:pt x="3598682" y="489619"/>
                  </a:lnTo>
                  <a:lnTo>
                    <a:pt x="3610520" y="489619"/>
                  </a:lnTo>
                  <a:lnTo>
                    <a:pt x="3622357" y="489619"/>
                  </a:lnTo>
                  <a:lnTo>
                    <a:pt x="3634195" y="489619"/>
                  </a:lnTo>
                  <a:lnTo>
                    <a:pt x="3646033" y="489619"/>
                  </a:lnTo>
                  <a:lnTo>
                    <a:pt x="3657871" y="489619"/>
                  </a:lnTo>
                  <a:lnTo>
                    <a:pt x="3669709" y="489619"/>
                  </a:lnTo>
                  <a:lnTo>
                    <a:pt x="3681546" y="489619"/>
                  </a:lnTo>
                  <a:lnTo>
                    <a:pt x="3693384" y="489619"/>
                  </a:lnTo>
                  <a:lnTo>
                    <a:pt x="3705222" y="489619"/>
                  </a:lnTo>
                  <a:lnTo>
                    <a:pt x="3717060" y="489619"/>
                  </a:lnTo>
                  <a:lnTo>
                    <a:pt x="3728897" y="489619"/>
                  </a:lnTo>
                  <a:lnTo>
                    <a:pt x="3740735" y="489619"/>
                  </a:lnTo>
                  <a:lnTo>
                    <a:pt x="3752573" y="489619"/>
                  </a:lnTo>
                  <a:lnTo>
                    <a:pt x="3764411" y="489619"/>
                  </a:lnTo>
                  <a:lnTo>
                    <a:pt x="3776248" y="489619"/>
                  </a:lnTo>
                  <a:lnTo>
                    <a:pt x="3788086" y="489619"/>
                  </a:lnTo>
                  <a:lnTo>
                    <a:pt x="3799924" y="489619"/>
                  </a:lnTo>
                  <a:lnTo>
                    <a:pt x="3811762" y="489619"/>
                  </a:lnTo>
                  <a:lnTo>
                    <a:pt x="3823600" y="489619"/>
                  </a:lnTo>
                  <a:lnTo>
                    <a:pt x="3835437" y="489619"/>
                  </a:lnTo>
                  <a:lnTo>
                    <a:pt x="3847275" y="489619"/>
                  </a:lnTo>
                  <a:lnTo>
                    <a:pt x="3859113" y="489619"/>
                  </a:lnTo>
                  <a:lnTo>
                    <a:pt x="3870951" y="489619"/>
                  </a:lnTo>
                  <a:lnTo>
                    <a:pt x="3882788" y="489619"/>
                  </a:lnTo>
                  <a:lnTo>
                    <a:pt x="3894626" y="489619"/>
                  </a:lnTo>
                  <a:lnTo>
                    <a:pt x="3906464" y="489619"/>
                  </a:lnTo>
                  <a:lnTo>
                    <a:pt x="3918302" y="489619"/>
                  </a:lnTo>
                  <a:lnTo>
                    <a:pt x="3930139" y="489619"/>
                  </a:lnTo>
                  <a:lnTo>
                    <a:pt x="3941977" y="489619"/>
                  </a:lnTo>
                  <a:lnTo>
                    <a:pt x="3953815" y="489619"/>
                  </a:lnTo>
                  <a:lnTo>
                    <a:pt x="3965653" y="489619"/>
                  </a:lnTo>
                  <a:lnTo>
                    <a:pt x="3977491" y="489619"/>
                  </a:lnTo>
                  <a:lnTo>
                    <a:pt x="3989328" y="489619"/>
                  </a:lnTo>
                  <a:lnTo>
                    <a:pt x="4001166" y="489619"/>
                  </a:lnTo>
                  <a:lnTo>
                    <a:pt x="4013004" y="489619"/>
                  </a:lnTo>
                  <a:lnTo>
                    <a:pt x="4024842" y="489619"/>
                  </a:lnTo>
                  <a:lnTo>
                    <a:pt x="4036679" y="489619"/>
                  </a:lnTo>
                  <a:lnTo>
                    <a:pt x="4048517" y="489619"/>
                  </a:lnTo>
                  <a:lnTo>
                    <a:pt x="4060355" y="489619"/>
                  </a:lnTo>
                  <a:lnTo>
                    <a:pt x="4072193" y="489619"/>
                  </a:lnTo>
                  <a:lnTo>
                    <a:pt x="4084031" y="489619"/>
                  </a:lnTo>
                  <a:lnTo>
                    <a:pt x="4095868" y="489619"/>
                  </a:lnTo>
                  <a:lnTo>
                    <a:pt x="4107706" y="489619"/>
                  </a:lnTo>
                  <a:lnTo>
                    <a:pt x="4119544" y="489619"/>
                  </a:lnTo>
                  <a:lnTo>
                    <a:pt x="4131382" y="489619"/>
                  </a:lnTo>
                  <a:lnTo>
                    <a:pt x="4143219" y="489619"/>
                  </a:lnTo>
                  <a:lnTo>
                    <a:pt x="4155057" y="489619"/>
                  </a:lnTo>
                  <a:lnTo>
                    <a:pt x="4166895" y="489619"/>
                  </a:lnTo>
                  <a:lnTo>
                    <a:pt x="4178733" y="489619"/>
                  </a:lnTo>
                  <a:lnTo>
                    <a:pt x="4190570" y="489619"/>
                  </a:lnTo>
                  <a:lnTo>
                    <a:pt x="4202408" y="489619"/>
                  </a:lnTo>
                  <a:lnTo>
                    <a:pt x="4214246" y="489619"/>
                  </a:lnTo>
                  <a:lnTo>
                    <a:pt x="4226084" y="489619"/>
                  </a:lnTo>
                  <a:lnTo>
                    <a:pt x="4237922" y="489619"/>
                  </a:lnTo>
                  <a:lnTo>
                    <a:pt x="4249759" y="489619"/>
                  </a:lnTo>
                  <a:lnTo>
                    <a:pt x="4261597" y="489619"/>
                  </a:lnTo>
                  <a:lnTo>
                    <a:pt x="4273435" y="489619"/>
                  </a:lnTo>
                  <a:lnTo>
                    <a:pt x="4285273" y="489619"/>
                  </a:lnTo>
                  <a:lnTo>
                    <a:pt x="4297110" y="489619"/>
                  </a:lnTo>
                  <a:lnTo>
                    <a:pt x="4308948" y="489619"/>
                  </a:lnTo>
                  <a:lnTo>
                    <a:pt x="4320786" y="489619"/>
                  </a:lnTo>
                  <a:lnTo>
                    <a:pt x="4332624" y="489619"/>
                  </a:lnTo>
                  <a:lnTo>
                    <a:pt x="4344461" y="489619"/>
                  </a:lnTo>
                  <a:lnTo>
                    <a:pt x="4356299" y="489619"/>
                  </a:lnTo>
                  <a:lnTo>
                    <a:pt x="4368137" y="489619"/>
                  </a:lnTo>
                  <a:lnTo>
                    <a:pt x="4379975" y="489619"/>
                  </a:lnTo>
                  <a:lnTo>
                    <a:pt x="4391813" y="489619"/>
                  </a:lnTo>
                  <a:lnTo>
                    <a:pt x="4403650" y="489619"/>
                  </a:lnTo>
                  <a:lnTo>
                    <a:pt x="4415488" y="489619"/>
                  </a:lnTo>
                  <a:lnTo>
                    <a:pt x="4427326" y="489619"/>
                  </a:lnTo>
                  <a:lnTo>
                    <a:pt x="4439164" y="489619"/>
                  </a:lnTo>
                  <a:lnTo>
                    <a:pt x="4451001" y="489619"/>
                  </a:lnTo>
                  <a:lnTo>
                    <a:pt x="4462839" y="489619"/>
                  </a:lnTo>
                  <a:lnTo>
                    <a:pt x="4474677" y="489619"/>
                  </a:lnTo>
                  <a:lnTo>
                    <a:pt x="4486515" y="489619"/>
                  </a:lnTo>
                  <a:lnTo>
                    <a:pt x="4498352" y="489619"/>
                  </a:lnTo>
                  <a:lnTo>
                    <a:pt x="4510190" y="489619"/>
                  </a:lnTo>
                  <a:lnTo>
                    <a:pt x="4522028" y="489619"/>
                  </a:lnTo>
                  <a:lnTo>
                    <a:pt x="4533866" y="489619"/>
                  </a:lnTo>
                  <a:lnTo>
                    <a:pt x="4545704" y="489619"/>
                  </a:lnTo>
                  <a:lnTo>
                    <a:pt x="4557541" y="489619"/>
                  </a:lnTo>
                  <a:lnTo>
                    <a:pt x="4569379" y="489619"/>
                  </a:lnTo>
                  <a:lnTo>
                    <a:pt x="4581217" y="489619"/>
                  </a:lnTo>
                  <a:lnTo>
                    <a:pt x="4593055" y="489619"/>
                  </a:lnTo>
                  <a:lnTo>
                    <a:pt x="4604892" y="489619"/>
                  </a:lnTo>
                  <a:lnTo>
                    <a:pt x="4616730" y="489619"/>
                  </a:lnTo>
                  <a:lnTo>
                    <a:pt x="4628568" y="489619"/>
                  </a:lnTo>
                  <a:lnTo>
                    <a:pt x="4640406" y="489619"/>
                  </a:lnTo>
                  <a:lnTo>
                    <a:pt x="4652244" y="489619"/>
                  </a:lnTo>
                  <a:lnTo>
                    <a:pt x="4664081" y="489619"/>
                  </a:lnTo>
                  <a:lnTo>
                    <a:pt x="4675919" y="489619"/>
                  </a:lnTo>
                  <a:lnTo>
                    <a:pt x="4687757" y="489619"/>
                  </a:lnTo>
                </a:path>
              </a:pathLst>
            </a:custGeom>
            <a:ln w="40651" cap="flat">
              <a:solidFill>
                <a:srgbClr val="E8E8E8">
                  <a:alpha val="100000"/>
                </a:srgbClr>
              </a:solidFill>
              <a:prstDash val="solid"/>
              <a:round/>
            </a:ln>
          </p:spPr>
          <p:txBody>
            <a:bodyPr/>
            <a:lstStyle/>
            <a:p/>
          </p:txBody>
        </p:sp>
        <p:sp>
          <p:nvSpPr>
            <p:cNvPr id="42" name="pl42"/>
            <p:cNvSpPr/>
            <p:nvPr/>
          </p:nvSpPr>
          <p:spPr>
            <a:xfrm>
              <a:off x="2482252" y="1150001"/>
              <a:ext cx="4687757" cy="1224172"/>
            </a:xfrm>
            <a:custGeom>
              <a:avLst/>
              <a:pathLst>
                <a:path w="4687757" h="1224172">
                  <a:moveTo>
                    <a:pt x="0" y="328"/>
                  </a:moveTo>
                  <a:lnTo>
                    <a:pt x="11837" y="400"/>
                  </a:lnTo>
                  <a:lnTo>
                    <a:pt x="23675" y="485"/>
                  </a:lnTo>
                  <a:lnTo>
                    <a:pt x="35513" y="584"/>
                  </a:lnTo>
                  <a:lnTo>
                    <a:pt x="47351" y="701"/>
                  </a:lnTo>
                  <a:lnTo>
                    <a:pt x="59188" y="838"/>
                  </a:lnTo>
                  <a:lnTo>
                    <a:pt x="71026" y="999"/>
                  </a:lnTo>
                  <a:lnTo>
                    <a:pt x="82864" y="1189"/>
                  </a:lnTo>
                  <a:lnTo>
                    <a:pt x="94702" y="1412"/>
                  </a:lnTo>
                  <a:lnTo>
                    <a:pt x="106539" y="1674"/>
                  </a:lnTo>
                  <a:lnTo>
                    <a:pt x="118377" y="1981"/>
                  </a:lnTo>
                  <a:lnTo>
                    <a:pt x="130215" y="2343"/>
                  </a:lnTo>
                  <a:lnTo>
                    <a:pt x="142053" y="2767"/>
                  </a:lnTo>
                  <a:lnTo>
                    <a:pt x="153891" y="3265"/>
                  </a:lnTo>
                  <a:lnTo>
                    <a:pt x="165728" y="3851"/>
                  </a:lnTo>
                  <a:lnTo>
                    <a:pt x="177566" y="4538"/>
                  </a:lnTo>
                  <a:lnTo>
                    <a:pt x="189404" y="5345"/>
                  </a:lnTo>
                  <a:lnTo>
                    <a:pt x="201242" y="6292"/>
                  </a:lnTo>
                  <a:lnTo>
                    <a:pt x="213079" y="7403"/>
                  </a:lnTo>
                  <a:lnTo>
                    <a:pt x="224917" y="8707"/>
                  </a:lnTo>
                  <a:lnTo>
                    <a:pt x="236755" y="10236"/>
                  </a:lnTo>
                  <a:lnTo>
                    <a:pt x="248593" y="12028"/>
                  </a:lnTo>
                  <a:lnTo>
                    <a:pt x="260430" y="14128"/>
                  </a:lnTo>
                  <a:lnTo>
                    <a:pt x="272268" y="16586"/>
                  </a:lnTo>
                  <a:lnTo>
                    <a:pt x="284106" y="19464"/>
                  </a:lnTo>
                  <a:lnTo>
                    <a:pt x="295944" y="22828"/>
                  </a:lnTo>
                  <a:lnTo>
                    <a:pt x="307782" y="26759"/>
                  </a:lnTo>
                  <a:lnTo>
                    <a:pt x="319619" y="31346"/>
                  </a:lnTo>
                  <a:lnTo>
                    <a:pt x="331457" y="36693"/>
                  </a:lnTo>
                  <a:lnTo>
                    <a:pt x="343295" y="42917"/>
                  </a:lnTo>
                  <a:lnTo>
                    <a:pt x="355133" y="50151"/>
                  </a:lnTo>
                  <a:lnTo>
                    <a:pt x="366970" y="58540"/>
                  </a:lnTo>
                  <a:lnTo>
                    <a:pt x="378808" y="68249"/>
                  </a:lnTo>
                  <a:lnTo>
                    <a:pt x="390646" y="79456"/>
                  </a:lnTo>
                  <a:lnTo>
                    <a:pt x="402484" y="92355"/>
                  </a:lnTo>
                  <a:lnTo>
                    <a:pt x="414321" y="107149"/>
                  </a:lnTo>
                  <a:lnTo>
                    <a:pt x="426159" y="124051"/>
                  </a:lnTo>
                  <a:lnTo>
                    <a:pt x="437997" y="143275"/>
                  </a:lnTo>
                  <a:lnTo>
                    <a:pt x="449835" y="165030"/>
                  </a:lnTo>
                  <a:lnTo>
                    <a:pt x="461673" y="189507"/>
                  </a:lnTo>
                  <a:lnTo>
                    <a:pt x="473510" y="216870"/>
                  </a:lnTo>
                  <a:lnTo>
                    <a:pt x="485348" y="247237"/>
                  </a:lnTo>
                  <a:lnTo>
                    <a:pt x="497186" y="280671"/>
                  </a:lnTo>
                  <a:lnTo>
                    <a:pt x="509024" y="317156"/>
                  </a:lnTo>
                  <a:lnTo>
                    <a:pt x="520861" y="356591"/>
                  </a:lnTo>
                  <a:lnTo>
                    <a:pt x="532699" y="398771"/>
                  </a:lnTo>
                  <a:lnTo>
                    <a:pt x="544537" y="443391"/>
                  </a:lnTo>
                  <a:lnTo>
                    <a:pt x="556375" y="490038"/>
                  </a:lnTo>
                  <a:lnTo>
                    <a:pt x="568213" y="538209"/>
                  </a:lnTo>
                  <a:lnTo>
                    <a:pt x="580050" y="587326"/>
                  </a:lnTo>
                  <a:lnTo>
                    <a:pt x="591888" y="636764"/>
                  </a:lnTo>
                  <a:lnTo>
                    <a:pt x="603726" y="685881"/>
                  </a:lnTo>
                  <a:lnTo>
                    <a:pt x="615564" y="734051"/>
                  </a:lnTo>
                  <a:lnTo>
                    <a:pt x="627401" y="780698"/>
                  </a:lnTo>
                  <a:lnTo>
                    <a:pt x="639239" y="825318"/>
                  </a:lnTo>
                  <a:lnTo>
                    <a:pt x="651077" y="867498"/>
                  </a:lnTo>
                  <a:lnTo>
                    <a:pt x="662915" y="906933"/>
                  </a:lnTo>
                  <a:lnTo>
                    <a:pt x="674752" y="943418"/>
                  </a:lnTo>
                  <a:lnTo>
                    <a:pt x="686590" y="976852"/>
                  </a:lnTo>
                  <a:lnTo>
                    <a:pt x="698428" y="1007219"/>
                  </a:lnTo>
                  <a:lnTo>
                    <a:pt x="710266" y="1034582"/>
                  </a:lnTo>
                  <a:lnTo>
                    <a:pt x="722104" y="1059059"/>
                  </a:lnTo>
                  <a:lnTo>
                    <a:pt x="733941" y="1080814"/>
                  </a:lnTo>
                  <a:lnTo>
                    <a:pt x="745779" y="1100038"/>
                  </a:lnTo>
                  <a:lnTo>
                    <a:pt x="757617" y="1116940"/>
                  </a:lnTo>
                  <a:lnTo>
                    <a:pt x="769455" y="1131735"/>
                  </a:lnTo>
                  <a:lnTo>
                    <a:pt x="781292" y="1144633"/>
                  </a:lnTo>
                  <a:lnTo>
                    <a:pt x="793130" y="1155840"/>
                  </a:lnTo>
                  <a:lnTo>
                    <a:pt x="804968" y="1165549"/>
                  </a:lnTo>
                  <a:lnTo>
                    <a:pt x="816806" y="1173939"/>
                  </a:lnTo>
                  <a:lnTo>
                    <a:pt x="828643" y="1181172"/>
                  </a:lnTo>
                  <a:lnTo>
                    <a:pt x="840481" y="1187396"/>
                  </a:lnTo>
                  <a:lnTo>
                    <a:pt x="852319" y="1192743"/>
                  </a:lnTo>
                  <a:lnTo>
                    <a:pt x="864157" y="1197330"/>
                  </a:lnTo>
                  <a:lnTo>
                    <a:pt x="875995" y="1201261"/>
                  </a:lnTo>
                  <a:lnTo>
                    <a:pt x="887832" y="1204626"/>
                  </a:lnTo>
                  <a:lnTo>
                    <a:pt x="899670" y="1207503"/>
                  </a:lnTo>
                  <a:lnTo>
                    <a:pt x="911508" y="1209961"/>
                  </a:lnTo>
                  <a:lnTo>
                    <a:pt x="923346" y="1212061"/>
                  </a:lnTo>
                  <a:lnTo>
                    <a:pt x="935183" y="1213853"/>
                  </a:lnTo>
                  <a:lnTo>
                    <a:pt x="947021" y="1215382"/>
                  </a:lnTo>
                  <a:lnTo>
                    <a:pt x="958859" y="1216686"/>
                  </a:lnTo>
                  <a:lnTo>
                    <a:pt x="970697" y="1217797"/>
                  </a:lnTo>
                  <a:lnTo>
                    <a:pt x="982534" y="1218744"/>
                  </a:lnTo>
                  <a:lnTo>
                    <a:pt x="994372" y="1219551"/>
                  </a:lnTo>
                  <a:lnTo>
                    <a:pt x="1006210" y="1220238"/>
                  </a:lnTo>
                  <a:lnTo>
                    <a:pt x="1018048" y="1220824"/>
                  </a:lnTo>
                  <a:lnTo>
                    <a:pt x="1029886" y="1221322"/>
                  </a:lnTo>
                  <a:lnTo>
                    <a:pt x="1041723" y="1221747"/>
                  </a:lnTo>
                  <a:lnTo>
                    <a:pt x="1053561" y="1222108"/>
                  </a:lnTo>
                  <a:lnTo>
                    <a:pt x="1065399" y="1222415"/>
                  </a:lnTo>
                  <a:lnTo>
                    <a:pt x="1077237" y="1222677"/>
                  </a:lnTo>
                  <a:lnTo>
                    <a:pt x="1089074" y="1222900"/>
                  </a:lnTo>
                  <a:lnTo>
                    <a:pt x="1100912" y="1223090"/>
                  </a:lnTo>
                  <a:lnTo>
                    <a:pt x="1112750" y="1223251"/>
                  </a:lnTo>
                  <a:lnTo>
                    <a:pt x="1124588" y="1223388"/>
                  </a:lnTo>
                  <a:lnTo>
                    <a:pt x="1136426" y="1223505"/>
                  </a:lnTo>
                  <a:lnTo>
                    <a:pt x="1148263" y="1223605"/>
                  </a:lnTo>
                  <a:lnTo>
                    <a:pt x="1160101" y="1223689"/>
                  </a:lnTo>
                  <a:lnTo>
                    <a:pt x="1171939" y="1223761"/>
                  </a:lnTo>
                  <a:lnTo>
                    <a:pt x="1171939" y="1224172"/>
                  </a:lnTo>
                  <a:lnTo>
                    <a:pt x="1183777" y="1224172"/>
                  </a:lnTo>
                  <a:lnTo>
                    <a:pt x="1195614" y="1224172"/>
                  </a:lnTo>
                  <a:lnTo>
                    <a:pt x="1207452" y="1224172"/>
                  </a:lnTo>
                  <a:lnTo>
                    <a:pt x="1219290" y="1224172"/>
                  </a:lnTo>
                  <a:lnTo>
                    <a:pt x="1231128" y="1224172"/>
                  </a:lnTo>
                  <a:lnTo>
                    <a:pt x="1242965" y="1224172"/>
                  </a:lnTo>
                  <a:lnTo>
                    <a:pt x="1254803" y="1224172"/>
                  </a:lnTo>
                  <a:lnTo>
                    <a:pt x="1266641" y="1224172"/>
                  </a:lnTo>
                  <a:lnTo>
                    <a:pt x="1278479" y="1224172"/>
                  </a:lnTo>
                  <a:lnTo>
                    <a:pt x="1290317" y="1224172"/>
                  </a:lnTo>
                  <a:lnTo>
                    <a:pt x="1302154" y="1224172"/>
                  </a:lnTo>
                  <a:lnTo>
                    <a:pt x="1313992" y="1224172"/>
                  </a:lnTo>
                  <a:lnTo>
                    <a:pt x="1325830" y="1224172"/>
                  </a:lnTo>
                  <a:lnTo>
                    <a:pt x="1337668" y="1224172"/>
                  </a:lnTo>
                  <a:lnTo>
                    <a:pt x="1349505" y="1224172"/>
                  </a:lnTo>
                  <a:lnTo>
                    <a:pt x="1361343" y="1224172"/>
                  </a:lnTo>
                  <a:lnTo>
                    <a:pt x="1373181" y="1224172"/>
                  </a:lnTo>
                  <a:lnTo>
                    <a:pt x="1385019" y="1224172"/>
                  </a:lnTo>
                  <a:lnTo>
                    <a:pt x="1396856" y="1224172"/>
                  </a:lnTo>
                  <a:lnTo>
                    <a:pt x="1408694" y="1224172"/>
                  </a:lnTo>
                  <a:lnTo>
                    <a:pt x="1420532" y="1224172"/>
                  </a:lnTo>
                  <a:lnTo>
                    <a:pt x="1432370" y="1224172"/>
                  </a:lnTo>
                  <a:lnTo>
                    <a:pt x="1444208" y="1224172"/>
                  </a:lnTo>
                  <a:lnTo>
                    <a:pt x="1456045" y="1224172"/>
                  </a:lnTo>
                  <a:lnTo>
                    <a:pt x="1467883" y="1224172"/>
                  </a:lnTo>
                  <a:lnTo>
                    <a:pt x="1479721" y="1224172"/>
                  </a:lnTo>
                  <a:lnTo>
                    <a:pt x="1491559" y="1224172"/>
                  </a:lnTo>
                  <a:lnTo>
                    <a:pt x="1503396" y="1224172"/>
                  </a:lnTo>
                  <a:lnTo>
                    <a:pt x="1515234" y="1224172"/>
                  </a:lnTo>
                  <a:lnTo>
                    <a:pt x="1527072" y="1224172"/>
                  </a:lnTo>
                  <a:lnTo>
                    <a:pt x="1538910" y="1224172"/>
                  </a:lnTo>
                  <a:lnTo>
                    <a:pt x="1550748" y="1224172"/>
                  </a:lnTo>
                  <a:lnTo>
                    <a:pt x="1562585" y="1224172"/>
                  </a:lnTo>
                  <a:lnTo>
                    <a:pt x="1574423" y="1224172"/>
                  </a:lnTo>
                  <a:lnTo>
                    <a:pt x="1586261" y="1224172"/>
                  </a:lnTo>
                  <a:lnTo>
                    <a:pt x="1598099" y="1224172"/>
                  </a:lnTo>
                  <a:lnTo>
                    <a:pt x="1609936" y="1224172"/>
                  </a:lnTo>
                  <a:lnTo>
                    <a:pt x="1621774" y="1224172"/>
                  </a:lnTo>
                  <a:lnTo>
                    <a:pt x="1633612" y="1224172"/>
                  </a:lnTo>
                  <a:lnTo>
                    <a:pt x="1645450" y="1224172"/>
                  </a:lnTo>
                  <a:lnTo>
                    <a:pt x="1657287" y="1224172"/>
                  </a:lnTo>
                  <a:lnTo>
                    <a:pt x="1669125" y="1224172"/>
                  </a:lnTo>
                  <a:lnTo>
                    <a:pt x="1680963" y="1224172"/>
                  </a:lnTo>
                  <a:lnTo>
                    <a:pt x="1692801" y="1224172"/>
                  </a:lnTo>
                  <a:lnTo>
                    <a:pt x="1704639" y="1224172"/>
                  </a:lnTo>
                  <a:lnTo>
                    <a:pt x="1716476" y="1224172"/>
                  </a:lnTo>
                  <a:lnTo>
                    <a:pt x="1728314" y="1224172"/>
                  </a:lnTo>
                  <a:lnTo>
                    <a:pt x="1740152" y="1224172"/>
                  </a:lnTo>
                  <a:lnTo>
                    <a:pt x="1751990" y="1224172"/>
                  </a:lnTo>
                  <a:lnTo>
                    <a:pt x="1763827" y="1224172"/>
                  </a:lnTo>
                  <a:lnTo>
                    <a:pt x="1775665" y="1224172"/>
                  </a:lnTo>
                  <a:lnTo>
                    <a:pt x="1787503" y="1224172"/>
                  </a:lnTo>
                  <a:lnTo>
                    <a:pt x="1799341" y="1224172"/>
                  </a:lnTo>
                  <a:lnTo>
                    <a:pt x="1811178" y="1224172"/>
                  </a:lnTo>
                  <a:lnTo>
                    <a:pt x="1823016" y="1224172"/>
                  </a:lnTo>
                  <a:lnTo>
                    <a:pt x="1834854" y="1224172"/>
                  </a:lnTo>
                  <a:lnTo>
                    <a:pt x="1846692" y="1224172"/>
                  </a:lnTo>
                  <a:lnTo>
                    <a:pt x="1858530" y="1224172"/>
                  </a:lnTo>
                  <a:lnTo>
                    <a:pt x="1870367" y="1224172"/>
                  </a:lnTo>
                  <a:lnTo>
                    <a:pt x="1882205" y="1224172"/>
                  </a:lnTo>
                  <a:lnTo>
                    <a:pt x="1894043" y="1224172"/>
                  </a:lnTo>
                  <a:lnTo>
                    <a:pt x="1905881" y="1224172"/>
                  </a:lnTo>
                  <a:lnTo>
                    <a:pt x="1917718" y="1224172"/>
                  </a:lnTo>
                  <a:lnTo>
                    <a:pt x="1929556" y="1224172"/>
                  </a:lnTo>
                  <a:lnTo>
                    <a:pt x="1941394" y="1224172"/>
                  </a:lnTo>
                  <a:lnTo>
                    <a:pt x="1953232" y="1224172"/>
                  </a:lnTo>
                  <a:lnTo>
                    <a:pt x="1965069" y="1224172"/>
                  </a:lnTo>
                  <a:lnTo>
                    <a:pt x="1976907" y="1224172"/>
                  </a:lnTo>
                  <a:lnTo>
                    <a:pt x="1988745" y="1224172"/>
                  </a:lnTo>
                  <a:lnTo>
                    <a:pt x="2000583" y="1224172"/>
                  </a:lnTo>
                  <a:lnTo>
                    <a:pt x="2012421" y="1224172"/>
                  </a:lnTo>
                  <a:lnTo>
                    <a:pt x="2024258" y="1224172"/>
                  </a:lnTo>
                  <a:lnTo>
                    <a:pt x="2036096" y="1224172"/>
                  </a:lnTo>
                  <a:lnTo>
                    <a:pt x="2047934" y="1224172"/>
                  </a:lnTo>
                  <a:lnTo>
                    <a:pt x="2059772" y="1224172"/>
                  </a:lnTo>
                  <a:lnTo>
                    <a:pt x="2071609" y="1224172"/>
                  </a:lnTo>
                  <a:lnTo>
                    <a:pt x="2083447" y="1224172"/>
                  </a:lnTo>
                  <a:lnTo>
                    <a:pt x="2095285" y="1224172"/>
                  </a:lnTo>
                  <a:lnTo>
                    <a:pt x="2107123" y="1224172"/>
                  </a:lnTo>
                  <a:lnTo>
                    <a:pt x="2118961" y="1224172"/>
                  </a:lnTo>
                  <a:lnTo>
                    <a:pt x="2130798" y="1224172"/>
                  </a:lnTo>
                  <a:lnTo>
                    <a:pt x="2142636" y="1224172"/>
                  </a:lnTo>
                  <a:lnTo>
                    <a:pt x="2154474" y="1224172"/>
                  </a:lnTo>
                  <a:lnTo>
                    <a:pt x="2166312" y="1224172"/>
                  </a:lnTo>
                  <a:lnTo>
                    <a:pt x="2178149" y="1224172"/>
                  </a:lnTo>
                  <a:lnTo>
                    <a:pt x="2189987" y="1224172"/>
                  </a:lnTo>
                  <a:lnTo>
                    <a:pt x="2201825" y="1224172"/>
                  </a:lnTo>
                  <a:lnTo>
                    <a:pt x="2213663" y="1224172"/>
                  </a:lnTo>
                  <a:lnTo>
                    <a:pt x="2225500" y="1224172"/>
                  </a:lnTo>
                  <a:lnTo>
                    <a:pt x="2237338" y="1224172"/>
                  </a:lnTo>
                  <a:lnTo>
                    <a:pt x="2249176" y="1224172"/>
                  </a:lnTo>
                  <a:lnTo>
                    <a:pt x="2261014" y="1224172"/>
                  </a:lnTo>
                  <a:lnTo>
                    <a:pt x="2272852" y="1224172"/>
                  </a:lnTo>
                  <a:lnTo>
                    <a:pt x="2284689" y="1224172"/>
                  </a:lnTo>
                  <a:lnTo>
                    <a:pt x="2296527" y="1224172"/>
                  </a:lnTo>
                  <a:lnTo>
                    <a:pt x="2308365" y="1224172"/>
                  </a:lnTo>
                  <a:lnTo>
                    <a:pt x="2320203" y="1224172"/>
                  </a:lnTo>
                  <a:lnTo>
                    <a:pt x="2332040" y="1224172"/>
                  </a:lnTo>
                  <a:lnTo>
                    <a:pt x="2343878" y="1224172"/>
                  </a:lnTo>
                  <a:lnTo>
                    <a:pt x="2343878" y="1223843"/>
                  </a:lnTo>
                  <a:lnTo>
                    <a:pt x="2355716" y="1223786"/>
                  </a:lnTo>
                  <a:lnTo>
                    <a:pt x="2367554" y="1223718"/>
                  </a:lnTo>
                  <a:lnTo>
                    <a:pt x="2379391" y="1223638"/>
                  </a:lnTo>
                  <a:lnTo>
                    <a:pt x="2391229" y="1223545"/>
                  </a:lnTo>
                  <a:lnTo>
                    <a:pt x="2403067" y="1223435"/>
                  </a:lnTo>
                  <a:lnTo>
                    <a:pt x="2414905" y="1223306"/>
                  </a:lnTo>
                  <a:lnTo>
                    <a:pt x="2426743" y="1223154"/>
                  </a:lnTo>
                  <a:lnTo>
                    <a:pt x="2438580" y="1222976"/>
                  </a:lnTo>
                  <a:lnTo>
                    <a:pt x="2450418" y="1222767"/>
                  </a:lnTo>
                  <a:lnTo>
                    <a:pt x="2462256" y="1222521"/>
                  </a:lnTo>
                  <a:lnTo>
                    <a:pt x="2474094" y="1222232"/>
                  </a:lnTo>
                  <a:lnTo>
                    <a:pt x="2485931" y="1221892"/>
                  </a:lnTo>
                  <a:lnTo>
                    <a:pt x="2497769" y="1221493"/>
                  </a:lnTo>
                  <a:lnTo>
                    <a:pt x="2509607" y="1221025"/>
                  </a:lnTo>
                  <a:lnTo>
                    <a:pt x="2521445" y="1220475"/>
                  </a:lnTo>
                  <a:lnTo>
                    <a:pt x="2533283" y="1219830"/>
                  </a:lnTo>
                  <a:lnTo>
                    <a:pt x="2545120" y="1219072"/>
                  </a:lnTo>
                  <a:lnTo>
                    <a:pt x="2556958" y="1218183"/>
                  </a:lnTo>
                  <a:lnTo>
                    <a:pt x="2568796" y="1217140"/>
                  </a:lnTo>
                  <a:lnTo>
                    <a:pt x="2580634" y="1215917"/>
                  </a:lnTo>
                  <a:lnTo>
                    <a:pt x="2592471" y="1214483"/>
                  </a:lnTo>
                  <a:lnTo>
                    <a:pt x="2604309" y="1212803"/>
                  </a:lnTo>
                  <a:lnTo>
                    <a:pt x="2616147" y="1210837"/>
                  </a:lnTo>
                  <a:lnTo>
                    <a:pt x="2627985" y="1208535"/>
                  </a:lnTo>
                  <a:lnTo>
                    <a:pt x="2639822" y="1205843"/>
                  </a:lnTo>
                  <a:lnTo>
                    <a:pt x="2651660" y="1202699"/>
                  </a:lnTo>
                  <a:lnTo>
                    <a:pt x="2663498" y="1199029"/>
                  </a:lnTo>
                  <a:lnTo>
                    <a:pt x="2675336" y="1194751"/>
                  </a:lnTo>
                  <a:lnTo>
                    <a:pt x="2687174" y="1189772"/>
                  </a:lnTo>
                  <a:lnTo>
                    <a:pt x="2699011" y="1183985"/>
                  </a:lnTo>
                  <a:lnTo>
                    <a:pt x="2710849" y="1177274"/>
                  </a:lnTo>
                  <a:lnTo>
                    <a:pt x="2722687" y="1169506"/>
                  </a:lnTo>
                  <a:lnTo>
                    <a:pt x="2734525" y="1160541"/>
                  </a:lnTo>
                  <a:lnTo>
                    <a:pt x="2746362" y="1150222"/>
                  </a:lnTo>
                  <a:lnTo>
                    <a:pt x="2758200" y="1138387"/>
                  </a:lnTo>
                  <a:lnTo>
                    <a:pt x="2770038" y="1124865"/>
                  </a:lnTo>
                  <a:lnTo>
                    <a:pt x="2781876" y="1109485"/>
                  </a:lnTo>
                  <a:lnTo>
                    <a:pt x="2793713" y="1092082"/>
                  </a:lnTo>
                  <a:lnTo>
                    <a:pt x="2805551" y="1072500"/>
                  </a:lnTo>
                  <a:lnTo>
                    <a:pt x="2817389" y="1050610"/>
                  </a:lnTo>
                  <a:lnTo>
                    <a:pt x="2829227" y="1026316"/>
                  </a:lnTo>
                  <a:lnTo>
                    <a:pt x="2841065" y="999569"/>
                  </a:lnTo>
                  <a:lnTo>
                    <a:pt x="2852902" y="970381"/>
                  </a:lnTo>
                  <a:lnTo>
                    <a:pt x="2864740" y="938833"/>
                  </a:lnTo>
                  <a:lnTo>
                    <a:pt x="2876578" y="905088"/>
                  </a:lnTo>
                  <a:lnTo>
                    <a:pt x="2888416" y="869393"/>
                  </a:lnTo>
                  <a:lnTo>
                    <a:pt x="2900253" y="832075"/>
                  </a:lnTo>
                  <a:lnTo>
                    <a:pt x="2912091" y="793539"/>
                  </a:lnTo>
                  <a:lnTo>
                    <a:pt x="2923929" y="754245"/>
                  </a:lnTo>
                  <a:lnTo>
                    <a:pt x="2935767" y="714695"/>
                  </a:lnTo>
                  <a:lnTo>
                    <a:pt x="2947604" y="675401"/>
                  </a:lnTo>
                  <a:lnTo>
                    <a:pt x="2959442" y="636865"/>
                  </a:lnTo>
                  <a:lnTo>
                    <a:pt x="2971280" y="599547"/>
                  </a:lnTo>
                  <a:lnTo>
                    <a:pt x="2983118" y="563852"/>
                  </a:lnTo>
                  <a:lnTo>
                    <a:pt x="2994956" y="530107"/>
                  </a:lnTo>
                  <a:lnTo>
                    <a:pt x="3006793" y="498559"/>
                  </a:lnTo>
                  <a:lnTo>
                    <a:pt x="3018631" y="469371"/>
                  </a:lnTo>
                  <a:lnTo>
                    <a:pt x="3030469" y="442624"/>
                  </a:lnTo>
                  <a:lnTo>
                    <a:pt x="3042307" y="418330"/>
                  </a:lnTo>
                  <a:lnTo>
                    <a:pt x="3054144" y="396440"/>
                  </a:lnTo>
                  <a:lnTo>
                    <a:pt x="3065982" y="376858"/>
                  </a:lnTo>
                  <a:lnTo>
                    <a:pt x="3077820" y="359455"/>
                  </a:lnTo>
                  <a:lnTo>
                    <a:pt x="3089658" y="344075"/>
                  </a:lnTo>
                  <a:lnTo>
                    <a:pt x="3101496" y="330553"/>
                  </a:lnTo>
                  <a:lnTo>
                    <a:pt x="3113333" y="318718"/>
                  </a:lnTo>
                  <a:lnTo>
                    <a:pt x="3125171" y="308399"/>
                  </a:lnTo>
                  <a:lnTo>
                    <a:pt x="3137009" y="299433"/>
                  </a:lnTo>
                  <a:lnTo>
                    <a:pt x="3148847" y="291666"/>
                  </a:lnTo>
                  <a:lnTo>
                    <a:pt x="3160684" y="284955"/>
                  </a:lnTo>
                  <a:lnTo>
                    <a:pt x="3172522" y="279168"/>
                  </a:lnTo>
                  <a:lnTo>
                    <a:pt x="3184360" y="274189"/>
                  </a:lnTo>
                  <a:lnTo>
                    <a:pt x="3196198" y="269911"/>
                  </a:lnTo>
                  <a:lnTo>
                    <a:pt x="3208035" y="266241"/>
                  </a:lnTo>
                  <a:lnTo>
                    <a:pt x="3219873" y="263097"/>
                  </a:lnTo>
                  <a:lnTo>
                    <a:pt x="3231711" y="260405"/>
                  </a:lnTo>
                  <a:lnTo>
                    <a:pt x="3243549" y="258103"/>
                  </a:lnTo>
                  <a:lnTo>
                    <a:pt x="3255387" y="256136"/>
                  </a:lnTo>
                  <a:lnTo>
                    <a:pt x="3267224" y="254457"/>
                  </a:lnTo>
                  <a:lnTo>
                    <a:pt x="3279062" y="253023"/>
                  </a:lnTo>
                  <a:lnTo>
                    <a:pt x="3290900" y="251800"/>
                  </a:lnTo>
                  <a:lnTo>
                    <a:pt x="3302738" y="250757"/>
                  </a:lnTo>
                  <a:lnTo>
                    <a:pt x="3314575" y="249868"/>
                  </a:lnTo>
                  <a:lnTo>
                    <a:pt x="3326413" y="249110"/>
                  </a:lnTo>
                  <a:lnTo>
                    <a:pt x="3338251" y="248465"/>
                  </a:lnTo>
                  <a:lnTo>
                    <a:pt x="3350089" y="247915"/>
                  </a:lnTo>
                  <a:lnTo>
                    <a:pt x="3361926" y="247447"/>
                  </a:lnTo>
                  <a:lnTo>
                    <a:pt x="3373764" y="247048"/>
                  </a:lnTo>
                  <a:lnTo>
                    <a:pt x="3385602" y="246708"/>
                  </a:lnTo>
                  <a:lnTo>
                    <a:pt x="3397440" y="246419"/>
                  </a:lnTo>
                  <a:lnTo>
                    <a:pt x="3409278" y="246173"/>
                  </a:lnTo>
                  <a:lnTo>
                    <a:pt x="3421115" y="245964"/>
                  </a:lnTo>
                  <a:lnTo>
                    <a:pt x="3432953" y="245786"/>
                  </a:lnTo>
                  <a:lnTo>
                    <a:pt x="3444791" y="245634"/>
                  </a:lnTo>
                  <a:lnTo>
                    <a:pt x="3456629" y="245505"/>
                  </a:lnTo>
                  <a:lnTo>
                    <a:pt x="3468466" y="245395"/>
                  </a:lnTo>
                  <a:lnTo>
                    <a:pt x="3480304" y="245302"/>
                  </a:lnTo>
                  <a:lnTo>
                    <a:pt x="3492142" y="245222"/>
                  </a:lnTo>
                  <a:lnTo>
                    <a:pt x="3503980" y="245154"/>
                  </a:lnTo>
                  <a:lnTo>
                    <a:pt x="3515818" y="245097"/>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433298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4" name="pl44"/>
            <p:cNvSpPr/>
            <p:nvPr/>
          </p:nvSpPr>
          <p:spPr>
            <a:xfrm>
              <a:off x="2482252" y="1150165"/>
              <a:ext cx="4687757" cy="1468858"/>
            </a:xfrm>
            <a:custGeom>
              <a:avLst/>
              <a:pathLst>
                <a:path w="4687757" h="1468858">
                  <a:moveTo>
                    <a:pt x="0" y="734059"/>
                  </a:moveTo>
                  <a:lnTo>
                    <a:pt x="11837" y="734016"/>
                  </a:lnTo>
                  <a:lnTo>
                    <a:pt x="23675" y="733965"/>
                  </a:lnTo>
                  <a:lnTo>
                    <a:pt x="35513" y="733906"/>
                  </a:lnTo>
                  <a:lnTo>
                    <a:pt x="47351" y="733836"/>
                  </a:lnTo>
                  <a:lnTo>
                    <a:pt x="59188" y="733753"/>
                  </a:lnTo>
                  <a:lnTo>
                    <a:pt x="71026" y="733656"/>
                  </a:lnTo>
                  <a:lnTo>
                    <a:pt x="82864" y="733543"/>
                  </a:lnTo>
                  <a:lnTo>
                    <a:pt x="94702" y="733409"/>
                  </a:lnTo>
                  <a:lnTo>
                    <a:pt x="106539" y="733252"/>
                  </a:lnTo>
                  <a:lnTo>
                    <a:pt x="118377" y="733067"/>
                  </a:lnTo>
                  <a:lnTo>
                    <a:pt x="130215" y="732851"/>
                  </a:lnTo>
                  <a:lnTo>
                    <a:pt x="142053" y="732596"/>
                  </a:lnTo>
                  <a:lnTo>
                    <a:pt x="153891" y="732297"/>
                  </a:lnTo>
                  <a:lnTo>
                    <a:pt x="165728" y="731946"/>
                  </a:lnTo>
                  <a:lnTo>
                    <a:pt x="177566" y="731533"/>
                  </a:lnTo>
                  <a:lnTo>
                    <a:pt x="189404" y="731049"/>
                  </a:lnTo>
                  <a:lnTo>
                    <a:pt x="201242" y="730481"/>
                  </a:lnTo>
                  <a:lnTo>
                    <a:pt x="213079" y="729814"/>
                  </a:lnTo>
                  <a:lnTo>
                    <a:pt x="224917" y="729032"/>
                  </a:lnTo>
                  <a:lnTo>
                    <a:pt x="236755" y="728115"/>
                  </a:lnTo>
                  <a:lnTo>
                    <a:pt x="248593" y="727039"/>
                  </a:lnTo>
                  <a:lnTo>
                    <a:pt x="260430" y="725780"/>
                  </a:lnTo>
                  <a:lnTo>
                    <a:pt x="272268" y="724304"/>
                  </a:lnTo>
                  <a:lnTo>
                    <a:pt x="284106" y="722578"/>
                  </a:lnTo>
                  <a:lnTo>
                    <a:pt x="295944" y="720559"/>
                  </a:lnTo>
                  <a:lnTo>
                    <a:pt x="307782" y="718201"/>
                  </a:lnTo>
                  <a:lnTo>
                    <a:pt x="319619" y="715449"/>
                  </a:lnTo>
                  <a:lnTo>
                    <a:pt x="331457" y="712240"/>
                  </a:lnTo>
                  <a:lnTo>
                    <a:pt x="343295" y="708506"/>
                  </a:lnTo>
                  <a:lnTo>
                    <a:pt x="355133" y="704166"/>
                  </a:lnTo>
                  <a:lnTo>
                    <a:pt x="366970" y="699132"/>
                  </a:lnTo>
                  <a:lnTo>
                    <a:pt x="378808" y="693307"/>
                  </a:lnTo>
                  <a:lnTo>
                    <a:pt x="390646" y="686582"/>
                  </a:lnTo>
                  <a:lnTo>
                    <a:pt x="402484" y="678843"/>
                  </a:lnTo>
                  <a:lnTo>
                    <a:pt x="414321" y="669967"/>
                  </a:lnTo>
                  <a:lnTo>
                    <a:pt x="426159" y="659826"/>
                  </a:lnTo>
                  <a:lnTo>
                    <a:pt x="437997" y="648291"/>
                  </a:lnTo>
                  <a:lnTo>
                    <a:pt x="449835" y="635238"/>
                  </a:lnTo>
                  <a:lnTo>
                    <a:pt x="461673" y="620552"/>
                  </a:lnTo>
                  <a:lnTo>
                    <a:pt x="473510" y="604134"/>
                  </a:lnTo>
                  <a:lnTo>
                    <a:pt x="485348" y="585914"/>
                  </a:lnTo>
                  <a:lnTo>
                    <a:pt x="497186" y="565854"/>
                  </a:lnTo>
                  <a:lnTo>
                    <a:pt x="509024" y="543963"/>
                  </a:lnTo>
                  <a:lnTo>
                    <a:pt x="520861" y="520302"/>
                  </a:lnTo>
                  <a:lnTo>
                    <a:pt x="532699" y="494993"/>
                  </a:lnTo>
                  <a:lnTo>
                    <a:pt x="544537" y="468222"/>
                  </a:lnTo>
                  <a:lnTo>
                    <a:pt x="556375" y="440234"/>
                  </a:lnTo>
                  <a:lnTo>
                    <a:pt x="568213" y="411331"/>
                  </a:lnTo>
                  <a:lnTo>
                    <a:pt x="580050" y="381861"/>
                  </a:lnTo>
                  <a:lnTo>
                    <a:pt x="591888" y="352198"/>
                  </a:lnTo>
                  <a:lnTo>
                    <a:pt x="603726" y="322728"/>
                  </a:lnTo>
                  <a:lnTo>
                    <a:pt x="615564" y="293825"/>
                  </a:lnTo>
                  <a:lnTo>
                    <a:pt x="627401" y="265837"/>
                  </a:lnTo>
                  <a:lnTo>
                    <a:pt x="639239" y="239066"/>
                  </a:lnTo>
                  <a:lnTo>
                    <a:pt x="651077" y="213757"/>
                  </a:lnTo>
                  <a:lnTo>
                    <a:pt x="662915" y="190096"/>
                  </a:lnTo>
                  <a:lnTo>
                    <a:pt x="674752" y="168205"/>
                  </a:lnTo>
                  <a:lnTo>
                    <a:pt x="686590" y="148145"/>
                  </a:lnTo>
                  <a:lnTo>
                    <a:pt x="698428" y="129925"/>
                  </a:lnTo>
                  <a:lnTo>
                    <a:pt x="710266" y="113507"/>
                  </a:lnTo>
                  <a:lnTo>
                    <a:pt x="722104" y="98821"/>
                  </a:lnTo>
                  <a:lnTo>
                    <a:pt x="733941" y="85768"/>
                  </a:lnTo>
                  <a:lnTo>
                    <a:pt x="745779" y="74233"/>
                  </a:lnTo>
                  <a:lnTo>
                    <a:pt x="757617" y="64092"/>
                  </a:lnTo>
                  <a:lnTo>
                    <a:pt x="769455" y="55215"/>
                  </a:lnTo>
                  <a:lnTo>
                    <a:pt x="781292" y="47476"/>
                  </a:lnTo>
                  <a:lnTo>
                    <a:pt x="793130" y="40752"/>
                  </a:lnTo>
                  <a:lnTo>
                    <a:pt x="804968" y="34927"/>
                  </a:lnTo>
                  <a:lnTo>
                    <a:pt x="816806" y="29893"/>
                  </a:lnTo>
                  <a:lnTo>
                    <a:pt x="828643" y="25553"/>
                  </a:lnTo>
                  <a:lnTo>
                    <a:pt x="840481" y="21819"/>
                  </a:lnTo>
                  <a:lnTo>
                    <a:pt x="852319" y="18610"/>
                  </a:lnTo>
                  <a:lnTo>
                    <a:pt x="864157" y="15858"/>
                  </a:lnTo>
                  <a:lnTo>
                    <a:pt x="875995" y="13500"/>
                  </a:lnTo>
                  <a:lnTo>
                    <a:pt x="887832" y="11481"/>
                  </a:lnTo>
                  <a:lnTo>
                    <a:pt x="899670" y="9755"/>
                  </a:lnTo>
                  <a:lnTo>
                    <a:pt x="911508" y="8279"/>
                  </a:lnTo>
                  <a:lnTo>
                    <a:pt x="923346" y="7020"/>
                  </a:lnTo>
                  <a:lnTo>
                    <a:pt x="935183" y="5944"/>
                  </a:lnTo>
                  <a:lnTo>
                    <a:pt x="947021" y="5027"/>
                  </a:lnTo>
                  <a:lnTo>
                    <a:pt x="958859" y="4245"/>
                  </a:lnTo>
                  <a:lnTo>
                    <a:pt x="970697" y="3578"/>
                  </a:lnTo>
                  <a:lnTo>
                    <a:pt x="982534" y="3010"/>
                  </a:lnTo>
                  <a:lnTo>
                    <a:pt x="994372" y="2526"/>
                  </a:lnTo>
                  <a:lnTo>
                    <a:pt x="1006210" y="2113"/>
                  </a:lnTo>
                  <a:lnTo>
                    <a:pt x="1018048" y="1762"/>
                  </a:lnTo>
                  <a:lnTo>
                    <a:pt x="1029886" y="1463"/>
                  </a:lnTo>
                  <a:lnTo>
                    <a:pt x="1041723" y="1208"/>
                  </a:lnTo>
                  <a:lnTo>
                    <a:pt x="1053561" y="991"/>
                  </a:lnTo>
                  <a:lnTo>
                    <a:pt x="1065399" y="807"/>
                  </a:lnTo>
                  <a:lnTo>
                    <a:pt x="1077237" y="650"/>
                  </a:lnTo>
                  <a:lnTo>
                    <a:pt x="1089074" y="516"/>
                  </a:lnTo>
                  <a:lnTo>
                    <a:pt x="1100912" y="402"/>
                  </a:lnTo>
                  <a:lnTo>
                    <a:pt x="1112750" y="306"/>
                  </a:lnTo>
                  <a:lnTo>
                    <a:pt x="1124588" y="223"/>
                  </a:lnTo>
                  <a:lnTo>
                    <a:pt x="1136426" y="153"/>
                  </a:lnTo>
                  <a:lnTo>
                    <a:pt x="1148263" y="93"/>
                  </a:lnTo>
                  <a:lnTo>
                    <a:pt x="1160101" y="43"/>
                  </a:lnTo>
                  <a:lnTo>
                    <a:pt x="1171939" y="0"/>
                  </a:lnTo>
                  <a:lnTo>
                    <a:pt x="1171939" y="0"/>
                  </a:lnTo>
                  <a:lnTo>
                    <a:pt x="1183777" y="43"/>
                  </a:lnTo>
                  <a:lnTo>
                    <a:pt x="1195614" y="93"/>
                  </a:lnTo>
                  <a:lnTo>
                    <a:pt x="1207452" y="153"/>
                  </a:lnTo>
                  <a:lnTo>
                    <a:pt x="1219290" y="223"/>
                  </a:lnTo>
                  <a:lnTo>
                    <a:pt x="1231128" y="306"/>
                  </a:lnTo>
                  <a:lnTo>
                    <a:pt x="1242965" y="402"/>
                  </a:lnTo>
                  <a:lnTo>
                    <a:pt x="1254803" y="516"/>
                  </a:lnTo>
                  <a:lnTo>
                    <a:pt x="1266641" y="650"/>
                  </a:lnTo>
                  <a:lnTo>
                    <a:pt x="1278479" y="807"/>
                  </a:lnTo>
                  <a:lnTo>
                    <a:pt x="1290317" y="991"/>
                  </a:lnTo>
                  <a:lnTo>
                    <a:pt x="1302154" y="1208"/>
                  </a:lnTo>
                  <a:lnTo>
                    <a:pt x="1313992" y="1463"/>
                  </a:lnTo>
                  <a:lnTo>
                    <a:pt x="1325830" y="1762"/>
                  </a:lnTo>
                  <a:lnTo>
                    <a:pt x="1337668" y="2113"/>
                  </a:lnTo>
                  <a:lnTo>
                    <a:pt x="1349505" y="2526"/>
                  </a:lnTo>
                  <a:lnTo>
                    <a:pt x="1361343" y="3010"/>
                  </a:lnTo>
                  <a:lnTo>
                    <a:pt x="1373181" y="3578"/>
                  </a:lnTo>
                  <a:lnTo>
                    <a:pt x="1385019" y="4245"/>
                  </a:lnTo>
                  <a:lnTo>
                    <a:pt x="1396856" y="5027"/>
                  </a:lnTo>
                  <a:lnTo>
                    <a:pt x="1408694" y="5944"/>
                  </a:lnTo>
                  <a:lnTo>
                    <a:pt x="1420532" y="7020"/>
                  </a:lnTo>
                  <a:lnTo>
                    <a:pt x="1432370" y="8279"/>
                  </a:lnTo>
                  <a:lnTo>
                    <a:pt x="1444208" y="9755"/>
                  </a:lnTo>
                  <a:lnTo>
                    <a:pt x="1456045" y="11481"/>
                  </a:lnTo>
                  <a:lnTo>
                    <a:pt x="1467883" y="13500"/>
                  </a:lnTo>
                  <a:lnTo>
                    <a:pt x="1479721" y="15858"/>
                  </a:lnTo>
                  <a:lnTo>
                    <a:pt x="1491559" y="18610"/>
                  </a:lnTo>
                  <a:lnTo>
                    <a:pt x="1503396" y="21819"/>
                  </a:lnTo>
                  <a:lnTo>
                    <a:pt x="1515234" y="25553"/>
                  </a:lnTo>
                  <a:lnTo>
                    <a:pt x="1527072" y="29893"/>
                  </a:lnTo>
                  <a:lnTo>
                    <a:pt x="1538910" y="34927"/>
                  </a:lnTo>
                  <a:lnTo>
                    <a:pt x="1550748" y="40752"/>
                  </a:lnTo>
                  <a:lnTo>
                    <a:pt x="1562585" y="47476"/>
                  </a:lnTo>
                  <a:lnTo>
                    <a:pt x="1574423" y="55215"/>
                  </a:lnTo>
                  <a:lnTo>
                    <a:pt x="1586261" y="64092"/>
                  </a:lnTo>
                  <a:lnTo>
                    <a:pt x="1598099" y="74233"/>
                  </a:lnTo>
                  <a:lnTo>
                    <a:pt x="1609936" y="85768"/>
                  </a:lnTo>
                  <a:lnTo>
                    <a:pt x="1621774" y="98821"/>
                  </a:lnTo>
                  <a:lnTo>
                    <a:pt x="1633612" y="113507"/>
                  </a:lnTo>
                  <a:lnTo>
                    <a:pt x="1645450" y="129925"/>
                  </a:lnTo>
                  <a:lnTo>
                    <a:pt x="1657287" y="148145"/>
                  </a:lnTo>
                  <a:lnTo>
                    <a:pt x="1669125" y="168205"/>
                  </a:lnTo>
                  <a:lnTo>
                    <a:pt x="1680963" y="190096"/>
                  </a:lnTo>
                  <a:lnTo>
                    <a:pt x="1692801" y="213757"/>
                  </a:lnTo>
                  <a:lnTo>
                    <a:pt x="1704639" y="239066"/>
                  </a:lnTo>
                  <a:lnTo>
                    <a:pt x="1716476" y="265837"/>
                  </a:lnTo>
                  <a:lnTo>
                    <a:pt x="1728314" y="293825"/>
                  </a:lnTo>
                  <a:lnTo>
                    <a:pt x="1740152" y="322728"/>
                  </a:lnTo>
                  <a:lnTo>
                    <a:pt x="1751990" y="352198"/>
                  </a:lnTo>
                  <a:lnTo>
                    <a:pt x="1763827" y="381861"/>
                  </a:lnTo>
                  <a:lnTo>
                    <a:pt x="1775665" y="411331"/>
                  </a:lnTo>
                  <a:lnTo>
                    <a:pt x="1787503" y="440234"/>
                  </a:lnTo>
                  <a:lnTo>
                    <a:pt x="1799341" y="468222"/>
                  </a:lnTo>
                  <a:lnTo>
                    <a:pt x="1811178" y="494993"/>
                  </a:lnTo>
                  <a:lnTo>
                    <a:pt x="1823016" y="520302"/>
                  </a:lnTo>
                  <a:lnTo>
                    <a:pt x="1834854" y="543963"/>
                  </a:lnTo>
                  <a:lnTo>
                    <a:pt x="1846692" y="565854"/>
                  </a:lnTo>
                  <a:lnTo>
                    <a:pt x="1858530" y="585914"/>
                  </a:lnTo>
                  <a:lnTo>
                    <a:pt x="1870367" y="604134"/>
                  </a:lnTo>
                  <a:lnTo>
                    <a:pt x="1882205" y="620552"/>
                  </a:lnTo>
                  <a:lnTo>
                    <a:pt x="1894043" y="635238"/>
                  </a:lnTo>
                  <a:lnTo>
                    <a:pt x="1905881" y="648291"/>
                  </a:lnTo>
                  <a:lnTo>
                    <a:pt x="1917718" y="659826"/>
                  </a:lnTo>
                  <a:lnTo>
                    <a:pt x="1929556" y="669967"/>
                  </a:lnTo>
                  <a:lnTo>
                    <a:pt x="1941394" y="678843"/>
                  </a:lnTo>
                  <a:lnTo>
                    <a:pt x="1953232" y="686582"/>
                  </a:lnTo>
                  <a:lnTo>
                    <a:pt x="1965069" y="693307"/>
                  </a:lnTo>
                  <a:lnTo>
                    <a:pt x="1976907" y="699132"/>
                  </a:lnTo>
                  <a:lnTo>
                    <a:pt x="1988745" y="704166"/>
                  </a:lnTo>
                  <a:lnTo>
                    <a:pt x="2000583" y="708506"/>
                  </a:lnTo>
                  <a:lnTo>
                    <a:pt x="2012421" y="712240"/>
                  </a:lnTo>
                  <a:lnTo>
                    <a:pt x="2024258" y="715449"/>
                  </a:lnTo>
                  <a:lnTo>
                    <a:pt x="2036096" y="718201"/>
                  </a:lnTo>
                  <a:lnTo>
                    <a:pt x="2047934" y="720559"/>
                  </a:lnTo>
                  <a:lnTo>
                    <a:pt x="2059772" y="722578"/>
                  </a:lnTo>
                  <a:lnTo>
                    <a:pt x="2071609" y="724304"/>
                  </a:lnTo>
                  <a:lnTo>
                    <a:pt x="2083447" y="725780"/>
                  </a:lnTo>
                  <a:lnTo>
                    <a:pt x="2095285" y="727039"/>
                  </a:lnTo>
                  <a:lnTo>
                    <a:pt x="2107123" y="728115"/>
                  </a:lnTo>
                  <a:lnTo>
                    <a:pt x="2118961" y="729032"/>
                  </a:lnTo>
                  <a:lnTo>
                    <a:pt x="2130798" y="729814"/>
                  </a:lnTo>
                  <a:lnTo>
                    <a:pt x="2142636" y="730481"/>
                  </a:lnTo>
                  <a:lnTo>
                    <a:pt x="2154474" y="731049"/>
                  </a:lnTo>
                  <a:lnTo>
                    <a:pt x="2166312" y="731533"/>
                  </a:lnTo>
                  <a:lnTo>
                    <a:pt x="2178149" y="731946"/>
                  </a:lnTo>
                  <a:lnTo>
                    <a:pt x="2189987" y="732297"/>
                  </a:lnTo>
                  <a:lnTo>
                    <a:pt x="2201825" y="732596"/>
                  </a:lnTo>
                  <a:lnTo>
                    <a:pt x="2213663" y="732851"/>
                  </a:lnTo>
                  <a:lnTo>
                    <a:pt x="2225500" y="733067"/>
                  </a:lnTo>
                  <a:lnTo>
                    <a:pt x="2237338" y="733252"/>
                  </a:lnTo>
                  <a:lnTo>
                    <a:pt x="2249176" y="733409"/>
                  </a:lnTo>
                  <a:lnTo>
                    <a:pt x="2261014" y="733543"/>
                  </a:lnTo>
                  <a:lnTo>
                    <a:pt x="2272852" y="733656"/>
                  </a:lnTo>
                  <a:lnTo>
                    <a:pt x="2284689" y="733753"/>
                  </a:lnTo>
                  <a:lnTo>
                    <a:pt x="2296527" y="733836"/>
                  </a:lnTo>
                  <a:lnTo>
                    <a:pt x="2308365" y="733906"/>
                  </a:lnTo>
                  <a:lnTo>
                    <a:pt x="2320203" y="733965"/>
                  </a:lnTo>
                  <a:lnTo>
                    <a:pt x="2332040" y="734016"/>
                  </a:lnTo>
                  <a:lnTo>
                    <a:pt x="2343878" y="734059"/>
                  </a:lnTo>
                  <a:lnTo>
                    <a:pt x="2343878" y="734552"/>
                  </a:lnTo>
                  <a:lnTo>
                    <a:pt x="2355716" y="734595"/>
                  </a:lnTo>
                  <a:lnTo>
                    <a:pt x="2367554" y="734646"/>
                  </a:lnTo>
                  <a:lnTo>
                    <a:pt x="2379391" y="734706"/>
                  </a:lnTo>
                  <a:lnTo>
                    <a:pt x="2391229" y="734776"/>
                  </a:lnTo>
                  <a:lnTo>
                    <a:pt x="2403067" y="734858"/>
                  </a:lnTo>
                  <a:lnTo>
                    <a:pt x="2414905" y="734955"/>
                  </a:lnTo>
                  <a:lnTo>
                    <a:pt x="2426743" y="735069"/>
                  </a:lnTo>
                  <a:lnTo>
                    <a:pt x="2438580" y="735202"/>
                  </a:lnTo>
                  <a:lnTo>
                    <a:pt x="2450418" y="735360"/>
                  </a:lnTo>
                  <a:lnTo>
                    <a:pt x="2462256" y="735544"/>
                  </a:lnTo>
                  <a:lnTo>
                    <a:pt x="2474094" y="735761"/>
                  </a:lnTo>
                  <a:lnTo>
                    <a:pt x="2485931" y="736015"/>
                  </a:lnTo>
                  <a:lnTo>
                    <a:pt x="2497769" y="736315"/>
                  </a:lnTo>
                  <a:lnTo>
                    <a:pt x="2509607" y="736666"/>
                  </a:lnTo>
                  <a:lnTo>
                    <a:pt x="2521445" y="737078"/>
                  </a:lnTo>
                  <a:lnTo>
                    <a:pt x="2533283" y="737562"/>
                  </a:lnTo>
                  <a:lnTo>
                    <a:pt x="2545120" y="738131"/>
                  </a:lnTo>
                  <a:lnTo>
                    <a:pt x="2556958" y="738797"/>
                  </a:lnTo>
                  <a:lnTo>
                    <a:pt x="2568796" y="739580"/>
                  </a:lnTo>
                  <a:lnTo>
                    <a:pt x="2580634" y="740497"/>
                  </a:lnTo>
                  <a:lnTo>
                    <a:pt x="2592471" y="741572"/>
                  </a:lnTo>
                  <a:lnTo>
                    <a:pt x="2604309" y="742832"/>
                  </a:lnTo>
                  <a:lnTo>
                    <a:pt x="2616147" y="744307"/>
                  </a:lnTo>
                  <a:lnTo>
                    <a:pt x="2627985" y="746033"/>
                  </a:lnTo>
                  <a:lnTo>
                    <a:pt x="2639822" y="748052"/>
                  </a:lnTo>
                  <a:lnTo>
                    <a:pt x="2651660" y="750410"/>
                  </a:lnTo>
                  <a:lnTo>
                    <a:pt x="2663498" y="753163"/>
                  </a:lnTo>
                  <a:lnTo>
                    <a:pt x="2675336" y="756371"/>
                  </a:lnTo>
                  <a:lnTo>
                    <a:pt x="2687174" y="760106"/>
                  </a:lnTo>
                  <a:lnTo>
                    <a:pt x="2699011" y="764446"/>
                  </a:lnTo>
                  <a:lnTo>
                    <a:pt x="2710849" y="769479"/>
                  </a:lnTo>
                  <a:lnTo>
                    <a:pt x="2722687" y="775305"/>
                  </a:lnTo>
                  <a:lnTo>
                    <a:pt x="2734525" y="782029"/>
                  </a:lnTo>
                  <a:lnTo>
                    <a:pt x="2746362" y="789768"/>
                  </a:lnTo>
                  <a:lnTo>
                    <a:pt x="2758200" y="798645"/>
                  </a:lnTo>
                  <a:lnTo>
                    <a:pt x="2770038" y="808786"/>
                  </a:lnTo>
                  <a:lnTo>
                    <a:pt x="2781876" y="820320"/>
                  </a:lnTo>
                  <a:lnTo>
                    <a:pt x="2793713" y="833373"/>
                  </a:lnTo>
                  <a:lnTo>
                    <a:pt x="2805551" y="848060"/>
                  </a:lnTo>
                  <a:lnTo>
                    <a:pt x="2817389" y="864477"/>
                  </a:lnTo>
                  <a:lnTo>
                    <a:pt x="2829227" y="882698"/>
                  </a:lnTo>
                  <a:lnTo>
                    <a:pt x="2841065" y="902758"/>
                  </a:lnTo>
                  <a:lnTo>
                    <a:pt x="2852902" y="924649"/>
                  </a:lnTo>
                  <a:lnTo>
                    <a:pt x="2864740" y="948310"/>
                  </a:lnTo>
                  <a:lnTo>
                    <a:pt x="2876578" y="973618"/>
                  </a:lnTo>
                  <a:lnTo>
                    <a:pt x="2888416" y="1000390"/>
                  </a:lnTo>
                  <a:lnTo>
                    <a:pt x="2900253" y="1028378"/>
                  </a:lnTo>
                  <a:lnTo>
                    <a:pt x="2912091" y="1057280"/>
                  </a:lnTo>
                  <a:lnTo>
                    <a:pt x="2923929" y="1086751"/>
                  </a:lnTo>
                  <a:lnTo>
                    <a:pt x="2935767" y="1116413"/>
                  </a:lnTo>
                  <a:lnTo>
                    <a:pt x="2947604" y="1145884"/>
                  </a:lnTo>
                  <a:lnTo>
                    <a:pt x="2959442" y="1174786"/>
                  </a:lnTo>
                  <a:lnTo>
                    <a:pt x="2971280" y="1202774"/>
                  </a:lnTo>
                  <a:lnTo>
                    <a:pt x="2983118" y="1229546"/>
                  </a:lnTo>
                  <a:lnTo>
                    <a:pt x="2994956" y="1254854"/>
                  </a:lnTo>
                  <a:lnTo>
                    <a:pt x="3006793" y="1278515"/>
                  </a:lnTo>
                  <a:lnTo>
                    <a:pt x="3018631" y="1300406"/>
                  </a:lnTo>
                  <a:lnTo>
                    <a:pt x="3030469" y="1320466"/>
                  </a:lnTo>
                  <a:lnTo>
                    <a:pt x="3042307" y="1338687"/>
                  </a:lnTo>
                  <a:lnTo>
                    <a:pt x="3054144" y="1355104"/>
                  </a:lnTo>
                  <a:lnTo>
                    <a:pt x="3065982" y="1369791"/>
                  </a:lnTo>
                  <a:lnTo>
                    <a:pt x="3077820" y="1382844"/>
                  </a:lnTo>
                  <a:lnTo>
                    <a:pt x="3089658" y="1394378"/>
                  </a:lnTo>
                  <a:lnTo>
                    <a:pt x="3101496" y="1404520"/>
                  </a:lnTo>
                  <a:lnTo>
                    <a:pt x="3113333" y="1413396"/>
                  </a:lnTo>
                  <a:lnTo>
                    <a:pt x="3125171" y="1421135"/>
                  </a:lnTo>
                  <a:lnTo>
                    <a:pt x="3137009" y="1427859"/>
                  </a:lnTo>
                  <a:lnTo>
                    <a:pt x="3148847" y="1433685"/>
                  </a:lnTo>
                  <a:lnTo>
                    <a:pt x="3160684" y="1438718"/>
                  </a:lnTo>
                  <a:lnTo>
                    <a:pt x="3172522" y="1443058"/>
                  </a:lnTo>
                  <a:lnTo>
                    <a:pt x="3184360" y="1446793"/>
                  </a:lnTo>
                  <a:lnTo>
                    <a:pt x="3196198" y="1450001"/>
                  </a:lnTo>
                  <a:lnTo>
                    <a:pt x="3208035" y="1452754"/>
                  </a:lnTo>
                  <a:lnTo>
                    <a:pt x="3219873" y="1455112"/>
                  </a:lnTo>
                  <a:lnTo>
                    <a:pt x="3231711" y="1457131"/>
                  </a:lnTo>
                  <a:lnTo>
                    <a:pt x="3243549" y="1458857"/>
                  </a:lnTo>
                  <a:lnTo>
                    <a:pt x="3255387" y="1460332"/>
                  </a:lnTo>
                  <a:lnTo>
                    <a:pt x="3267224" y="1461592"/>
                  </a:lnTo>
                  <a:lnTo>
                    <a:pt x="3279062" y="1462667"/>
                  </a:lnTo>
                  <a:lnTo>
                    <a:pt x="3290900" y="1463584"/>
                  </a:lnTo>
                  <a:lnTo>
                    <a:pt x="3302738" y="1464367"/>
                  </a:lnTo>
                  <a:lnTo>
                    <a:pt x="3314575" y="1465034"/>
                  </a:lnTo>
                  <a:lnTo>
                    <a:pt x="3326413" y="1465602"/>
                  </a:lnTo>
                  <a:lnTo>
                    <a:pt x="3338251" y="1466086"/>
                  </a:lnTo>
                  <a:lnTo>
                    <a:pt x="3350089" y="1466498"/>
                  </a:lnTo>
                  <a:lnTo>
                    <a:pt x="3361926" y="1466850"/>
                  </a:lnTo>
                  <a:lnTo>
                    <a:pt x="3373764" y="1467149"/>
                  </a:lnTo>
                  <a:lnTo>
                    <a:pt x="3385602" y="1467403"/>
                  </a:lnTo>
                  <a:lnTo>
                    <a:pt x="3397440" y="1467620"/>
                  </a:lnTo>
                  <a:lnTo>
                    <a:pt x="3409278" y="1467805"/>
                  </a:lnTo>
                  <a:lnTo>
                    <a:pt x="3421115" y="1467962"/>
                  </a:lnTo>
                  <a:lnTo>
                    <a:pt x="3432953" y="1468095"/>
                  </a:lnTo>
                  <a:lnTo>
                    <a:pt x="3444791" y="1468209"/>
                  </a:lnTo>
                  <a:lnTo>
                    <a:pt x="3456629" y="1468306"/>
                  </a:lnTo>
                  <a:lnTo>
                    <a:pt x="3468466" y="1468388"/>
                  </a:lnTo>
                  <a:lnTo>
                    <a:pt x="3480304" y="1468458"/>
                  </a:lnTo>
                  <a:lnTo>
                    <a:pt x="3492142" y="1468518"/>
                  </a:lnTo>
                  <a:lnTo>
                    <a:pt x="3503980" y="1468569"/>
                  </a:lnTo>
                  <a:lnTo>
                    <a:pt x="3515818" y="1468612"/>
                  </a:lnTo>
                  <a:lnTo>
                    <a:pt x="3515818" y="1468858"/>
                  </a:lnTo>
                  <a:lnTo>
                    <a:pt x="3527655" y="1468858"/>
                  </a:lnTo>
                  <a:lnTo>
                    <a:pt x="3539493" y="1468858"/>
                  </a:lnTo>
                  <a:lnTo>
                    <a:pt x="3551331" y="1468858"/>
                  </a:lnTo>
                  <a:lnTo>
                    <a:pt x="3563169" y="1468858"/>
                  </a:lnTo>
                  <a:lnTo>
                    <a:pt x="3575006" y="1468858"/>
                  </a:lnTo>
                  <a:lnTo>
                    <a:pt x="3586844" y="1468858"/>
                  </a:lnTo>
                  <a:lnTo>
                    <a:pt x="3598682" y="1468858"/>
                  </a:lnTo>
                  <a:lnTo>
                    <a:pt x="3610520" y="1468858"/>
                  </a:lnTo>
                  <a:lnTo>
                    <a:pt x="3622357" y="1468858"/>
                  </a:lnTo>
                  <a:lnTo>
                    <a:pt x="3634195" y="1468858"/>
                  </a:lnTo>
                  <a:lnTo>
                    <a:pt x="3646033" y="1468858"/>
                  </a:lnTo>
                  <a:lnTo>
                    <a:pt x="3657871" y="1468858"/>
                  </a:lnTo>
                  <a:lnTo>
                    <a:pt x="3669709" y="1468858"/>
                  </a:lnTo>
                  <a:lnTo>
                    <a:pt x="3681546" y="1468858"/>
                  </a:lnTo>
                  <a:lnTo>
                    <a:pt x="3693384" y="1468858"/>
                  </a:lnTo>
                  <a:lnTo>
                    <a:pt x="3705222" y="1468858"/>
                  </a:lnTo>
                  <a:lnTo>
                    <a:pt x="3717060" y="1468858"/>
                  </a:lnTo>
                  <a:lnTo>
                    <a:pt x="3728897" y="1468858"/>
                  </a:lnTo>
                  <a:lnTo>
                    <a:pt x="3740735" y="1468858"/>
                  </a:lnTo>
                  <a:lnTo>
                    <a:pt x="3752573" y="1468858"/>
                  </a:lnTo>
                  <a:lnTo>
                    <a:pt x="3764411" y="1468858"/>
                  </a:lnTo>
                  <a:lnTo>
                    <a:pt x="3776248" y="1468858"/>
                  </a:lnTo>
                  <a:lnTo>
                    <a:pt x="3788086" y="1468858"/>
                  </a:lnTo>
                  <a:lnTo>
                    <a:pt x="3799924" y="1468858"/>
                  </a:lnTo>
                  <a:lnTo>
                    <a:pt x="3811762" y="1468858"/>
                  </a:lnTo>
                  <a:lnTo>
                    <a:pt x="3823600" y="1468858"/>
                  </a:lnTo>
                  <a:lnTo>
                    <a:pt x="3835437" y="1468858"/>
                  </a:lnTo>
                  <a:lnTo>
                    <a:pt x="3847275" y="1468858"/>
                  </a:lnTo>
                  <a:lnTo>
                    <a:pt x="3859113" y="1468858"/>
                  </a:lnTo>
                  <a:lnTo>
                    <a:pt x="3870951" y="1468858"/>
                  </a:lnTo>
                  <a:lnTo>
                    <a:pt x="3882788" y="1468858"/>
                  </a:lnTo>
                  <a:lnTo>
                    <a:pt x="3894626" y="1468858"/>
                  </a:lnTo>
                  <a:lnTo>
                    <a:pt x="3906464" y="1468858"/>
                  </a:lnTo>
                  <a:lnTo>
                    <a:pt x="3918302" y="1468858"/>
                  </a:lnTo>
                  <a:lnTo>
                    <a:pt x="3930139" y="1468858"/>
                  </a:lnTo>
                  <a:lnTo>
                    <a:pt x="3941977" y="1468858"/>
                  </a:lnTo>
                  <a:lnTo>
                    <a:pt x="3953815" y="1468858"/>
                  </a:lnTo>
                  <a:lnTo>
                    <a:pt x="3965653" y="1468858"/>
                  </a:lnTo>
                  <a:lnTo>
                    <a:pt x="3977491" y="1468858"/>
                  </a:lnTo>
                  <a:lnTo>
                    <a:pt x="3989328" y="1468858"/>
                  </a:lnTo>
                  <a:lnTo>
                    <a:pt x="4001166" y="1468858"/>
                  </a:lnTo>
                  <a:lnTo>
                    <a:pt x="4013004" y="1468858"/>
                  </a:lnTo>
                  <a:lnTo>
                    <a:pt x="4024842" y="1468858"/>
                  </a:lnTo>
                  <a:lnTo>
                    <a:pt x="4036679" y="1468858"/>
                  </a:lnTo>
                  <a:lnTo>
                    <a:pt x="4048517" y="1468858"/>
                  </a:lnTo>
                  <a:lnTo>
                    <a:pt x="4060355" y="1468858"/>
                  </a:lnTo>
                  <a:lnTo>
                    <a:pt x="4072193" y="1468858"/>
                  </a:lnTo>
                  <a:lnTo>
                    <a:pt x="4084031" y="1468858"/>
                  </a:lnTo>
                  <a:lnTo>
                    <a:pt x="4095868" y="1468858"/>
                  </a:lnTo>
                  <a:lnTo>
                    <a:pt x="4107706" y="1468858"/>
                  </a:lnTo>
                  <a:lnTo>
                    <a:pt x="4119544" y="1468858"/>
                  </a:lnTo>
                  <a:lnTo>
                    <a:pt x="4131382" y="1468858"/>
                  </a:lnTo>
                  <a:lnTo>
                    <a:pt x="4143219" y="1468858"/>
                  </a:lnTo>
                  <a:lnTo>
                    <a:pt x="4155057" y="1468858"/>
                  </a:lnTo>
                  <a:lnTo>
                    <a:pt x="4166895" y="1468858"/>
                  </a:lnTo>
                  <a:lnTo>
                    <a:pt x="4178733" y="1468858"/>
                  </a:lnTo>
                  <a:lnTo>
                    <a:pt x="4190570" y="1468858"/>
                  </a:lnTo>
                  <a:lnTo>
                    <a:pt x="4202408" y="1468858"/>
                  </a:lnTo>
                  <a:lnTo>
                    <a:pt x="4214246" y="1468858"/>
                  </a:lnTo>
                  <a:lnTo>
                    <a:pt x="4226084" y="1468858"/>
                  </a:lnTo>
                  <a:lnTo>
                    <a:pt x="4237922" y="1468858"/>
                  </a:lnTo>
                  <a:lnTo>
                    <a:pt x="4249759" y="1468858"/>
                  </a:lnTo>
                  <a:lnTo>
                    <a:pt x="4261597" y="1468858"/>
                  </a:lnTo>
                  <a:lnTo>
                    <a:pt x="4273435" y="1468858"/>
                  </a:lnTo>
                  <a:lnTo>
                    <a:pt x="4285273" y="1468858"/>
                  </a:lnTo>
                  <a:lnTo>
                    <a:pt x="4297110" y="1468858"/>
                  </a:lnTo>
                  <a:lnTo>
                    <a:pt x="4308948" y="1468858"/>
                  </a:lnTo>
                  <a:lnTo>
                    <a:pt x="4320786" y="1468858"/>
                  </a:lnTo>
                  <a:lnTo>
                    <a:pt x="4332624" y="1468858"/>
                  </a:lnTo>
                  <a:lnTo>
                    <a:pt x="4344461" y="1468858"/>
                  </a:lnTo>
                  <a:lnTo>
                    <a:pt x="4356299" y="1468858"/>
                  </a:lnTo>
                  <a:lnTo>
                    <a:pt x="4368137" y="1468858"/>
                  </a:lnTo>
                  <a:lnTo>
                    <a:pt x="4379975" y="1468858"/>
                  </a:lnTo>
                  <a:lnTo>
                    <a:pt x="4391813" y="1468858"/>
                  </a:lnTo>
                  <a:lnTo>
                    <a:pt x="4403650" y="1468858"/>
                  </a:lnTo>
                  <a:lnTo>
                    <a:pt x="4415488" y="1468858"/>
                  </a:lnTo>
                  <a:lnTo>
                    <a:pt x="4427326" y="1468858"/>
                  </a:lnTo>
                  <a:lnTo>
                    <a:pt x="4439164" y="1468858"/>
                  </a:lnTo>
                  <a:lnTo>
                    <a:pt x="4451001" y="1468858"/>
                  </a:lnTo>
                  <a:lnTo>
                    <a:pt x="4462839" y="1468858"/>
                  </a:lnTo>
                  <a:lnTo>
                    <a:pt x="4474677" y="1468858"/>
                  </a:lnTo>
                  <a:lnTo>
                    <a:pt x="4486515" y="1468858"/>
                  </a:lnTo>
                  <a:lnTo>
                    <a:pt x="4498352" y="1468858"/>
                  </a:lnTo>
                  <a:lnTo>
                    <a:pt x="4510190" y="1468858"/>
                  </a:lnTo>
                  <a:lnTo>
                    <a:pt x="4522028" y="1468858"/>
                  </a:lnTo>
                  <a:lnTo>
                    <a:pt x="4533866" y="1468858"/>
                  </a:lnTo>
                  <a:lnTo>
                    <a:pt x="4545704" y="1468858"/>
                  </a:lnTo>
                  <a:lnTo>
                    <a:pt x="4557541" y="1468858"/>
                  </a:lnTo>
                  <a:lnTo>
                    <a:pt x="4569379" y="1468858"/>
                  </a:lnTo>
                  <a:lnTo>
                    <a:pt x="4581217" y="1468858"/>
                  </a:lnTo>
                  <a:lnTo>
                    <a:pt x="4593055" y="1468858"/>
                  </a:lnTo>
                  <a:lnTo>
                    <a:pt x="4604892" y="1468858"/>
                  </a:lnTo>
                  <a:lnTo>
                    <a:pt x="4616730" y="1468858"/>
                  </a:lnTo>
                  <a:lnTo>
                    <a:pt x="4628568" y="1468858"/>
                  </a:lnTo>
                  <a:lnTo>
                    <a:pt x="4640406" y="1468858"/>
                  </a:lnTo>
                  <a:lnTo>
                    <a:pt x="4652244" y="1468858"/>
                  </a:lnTo>
                  <a:lnTo>
                    <a:pt x="4664081" y="1468858"/>
                  </a:lnTo>
                  <a:lnTo>
                    <a:pt x="4675919" y="1468858"/>
                  </a:lnTo>
                  <a:lnTo>
                    <a:pt x="4687757" y="1468858"/>
                  </a:lnTo>
                </a:path>
              </a:pathLst>
            </a:custGeom>
            <a:ln w="40651" cap="flat">
              <a:solidFill>
                <a:srgbClr val="E8E8E8">
                  <a:alpha val="100000"/>
                </a:srgbClr>
              </a:solidFill>
              <a:prstDash val="solid"/>
              <a:round/>
            </a:ln>
          </p:spPr>
          <p:txBody>
            <a:bodyPr/>
            <a:lstStyle/>
            <a:p/>
          </p:txBody>
        </p:sp>
        <p:sp>
          <p:nvSpPr>
            <p:cNvPr id="45" name="pl45"/>
            <p:cNvSpPr/>
            <p:nvPr/>
          </p:nvSpPr>
          <p:spPr>
            <a:xfrm>
              <a:off x="2482252" y="1150330"/>
              <a:ext cx="4687757" cy="1468694"/>
            </a:xfrm>
            <a:custGeom>
              <a:avLst/>
              <a:pathLst>
                <a:path w="4687757" h="1468694">
                  <a:moveTo>
                    <a:pt x="0" y="979157"/>
                  </a:moveTo>
                  <a:lnTo>
                    <a:pt x="11837" y="979185"/>
                  </a:lnTo>
                  <a:lnTo>
                    <a:pt x="23675" y="979219"/>
                  </a:lnTo>
                  <a:lnTo>
                    <a:pt x="35513" y="979259"/>
                  </a:lnTo>
                  <a:lnTo>
                    <a:pt x="47351" y="979306"/>
                  </a:lnTo>
                  <a:lnTo>
                    <a:pt x="59188" y="979361"/>
                  </a:lnTo>
                  <a:lnTo>
                    <a:pt x="71026" y="979425"/>
                  </a:lnTo>
                  <a:lnTo>
                    <a:pt x="82864" y="979501"/>
                  </a:lnTo>
                  <a:lnTo>
                    <a:pt x="94702" y="979590"/>
                  </a:lnTo>
                  <a:lnTo>
                    <a:pt x="106539" y="979695"/>
                  </a:lnTo>
                  <a:lnTo>
                    <a:pt x="118377" y="979818"/>
                  </a:lnTo>
                  <a:lnTo>
                    <a:pt x="130215" y="979962"/>
                  </a:lnTo>
                  <a:lnTo>
                    <a:pt x="142053" y="980132"/>
                  </a:lnTo>
                  <a:lnTo>
                    <a:pt x="153891" y="980332"/>
                  </a:lnTo>
                  <a:lnTo>
                    <a:pt x="165728" y="980566"/>
                  </a:lnTo>
                  <a:lnTo>
                    <a:pt x="177566" y="980841"/>
                  </a:lnTo>
                  <a:lnTo>
                    <a:pt x="189404" y="981163"/>
                  </a:lnTo>
                  <a:lnTo>
                    <a:pt x="201242" y="981542"/>
                  </a:lnTo>
                  <a:lnTo>
                    <a:pt x="213079" y="981987"/>
                  </a:lnTo>
                  <a:lnTo>
                    <a:pt x="224917" y="982508"/>
                  </a:lnTo>
                  <a:lnTo>
                    <a:pt x="236755" y="983120"/>
                  </a:lnTo>
                  <a:lnTo>
                    <a:pt x="248593" y="983837"/>
                  </a:lnTo>
                  <a:lnTo>
                    <a:pt x="260430" y="984677"/>
                  </a:lnTo>
                  <a:lnTo>
                    <a:pt x="272268" y="985660"/>
                  </a:lnTo>
                  <a:lnTo>
                    <a:pt x="284106" y="986811"/>
                  </a:lnTo>
                  <a:lnTo>
                    <a:pt x="295944" y="988157"/>
                  </a:lnTo>
                  <a:lnTo>
                    <a:pt x="307782" y="989729"/>
                  </a:lnTo>
                  <a:lnTo>
                    <a:pt x="319619" y="991564"/>
                  </a:lnTo>
                  <a:lnTo>
                    <a:pt x="331457" y="993703"/>
                  </a:lnTo>
                  <a:lnTo>
                    <a:pt x="343295" y="996192"/>
                  </a:lnTo>
                  <a:lnTo>
                    <a:pt x="355133" y="999086"/>
                  </a:lnTo>
                  <a:lnTo>
                    <a:pt x="366970" y="1002441"/>
                  </a:lnTo>
                  <a:lnTo>
                    <a:pt x="378808" y="1006325"/>
                  </a:lnTo>
                  <a:lnTo>
                    <a:pt x="390646" y="1010808"/>
                  </a:lnTo>
                  <a:lnTo>
                    <a:pt x="402484" y="1015967"/>
                  </a:lnTo>
                  <a:lnTo>
                    <a:pt x="414321" y="1021885"/>
                  </a:lnTo>
                  <a:lnTo>
                    <a:pt x="426159" y="1028646"/>
                  </a:lnTo>
                  <a:lnTo>
                    <a:pt x="437997" y="1036336"/>
                  </a:lnTo>
                  <a:lnTo>
                    <a:pt x="449835" y="1045037"/>
                  </a:lnTo>
                  <a:lnTo>
                    <a:pt x="461673" y="1054828"/>
                  </a:lnTo>
                  <a:lnTo>
                    <a:pt x="473510" y="1065773"/>
                  </a:lnTo>
                  <a:lnTo>
                    <a:pt x="485348" y="1077920"/>
                  </a:lnTo>
                  <a:lnTo>
                    <a:pt x="497186" y="1091294"/>
                  </a:lnTo>
                  <a:lnTo>
                    <a:pt x="509024" y="1105888"/>
                  </a:lnTo>
                  <a:lnTo>
                    <a:pt x="520861" y="1121662"/>
                  </a:lnTo>
                  <a:lnTo>
                    <a:pt x="532699" y="1138534"/>
                  </a:lnTo>
                  <a:lnTo>
                    <a:pt x="544537" y="1156382"/>
                  </a:lnTo>
                  <a:lnTo>
                    <a:pt x="556375" y="1175041"/>
                  </a:lnTo>
                  <a:lnTo>
                    <a:pt x="568213" y="1194309"/>
                  </a:lnTo>
                  <a:lnTo>
                    <a:pt x="580050" y="1213956"/>
                  </a:lnTo>
                  <a:lnTo>
                    <a:pt x="591888" y="1233731"/>
                  </a:lnTo>
                  <a:lnTo>
                    <a:pt x="603726" y="1253378"/>
                  </a:lnTo>
                  <a:lnTo>
                    <a:pt x="615564" y="1272646"/>
                  </a:lnTo>
                  <a:lnTo>
                    <a:pt x="627401" y="1291305"/>
                  </a:lnTo>
                  <a:lnTo>
                    <a:pt x="639239" y="1309152"/>
                  </a:lnTo>
                  <a:lnTo>
                    <a:pt x="651077" y="1326025"/>
                  </a:lnTo>
                  <a:lnTo>
                    <a:pt x="662915" y="1341799"/>
                  </a:lnTo>
                  <a:lnTo>
                    <a:pt x="674752" y="1356393"/>
                  </a:lnTo>
                  <a:lnTo>
                    <a:pt x="686590" y="1369766"/>
                  </a:lnTo>
                  <a:lnTo>
                    <a:pt x="698428" y="1381913"/>
                  </a:lnTo>
                  <a:lnTo>
                    <a:pt x="710266" y="1392858"/>
                  </a:lnTo>
                  <a:lnTo>
                    <a:pt x="722104" y="1402649"/>
                  </a:lnTo>
                  <a:lnTo>
                    <a:pt x="733941" y="1411351"/>
                  </a:lnTo>
                  <a:lnTo>
                    <a:pt x="745779" y="1419041"/>
                  </a:lnTo>
                  <a:lnTo>
                    <a:pt x="757617" y="1425802"/>
                  </a:lnTo>
                  <a:lnTo>
                    <a:pt x="769455" y="1431719"/>
                  </a:lnTo>
                  <a:lnTo>
                    <a:pt x="781292" y="1436879"/>
                  </a:lnTo>
                  <a:lnTo>
                    <a:pt x="793130" y="1441362"/>
                  </a:lnTo>
                  <a:lnTo>
                    <a:pt x="804968" y="1445245"/>
                  </a:lnTo>
                  <a:lnTo>
                    <a:pt x="816806" y="1448601"/>
                  </a:lnTo>
                  <a:lnTo>
                    <a:pt x="828643" y="1451494"/>
                  </a:lnTo>
                  <a:lnTo>
                    <a:pt x="840481" y="1453984"/>
                  </a:lnTo>
                  <a:lnTo>
                    <a:pt x="852319" y="1456123"/>
                  </a:lnTo>
                  <a:lnTo>
                    <a:pt x="864157" y="1457958"/>
                  </a:lnTo>
                  <a:lnTo>
                    <a:pt x="875995" y="1459530"/>
                  </a:lnTo>
                  <a:lnTo>
                    <a:pt x="887832" y="1460876"/>
                  </a:lnTo>
                  <a:lnTo>
                    <a:pt x="899670" y="1462027"/>
                  </a:lnTo>
                  <a:lnTo>
                    <a:pt x="911508" y="1463010"/>
                  </a:lnTo>
                  <a:lnTo>
                    <a:pt x="923346" y="1463850"/>
                  </a:lnTo>
                  <a:lnTo>
                    <a:pt x="935183" y="1464567"/>
                  </a:lnTo>
                  <a:lnTo>
                    <a:pt x="947021" y="1465178"/>
                  </a:lnTo>
                  <a:lnTo>
                    <a:pt x="958859" y="1465700"/>
                  </a:lnTo>
                  <a:lnTo>
                    <a:pt x="970697" y="1466144"/>
                  </a:lnTo>
                  <a:lnTo>
                    <a:pt x="982534" y="1466523"/>
                  </a:lnTo>
                  <a:lnTo>
                    <a:pt x="994372" y="1466846"/>
                  </a:lnTo>
                  <a:lnTo>
                    <a:pt x="1006210" y="1467121"/>
                  </a:lnTo>
                  <a:lnTo>
                    <a:pt x="1018048" y="1467355"/>
                  </a:lnTo>
                  <a:lnTo>
                    <a:pt x="1029886" y="1467554"/>
                  </a:lnTo>
                  <a:lnTo>
                    <a:pt x="1041723" y="1467724"/>
                  </a:lnTo>
                  <a:lnTo>
                    <a:pt x="1053561" y="1467869"/>
                  </a:lnTo>
                  <a:lnTo>
                    <a:pt x="1065399" y="1467992"/>
                  </a:lnTo>
                  <a:lnTo>
                    <a:pt x="1077237" y="1468096"/>
                  </a:lnTo>
                  <a:lnTo>
                    <a:pt x="1089074" y="1468185"/>
                  </a:lnTo>
                  <a:lnTo>
                    <a:pt x="1100912" y="1468261"/>
                  </a:lnTo>
                  <a:lnTo>
                    <a:pt x="1112750" y="1468326"/>
                  </a:lnTo>
                  <a:lnTo>
                    <a:pt x="1124588" y="1468381"/>
                  </a:lnTo>
                  <a:lnTo>
                    <a:pt x="1136426" y="1468427"/>
                  </a:lnTo>
                  <a:lnTo>
                    <a:pt x="1148263" y="1468467"/>
                  </a:lnTo>
                  <a:lnTo>
                    <a:pt x="1160101" y="1468501"/>
                  </a:lnTo>
                  <a:lnTo>
                    <a:pt x="1171939" y="1468530"/>
                  </a:lnTo>
                  <a:lnTo>
                    <a:pt x="1171939" y="1468694"/>
                  </a:lnTo>
                  <a:lnTo>
                    <a:pt x="1183777" y="1468694"/>
                  </a:lnTo>
                  <a:lnTo>
                    <a:pt x="1195614" y="1468694"/>
                  </a:lnTo>
                  <a:lnTo>
                    <a:pt x="1207452" y="1468694"/>
                  </a:lnTo>
                  <a:lnTo>
                    <a:pt x="1219290" y="1468694"/>
                  </a:lnTo>
                  <a:lnTo>
                    <a:pt x="1231128" y="1468694"/>
                  </a:lnTo>
                  <a:lnTo>
                    <a:pt x="1242965" y="1468694"/>
                  </a:lnTo>
                  <a:lnTo>
                    <a:pt x="1254803" y="1468694"/>
                  </a:lnTo>
                  <a:lnTo>
                    <a:pt x="1266641" y="1468694"/>
                  </a:lnTo>
                  <a:lnTo>
                    <a:pt x="1278479" y="1468694"/>
                  </a:lnTo>
                  <a:lnTo>
                    <a:pt x="1290317" y="1468694"/>
                  </a:lnTo>
                  <a:lnTo>
                    <a:pt x="1302154" y="1468694"/>
                  </a:lnTo>
                  <a:lnTo>
                    <a:pt x="1313992" y="1468694"/>
                  </a:lnTo>
                  <a:lnTo>
                    <a:pt x="1325830" y="1468694"/>
                  </a:lnTo>
                  <a:lnTo>
                    <a:pt x="1337668" y="1468694"/>
                  </a:lnTo>
                  <a:lnTo>
                    <a:pt x="1349505" y="1468694"/>
                  </a:lnTo>
                  <a:lnTo>
                    <a:pt x="1361343" y="1468694"/>
                  </a:lnTo>
                  <a:lnTo>
                    <a:pt x="1373181" y="1468694"/>
                  </a:lnTo>
                  <a:lnTo>
                    <a:pt x="1385019" y="1468694"/>
                  </a:lnTo>
                  <a:lnTo>
                    <a:pt x="1396856" y="1468694"/>
                  </a:lnTo>
                  <a:lnTo>
                    <a:pt x="1408694" y="1468694"/>
                  </a:lnTo>
                  <a:lnTo>
                    <a:pt x="1420532" y="1468694"/>
                  </a:lnTo>
                  <a:lnTo>
                    <a:pt x="1432370" y="1468694"/>
                  </a:lnTo>
                  <a:lnTo>
                    <a:pt x="1444208" y="1468694"/>
                  </a:lnTo>
                  <a:lnTo>
                    <a:pt x="1456045" y="1468694"/>
                  </a:lnTo>
                  <a:lnTo>
                    <a:pt x="1467883" y="1468694"/>
                  </a:lnTo>
                  <a:lnTo>
                    <a:pt x="1479721" y="1468694"/>
                  </a:lnTo>
                  <a:lnTo>
                    <a:pt x="1491559" y="1468694"/>
                  </a:lnTo>
                  <a:lnTo>
                    <a:pt x="1503396" y="1468694"/>
                  </a:lnTo>
                  <a:lnTo>
                    <a:pt x="1515234" y="1468694"/>
                  </a:lnTo>
                  <a:lnTo>
                    <a:pt x="1527072" y="1468694"/>
                  </a:lnTo>
                  <a:lnTo>
                    <a:pt x="1538910" y="1468694"/>
                  </a:lnTo>
                  <a:lnTo>
                    <a:pt x="1550748" y="1468694"/>
                  </a:lnTo>
                  <a:lnTo>
                    <a:pt x="1562585" y="1468694"/>
                  </a:lnTo>
                  <a:lnTo>
                    <a:pt x="1574423" y="1468694"/>
                  </a:lnTo>
                  <a:lnTo>
                    <a:pt x="1586261" y="1468694"/>
                  </a:lnTo>
                  <a:lnTo>
                    <a:pt x="1598099" y="1468694"/>
                  </a:lnTo>
                  <a:lnTo>
                    <a:pt x="1609936" y="1468694"/>
                  </a:lnTo>
                  <a:lnTo>
                    <a:pt x="1621774" y="1468694"/>
                  </a:lnTo>
                  <a:lnTo>
                    <a:pt x="1633612" y="1468694"/>
                  </a:lnTo>
                  <a:lnTo>
                    <a:pt x="1645450" y="1468694"/>
                  </a:lnTo>
                  <a:lnTo>
                    <a:pt x="1657287" y="1468694"/>
                  </a:lnTo>
                  <a:lnTo>
                    <a:pt x="1669125" y="1468694"/>
                  </a:lnTo>
                  <a:lnTo>
                    <a:pt x="1680963" y="1468694"/>
                  </a:lnTo>
                  <a:lnTo>
                    <a:pt x="1692801" y="1468694"/>
                  </a:lnTo>
                  <a:lnTo>
                    <a:pt x="1704639" y="1468694"/>
                  </a:lnTo>
                  <a:lnTo>
                    <a:pt x="1716476" y="1468694"/>
                  </a:lnTo>
                  <a:lnTo>
                    <a:pt x="1728314" y="1468694"/>
                  </a:lnTo>
                  <a:lnTo>
                    <a:pt x="1740152" y="1468694"/>
                  </a:lnTo>
                  <a:lnTo>
                    <a:pt x="1751990" y="1468694"/>
                  </a:lnTo>
                  <a:lnTo>
                    <a:pt x="1763827" y="1468694"/>
                  </a:lnTo>
                  <a:lnTo>
                    <a:pt x="1775665" y="1468694"/>
                  </a:lnTo>
                  <a:lnTo>
                    <a:pt x="1787503" y="1468694"/>
                  </a:lnTo>
                  <a:lnTo>
                    <a:pt x="1799341" y="1468694"/>
                  </a:lnTo>
                  <a:lnTo>
                    <a:pt x="1811178" y="1468694"/>
                  </a:lnTo>
                  <a:lnTo>
                    <a:pt x="1823016" y="1468694"/>
                  </a:lnTo>
                  <a:lnTo>
                    <a:pt x="1834854" y="1468694"/>
                  </a:lnTo>
                  <a:lnTo>
                    <a:pt x="1846692" y="1468694"/>
                  </a:lnTo>
                  <a:lnTo>
                    <a:pt x="1858530" y="1468694"/>
                  </a:lnTo>
                  <a:lnTo>
                    <a:pt x="1870367" y="1468694"/>
                  </a:lnTo>
                  <a:lnTo>
                    <a:pt x="1882205" y="1468694"/>
                  </a:lnTo>
                  <a:lnTo>
                    <a:pt x="1894043" y="1468694"/>
                  </a:lnTo>
                  <a:lnTo>
                    <a:pt x="1905881" y="1468694"/>
                  </a:lnTo>
                  <a:lnTo>
                    <a:pt x="1917718" y="1468694"/>
                  </a:lnTo>
                  <a:lnTo>
                    <a:pt x="1929556" y="1468694"/>
                  </a:lnTo>
                  <a:lnTo>
                    <a:pt x="1941394" y="1468694"/>
                  </a:lnTo>
                  <a:lnTo>
                    <a:pt x="1953232" y="1468694"/>
                  </a:lnTo>
                  <a:lnTo>
                    <a:pt x="1965069" y="1468694"/>
                  </a:lnTo>
                  <a:lnTo>
                    <a:pt x="1976907" y="1468694"/>
                  </a:lnTo>
                  <a:lnTo>
                    <a:pt x="1988745" y="1468694"/>
                  </a:lnTo>
                  <a:lnTo>
                    <a:pt x="2000583" y="1468694"/>
                  </a:lnTo>
                  <a:lnTo>
                    <a:pt x="2012421" y="1468694"/>
                  </a:lnTo>
                  <a:lnTo>
                    <a:pt x="2024258" y="1468694"/>
                  </a:lnTo>
                  <a:lnTo>
                    <a:pt x="2036096" y="1468694"/>
                  </a:lnTo>
                  <a:lnTo>
                    <a:pt x="2047934" y="1468694"/>
                  </a:lnTo>
                  <a:lnTo>
                    <a:pt x="2059772" y="1468694"/>
                  </a:lnTo>
                  <a:lnTo>
                    <a:pt x="2071609" y="1468694"/>
                  </a:lnTo>
                  <a:lnTo>
                    <a:pt x="2083447" y="1468694"/>
                  </a:lnTo>
                  <a:lnTo>
                    <a:pt x="2095285" y="1468694"/>
                  </a:lnTo>
                  <a:lnTo>
                    <a:pt x="2107123" y="1468694"/>
                  </a:lnTo>
                  <a:lnTo>
                    <a:pt x="2118961" y="1468694"/>
                  </a:lnTo>
                  <a:lnTo>
                    <a:pt x="2130798" y="1468694"/>
                  </a:lnTo>
                  <a:lnTo>
                    <a:pt x="2142636" y="1468694"/>
                  </a:lnTo>
                  <a:lnTo>
                    <a:pt x="2154474" y="1468694"/>
                  </a:lnTo>
                  <a:lnTo>
                    <a:pt x="2166312" y="1468694"/>
                  </a:lnTo>
                  <a:lnTo>
                    <a:pt x="2178149" y="1468694"/>
                  </a:lnTo>
                  <a:lnTo>
                    <a:pt x="2189987" y="1468694"/>
                  </a:lnTo>
                  <a:lnTo>
                    <a:pt x="2201825" y="1468694"/>
                  </a:lnTo>
                  <a:lnTo>
                    <a:pt x="2213663" y="1468694"/>
                  </a:lnTo>
                  <a:lnTo>
                    <a:pt x="2225500" y="1468694"/>
                  </a:lnTo>
                  <a:lnTo>
                    <a:pt x="2237338" y="1468694"/>
                  </a:lnTo>
                  <a:lnTo>
                    <a:pt x="2249176" y="1468694"/>
                  </a:lnTo>
                  <a:lnTo>
                    <a:pt x="2261014" y="1468694"/>
                  </a:lnTo>
                  <a:lnTo>
                    <a:pt x="2272852" y="1468694"/>
                  </a:lnTo>
                  <a:lnTo>
                    <a:pt x="2284689" y="1468694"/>
                  </a:lnTo>
                  <a:lnTo>
                    <a:pt x="2296527" y="1468694"/>
                  </a:lnTo>
                  <a:lnTo>
                    <a:pt x="2308365" y="1468694"/>
                  </a:lnTo>
                  <a:lnTo>
                    <a:pt x="2320203" y="1468694"/>
                  </a:lnTo>
                  <a:lnTo>
                    <a:pt x="2332040" y="1468694"/>
                  </a:lnTo>
                  <a:lnTo>
                    <a:pt x="2343878" y="1468694"/>
                  </a:lnTo>
                  <a:lnTo>
                    <a:pt x="2343878" y="1468201"/>
                  </a:lnTo>
                  <a:lnTo>
                    <a:pt x="2355716" y="1468115"/>
                  </a:lnTo>
                  <a:lnTo>
                    <a:pt x="2367554" y="1468014"/>
                  </a:lnTo>
                  <a:lnTo>
                    <a:pt x="2379391" y="1467894"/>
                  </a:lnTo>
                  <a:lnTo>
                    <a:pt x="2391229" y="1467754"/>
                  </a:lnTo>
                  <a:lnTo>
                    <a:pt x="2403067" y="1467589"/>
                  </a:lnTo>
                  <a:lnTo>
                    <a:pt x="2414905" y="1467396"/>
                  </a:lnTo>
                  <a:lnTo>
                    <a:pt x="2426743" y="1467168"/>
                  </a:lnTo>
                  <a:lnTo>
                    <a:pt x="2438580" y="1466901"/>
                  </a:lnTo>
                  <a:lnTo>
                    <a:pt x="2450418" y="1466587"/>
                  </a:lnTo>
                  <a:lnTo>
                    <a:pt x="2462256" y="1466218"/>
                  </a:lnTo>
                  <a:lnTo>
                    <a:pt x="2474094" y="1465784"/>
                  </a:lnTo>
                  <a:lnTo>
                    <a:pt x="2485931" y="1465275"/>
                  </a:lnTo>
                  <a:lnTo>
                    <a:pt x="2497769" y="1464677"/>
                  </a:lnTo>
                  <a:lnTo>
                    <a:pt x="2509607" y="1463974"/>
                  </a:lnTo>
                  <a:lnTo>
                    <a:pt x="2521445" y="1463149"/>
                  </a:lnTo>
                  <a:lnTo>
                    <a:pt x="2533283" y="1462181"/>
                  </a:lnTo>
                  <a:lnTo>
                    <a:pt x="2545120" y="1461044"/>
                  </a:lnTo>
                  <a:lnTo>
                    <a:pt x="2556958" y="1459711"/>
                  </a:lnTo>
                  <a:lnTo>
                    <a:pt x="2568796" y="1458146"/>
                  </a:lnTo>
                  <a:lnTo>
                    <a:pt x="2580634" y="1456312"/>
                  </a:lnTo>
                  <a:lnTo>
                    <a:pt x="2592471" y="1454161"/>
                  </a:lnTo>
                  <a:lnTo>
                    <a:pt x="2604309" y="1451642"/>
                  </a:lnTo>
                  <a:lnTo>
                    <a:pt x="2616147" y="1448691"/>
                  </a:lnTo>
                  <a:lnTo>
                    <a:pt x="2627985" y="1445239"/>
                  </a:lnTo>
                  <a:lnTo>
                    <a:pt x="2639822" y="1441201"/>
                  </a:lnTo>
                  <a:lnTo>
                    <a:pt x="2651660" y="1436485"/>
                  </a:lnTo>
                  <a:lnTo>
                    <a:pt x="2663498" y="1430980"/>
                  </a:lnTo>
                  <a:lnTo>
                    <a:pt x="2675336" y="1424563"/>
                  </a:lnTo>
                  <a:lnTo>
                    <a:pt x="2687174" y="1417094"/>
                  </a:lnTo>
                  <a:lnTo>
                    <a:pt x="2699011" y="1408414"/>
                  </a:lnTo>
                  <a:lnTo>
                    <a:pt x="2710849" y="1398347"/>
                  </a:lnTo>
                  <a:lnTo>
                    <a:pt x="2722687" y="1386696"/>
                  </a:lnTo>
                  <a:lnTo>
                    <a:pt x="2734525" y="1373248"/>
                  </a:lnTo>
                  <a:lnTo>
                    <a:pt x="2746362" y="1357770"/>
                  </a:lnTo>
                  <a:lnTo>
                    <a:pt x="2758200" y="1340017"/>
                  </a:lnTo>
                  <a:lnTo>
                    <a:pt x="2770038" y="1319734"/>
                  </a:lnTo>
                  <a:lnTo>
                    <a:pt x="2781876" y="1296665"/>
                  </a:lnTo>
                  <a:lnTo>
                    <a:pt x="2793713" y="1270559"/>
                  </a:lnTo>
                  <a:lnTo>
                    <a:pt x="2805551" y="1241186"/>
                  </a:lnTo>
                  <a:lnTo>
                    <a:pt x="2817389" y="1208351"/>
                  </a:lnTo>
                  <a:lnTo>
                    <a:pt x="2829227" y="1171910"/>
                  </a:lnTo>
                  <a:lnTo>
                    <a:pt x="2841065" y="1131790"/>
                  </a:lnTo>
                  <a:lnTo>
                    <a:pt x="2852902" y="1088008"/>
                  </a:lnTo>
                  <a:lnTo>
                    <a:pt x="2864740" y="1040686"/>
                  </a:lnTo>
                  <a:lnTo>
                    <a:pt x="2876578" y="990069"/>
                  </a:lnTo>
                  <a:lnTo>
                    <a:pt x="2888416" y="936526"/>
                  </a:lnTo>
                  <a:lnTo>
                    <a:pt x="2900253" y="880550"/>
                  </a:lnTo>
                  <a:lnTo>
                    <a:pt x="2912091" y="822745"/>
                  </a:lnTo>
                  <a:lnTo>
                    <a:pt x="2923929" y="763804"/>
                  </a:lnTo>
                  <a:lnTo>
                    <a:pt x="2935767" y="704479"/>
                  </a:lnTo>
                  <a:lnTo>
                    <a:pt x="2947604" y="645538"/>
                  </a:lnTo>
                  <a:lnTo>
                    <a:pt x="2959442" y="587733"/>
                  </a:lnTo>
                  <a:lnTo>
                    <a:pt x="2971280" y="531757"/>
                  </a:lnTo>
                  <a:lnTo>
                    <a:pt x="2983118" y="478214"/>
                  </a:lnTo>
                  <a:lnTo>
                    <a:pt x="2994956" y="427597"/>
                  </a:lnTo>
                  <a:lnTo>
                    <a:pt x="3006793" y="380275"/>
                  </a:lnTo>
                  <a:lnTo>
                    <a:pt x="3018631" y="336493"/>
                  </a:lnTo>
                  <a:lnTo>
                    <a:pt x="3030469" y="296373"/>
                  </a:lnTo>
                  <a:lnTo>
                    <a:pt x="3042307" y="259932"/>
                  </a:lnTo>
                  <a:lnTo>
                    <a:pt x="3054144" y="227097"/>
                  </a:lnTo>
                  <a:lnTo>
                    <a:pt x="3065982" y="197724"/>
                  </a:lnTo>
                  <a:lnTo>
                    <a:pt x="3077820" y="171618"/>
                  </a:lnTo>
                  <a:lnTo>
                    <a:pt x="3089658" y="148549"/>
                  </a:lnTo>
                  <a:lnTo>
                    <a:pt x="3101496" y="128266"/>
                  </a:lnTo>
                  <a:lnTo>
                    <a:pt x="3113333" y="110514"/>
                  </a:lnTo>
                  <a:lnTo>
                    <a:pt x="3125171" y="95035"/>
                  </a:lnTo>
                  <a:lnTo>
                    <a:pt x="3137009" y="81587"/>
                  </a:lnTo>
                  <a:lnTo>
                    <a:pt x="3148847" y="69936"/>
                  </a:lnTo>
                  <a:lnTo>
                    <a:pt x="3160684" y="59869"/>
                  </a:lnTo>
                  <a:lnTo>
                    <a:pt x="3172522" y="51189"/>
                  </a:lnTo>
                  <a:lnTo>
                    <a:pt x="3184360" y="43720"/>
                  </a:lnTo>
                  <a:lnTo>
                    <a:pt x="3196198" y="37303"/>
                  </a:lnTo>
                  <a:lnTo>
                    <a:pt x="3208035" y="31798"/>
                  </a:lnTo>
                  <a:lnTo>
                    <a:pt x="3219873" y="27082"/>
                  </a:lnTo>
                  <a:lnTo>
                    <a:pt x="3231711" y="23044"/>
                  </a:lnTo>
                  <a:lnTo>
                    <a:pt x="3243549" y="19592"/>
                  </a:lnTo>
                  <a:lnTo>
                    <a:pt x="3255387" y="16641"/>
                  </a:lnTo>
                  <a:lnTo>
                    <a:pt x="3267224" y="14122"/>
                  </a:lnTo>
                  <a:lnTo>
                    <a:pt x="3279062" y="11971"/>
                  </a:lnTo>
                  <a:lnTo>
                    <a:pt x="3290900" y="10137"/>
                  </a:lnTo>
                  <a:lnTo>
                    <a:pt x="3302738" y="8572"/>
                  </a:lnTo>
                  <a:lnTo>
                    <a:pt x="3314575" y="7239"/>
                  </a:lnTo>
                  <a:lnTo>
                    <a:pt x="3326413" y="6102"/>
                  </a:lnTo>
                  <a:lnTo>
                    <a:pt x="3338251" y="5134"/>
                  </a:lnTo>
                  <a:lnTo>
                    <a:pt x="3350089" y="4309"/>
                  </a:lnTo>
                  <a:lnTo>
                    <a:pt x="3361926" y="3607"/>
                  </a:lnTo>
                  <a:lnTo>
                    <a:pt x="3373764" y="3008"/>
                  </a:lnTo>
                  <a:lnTo>
                    <a:pt x="3385602" y="2499"/>
                  </a:lnTo>
                  <a:lnTo>
                    <a:pt x="3397440" y="2066"/>
                  </a:lnTo>
                  <a:lnTo>
                    <a:pt x="3409278" y="1696"/>
                  </a:lnTo>
                  <a:lnTo>
                    <a:pt x="3421115" y="1382"/>
                  </a:lnTo>
                  <a:lnTo>
                    <a:pt x="3432953" y="1115"/>
                  </a:lnTo>
                  <a:lnTo>
                    <a:pt x="3444791" y="887"/>
                  </a:lnTo>
                  <a:lnTo>
                    <a:pt x="3456629" y="694"/>
                  </a:lnTo>
                  <a:lnTo>
                    <a:pt x="3468466" y="529"/>
                  </a:lnTo>
                  <a:lnTo>
                    <a:pt x="3480304" y="389"/>
                  </a:lnTo>
                  <a:lnTo>
                    <a:pt x="3492142" y="270"/>
                  </a:lnTo>
                  <a:lnTo>
                    <a:pt x="3503980" y="168"/>
                  </a:lnTo>
                  <a:lnTo>
                    <a:pt x="3515818" y="82"/>
                  </a:lnTo>
                  <a:lnTo>
                    <a:pt x="3515818" y="0"/>
                  </a:lnTo>
                  <a:lnTo>
                    <a:pt x="3527655" y="71"/>
                  </a:lnTo>
                  <a:lnTo>
                    <a:pt x="3539493" y="156"/>
                  </a:lnTo>
                  <a:lnTo>
                    <a:pt x="3551331" y="256"/>
                  </a:lnTo>
                  <a:lnTo>
                    <a:pt x="3563169" y="372"/>
                  </a:lnTo>
                  <a:lnTo>
                    <a:pt x="3575006" y="510"/>
                  </a:lnTo>
                  <a:lnTo>
                    <a:pt x="3586844" y="671"/>
                  </a:lnTo>
                  <a:lnTo>
                    <a:pt x="3598682" y="861"/>
                  </a:lnTo>
                  <a:lnTo>
                    <a:pt x="3610520" y="1083"/>
                  </a:lnTo>
                  <a:lnTo>
                    <a:pt x="3622357" y="1345"/>
                  </a:lnTo>
                  <a:lnTo>
                    <a:pt x="3634195" y="1653"/>
                  </a:lnTo>
                  <a:lnTo>
                    <a:pt x="3646033" y="2014"/>
                  </a:lnTo>
                  <a:lnTo>
                    <a:pt x="3657871" y="2438"/>
                  </a:lnTo>
                  <a:lnTo>
                    <a:pt x="3669709" y="2937"/>
                  </a:lnTo>
                  <a:lnTo>
                    <a:pt x="3681546" y="3522"/>
                  </a:lnTo>
                  <a:lnTo>
                    <a:pt x="3693384" y="4210"/>
                  </a:lnTo>
                  <a:lnTo>
                    <a:pt x="3705222" y="5017"/>
                  </a:lnTo>
                  <a:lnTo>
                    <a:pt x="3717060" y="5964"/>
                  </a:lnTo>
                  <a:lnTo>
                    <a:pt x="3728897" y="7075"/>
                  </a:lnTo>
                  <a:lnTo>
                    <a:pt x="3740735" y="8379"/>
                  </a:lnTo>
                  <a:lnTo>
                    <a:pt x="3752573" y="9908"/>
                  </a:lnTo>
                  <a:lnTo>
                    <a:pt x="3764411" y="11700"/>
                  </a:lnTo>
                  <a:lnTo>
                    <a:pt x="3776248" y="13799"/>
                  </a:lnTo>
                  <a:lnTo>
                    <a:pt x="3788086" y="16258"/>
                  </a:lnTo>
                  <a:lnTo>
                    <a:pt x="3799924" y="19135"/>
                  </a:lnTo>
                  <a:lnTo>
                    <a:pt x="3811762" y="22500"/>
                  </a:lnTo>
                  <a:lnTo>
                    <a:pt x="3823600" y="26430"/>
                  </a:lnTo>
                  <a:lnTo>
                    <a:pt x="3835437" y="31017"/>
                  </a:lnTo>
                  <a:lnTo>
                    <a:pt x="3847275" y="36365"/>
                  </a:lnTo>
                  <a:lnTo>
                    <a:pt x="3859113" y="42589"/>
                  </a:lnTo>
                  <a:lnTo>
                    <a:pt x="3870951" y="49822"/>
                  </a:lnTo>
                  <a:lnTo>
                    <a:pt x="3882788" y="58212"/>
                  </a:lnTo>
                  <a:lnTo>
                    <a:pt x="3894626" y="67920"/>
                  </a:lnTo>
                  <a:lnTo>
                    <a:pt x="3906464" y="79128"/>
                  </a:lnTo>
                  <a:lnTo>
                    <a:pt x="3918302" y="92026"/>
                  </a:lnTo>
                  <a:lnTo>
                    <a:pt x="3930139" y="106820"/>
                  </a:lnTo>
                  <a:lnTo>
                    <a:pt x="3941977" y="123722"/>
                  </a:lnTo>
                  <a:lnTo>
                    <a:pt x="3953815" y="142947"/>
                  </a:lnTo>
                  <a:lnTo>
                    <a:pt x="3965653" y="164702"/>
                  </a:lnTo>
                  <a:lnTo>
                    <a:pt x="3977491" y="189179"/>
                  </a:lnTo>
                  <a:lnTo>
                    <a:pt x="3989328" y="216541"/>
                  </a:lnTo>
                  <a:lnTo>
                    <a:pt x="4001166" y="246909"/>
                  </a:lnTo>
                  <a:lnTo>
                    <a:pt x="4013004" y="280342"/>
                  </a:lnTo>
                  <a:lnTo>
                    <a:pt x="4024842" y="316828"/>
                  </a:lnTo>
                  <a:lnTo>
                    <a:pt x="4036679" y="356262"/>
                  </a:lnTo>
                  <a:lnTo>
                    <a:pt x="4048517" y="398443"/>
                  </a:lnTo>
                  <a:lnTo>
                    <a:pt x="4060355" y="443062"/>
                  </a:lnTo>
                  <a:lnTo>
                    <a:pt x="4072193" y="489709"/>
                  </a:lnTo>
                  <a:lnTo>
                    <a:pt x="4084031" y="537880"/>
                  </a:lnTo>
                  <a:lnTo>
                    <a:pt x="4095868" y="586997"/>
                  </a:lnTo>
                  <a:lnTo>
                    <a:pt x="4107706" y="636435"/>
                  </a:lnTo>
                  <a:lnTo>
                    <a:pt x="4119544" y="685552"/>
                  </a:lnTo>
                  <a:lnTo>
                    <a:pt x="4131382" y="733723"/>
                  </a:lnTo>
                  <a:lnTo>
                    <a:pt x="4143219" y="780370"/>
                  </a:lnTo>
                  <a:lnTo>
                    <a:pt x="4155057" y="824989"/>
                  </a:lnTo>
                  <a:lnTo>
                    <a:pt x="4166895" y="867170"/>
                  </a:lnTo>
                  <a:lnTo>
                    <a:pt x="4178733" y="906605"/>
                  </a:lnTo>
                  <a:lnTo>
                    <a:pt x="4190570" y="943090"/>
                  </a:lnTo>
                  <a:lnTo>
                    <a:pt x="4202408" y="976523"/>
                  </a:lnTo>
                  <a:lnTo>
                    <a:pt x="4214246" y="1006891"/>
                  </a:lnTo>
                  <a:lnTo>
                    <a:pt x="4226084" y="1034253"/>
                  </a:lnTo>
                  <a:lnTo>
                    <a:pt x="4237922" y="1058731"/>
                  </a:lnTo>
                  <a:lnTo>
                    <a:pt x="4249759" y="1080485"/>
                  </a:lnTo>
                  <a:lnTo>
                    <a:pt x="4261597" y="1099710"/>
                  </a:lnTo>
                  <a:lnTo>
                    <a:pt x="4273435" y="1116612"/>
                  </a:lnTo>
                  <a:lnTo>
                    <a:pt x="4285273" y="1131406"/>
                  </a:lnTo>
                  <a:lnTo>
                    <a:pt x="4297110" y="1144304"/>
                  </a:lnTo>
                  <a:lnTo>
                    <a:pt x="4308948" y="1155512"/>
                  </a:lnTo>
                  <a:lnTo>
                    <a:pt x="4320786" y="1165221"/>
                  </a:lnTo>
                  <a:lnTo>
                    <a:pt x="4332624" y="1173610"/>
                  </a:lnTo>
                  <a:lnTo>
                    <a:pt x="4344461" y="1180843"/>
                  </a:lnTo>
                  <a:lnTo>
                    <a:pt x="4356299" y="1187067"/>
                  </a:lnTo>
                  <a:lnTo>
                    <a:pt x="4368137" y="1192415"/>
                  </a:lnTo>
                  <a:lnTo>
                    <a:pt x="4379975" y="1197002"/>
                  </a:lnTo>
                  <a:lnTo>
                    <a:pt x="4391813" y="1200933"/>
                  </a:lnTo>
                  <a:lnTo>
                    <a:pt x="4403650" y="1204297"/>
                  </a:lnTo>
                  <a:lnTo>
                    <a:pt x="4415488" y="1207174"/>
                  </a:lnTo>
                  <a:lnTo>
                    <a:pt x="4427326" y="1209633"/>
                  </a:lnTo>
                  <a:lnTo>
                    <a:pt x="4439164" y="1211733"/>
                  </a:lnTo>
                  <a:lnTo>
                    <a:pt x="4451001" y="1213525"/>
                  </a:lnTo>
                  <a:lnTo>
                    <a:pt x="4462839" y="1215053"/>
                  </a:lnTo>
                  <a:lnTo>
                    <a:pt x="4474677" y="1216357"/>
                  </a:lnTo>
                  <a:lnTo>
                    <a:pt x="4486515" y="1217469"/>
                  </a:lnTo>
                  <a:lnTo>
                    <a:pt x="4498352" y="1218416"/>
                  </a:lnTo>
                  <a:lnTo>
                    <a:pt x="4510190" y="1219223"/>
                  </a:lnTo>
                  <a:lnTo>
                    <a:pt x="4522028" y="1219910"/>
                  </a:lnTo>
                  <a:lnTo>
                    <a:pt x="4533866" y="1220495"/>
                  </a:lnTo>
                  <a:lnTo>
                    <a:pt x="4545704" y="1220994"/>
                  </a:lnTo>
                  <a:lnTo>
                    <a:pt x="4557541" y="1221418"/>
                  </a:lnTo>
                  <a:lnTo>
                    <a:pt x="4569379" y="1221779"/>
                  </a:lnTo>
                  <a:lnTo>
                    <a:pt x="4581217" y="1222087"/>
                  </a:lnTo>
                  <a:lnTo>
                    <a:pt x="4593055" y="1222349"/>
                  </a:lnTo>
                  <a:lnTo>
                    <a:pt x="4604892" y="1222572"/>
                  </a:lnTo>
                  <a:lnTo>
                    <a:pt x="4616730" y="1222761"/>
                  </a:lnTo>
                  <a:lnTo>
                    <a:pt x="4628568" y="1222923"/>
                  </a:lnTo>
                  <a:lnTo>
                    <a:pt x="4640406" y="1223060"/>
                  </a:lnTo>
                  <a:lnTo>
                    <a:pt x="4652244" y="1223177"/>
                  </a:lnTo>
                  <a:lnTo>
                    <a:pt x="4664081" y="1223276"/>
                  </a:lnTo>
                  <a:lnTo>
                    <a:pt x="4675919" y="1223361"/>
                  </a:lnTo>
                  <a:lnTo>
                    <a:pt x="4687757" y="1223433"/>
                  </a:lnTo>
                </a:path>
              </a:pathLst>
            </a:custGeom>
            <a:ln w="40651" cap="flat">
              <a:solidFill>
                <a:srgbClr val="E8E8E8">
                  <a:alpha val="100000"/>
                </a:srgbClr>
              </a:solidFill>
              <a:prstDash val="solid"/>
              <a:round/>
            </a:ln>
          </p:spPr>
          <p:txBody>
            <a:bodyPr/>
            <a:lstStyle/>
            <a:p/>
          </p:txBody>
        </p:sp>
        <p:sp>
          <p:nvSpPr>
            <p:cNvPr id="46" name="pt46"/>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329487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6" name="pt96"/>
            <p:cNvSpPr/>
            <p:nvPr/>
          </p:nvSpPr>
          <p:spPr>
            <a:xfrm>
              <a:off x="2423549" y="353972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7" name="pt97"/>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329487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9" name="pt99"/>
            <p:cNvSpPr/>
            <p:nvPr/>
          </p:nvSpPr>
          <p:spPr>
            <a:xfrm>
              <a:off x="4767428" y="329487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0" name="pt100"/>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353972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5" name="pt105"/>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tx151"/>
            <p:cNvSpPr/>
            <p:nvPr/>
          </p:nvSpPr>
          <p:spPr>
            <a:xfrm>
              <a:off x="1127628" y="831643"/>
              <a:ext cx="12374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(123,000)</a:t>
              </a:r>
            </a:p>
          </p:txBody>
        </p:sp>
        <p:sp>
          <p:nvSpPr>
            <p:cNvPr id="152" name="tx152"/>
            <p:cNvSpPr/>
            <p:nvPr/>
          </p:nvSpPr>
          <p:spPr>
            <a:xfrm>
              <a:off x="1444242" y="107649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(57,000)</a:t>
              </a:r>
            </a:p>
          </p:txBody>
        </p:sp>
        <p:sp>
          <p:nvSpPr>
            <p:cNvPr id="153" name="tx153"/>
            <p:cNvSpPr/>
            <p:nvPr/>
          </p:nvSpPr>
          <p:spPr>
            <a:xfrm>
              <a:off x="1261264" y="1321344"/>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(49,000)</a:t>
              </a:r>
            </a:p>
          </p:txBody>
        </p:sp>
        <p:sp>
          <p:nvSpPr>
            <p:cNvPr id="154" name="tx154"/>
            <p:cNvSpPr/>
            <p:nvPr/>
          </p:nvSpPr>
          <p:spPr>
            <a:xfrm>
              <a:off x="1324686" y="1566195"/>
              <a:ext cx="104037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(32,000)</a:t>
              </a:r>
            </a:p>
          </p:txBody>
        </p:sp>
        <p:sp>
          <p:nvSpPr>
            <p:cNvPr id="155" name="tx155"/>
            <p:cNvSpPr/>
            <p:nvPr/>
          </p:nvSpPr>
          <p:spPr>
            <a:xfrm>
              <a:off x="1423060" y="1811046"/>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(28,000)</a:t>
              </a:r>
            </a:p>
          </p:txBody>
        </p:sp>
        <p:sp>
          <p:nvSpPr>
            <p:cNvPr id="156" name="tx156"/>
            <p:cNvSpPr/>
            <p:nvPr/>
          </p:nvSpPr>
          <p:spPr>
            <a:xfrm>
              <a:off x="1233228" y="2055897"/>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57" name="tx157"/>
            <p:cNvSpPr/>
            <p:nvPr/>
          </p:nvSpPr>
          <p:spPr>
            <a:xfrm>
              <a:off x="1233289" y="2300748"/>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(17,000)</a:t>
              </a:r>
            </a:p>
          </p:txBody>
        </p:sp>
        <p:sp>
          <p:nvSpPr>
            <p:cNvPr id="158" name="tx158"/>
            <p:cNvSpPr/>
            <p:nvPr/>
          </p:nvSpPr>
          <p:spPr>
            <a:xfrm>
              <a:off x="1563612" y="2545599"/>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(6,000)</a:t>
              </a:r>
            </a:p>
          </p:txBody>
        </p:sp>
        <p:sp>
          <p:nvSpPr>
            <p:cNvPr id="159" name="tx159"/>
            <p:cNvSpPr/>
            <p:nvPr/>
          </p:nvSpPr>
          <p:spPr>
            <a:xfrm>
              <a:off x="1423060" y="279044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(6,000)</a:t>
              </a:r>
            </a:p>
          </p:txBody>
        </p:sp>
        <p:sp>
          <p:nvSpPr>
            <p:cNvPr id="160" name="tx160"/>
            <p:cNvSpPr/>
            <p:nvPr/>
          </p:nvSpPr>
          <p:spPr>
            <a:xfrm>
              <a:off x="1465176" y="3035300"/>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(5,000)</a:t>
              </a:r>
            </a:p>
          </p:txBody>
        </p:sp>
        <p:sp>
          <p:nvSpPr>
            <p:cNvPr id="161" name="tx161"/>
            <p:cNvSpPr/>
            <p:nvPr/>
          </p:nvSpPr>
          <p:spPr>
            <a:xfrm>
              <a:off x="783287" y="3280151"/>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62" name="tx162"/>
            <p:cNvSpPr/>
            <p:nvPr/>
          </p:nvSpPr>
          <p:spPr>
            <a:xfrm>
              <a:off x="551153"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63" name="tx163"/>
            <p:cNvSpPr/>
            <p:nvPr/>
          </p:nvSpPr>
          <p:spPr>
            <a:xfrm>
              <a:off x="1521496" y="376985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(2,000)</a:t>
              </a:r>
            </a:p>
          </p:txBody>
        </p:sp>
        <p:sp>
          <p:nvSpPr>
            <p:cNvPr id="164" name="tx164"/>
            <p:cNvSpPr/>
            <p:nvPr/>
          </p:nvSpPr>
          <p:spPr>
            <a:xfrm>
              <a:off x="966079" y="4014704"/>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65" name="tx165"/>
            <p:cNvSpPr/>
            <p:nvPr/>
          </p:nvSpPr>
          <p:spPr>
            <a:xfrm>
              <a:off x="1163075" y="4259555"/>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66" name="tx166"/>
            <p:cNvSpPr/>
            <p:nvPr/>
          </p:nvSpPr>
          <p:spPr>
            <a:xfrm>
              <a:off x="1500376" y="4504406"/>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(2,000)</a:t>
              </a:r>
            </a:p>
          </p:txBody>
        </p:sp>
        <p:sp>
          <p:nvSpPr>
            <p:cNvPr id="167" name="tx167"/>
            <p:cNvSpPr/>
            <p:nvPr/>
          </p:nvSpPr>
          <p:spPr>
            <a:xfrm>
              <a:off x="1479256" y="474925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68" name="tx168"/>
            <p:cNvSpPr/>
            <p:nvPr/>
          </p:nvSpPr>
          <p:spPr>
            <a:xfrm>
              <a:off x="1458260"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69" name="tx169"/>
            <p:cNvSpPr/>
            <p:nvPr/>
          </p:nvSpPr>
          <p:spPr>
            <a:xfrm>
              <a:off x="1440598" y="5238958"/>
              <a:ext cx="9244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(&lt;1,000)</a:t>
              </a:r>
            </a:p>
          </p:txBody>
        </p:sp>
        <p:sp>
          <p:nvSpPr>
            <p:cNvPr id="170" name="tx170"/>
            <p:cNvSpPr/>
            <p:nvPr/>
          </p:nvSpPr>
          <p:spPr>
            <a:xfrm>
              <a:off x="1433435"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71" name="tx171"/>
            <p:cNvSpPr/>
            <p:nvPr/>
          </p:nvSpPr>
          <p:spPr>
            <a:xfrm>
              <a:off x="1285842"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(&lt;500)</a:t>
              </a:r>
            </a:p>
          </p:txBody>
        </p:sp>
        <p:sp>
          <p:nvSpPr>
            <p:cNvPr id="172" name="tx172"/>
            <p:cNvSpPr/>
            <p:nvPr/>
          </p:nvSpPr>
          <p:spPr>
            <a:xfrm>
              <a:off x="7287203" y="831643"/>
              <a:ext cx="12374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(134,000)</a:t>
              </a:r>
            </a:p>
          </p:txBody>
        </p:sp>
        <p:sp>
          <p:nvSpPr>
            <p:cNvPr id="173" name="tx173"/>
            <p:cNvSpPr/>
            <p:nvPr/>
          </p:nvSpPr>
          <p:spPr>
            <a:xfrm>
              <a:off x="7287203" y="107649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(63,000)</a:t>
              </a:r>
            </a:p>
          </p:txBody>
        </p:sp>
        <p:sp>
          <p:nvSpPr>
            <p:cNvPr id="174" name="tx174"/>
            <p:cNvSpPr/>
            <p:nvPr/>
          </p:nvSpPr>
          <p:spPr>
            <a:xfrm>
              <a:off x="7287203" y="1321344"/>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(42,000)</a:t>
              </a:r>
            </a:p>
          </p:txBody>
        </p:sp>
        <p:sp>
          <p:nvSpPr>
            <p:cNvPr id="175" name="tx175"/>
            <p:cNvSpPr/>
            <p:nvPr/>
          </p:nvSpPr>
          <p:spPr>
            <a:xfrm>
              <a:off x="7287203" y="1566195"/>
              <a:ext cx="101233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(27,000)</a:t>
              </a:r>
            </a:p>
          </p:txBody>
        </p:sp>
        <p:sp>
          <p:nvSpPr>
            <p:cNvPr id="176" name="tx176"/>
            <p:cNvSpPr/>
            <p:nvPr/>
          </p:nvSpPr>
          <p:spPr>
            <a:xfrm>
              <a:off x="7287203" y="1811046"/>
              <a:ext cx="104037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(26,000)</a:t>
              </a:r>
            </a:p>
          </p:txBody>
        </p:sp>
        <p:sp>
          <p:nvSpPr>
            <p:cNvPr id="177" name="tx177"/>
            <p:cNvSpPr/>
            <p:nvPr/>
          </p:nvSpPr>
          <p:spPr>
            <a:xfrm>
              <a:off x="7287203" y="2055897"/>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(22,000)</a:t>
              </a:r>
            </a:p>
          </p:txBody>
        </p:sp>
        <p:sp>
          <p:nvSpPr>
            <p:cNvPr id="178" name="tx178"/>
            <p:cNvSpPr/>
            <p:nvPr/>
          </p:nvSpPr>
          <p:spPr>
            <a:xfrm>
              <a:off x="7287203" y="2300748"/>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79" name="tx179"/>
            <p:cNvSpPr/>
            <p:nvPr/>
          </p:nvSpPr>
          <p:spPr>
            <a:xfrm>
              <a:off x="7287203" y="254559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(11,000)</a:t>
              </a:r>
            </a:p>
          </p:txBody>
        </p:sp>
        <p:sp>
          <p:nvSpPr>
            <p:cNvPr id="180" name="tx180"/>
            <p:cNvSpPr/>
            <p:nvPr/>
          </p:nvSpPr>
          <p:spPr>
            <a:xfrm>
              <a:off x="7287203" y="2790449"/>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(6,000)</a:t>
              </a:r>
            </a:p>
          </p:txBody>
        </p:sp>
        <p:sp>
          <p:nvSpPr>
            <p:cNvPr id="181" name="tx181"/>
            <p:cNvSpPr/>
            <p:nvPr/>
          </p:nvSpPr>
          <p:spPr>
            <a:xfrm>
              <a:off x="7287203" y="3035300"/>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(5,000)</a:t>
              </a:r>
            </a:p>
          </p:txBody>
        </p:sp>
        <p:sp>
          <p:nvSpPr>
            <p:cNvPr id="182" name="tx182"/>
            <p:cNvSpPr/>
            <p:nvPr/>
          </p:nvSpPr>
          <p:spPr>
            <a:xfrm>
              <a:off x="7287203" y="3280151"/>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83" name="tx183"/>
            <p:cNvSpPr/>
            <p:nvPr/>
          </p:nvSpPr>
          <p:spPr>
            <a:xfrm>
              <a:off x="7287203" y="3525002"/>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(2,000)</a:t>
              </a:r>
            </a:p>
          </p:txBody>
        </p:sp>
        <p:sp>
          <p:nvSpPr>
            <p:cNvPr id="184" name="tx184"/>
            <p:cNvSpPr/>
            <p:nvPr/>
          </p:nvSpPr>
          <p:spPr>
            <a:xfrm>
              <a:off x="7287203" y="3769853"/>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(2,000)</a:t>
              </a:r>
            </a:p>
          </p:txBody>
        </p:sp>
        <p:sp>
          <p:nvSpPr>
            <p:cNvPr id="185" name="tx185"/>
            <p:cNvSpPr/>
            <p:nvPr/>
          </p:nvSpPr>
          <p:spPr>
            <a:xfrm>
              <a:off x="7287203" y="4014704"/>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86" name="tx186"/>
            <p:cNvSpPr/>
            <p:nvPr/>
          </p:nvSpPr>
          <p:spPr>
            <a:xfrm>
              <a:off x="7287203" y="4259555"/>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(1,000)</a:t>
              </a:r>
            </a:p>
          </p:txBody>
        </p:sp>
        <p:sp>
          <p:nvSpPr>
            <p:cNvPr id="187" name="tx187"/>
            <p:cNvSpPr/>
            <p:nvPr/>
          </p:nvSpPr>
          <p:spPr>
            <a:xfrm>
              <a:off x="7287203" y="4504406"/>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(1,000)</a:t>
              </a:r>
            </a:p>
          </p:txBody>
        </p:sp>
        <p:sp>
          <p:nvSpPr>
            <p:cNvPr id="188" name="tx188"/>
            <p:cNvSpPr/>
            <p:nvPr/>
          </p:nvSpPr>
          <p:spPr>
            <a:xfrm>
              <a:off x="7287203" y="474925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89" name="tx189"/>
            <p:cNvSpPr/>
            <p:nvPr/>
          </p:nvSpPr>
          <p:spPr>
            <a:xfrm>
              <a:off x="7287203" y="4994107"/>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(1,000)</a:t>
              </a:r>
            </a:p>
          </p:txBody>
        </p:sp>
        <p:sp>
          <p:nvSpPr>
            <p:cNvPr id="190" name="tx190"/>
            <p:cNvSpPr/>
            <p:nvPr/>
          </p:nvSpPr>
          <p:spPr>
            <a:xfrm>
              <a:off x="7287203" y="5238958"/>
              <a:ext cx="1184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(&lt;1,000)</a:t>
              </a:r>
            </a:p>
          </p:txBody>
        </p:sp>
        <p:sp>
          <p:nvSpPr>
            <p:cNvPr id="191" name="tx191"/>
            <p:cNvSpPr/>
            <p:nvPr/>
          </p:nvSpPr>
          <p:spPr>
            <a:xfrm>
              <a:off x="7287203"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92" name="tx192"/>
            <p:cNvSpPr/>
            <p:nvPr/>
          </p:nvSpPr>
          <p:spPr>
            <a:xfrm>
              <a:off x="7287203" y="5728660"/>
              <a:ext cx="8751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(&lt;500)</a:t>
              </a:r>
            </a:p>
          </p:txBody>
        </p:sp>
        <p:sp>
          <p:nvSpPr>
            <p:cNvPr id="193" name="tx19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4" name="tx194"/>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5" name="tx195"/>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6" name="tx196"/>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97" name="tx197"/>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98" name="tx198"/>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9" name="tx199"/>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0" name="tx200"/>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1" name="tx201"/>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2" name="tx202"/>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3" name="tx20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4" name="tx204"/>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5" name="tx205"/>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6" name="tx206"/>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07" name="tx207"/>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08" name="tx208"/>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9" name="tx209"/>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0" name="tx210"/>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1" name="tx211"/>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2" name="tx212"/>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4" name="tx2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15" name="tx2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16" name="tx2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17" name="tx2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18" name="tx2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19" name="tx219"/>
            <p:cNvSpPr/>
            <p:nvPr/>
          </p:nvSpPr>
          <p:spPr>
            <a:xfrm>
              <a:off x="695044" y="398022"/>
              <a:ext cx="51810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ECAR, 2021-2025</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21" name="tx2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Bosnia and Herzegovina ranked number 12 out of 21 countries with 4,000 zero-dose children.
In 2025, Bosnia and Herzegovina ranked number 11 out of 21 countries with 4,000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334894"/>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633908"/>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932923"/>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2231937"/>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468538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984401"/>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283416"/>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582430"/>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1881444"/>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3" name="pl13"/>
            <p:cNvSpPr/>
            <p:nvPr/>
          </p:nvSpPr>
          <p:spPr>
            <a:xfrm>
              <a:off x="13744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1248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5054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7886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027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69905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5428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818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095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3711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71992" y="3427188"/>
              <a:ext cx="204851" cy="1258199"/>
            </a:xfrm>
            <a:prstGeom prst="rect">
              <a:avLst/>
            </a:prstGeom>
            <a:solidFill>
              <a:srgbClr val="80BD41">
                <a:alpha val="100000"/>
              </a:srgbClr>
            </a:solidFill>
          </p:spPr>
          <p:txBody>
            <a:bodyPr/>
            <a:lstStyle/>
            <a:p/>
          </p:txBody>
        </p:sp>
        <p:sp>
          <p:nvSpPr>
            <p:cNvPr id="28" name="rc28"/>
            <p:cNvSpPr/>
            <p:nvPr/>
          </p:nvSpPr>
          <p:spPr>
            <a:xfrm>
              <a:off x="1271992" y="3205150"/>
              <a:ext cx="204851" cy="148013"/>
            </a:xfrm>
            <a:prstGeom prst="rect">
              <a:avLst/>
            </a:prstGeom>
            <a:solidFill>
              <a:srgbClr val="0058AB">
                <a:alpha val="100000"/>
              </a:srgbClr>
            </a:solidFill>
          </p:spPr>
          <p:txBody>
            <a:bodyPr/>
            <a:lstStyle/>
            <a:p/>
          </p:txBody>
        </p:sp>
        <p:sp>
          <p:nvSpPr>
            <p:cNvPr id="29" name="rc29"/>
            <p:cNvSpPr/>
            <p:nvPr/>
          </p:nvSpPr>
          <p:spPr>
            <a:xfrm>
              <a:off x="1271992" y="3353164"/>
              <a:ext cx="204851" cy="74024"/>
            </a:xfrm>
            <a:prstGeom prst="rect">
              <a:avLst/>
            </a:prstGeom>
            <a:solidFill>
              <a:srgbClr val="1CABE2">
                <a:alpha val="100000"/>
              </a:srgbClr>
            </a:solidFill>
          </p:spPr>
          <p:txBody>
            <a:bodyPr/>
            <a:lstStyle/>
            <a:p/>
          </p:txBody>
        </p:sp>
        <p:sp>
          <p:nvSpPr>
            <p:cNvPr id="30" name="rc30"/>
            <p:cNvSpPr/>
            <p:nvPr/>
          </p:nvSpPr>
          <p:spPr>
            <a:xfrm>
              <a:off x="1499604" y="3365010"/>
              <a:ext cx="204851" cy="1320376"/>
            </a:xfrm>
            <a:prstGeom prst="rect">
              <a:avLst/>
            </a:prstGeom>
            <a:solidFill>
              <a:srgbClr val="80BD41">
                <a:alpha val="100000"/>
              </a:srgbClr>
            </a:solidFill>
          </p:spPr>
          <p:txBody>
            <a:bodyPr/>
            <a:lstStyle/>
            <a:p/>
          </p:txBody>
        </p:sp>
        <p:sp>
          <p:nvSpPr>
            <p:cNvPr id="31" name="rc31"/>
            <p:cNvSpPr/>
            <p:nvPr/>
          </p:nvSpPr>
          <p:spPr>
            <a:xfrm>
              <a:off x="1499604" y="3234417"/>
              <a:ext cx="204851" cy="87062"/>
            </a:xfrm>
            <a:prstGeom prst="rect">
              <a:avLst/>
            </a:prstGeom>
            <a:solidFill>
              <a:srgbClr val="0058AB">
                <a:alpha val="100000"/>
              </a:srgbClr>
            </a:solidFill>
          </p:spPr>
          <p:txBody>
            <a:bodyPr/>
            <a:lstStyle/>
            <a:p/>
          </p:txBody>
        </p:sp>
        <p:sp>
          <p:nvSpPr>
            <p:cNvPr id="32" name="rc32"/>
            <p:cNvSpPr/>
            <p:nvPr/>
          </p:nvSpPr>
          <p:spPr>
            <a:xfrm>
              <a:off x="1499604" y="3321479"/>
              <a:ext cx="204851" cy="43531"/>
            </a:xfrm>
            <a:prstGeom prst="rect">
              <a:avLst/>
            </a:prstGeom>
            <a:solidFill>
              <a:srgbClr val="1CABE2">
                <a:alpha val="100000"/>
              </a:srgbClr>
            </a:solidFill>
          </p:spPr>
          <p:txBody>
            <a:bodyPr/>
            <a:lstStyle/>
            <a:p/>
          </p:txBody>
        </p:sp>
        <p:sp>
          <p:nvSpPr>
            <p:cNvPr id="33" name="rc33"/>
            <p:cNvSpPr/>
            <p:nvPr/>
          </p:nvSpPr>
          <p:spPr>
            <a:xfrm>
              <a:off x="1727217" y="3506224"/>
              <a:ext cx="204851" cy="1179162"/>
            </a:xfrm>
            <a:prstGeom prst="rect">
              <a:avLst/>
            </a:prstGeom>
            <a:solidFill>
              <a:srgbClr val="80BD41">
                <a:alpha val="100000"/>
              </a:srgbClr>
            </a:solidFill>
          </p:spPr>
          <p:txBody>
            <a:bodyPr/>
            <a:lstStyle/>
            <a:p/>
          </p:txBody>
        </p:sp>
        <p:sp>
          <p:nvSpPr>
            <p:cNvPr id="34" name="rc34"/>
            <p:cNvSpPr/>
            <p:nvPr/>
          </p:nvSpPr>
          <p:spPr>
            <a:xfrm>
              <a:off x="1727217" y="3211424"/>
              <a:ext cx="204851" cy="206370"/>
            </a:xfrm>
            <a:prstGeom prst="rect">
              <a:avLst/>
            </a:prstGeom>
            <a:solidFill>
              <a:srgbClr val="0058AB">
                <a:alpha val="100000"/>
              </a:srgbClr>
            </a:solidFill>
          </p:spPr>
          <p:txBody>
            <a:bodyPr/>
            <a:lstStyle/>
            <a:p/>
          </p:txBody>
        </p:sp>
        <p:sp>
          <p:nvSpPr>
            <p:cNvPr id="35" name="rc35"/>
            <p:cNvSpPr/>
            <p:nvPr/>
          </p:nvSpPr>
          <p:spPr>
            <a:xfrm>
              <a:off x="1727217" y="3417794"/>
              <a:ext cx="204851" cy="88429"/>
            </a:xfrm>
            <a:prstGeom prst="rect">
              <a:avLst/>
            </a:prstGeom>
            <a:solidFill>
              <a:srgbClr val="1CABE2">
                <a:alpha val="100000"/>
              </a:srgbClr>
            </a:solidFill>
          </p:spPr>
          <p:txBody>
            <a:bodyPr/>
            <a:lstStyle/>
            <a:p/>
          </p:txBody>
        </p:sp>
        <p:sp>
          <p:nvSpPr>
            <p:cNvPr id="36" name="rc36"/>
            <p:cNvSpPr/>
            <p:nvPr/>
          </p:nvSpPr>
          <p:spPr>
            <a:xfrm>
              <a:off x="1954829" y="3410890"/>
              <a:ext cx="204851" cy="1274496"/>
            </a:xfrm>
            <a:prstGeom prst="rect">
              <a:avLst/>
            </a:prstGeom>
            <a:solidFill>
              <a:srgbClr val="80BD41">
                <a:alpha val="100000"/>
              </a:srgbClr>
            </a:solidFill>
          </p:spPr>
          <p:txBody>
            <a:bodyPr/>
            <a:lstStyle/>
            <a:p/>
          </p:txBody>
        </p:sp>
        <p:sp>
          <p:nvSpPr>
            <p:cNvPr id="37" name="rc37"/>
            <p:cNvSpPr/>
            <p:nvPr/>
          </p:nvSpPr>
          <p:spPr>
            <a:xfrm>
              <a:off x="1954829" y="3220467"/>
              <a:ext cx="204851" cy="102554"/>
            </a:xfrm>
            <a:prstGeom prst="rect">
              <a:avLst/>
            </a:prstGeom>
            <a:solidFill>
              <a:srgbClr val="0058AB">
                <a:alpha val="100000"/>
              </a:srgbClr>
            </a:solidFill>
          </p:spPr>
          <p:txBody>
            <a:bodyPr/>
            <a:lstStyle/>
            <a:p/>
          </p:txBody>
        </p:sp>
        <p:sp>
          <p:nvSpPr>
            <p:cNvPr id="38" name="rc38"/>
            <p:cNvSpPr/>
            <p:nvPr/>
          </p:nvSpPr>
          <p:spPr>
            <a:xfrm>
              <a:off x="1954829" y="3323021"/>
              <a:ext cx="204851" cy="87868"/>
            </a:xfrm>
            <a:prstGeom prst="rect">
              <a:avLst/>
            </a:prstGeom>
            <a:solidFill>
              <a:srgbClr val="1CABE2">
                <a:alpha val="100000"/>
              </a:srgbClr>
            </a:solidFill>
          </p:spPr>
          <p:txBody>
            <a:bodyPr/>
            <a:lstStyle/>
            <a:p/>
          </p:txBody>
        </p:sp>
        <p:sp>
          <p:nvSpPr>
            <p:cNvPr id="39" name="rc39"/>
            <p:cNvSpPr/>
            <p:nvPr/>
          </p:nvSpPr>
          <p:spPr>
            <a:xfrm>
              <a:off x="2182442" y="3458592"/>
              <a:ext cx="204851" cy="1226794"/>
            </a:xfrm>
            <a:prstGeom prst="rect">
              <a:avLst/>
            </a:prstGeom>
            <a:solidFill>
              <a:srgbClr val="80BD41">
                <a:alpha val="100000"/>
              </a:srgbClr>
            </a:solidFill>
          </p:spPr>
          <p:txBody>
            <a:bodyPr/>
            <a:lstStyle/>
            <a:p/>
          </p:txBody>
        </p:sp>
        <p:sp>
          <p:nvSpPr>
            <p:cNvPr id="40" name="rc40"/>
            <p:cNvSpPr/>
            <p:nvPr/>
          </p:nvSpPr>
          <p:spPr>
            <a:xfrm>
              <a:off x="2182442" y="3224918"/>
              <a:ext cx="204851" cy="102238"/>
            </a:xfrm>
            <a:prstGeom prst="rect">
              <a:avLst/>
            </a:prstGeom>
            <a:solidFill>
              <a:srgbClr val="0058AB">
                <a:alpha val="100000"/>
              </a:srgbClr>
            </a:solidFill>
          </p:spPr>
          <p:txBody>
            <a:bodyPr/>
            <a:lstStyle/>
            <a:p/>
          </p:txBody>
        </p:sp>
        <p:sp>
          <p:nvSpPr>
            <p:cNvPr id="41" name="rc41"/>
            <p:cNvSpPr/>
            <p:nvPr/>
          </p:nvSpPr>
          <p:spPr>
            <a:xfrm>
              <a:off x="2182442" y="3327157"/>
              <a:ext cx="204851" cy="131434"/>
            </a:xfrm>
            <a:prstGeom prst="rect">
              <a:avLst/>
            </a:prstGeom>
            <a:solidFill>
              <a:srgbClr val="1CABE2">
                <a:alpha val="100000"/>
              </a:srgbClr>
            </a:solidFill>
          </p:spPr>
          <p:txBody>
            <a:bodyPr/>
            <a:lstStyle/>
            <a:p/>
          </p:txBody>
        </p:sp>
        <p:sp>
          <p:nvSpPr>
            <p:cNvPr id="42" name="rc42"/>
            <p:cNvSpPr/>
            <p:nvPr/>
          </p:nvSpPr>
          <p:spPr>
            <a:xfrm>
              <a:off x="2410055" y="3383271"/>
              <a:ext cx="204851" cy="1302115"/>
            </a:xfrm>
            <a:prstGeom prst="rect">
              <a:avLst/>
            </a:prstGeom>
            <a:solidFill>
              <a:srgbClr val="80BD41">
                <a:alpha val="100000"/>
              </a:srgbClr>
            </a:solidFill>
          </p:spPr>
          <p:txBody>
            <a:bodyPr/>
            <a:lstStyle/>
            <a:p/>
          </p:txBody>
        </p:sp>
        <p:sp>
          <p:nvSpPr>
            <p:cNvPr id="43" name="rc43"/>
            <p:cNvSpPr/>
            <p:nvPr/>
          </p:nvSpPr>
          <p:spPr>
            <a:xfrm>
              <a:off x="2410055" y="3285273"/>
              <a:ext cx="204851" cy="69993"/>
            </a:xfrm>
            <a:prstGeom prst="rect">
              <a:avLst/>
            </a:prstGeom>
            <a:solidFill>
              <a:srgbClr val="0058AB">
                <a:alpha val="100000"/>
              </a:srgbClr>
            </a:solidFill>
          </p:spPr>
          <p:txBody>
            <a:bodyPr/>
            <a:lstStyle/>
            <a:p/>
          </p:txBody>
        </p:sp>
        <p:sp>
          <p:nvSpPr>
            <p:cNvPr id="44" name="rc44"/>
            <p:cNvSpPr/>
            <p:nvPr/>
          </p:nvSpPr>
          <p:spPr>
            <a:xfrm>
              <a:off x="2410055" y="3355267"/>
              <a:ext cx="204851" cy="28004"/>
            </a:xfrm>
            <a:prstGeom prst="rect">
              <a:avLst/>
            </a:prstGeom>
            <a:solidFill>
              <a:srgbClr val="1CABE2">
                <a:alpha val="100000"/>
              </a:srgbClr>
            </a:solidFill>
          </p:spPr>
          <p:txBody>
            <a:bodyPr/>
            <a:lstStyle/>
            <a:p/>
          </p:txBody>
        </p:sp>
        <p:sp>
          <p:nvSpPr>
            <p:cNvPr id="45" name="rc45"/>
            <p:cNvSpPr/>
            <p:nvPr/>
          </p:nvSpPr>
          <p:spPr>
            <a:xfrm>
              <a:off x="2637667" y="3508817"/>
              <a:ext cx="204851" cy="1176569"/>
            </a:xfrm>
            <a:prstGeom prst="rect">
              <a:avLst/>
            </a:prstGeom>
            <a:solidFill>
              <a:srgbClr val="80BD41">
                <a:alpha val="100000"/>
              </a:srgbClr>
            </a:solidFill>
          </p:spPr>
          <p:txBody>
            <a:bodyPr/>
            <a:lstStyle/>
            <a:p/>
          </p:txBody>
        </p:sp>
        <p:sp>
          <p:nvSpPr>
            <p:cNvPr id="46" name="rc46"/>
            <p:cNvSpPr/>
            <p:nvPr/>
          </p:nvSpPr>
          <p:spPr>
            <a:xfrm>
              <a:off x="2637667" y="3333010"/>
              <a:ext cx="204851" cy="81139"/>
            </a:xfrm>
            <a:prstGeom prst="rect">
              <a:avLst/>
            </a:prstGeom>
            <a:solidFill>
              <a:srgbClr val="0058AB">
                <a:alpha val="100000"/>
              </a:srgbClr>
            </a:solidFill>
          </p:spPr>
          <p:txBody>
            <a:bodyPr/>
            <a:lstStyle/>
            <a:p/>
          </p:txBody>
        </p:sp>
        <p:sp>
          <p:nvSpPr>
            <p:cNvPr id="47" name="rc47"/>
            <p:cNvSpPr/>
            <p:nvPr/>
          </p:nvSpPr>
          <p:spPr>
            <a:xfrm>
              <a:off x="2637667" y="3414149"/>
              <a:ext cx="204851" cy="94668"/>
            </a:xfrm>
            <a:prstGeom prst="rect">
              <a:avLst/>
            </a:prstGeom>
            <a:solidFill>
              <a:srgbClr val="1CABE2">
                <a:alpha val="100000"/>
              </a:srgbClr>
            </a:solidFill>
          </p:spPr>
          <p:txBody>
            <a:bodyPr/>
            <a:lstStyle/>
            <a:p/>
          </p:txBody>
        </p:sp>
        <p:sp>
          <p:nvSpPr>
            <p:cNvPr id="48" name="rc48"/>
            <p:cNvSpPr/>
            <p:nvPr/>
          </p:nvSpPr>
          <p:spPr>
            <a:xfrm>
              <a:off x="2865280" y="3415692"/>
              <a:ext cx="204851" cy="1269695"/>
            </a:xfrm>
            <a:prstGeom prst="rect">
              <a:avLst/>
            </a:prstGeom>
            <a:solidFill>
              <a:srgbClr val="80BD41">
                <a:alpha val="100000"/>
              </a:srgbClr>
            </a:solidFill>
          </p:spPr>
          <p:txBody>
            <a:bodyPr/>
            <a:lstStyle/>
            <a:p/>
          </p:txBody>
        </p:sp>
        <p:sp>
          <p:nvSpPr>
            <p:cNvPr id="49" name="rc49"/>
            <p:cNvSpPr/>
            <p:nvPr/>
          </p:nvSpPr>
          <p:spPr>
            <a:xfrm>
              <a:off x="2865280" y="3348853"/>
              <a:ext cx="204851" cy="53450"/>
            </a:xfrm>
            <a:prstGeom prst="rect">
              <a:avLst/>
            </a:prstGeom>
            <a:solidFill>
              <a:srgbClr val="0058AB">
                <a:alpha val="100000"/>
              </a:srgbClr>
            </a:solidFill>
          </p:spPr>
          <p:txBody>
            <a:bodyPr/>
            <a:lstStyle/>
            <a:p/>
          </p:txBody>
        </p:sp>
        <p:sp>
          <p:nvSpPr>
            <p:cNvPr id="50" name="rc50"/>
            <p:cNvSpPr/>
            <p:nvPr/>
          </p:nvSpPr>
          <p:spPr>
            <a:xfrm>
              <a:off x="2865280" y="3402303"/>
              <a:ext cx="204851" cy="13388"/>
            </a:xfrm>
            <a:prstGeom prst="rect">
              <a:avLst/>
            </a:prstGeom>
            <a:solidFill>
              <a:srgbClr val="1CABE2">
                <a:alpha val="100000"/>
              </a:srgbClr>
            </a:solidFill>
          </p:spPr>
          <p:txBody>
            <a:bodyPr/>
            <a:lstStyle/>
            <a:p/>
          </p:txBody>
        </p:sp>
        <p:sp>
          <p:nvSpPr>
            <p:cNvPr id="51" name="rc51"/>
            <p:cNvSpPr/>
            <p:nvPr/>
          </p:nvSpPr>
          <p:spPr>
            <a:xfrm>
              <a:off x="3092892" y="3491573"/>
              <a:ext cx="204851" cy="1193813"/>
            </a:xfrm>
            <a:prstGeom prst="rect">
              <a:avLst/>
            </a:prstGeom>
            <a:solidFill>
              <a:srgbClr val="80BD41">
                <a:alpha val="100000"/>
              </a:srgbClr>
            </a:solidFill>
          </p:spPr>
          <p:txBody>
            <a:bodyPr/>
            <a:lstStyle/>
            <a:p/>
          </p:txBody>
        </p:sp>
        <p:sp>
          <p:nvSpPr>
            <p:cNvPr id="52" name="rc52"/>
            <p:cNvSpPr/>
            <p:nvPr/>
          </p:nvSpPr>
          <p:spPr>
            <a:xfrm>
              <a:off x="3092892" y="3373492"/>
              <a:ext cx="204851" cy="65577"/>
            </a:xfrm>
            <a:prstGeom prst="rect">
              <a:avLst/>
            </a:prstGeom>
            <a:solidFill>
              <a:srgbClr val="0058AB">
                <a:alpha val="100000"/>
              </a:srgbClr>
            </a:solidFill>
          </p:spPr>
          <p:txBody>
            <a:bodyPr/>
            <a:lstStyle/>
            <a:p/>
          </p:txBody>
        </p:sp>
        <p:sp>
          <p:nvSpPr>
            <p:cNvPr id="53" name="rc53"/>
            <p:cNvSpPr/>
            <p:nvPr/>
          </p:nvSpPr>
          <p:spPr>
            <a:xfrm>
              <a:off x="3092892" y="3439069"/>
              <a:ext cx="204851" cy="52503"/>
            </a:xfrm>
            <a:prstGeom prst="rect">
              <a:avLst/>
            </a:prstGeom>
            <a:solidFill>
              <a:srgbClr val="1CABE2">
                <a:alpha val="100000"/>
              </a:srgbClr>
            </a:solidFill>
          </p:spPr>
          <p:txBody>
            <a:bodyPr/>
            <a:lstStyle/>
            <a:p/>
          </p:txBody>
        </p:sp>
        <p:sp>
          <p:nvSpPr>
            <p:cNvPr id="54" name="rc54"/>
            <p:cNvSpPr/>
            <p:nvPr/>
          </p:nvSpPr>
          <p:spPr>
            <a:xfrm>
              <a:off x="3320505" y="3497146"/>
              <a:ext cx="204851" cy="1188240"/>
            </a:xfrm>
            <a:prstGeom prst="rect">
              <a:avLst/>
            </a:prstGeom>
            <a:solidFill>
              <a:srgbClr val="80BD41">
                <a:alpha val="100000"/>
              </a:srgbClr>
            </a:solidFill>
          </p:spPr>
          <p:txBody>
            <a:bodyPr/>
            <a:lstStyle/>
            <a:p/>
          </p:txBody>
        </p:sp>
        <p:sp>
          <p:nvSpPr>
            <p:cNvPr id="55" name="rc55"/>
            <p:cNvSpPr/>
            <p:nvPr/>
          </p:nvSpPr>
          <p:spPr>
            <a:xfrm>
              <a:off x="3320505" y="3365115"/>
              <a:ext cx="204851" cy="65997"/>
            </a:xfrm>
            <a:prstGeom prst="rect">
              <a:avLst/>
            </a:prstGeom>
            <a:solidFill>
              <a:srgbClr val="0058AB">
                <a:alpha val="100000"/>
              </a:srgbClr>
            </a:solidFill>
          </p:spPr>
          <p:txBody>
            <a:bodyPr/>
            <a:lstStyle/>
            <a:p/>
          </p:txBody>
        </p:sp>
        <p:sp>
          <p:nvSpPr>
            <p:cNvPr id="56" name="rc56"/>
            <p:cNvSpPr/>
            <p:nvPr/>
          </p:nvSpPr>
          <p:spPr>
            <a:xfrm>
              <a:off x="3320505" y="3431113"/>
              <a:ext cx="204851" cy="66032"/>
            </a:xfrm>
            <a:prstGeom prst="rect">
              <a:avLst/>
            </a:prstGeom>
            <a:solidFill>
              <a:srgbClr val="1CABE2">
                <a:alpha val="100000"/>
              </a:srgbClr>
            </a:solidFill>
          </p:spPr>
          <p:txBody>
            <a:bodyPr/>
            <a:lstStyle/>
            <a:p/>
          </p:txBody>
        </p:sp>
        <p:sp>
          <p:nvSpPr>
            <p:cNvPr id="57" name="rc57"/>
            <p:cNvSpPr/>
            <p:nvPr/>
          </p:nvSpPr>
          <p:spPr>
            <a:xfrm>
              <a:off x="3548117" y="3565983"/>
              <a:ext cx="204851" cy="1119403"/>
            </a:xfrm>
            <a:prstGeom prst="rect">
              <a:avLst/>
            </a:prstGeom>
            <a:solidFill>
              <a:srgbClr val="80BD41">
                <a:alpha val="100000"/>
              </a:srgbClr>
            </a:solidFill>
          </p:spPr>
          <p:txBody>
            <a:bodyPr/>
            <a:lstStyle/>
            <a:p/>
          </p:txBody>
        </p:sp>
        <p:sp>
          <p:nvSpPr>
            <p:cNvPr id="58" name="rc58"/>
            <p:cNvSpPr/>
            <p:nvPr/>
          </p:nvSpPr>
          <p:spPr>
            <a:xfrm>
              <a:off x="3548117" y="3427643"/>
              <a:ext cx="204851" cy="62878"/>
            </a:xfrm>
            <a:prstGeom prst="rect">
              <a:avLst/>
            </a:prstGeom>
            <a:solidFill>
              <a:srgbClr val="0058AB">
                <a:alpha val="100000"/>
              </a:srgbClr>
            </a:solidFill>
          </p:spPr>
          <p:txBody>
            <a:bodyPr/>
            <a:lstStyle/>
            <a:p/>
          </p:txBody>
        </p:sp>
        <p:sp>
          <p:nvSpPr>
            <p:cNvPr id="59" name="rc59"/>
            <p:cNvSpPr/>
            <p:nvPr/>
          </p:nvSpPr>
          <p:spPr>
            <a:xfrm>
              <a:off x="3548117" y="3490522"/>
              <a:ext cx="204851" cy="75461"/>
            </a:xfrm>
            <a:prstGeom prst="rect">
              <a:avLst/>
            </a:prstGeom>
            <a:solidFill>
              <a:srgbClr val="1CABE2">
                <a:alpha val="100000"/>
              </a:srgbClr>
            </a:solidFill>
          </p:spPr>
          <p:txBody>
            <a:bodyPr/>
            <a:lstStyle/>
            <a:p/>
          </p:txBody>
        </p:sp>
        <p:sp>
          <p:nvSpPr>
            <p:cNvPr id="60" name="rc60"/>
            <p:cNvSpPr/>
            <p:nvPr/>
          </p:nvSpPr>
          <p:spPr>
            <a:xfrm>
              <a:off x="3775730" y="3667556"/>
              <a:ext cx="204851" cy="1017831"/>
            </a:xfrm>
            <a:prstGeom prst="rect">
              <a:avLst/>
            </a:prstGeom>
            <a:solidFill>
              <a:srgbClr val="80BD41">
                <a:alpha val="100000"/>
              </a:srgbClr>
            </a:solidFill>
          </p:spPr>
          <p:txBody>
            <a:bodyPr/>
            <a:lstStyle/>
            <a:p/>
          </p:txBody>
        </p:sp>
        <p:sp>
          <p:nvSpPr>
            <p:cNvPr id="61" name="rc61"/>
            <p:cNvSpPr/>
            <p:nvPr/>
          </p:nvSpPr>
          <p:spPr>
            <a:xfrm>
              <a:off x="3775730" y="3528760"/>
              <a:ext cx="204851" cy="69397"/>
            </a:xfrm>
            <a:prstGeom prst="rect">
              <a:avLst/>
            </a:prstGeom>
            <a:solidFill>
              <a:srgbClr val="0058AB">
                <a:alpha val="100000"/>
              </a:srgbClr>
            </a:solidFill>
          </p:spPr>
          <p:txBody>
            <a:bodyPr/>
            <a:lstStyle/>
            <a:p/>
          </p:txBody>
        </p:sp>
        <p:sp>
          <p:nvSpPr>
            <p:cNvPr id="62" name="rc62"/>
            <p:cNvSpPr/>
            <p:nvPr/>
          </p:nvSpPr>
          <p:spPr>
            <a:xfrm>
              <a:off x="3775730" y="3598158"/>
              <a:ext cx="204851" cy="69397"/>
            </a:xfrm>
            <a:prstGeom prst="rect">
              <a:avLst/>
            </a:prstGeom>
            <a:solidFill>
              <a:srgbClr val="1CABE2">
                <a:alpha val="100000"/>
              </a:srgbClr>
            </a:solidFill>
          </p:spPr>
          <p:txBody>
            <a:bodyPr/>
            <a:lstStyle/>
            <a:p/>
          </p:txBody>
        </p:sp>
        <p:sp>
          <p:nvSpPr>
            <p:cNvPr id="63" name="rc63"/>
            <p:cNvSpPr/>
            <p:nvPr/>
          </p:nvSpPr>
          <p:spPr>
            <a:xfrm>
              <a:off x="4003342" y="3641023"/>
              <a:ext cx="204851" cy="1044363"/>
            </a:xfrm>
            <a:prstGeom prst="rect">
              <a:avLst/>
            </a:prstGeom>
            <a:solidFill>
              <a:srgbClr val="80BD41">
                <a:alpha val="100000"/>
              </a:srgbClr>
            </a:solidFill>
          </p:spPr>
          <p:txBody>
            <a:bodyPr/>
            <a:lstStyle/>
            <a:p/>
          </p:txBody>
        </p:sp>
        <p:sp>
          <p:nvSpPr>
            <p:cNvPr id="64" name="rc64"/>
            <p:cNvSpPr/>
            <p:nvPr/>
          </p:nvSpPr>
          <p:spPr>
            <a:xfrm>
              <a:off x="4003342" y="3550211"/>
              <a:ext cx="204851" cy="56744"/>
            </a:xfrm>
            <a:prstGeom prst="rect">
              <a:avLst/>
            </a:prstGeom>
            <a:solidFill>
              <a:srgbClr val="0058AB">
                <a:alpha val="100000"/>
              </a:srgbClr>
            </a:solidFill>
          </p:spPr>
          <p:txBody>
            <a:bodyPr/>
            <a:lstStyle/>
            <a:p/>
          </p:txBody>
        </p:sp>
        <p:sp>
          <p:nvSpPr>
            <p:cNvPr id="65" name="rc65"/>
            <p:cNvSpPr/>
            <p:nvPr/>
          </p:nvSpPr>
          <p:spPr>
            <a:xfrm>
              <a:off x="4003342" y="3606955"/>
              <a:ext cx="204851" cy="34067"/>
            </a:xfrm>
            <a:prstGeom prst="rect">
              <a:avLst/>
            </a:prstGeom>
            <a:solidFill>
              <a:srgbClr val="1CABE2">
                <a:alpha val="100000"/>
              </a:srgbClr>
            </a:solidFill>
          </p:spPr>
          <p:txBody>
            <a:bodyPr/>
            <a:lstStyle/>
            <a:p/>
          </p:txBody>
        </p:sp>
        <p:sp>
          <p:nvSpPr>
            <p:cNvPr id="66" name="rc66"/>
            <p:cNvSpPr/>
            <p:nvPr/>
          </p:nvSpPr>
          <p:spPr>
            <a:xfrm>
              <a:off x="4230955" y="3706390"/>
              <a:ext cx="204851" cy="978996"/>
            </a:xfrm>
            <a:prstGeom prst="rect">
              <a:avLst/>
            </a:prstGeom>
            <a:solidFill>
              <a:srgbClr val="80BD41">
                <a:alpha val="100000"/>
              </a:srgbClr>
            </a:solidFill>
          </p:spPr>
          <p:txBody>
            <a:bodyPr/>
            <a:lstStyle/>
            <a:p/>
          </p:txBody>
        </p:sp>
        <p:sp>
          <p:nvSpPr>
            <p:cNvPr id="67" name="rc67"/>
            <p:cNvSpPr/>
            <p:nvPr/>
          </p:nvSpPr>
          <p:spPr>
            <a:xfrm>
              <a:off x="4230955" y="3585400"/>
              <a:ext cx="204851" cy="65997"/>
            </a:xfrm>
            <a:prstGeom prst="rect">
              <a:avLst/>
            </a:prstGeom>
            <a:solidFill>
              <a:srgbClr val="0058AB">
                <a:alpha val="100000"/>
              </a:srgbClr>
            </a:solidFill>
          </p:spPr>
          <p:txBody>
            <a:bodyPr/>
            <a:lstStyle/>
            <a:p/>
          </p:txBody>
        </p:sp>
        <p:sp>
          <p:nvSpPr>
            <p:cNvPr id="68" name="rc68"/>
            <p:cNvSpPr/>
            <p:nvPr/>
          </p:nvSpPr>
          <p:spPr>
            <a:xfrm>
              <a:off x="4230955" y="3651398"/>
              <a:ext cx="204851" cy="54992"/>
            </a:xfrm>
            <a:prstGeom prst="rect">
              <a:avLst/>
            </a:prstGeom>
            <a:solidFill>
              <a:srgbClr val="1CABE2">
                <a:alpha val="100000"/>
              </a:srgbClr>
            </a:solidFill>
          </p:spPr>
          <p:txBody>
            <a:bodyPr/>
            <a:lstStyle/>
            <a:p/>
          </p:txBody>
        </p:sp>
        <p:sp>
          <p:nvSpPr>
            <p:cNvPr id="69" name="rc69"/>
            <p:cNvSpPr/>
            <p:nvPr/>
          </p:nvSpPr>
          <p:spPr>
            <a:xfrm>
              <a:off x="4458568" y="3787459"/>
              <a:ext cx="204851" cy="897927"/>
            </a:xfrm>
            <a:prstGeom prst="rect">
              <a:avLst/>
            </a:prstGeom>
            <a:solidFill>
              <a:srgbClr val="80BD41">
                <a:alpha val="100000"/>
              </a:srgbClr>
            </a:solidFill>
          </p:spPr>
          <p:txBody>
            <a:bodyPr/>
            <a:lstStyle/>
            <a:p/>
          </p:txBody>
        </p:sp>
        <p:sp>
          <p:nvSpPr>
            <p:cNvPr id="70" name="rc70"/>
            <p:cNvSpPr/>
            <p:nvPr/>
          </p:nvSpPr>
          <p:spPr>
            <a:xfrm>
              <a:off x="4458568" y="3641269"/>
              <a:ext cx="204851" cy="83522"/>
            </a:xfrm>
            <a:prstGeom prst="rect">
              <a:avLst/>
            </a:prstGeom>
            <a:solidFill>
              <a:srgbClr val="0058AB">
                <a:alpha val="100000"/>
              </a:srgbClr>
            </a:solidFill>
          </p:spPr>
          <p:txBody>
            <a:bodyPr/>
            <a:lstStyle/>
            <a:p/>
          </p:txBody>
        </p:sp>
        <p:sp>
          <p:nvSpPr>
            <p:cNvPr id="71" name="rc71"/>
            <p:cNvSpPr/>
            <p:nvPr/>
          </p:nvSpPr>
          <p:spPr>
            <a:xfrm>
              <a:off x="4458568" y="3724791"/>
              <a:ext cx="204851" cy="62668"/>
            </a:xfrm>
            <a:prstGeom prst="rect">
              <a:avLst/>
            </a:prstGeom>
            <a:solidFill>
              <a:srgbClr val="1CABE2">
                <a:alpha val="100000"/>
              </a:srgbClr>
            </a:solidFill>
          </p:spPr>
          <p:txBody>
            <a:bodyPr/>
            <a:lstStyle/>
            <a:p/>
          </p:txBody>
        </p:sp>
        <p:sp>
          <p:nvSpPr>
            <p:cNvPr id="72" name="rc72"/>
            <p:cNvSpPr/>
            <p:nvPr/>
          </p:nvSpPr>
          <p:spPr>
            <a:xfrm>
              <a:off x="4686180" y="3828572"/>
              <a:ext cx="204851" cy="856814"/>
            </a:xfrm>
            <a:prstGeom prst="rect">
              <a:avLst/>
            </a:prstGeom>
            <a:solidFill>
              <a:srgbClr val="80BD41">
                <a:alpha val="100000"/>
              </a:srgbClr>
            </a:solidFill>
          </p:spPr>
          <p:txBody>
            <a:bodyPr/>
            <a:lstStyle/>
            <a:p/>
          </p:txBody>
        </p:sp>
        <p:sp>
          <p:nvSpPr>
            <p:cNvPr id="73" name="rc73"/>
            <p:cNvSpPr/>
            <p:nvPr/>
          </p:nvSpPr>
          <p:spPr>
            <a:xfrm>
              <a:off x="4686180" y="3640498"/>
              <a:ext cx="204851" cy="114926"/>
            </a:xfrm>
            <a:prstGeom prst="rect">
              <a:avLst/>
            </a:prstGeom>
            <a:solidFill>
              <a:srgbClr val="0058AB">
                <a:alpha val="100000"/>
              </a:srgbClr>
            </a:solidFill>
          </p:spPr>
          <p:txBody>
            <a:bodyPr/>
            <a:lstStyle/>
            <a:p/>
          </p:txBody>
        </p:sp>
        <p:sp>
          <p:nvSpPr>
            <p:cNvPr id="74" name="rc74"/>
            <p:cNvSpPr/>
            <p:nvPr/>
          </p:nvSpPr>
          <p:spPr>
            <a:xfrm>
              <a:off x="4686180" y="3755424"/>
              <a:ext cx="204851" cy="73147"/>
            </a:xfrm>
            <a:prstGeom prst="rect">
              <a:avLst/>
            </a:prstGeom>
            <a:solidFill>
              <a:srgbClr val="1CABE2">
                <a:alpha val="100000"/>
              </a:srgbClr>
            </a:solidFill>
          </p:spPr>
          <p:txBody>
            <a:bodyPr/>
            <a:lstStyle/>
            <a:p/>
          </p:txBody>
        </p:sp>
        <p:sp>
          <p:nvSpPr>
            <p:cNvPr id="75" name="rc75"/>
            <p:cNvSpPr/>
            <p:nvPr/>
          </p:nvSpPr>
          <p:spPr>
            <a:xfrm>
              <a:off x="4913793" y="3883985"/>
              <a:ext cx="204851" cy="801401"/>
            </a:xfrm>
            <a:prstGeom prst="rect">
              <a:avLst/>
            </a:prstGeom>
            <a:solidFill>
              <a:srgbClr val="80BD41">
                <a:alpha val="100000"/>
              </a:srgbClr>
            </a:solidFill>
          </p:spPr>
          <p:txBody>
            <a:bodyPr/>
            <a:lstStyle/>
            <a:p/>
          </p:txBody>
        </p:sp>
        <p:sp>
          <p:nvSpPr>
            <p:cNvPr id="76" name="rc76"/>
            <p:cNvSpPr/>
            <p:nvPr/>
          </p:nvSpPr>
          <p:spPr>
            <a:xfrm>
              <a:off x="4913793" y="3657952"/>
              <a:ext cx="204851" cy="102729"/>
            </a:xfrm>
            <a:prstGeom prst="rect">
              <a:avLst/>
            </a:prstGeom>
            <a:solidFill>
              <a:srgbClr val="0058AB">
                <a:alpha val="100000"/>
              </a:srgbClr>
            </a:solidFill>
          </p:spPr>
          <p:txBody>
            <a:bodyPr/>
            <a:lstStyle/>
            <a:p/>
          </p:txBody>
        </p:sp>
        <p:sp>
          <p:nvSpPr>
            <p:cNvPr id="77" name="rc77"/>
            <p:cNvSpPr/>
            <p:nvPr/>
          </p:nvSpPr>
          <p:spPr>
            <a:xfrm>
              <a:off x="4913793" y="3760682"/>
              <a:ext cx="204851" cy="123303"/>
            </a:xfrm>
            <a:prstGeom prst="rect">
              <a:avLst/>
            </a:prstGeom>
            <a:solidFill>
              <a:srgbClr val="1CABE2">
                <a:alpha val="100000"/>
              </a:srgbClr>
            </a:solidFill>
          </p:spPr>
          <p:txBody>
            <a:bodyPr/>
            <a:lstStyle/>
            <a:p/>
          </p:txBody>
        </p:sp>
        <p:sp>
          <p:nvSpPr>
            <p:cNvPr id="78" name="rc78"/>
            <p:cNvSpPr/>
            <p:nvPr/>
          </p:nvSpPr>
          <p:spPr>
            <a:xfrm>
              <a:off x="5141405" y="3916861"/>
              <a:ext cx="204851" cy="768525"/>
            </a:xfrm>
            <a:prstGeom prst="rect">
              <a:avLst/>
            </a:prstGeom>
            <a:solidFill>
              <a:srgbClr val="80BD41">
                <a:alpha val="100000"/>
              </a:srgbClr>
            </a:solidFill>
          </p:spPr>
          <p:txBody>
            <a:bodyPr/>
            <a:lstStyle/>
            <a:p/>
          </p:txBody>
        </p:sp>
        <p:sp>
          <p:nvSpPr>
            <p:cNvPr id="79" name="rc79"/>
            <p:cNvSpPr/>
            <p:nvPr/>
          </p:nvSpPr>
          <p:spPr>
            <a:xfrm>
              <a:off x="5141405" y="3660686"/>
              <a:ext cx="204851" cy="81980"/>
            </a:xfrm>
            <a:prstGeom prst="rect">
              <a:avLst/>
            </a:prstGeom>
            <a:solidFill>
              <a:srgbClr val="0058AB">
                <a:alpha val="100000"/>
              </a:srgbClr>
            </a:solidFill>
          </p:spPr>
          <p:txBody>
            <a:bodyPr/>
            <a:lstStyle/>
            <a:p/>
          </p:txBody>
        </p:sp>
        <p:sp>
          <p:nvSpPr>
            <p:cNvPr id="80" name="rc80"/>
            <p:cNvSpPr/>
            <p:nvPr/>
          </p:nvSpPr>
          <p:spPr>
            <a:xfrm>
              <a:off x="5141405" y="3742666"/>
              <a:ext cx="204851" cy="174194"/>
            </a:xfrm>
            <a:prstGeom prst="rect">
              <a:avLst/>
            </a:prstGeom>
            <a:solidFill>
              <a:srgbClr val="1CABE2">
                <a:alpha val="100000"/>
              </a:srgbClr>
            </a:solidFill>
          </p:spPr>
          <p:txBody>
            <a:bodyPr/>
            <a:lstStyle/>
            <a:p/>
          </p:txBody>
        </p:sp>
        <p:sp>
          <p:nvSpPr>
            <p:cNvPr id="81" name="rc81"/>
            <p:cNvSpPr/>
            <p:nvPr/>
          </p:nvSpPr>
          <p:spPr>
            <a:xfrm>
              <a:off x="5369018" y="3926219"/>
              <a:ext cx="204851" cy="759167"/>
            </a:xfrm>
            <a:prstGeom prst="rect">
              <a:avLst/>
            </a:prstGeom>
            <a:solidFill>
              <a:srgbClr val="80BD41">
                <a:alpha val="100000"/>
              </a:srgbClr>
            </a:solidFill>
          </p:spPr>
          <p:txBody>
            <a:bodyPr/>
            <a:lstStyle/>
            <a:p/>
          </p:txBody>
        </p:sp>
        <p:sp>
          <p:nvSpPr>
            <p:cNvPr id="82" name="rc82"/>
            <p:cNvSpPr/>
            <p:nvPr/>
          </p:nvSpPr>
          <p:spPr>
            <a:xfrm>
              <a:off x="5369018" y="3645440"/>
              <a:ext cx="204851" cy="114400"/>
            </a:xfrm>
            <a:prstGeom prst="rect">
              <a:avLst/>
            </a:prstGeom>
            <a:solidFill>
              <a:srgbClr val="0058AB">
                <a:alpha val="100000"/>
              </a:srgbClr>
            </a:solidFill>
          </p:spPr>
          <p:txBody>
            <a:bodyPr/>
            <a:lstStyle/>
            <a:p/>
          </p:txBody>
        </p:sp>
        <p:sp>
          <p:nvSpPr>
            <p:cNvPr id="83" name="rc83"/>
            <p:cNvSpPr/>
            <p:nvPr/>
          </p:nvSpPr>
          <p:spPr>
            <a:xfrm>
              <a:off x="5369018" y="3759840"/>
              <a:ext cx="204851" cy="166378"/>
            </a:xfrm>
            <a:prstGeom prst="rect">
              <a:avLst/>
            </a:prstGeom>
            <a:solidFill>
              <a:srgbClr val="1CABE2">
                <a:alpha val="100000"/>
              </a:srgbClr>
            </a:solidFill>
          </p:spPr>
          <p:txBody>
            <a:bodyPr/>
            <a:lstStyle/>
            <a:p/>
          </p:txBody>
        </p:sp>
        <p:sp>
          <p:nvSpPr>
            <p:cNvPr id="84" name="rc84"/>
            <p:cNvSpPr/>
            <p:nvPr/>
          </p:nvSpPr>
          <p:spPr>
            <a:xfrm>
              <a:off x="5596630" y="3886158"/>
              <a:ext cx="204851" cy="799228"/>
            </a:xfrm>
            <a:prstGeom prst="rect">
              <a:avLst/>
            </a:prstGeom>
            <a:solidFill>
              <a:srgbClr val="80BD41">
                <a:alpha val="100000"/>
              </a:srgbClr>
            </a:solidFill>
          </p:spPr>
          <p:txBody>
            <a:bodyPr/>
            <a:lstStyle/>
            <a:p/>
          </p:txBody>
        </p:sp>
        <p:sp>
          <p:nvSpPr>
            <p:cNvPr id="85" name="rc85"/>
            <p:cNvSpPr/>
            <p:nvPr/>
          </p:nvSpPr>
          <p:spPr>
            <a:xfrm>
              <a:off x="5596630" y="3686342"/>
              <a:ext cx="204851" cy="109879"/>
            </a:xfrm>
            <a:prstGeom prst="rect">
              <a:avLst/>
            </a:prstGeom>
            <a:solidFill>
              <a:srgbClr val="0058AB">
                <a:alpha val="100000"/>
              </a:srgbClr>
            </a:solidFill>
          </p:spPr>
          <p:txBody>
            <a:bodyPr/>
            <a:lstStyle/>
            <a:p/>
          </p:txBody>
        </p:sp>
        <p:sp>
          <p:nvSpPr>
            <p:cNvPr id="86" name="rc86"/>
            <p:cNvSpPr/>
            <p:nvPr/>
          </p:nvSpPr>
          <p:spPr>
            <a:xfrm>
              <a:off x="5596630" y="3796222"/>
              <a:ext cx="204851" cy="89936"/>
            </a:xfrm>
            <a:prstGeom prst="rect">
              <a:avLst/>
            </a:prstGeom>
            <a:solidFill>
              <a:srgbClr val="1CABE2">
                <a:alpha val="100000"/>
              </a:srgbClr>
            </a:solidFill>
          </p:spPr>
          <p:txBody>
            <a:bodyPr/>
            <a:lstStyle/>
            <a:p/>
          </p:txBody>
        </p:sp>
        <p:sp>
          <p:nvSpPr>
            <p:cNvPr id="87" name="rc87"/>
            <p:cNvSpPr/>
            <p:nvPr/>
          </p:nvSpPr>
          <p:spPr>
            <a:xfrm>
              <a:off x="5824243" y="3935683"/>
              <a:ext cx="204851" cy="749704"/>
            </a:xfrm>
            <a:prstGeom prst="rect">
              <a:avLst/>
            </a:prstGeom>
            <a:solidFill>
              <a:srgbClr val="80BD41">
                <a:alpha val="100000"/>
              </a:srgbClr>
            </a:solidFill>
          </p:spPr>
          <p:txBody>
            <a:bodyPr/>
            <a:lstStyle/>
            <a:p/>
          </p:txBody>
        </p:sp>
        <p:sp>
          <p:nvSpPr>
            <p:cNvPr id="88" name="rc88"/>
            <p:cNvSpPr/>
            <p:nvPr/>
          </p:nvSpPr>
          <p:spPr>
            <a:xfrm>
              <a:off x="5824243" y="3724230"/>
              <a:ext cx="204851" cy="124950"/>
            </a:xfrm>
            <a:prstGeom prst="rect">
              <a:avLst/>
            </a:prstGeom>
            <a:solidFill>
              <a:srgbClr val="0058AB">
                <a:alpha val="100000"/>
              </a:srgbClr>
            </a:solidFill>
          </p:spPr>
          <p:txBody>
            <a:bodyPr/>
            <a:lstStyle/>
            <a:p/>
          </p:txBody>
        </p:sp>
        <p:sp>
          <p:nvSpPr>
            <p:cNvPr id="89" name="rc89"/>
            <p:cNvSpPr/>
            <p:nvPr/>
          </p:nvSpPr>
          <p:spPr>
            <a:xfrm>
              <a:off x="5824243" y="3849181"/>
              <a:ext cx="204851" cy="86501"/>
            </a:xfrm>
            <a:prstGeom prst="rect">
              <a:avLst/>
            </a:prstGeom>
            <a:solidFill>
              <a:srgbClr val="1CABE2">
                <a:alpha val="100000"/>
              </a:srgbClr>
            </a:solidFill>
          </p:spPr>
          <p:txBody>
            <a:bodyPr/>
            <a:lstStyle/>
            <a:p/>
          </p:txBody>
        </p:sp>
        <p:sp>
          <p:nvSpPr>
            <p:cNvPr id="90" name="rc90"/>
            <p:cNvSpPr/>
            <p:nvPr/>
          </p:nvSpPr>
          <p:spPr>
            <a:xfrm>
              <a:off x="6051856" y="3995617"/>
              <a:ext cx="204851" cy="689769"/>
            </a:xfrm>
            <a:prstGeom prst="rect">
              <a:avLst/>
            </a:prstGeom>
            <a:solidFill>
              <a:srgbClr val="80BD41">
                <a:alpha val="100000"/>
              </a:srgbClr>
            </a:solidFill>
          </p:spPr>
          <p:txBody>
            <a:bodyPr/>
            <a:lstStyle/>
            <a:p/>
          </p:txBody>
        </p:sp>
        <p:sp>
          <p:nvSpPr>
            <p:cNvPr id="91" name="rc91"/>
            <p:cNvSpPr/>
            <p:nvPr/>
          </p:nvSpPr>
          <p:spPr>
            <a:xfrm>
              <a:off x="6051856" y="3777786"/>
              <a:ext cx="204851" cy="136131"/>
            </a:xfrm>
            <a:prstGeom prst="rect">
              <a:avLst/>
            </a:prstGeom>
            <a:solidFill>
              <a:srgbClr val="0058AB">
                <a:alpha val="100000"/>
              </a:srgbClr>
            </a:solidFill>
          </p:spPr>
          <p:txBody>
            <a:bodyPr/>
            <a:lstStyle/>
            <a:p/>
          </p:txBody>
        </p:sp>
        <p:sp>
          <p:nvSpPr>
            <p:cNvPr id="92" name="rc92"/>
            <p:cNvSpPr/>
            <p:nvPr/>
          </p:nvSpPr>
          <p:spPr>
            <a:xfrm>
              <a:off x="6051856" y="3913917"/>
              <a:ext cx="204851" cy="81699"/>
            </a:xfrm>
            <a:prstGeom prst="rect">
              <a:avLst/>
            </a:prstGeom>
            <a:solidFill>
              <a:srgbClr val="1CABE2">
                <a:alpha val="100000"/>
              </a:srgbClr>
            </a:solidFill>
          </p:spPr>
          <p:txBody>
            <a:bodyPr/>
            <a:lstStyle/>
            <a:p/>
          </p:txBody>
        </p:sp>
        <p:sp>
          <p:nvSpPr>
            <p:cNvPr id="93" name="rc93"/>
            <p:cNvSpPr/>
            <p:nvPr/>
          </p:nvSpPr>
          <p:spPr>
            <a:xfrm>
              <a:off x="6279468" y="4035818"/>
              <a:ext cx="204851" cy="649568"/>
            </a:xfrm>
            <a:prstGeom prst="rect">
              <a:avLst/>
            </a:prstGeom>
            <a:solidFill>
              <a:srgbClr val="80BD41">
                <a:alpha val="100000"/>
              </a:srgbClr>
            </a:solidFill>
          </p:spPr>
          <p:txBody>
            <a:bodyPr/>
            <a:lstStyle/>
            <a:p/>
          </p:txBody>
        </p:sp>
        <p:sp>
          <p:nvSpPr>
            <p:cNvPr id="94" name="rc94"/>
            <p:cNvSpPr/>
            <p:nvPr/>
          </p:nvSpPr>
          <p:spPr>
            <a:xfrm>
              <a:off x="6279468" y="3819319"/>
              <a:ext cx="204851" cy="129892"/>
            </a:xfrm>
            <a:prstGeom prst="rect">
              <a:avLst/>
            </a:prstGeom>
            <a:solidFill>
              <a:srgbClr val="0058AB">
                <a:alpha val="100000"/>
              </a:srgbClr>
            </a:solidFill>
          </p:spPr>
          <p:txBody>
            <a:bodyPr/>
            <a:lstStyle/>
            <a:p/>
          </p:txBody>
        </p:sp>
        <p:sp>
          <p:nvSpPr>
            <p:cNvPr id="95" name="rc95"/>
            <p:cNvSpPr/>
            <p:nvPr/>
          </p:nvSpPr>
          <p:spPr>
            <a:xfrm>
              <a:off x="6279468" y="3949212"/>
              <a:ext cx="204851" cy="86606"/>
            </a:xfrm>
            <a:prstGeom prst="rect">
              <a:avLst/>
            </a:prstGeom>
            <a:solidFill>
              <a:srgbClr val="1CABE2">
                <a:alpha val="100000"/>
              </a:srgbClr>
            </a:solidFill>
          </p:spPr>
          <p:txBody>
            <a:bodyPr/>
            <a:lstStyle/>
            <a:p/>
          </p:txBody>
        </p:sp>
        <p:sp>
          <p:nvSpPr>
            <p:cNvPr id="96" name="rc96"/>
            <p:cNvSpPr/>
            <p:nvPr/>
          </p:nvSpPr>
          <p:spPr>
            <a:xfrm>
              <a:off x="6507081" y="4059652"/>
              <a:ext cx="204851" cy="625734"/>
            </a:xfrm>
            <a:prstGeom prst="rect">
              <a:avLst/>
            </a:prstGeom>
            <a:solidFill>
              <a:srgbClr val="80BD41">
                <a:alpha val="100000"/>
              </a:srgbClr>
            </a:solidFill>
          </p:spPr>
          <p:txBody>
            <a:bodyPr/>
            <a:lstStyle/>
            <a:p/>
          </p:txBody>
        </p:sp>
        <p:sp>
          <p:nvSpPr>
            <p:cNvPr id="97" name="rc97"/>
            <p:cNvSpPr/>
            <p:nvPr/>
          </p:nvSpPr>
          <p:spPr>
            <a:xfrm>
              <a:off x="6507081" y="3828222"/>
              <a:ext cx="204851" cy="128560"/>
            </a:xfrm>
            <a:prstGeom prst="rect">
              <a:avLst/>
            </a:prstGeom>
            <a:solidFill>
              <a:srgbClr val="0058AB">
                <a:alpha val="100000"/>
              </a:srgbClr>
            </a:solidFill>
          </p:spPr>
          <p:txBody>
            <a:bodyPr/>
            <a:lstStyle/>
            <a:p/>
          </p:txBody>
        </p:sp>
        <p:sp>
          <p:nvSpPr>
            <p:cNvPr id="98" name="rc98"/>
            <p:cNvSpPr/>
            <p:nvPr/>
          </p:nvSpPr>
          <p:spPr>
            <a:xfrm>
              <a:off x="6507081" y="3956782"/>
              <a:ext cx="204851" cy="102869"/>
            </a:xfrm>
            <a:prstGeom prst="rect">
              <a:avLst/>
            </a:prstGeom>
            <a:solidFill>
              <a:srgbClr val="1CABE2">
                <a:alpha val="100000"/>
              </a:srgbClr>
            </a:solidFill>
          </p:spPr>
          <p:txBody>
            <a:bodyPr/>
            <a:lstStyle/>
            <a:p/>
          </p:txBody>
        </p:sp>
        <p:sp>
          <p:nvSpPr>
            <p:cNvPr id="99" name="rc99"/>
            <p:cNvSpPr/>
            <p:nvPr/>
          </p:nvSpPr>
          <p:spPr>
            <a:xfrm>
              <a:off x="6734693" y="4011775"/>
              <a:ext cx="204851" cy="673612"/>
            </a:xfrm>
            <a:prstGeom prst="rect">
              <a:avLst/>
            </a:prstGeom>
            <a:solidFill>
              <a:srgbClr val="80BD41">
                <a:alpha val="100000"/>
              </a:srgbClr>
            </a:solidFill>
          </p:spPr>
          <p:txBody>
            <a:bodyPr/>
            <a:lstStyle/>
            <a:p/>
          </p:txBody>
        </p:sp>
        <p:sp>
          <p:nvSpPr>
            <p:cNvPr id="100" name="rc100"/>
            <p:cNvSpPr/>
            <p:nvPr/>
          </p:nvSpPr>
          <p:spPr>
            <a:xfrm>
              <a:off x="6734693" y="3832708"/>
              <a:ext cx="204851" cy="76757"/>
            </a:xfrm>
            <a:prstGeom prst="rect">
              <a:avLst/>
            </a:prstGeom>
            <a:solidFill>
              <a:srgbClr val="0058AB">
                <a:alpha val="100000"/>
              </a:srgbClr>
            </a:solidFill>
          </p:spPr>
          <p:txBody>
            <a:bodyPr/>
            <a:lstStyle/>
            <a:p/>
          </p:txBody>
        </p:sp>
        <p:sp>
          <p:nvSpPr>
            <p:cNvPr id="101" name="rc101"/>
            <p:cNvSpPr/>
            <p:nvPr/>
          </p:nvSpPr>
          <p:spPr>
            <a:xfrm>
              <a:off x="6734693" y="3909466"/>
              <a:ext cx="204851" cy="102308"/>
            </a:xfrm>
            <a:prstGeom prst="rect">
              <a:avLst/>
            </a:prstGeom>
            <a:solidFill>
              <a:srgbClr val="1CABE2">
                <a:alpha val="100000"/>
              </a:srgbClr>
            </a:solidFill>
          </p:spPr>
          <p:txBody>
            <a:bodyPr/>
            <a:lstStyle/>
            <a:p/>
          </p:txBody>
        </p:sp>
        <p:sp>
          <p:nvSpPr>
            <p:cNvPr id="102" name="rc102"/>
            <p:cNvSpPr/>
            <p:nvPr/>
          </p:nvSpPr>
          <p:spPr>
            <a:xfrm>
              <a:off x="6962306" y="4092598"/>
              <a:ext cx="204851" cy="592788"/>
            </a:xfrm>
            <a:prstGeom prst="rect">
              <a:avLst/>
            </a:prstGeom>
            <a:solidFill>
              <a:srgbClr val="80BD41">
                <a:alpha val="100000"/>
              </a:srgbClr>
            </a:solidFill>
          </p:spPr>
          <p:txBody>
            <a:bodyPr/>
            <a:lstStyle/>
            <a:p/>
          </p:txBody>
        </p:sp>
        <p:sp>
          <p:nvSpPr>
            <p:cNvPr id="103" name="rc103"/>
            <p:cNvSpPr/>
            <p:nvPr/>
          </p:nvSpPr>
          <p:spPr>
            <a:xfrm>
              <a:off x="6962306" y="3838561"/>
              <a:ext cx="204851" cy="143947"/>
            </a:xfrm>
            <a:prstGeom prst="rect">
              <a:avLst/>
            </a:prstGeom>
            <a:solidFill>
              <a:srgbClr val="0058AB">
                <a:alpha val="100000"/>
              </a:srgbClr>
            </a:solidFill>
          </p:spPr>
          <p:txBody>
            <a:bodyPr/>
            <a:lstStyle/>
            <a:p/>
          </p:txBody>
        </p:sp>
        <p:sp>
          <p:nvSpPr>
            <p:cNvPr id="104" name="rc104"/>
            <p:cNvSpPr/>
            <p:nvPr/>
          </p:nvSpPr>
          <p:spPr>
            <a:xfrm>
              <a:off x="6962306" y="3982508"/>
              <a:ext cx="204851" cy="110089"/>
            </a:xfrm>
            <a:prstGeom prst="rect">
              <a:avLst/>
            </a:prstGeom>
            <a:solidFill>
              <a:srgbClr val="1CABE2">
                <a:alpha val="100000"/>
              </a:srgbClr>
            </a:solidFill>
          </p:spPr>
          <p:txBody>
            <a:bodyPr/>
            <a:lstStyle/>
            <a:p/>
          </p:txBody>
        </p:sp>
        <p:sp>
          <p:nvSpPr>
            <p:cNvPr id="105" name="rc105"/>
            <p:cNvSpPr/>
            <p:nvPr/>
          </p:nvSpPr>
          <p:spPr>
            <a:xfrm>
              <a:off x="7189918" y="3846307"/>
              <a:ext cx="204851" cy="118724"/>
            </a:xfrm>
            <a:prstGeom prst="rect">
              <a:avLst/>
            </a:prstGeom>
            <a:solidFill>
              <a:srgbClr val="F26A21">
                <a:alpha val="100000"/>
              </a:srgbClr>
            </a:solidFill>
          </p:spPr>
          <p:txBody>
            <a:bodyPr/>
            <a:lstStyle/>
            <a:p/>
          </p:txBody>
        </p:sp>
        <p:sp>
          <p:nvSpPr>
            <p:cNvPr id="106" name="rc106"/>
            <p:cNvSpPr/>
            <p:nvPr/>
          </p:nvSpPr>
          <p:spPr>
            <a:xfrm>
              <a:off x="7189918" y="3965031"/>
              <a:ext cx="204851" cy="720355"/>
            </a:xfrm>
            <a:prstGeom prst="rect">
              <a:avLst/>
            </a:prstGeom>
            <a:solidFill>
              <a:srgbClr val="FFC20E">
                <a:alpha val="100000"/>
              </a:srgbClr>
            </a:solidFill>
          </p:spPr>
          <p:txBody>
            <a:bodyPr/>
            <a:lstStyle/>
            <a:p/>
          </p:txBody>
        </p:sp>
        <p:sp>
          <p:nvSpPr>
            <p:cNvPr id="107" name="rc107"/>
            <p:cNvSpPr/>
            <p:nvPr/>
          </p:nvSpPr>
          <p:spPr>
            <a:xfrm>
              <a:off x="7417531" y="3853422"/>
              <a:ext cx="204851" cy="97921"/>
            </a:xfrm>
            <a:prstGeom prst="rect">
              <a:avLst/>
            </a:prstGeom>
            <a:solidFill>
              <a:srgbClr val="F26A21">
                <a:alpha val="100000"/>
              </a:srgbClr>
            </a:solidFill>
          </p:spPr>
          <p:txBody>
            <a:bodyPr/>
            <a:lstStyle/>
            <a:p/>
          </p:txBody>
        </p:sp>
        <p:sp>
          <p:nvSpPr>
            <p:cNvPr id="108" name="rc108"/>
            <p:cNvSpPr/>
            <p:nvPr/>
          </p:nvSpPr>
          <p:spPr>
            <a:xfrm>
              <a:off x="7417531" y="3951343"/>
              <a:ext cx="204851" cy="734043"/>
            </a:xfrm>
            <a:prstGeom prst="rect">
              <a:avLst/>
            </a:prstGeom>
            <a:solidFill>
              <a:srgbClr val="FFC20E">
                <a:alpha val="100000"/>
              </a:srgbClr>
            </a:solidFill>
          </p:spPr>
          <p:txBody>
            <a:bodyPr/>
            <a:lstStyle/>
            <a:p/>
          </p:txBody>
        </p:sp>
        <p:sp>
          <p:nvSpPr>
            <p:cNvPr id="109" name="rc109"/>
            <p:cNvSpPr/>
            <p:nvPr/>
          </p:nvSpPr>
          <p:spPr>
            <a:xfrm>
              <a:off x="7645143" y="3859766"/>
              <a:ext cx="204851" cy="80763"/>
            </a:xfrm>
            <a:prstGeom prst="rect">
              <a:avLst/>
            </a:prstGeom>
            <a:solidFill>
              <a:srgbClr val="F26A21">
                <a:alpha val="100000"/>
              </a:srgbClr>
            </a:solidFill>
          </p:spPr>
          <p:txBody>
            <a:bodyPr/>
            <a:lstStyle/>
            <a:p/>
          </p:txBody>
        </p:sp>
        <p:sp>
          <p:nvSpPr>
            <p:cNvPr id="110" name="rc110"/>
            <p:cNvSpPr/>
            <p:nvPr/>
          </p:nvSpPr>
          <p:spPr>
            <a:xfrm>
              <a:off x="7645143" y="3940529"/>
              <a:ext cx="204851" cy="744857"/>
            </a:xfrm>
            <a:prstGeom prst="rect">
              <a:avLst/>
            </a:prstGeom>
            <a:solidFill>
              <a:srgbClr val="FFC20E">
                <a:alpha val="100000"/>
              </a:srgbClr>
            </a:solidFill>
          </p:spPr>
          <p:txBody>
            <a:bodyPr/>
            <a:lstStyle/>
            <a:p/>
          </p:txBody>
        </p:sp>
        <p:sp>
          <p:nvSpPr>
            <p:cNvPr id="111" name="rc111"/>
            <p:cNvSpPr/>
            <p:nvPr/>
          </p:nvSpPr>
          <p:spPr>
            <a:xfrm>
              <a:off x="7872756" y="3865023"/>
              <a:ext cx="204851" cy="66611"/>
            </a:xfrm>
            <a:prstGeom prst="rect">
              <a:avLst/>
            </a:prstGeom>
            <a:solidFill>
              <a:srgbClr val="F26A21">
                <a:alpha val="100000"/>
              </a:srgbClr>
            </a:solidFill>
          </p:spPr>
          <p:txBody>
            <a:bodyPr/>
            <a:lstStyle/>
            <a:p/>
          </p:txBody>
        </p:sp>
        <p:sp>
          <p:nvSpPr>
            <p:cNvPr id="112" name="rc112"/>
            <p:cNvSpPr/>
            <p:nvPr/>
          </p:nvSpPr>
          <p:spPr>
            <a:xfrm>
              <a:off x="7872756" y="3931635"/>
              <a:ext cx="204851" cy="753751"/>
            </a:xfrm>
            <a:prstGeom prst="rect">
              <a:avLst/>
            </a:prstGeom>
            <a:solidFill>
              <a:srgbClr val="FFC20E">
                <a:alpha val="100000"/>
              </a:srgbClr>
            </a:solidFill>
          </p:spPr>
          <p:txBody>
            <a:bodyPr/>
            <a:lstStyle/>
            <a:p/>
          </p:txBody>
        </p:sp>
        <p:sp>
          <p:nvSpPr>
            <p:cNvPr id="113" name="rc113"/>
            <p:cNvSpPr/>
            <p:nvPr/>
          </p:nvSpPr>
          <p:spPr>
            <a:xfrm>
              <a:off x="8100369" y="3868949"/>
              <a:ext cx="204851" cy="54939"/>
            </a:xfrm>
            <a:prstGeom prst="rect">
              <a:avLst/>
            </a:prstGeom>
            <a:solidFill>
              <a:srgbClr val="F26A21">
                <a:alpha val="100000"/>
              </a:srgbClr>
            </a:solidFill>
          </p:spPr>
          <p:txBody>
            <a:bodyPr/>
            <a:lstStyle/>
            <a:p/>
          </p:txBody>
        </p:sp>
        <p:sp>
          <p:nvSpPr>
            <p:cNvPr id="114" name="rc114"/>
            <p:cNvSpPr/>
            <p:nvPr/>
          </p:nvSpPr>
          <p:spPr>
            <a:xfrm>
              <a:off x="8100369" y="3923889"/>
              <a:ext cx="204851" cy="761498"/>
            </a:xfrm>
            <a:prstGeom prst="rect">
              <a:avLst/>
            </a:prstGeom>
            <a:solidFill>
              <a:srgbClr val="FFC20E">
                <a:alpha val="100000"/>
              </a:srgbClr>
            </a:solidFill>
          </p:spPr>
          <p:txBody>
            <a:bodyPr/>
            <a:lstStyle/>
            <a:p/>
          </p:txBody>
        </p:sp>
        <p:sp>
          <p:nvSpPr>
            <p:cNvPr id="115" name="pl115"/>
            <p:cNvSpPr/>
            <p:nvPr/>
          </p:nvSpPr>
          <p:spPr>
            <a:xfrm>
              <a:off x="1374417" y="2150264"/>
              <a:ext cx="5690314" cy="343297"/>
            </a:xfrm>
            <a:custGeom>
              <a:avLst/>
              <a:pathLst>
                <a:path w="5690314" h="343297">
                  <a:moveTo>
                    <a:pt x="0" y="158445"/>
                  </a:moveTo>
                  <a:lnTo>
                    <a:pt x="227612" y="52815"/>
                  </a:lnTo>
                  <a:lnTo>
                    <a:pt x="455225" y="264075"/>
                  </a:lnTo>
                  <a:lnTo>
                    <a:pt x="682837" y="79222"/>
                  </a:lnTo>
                  <a:lnTo>
                    <a:pt x="910450" y="79222"/>
                  </a:lnTo>
                  <a:lnTo>
                    <a:pt x="1138062" y="26407"/>
                  </a:lnTo>
                  <a:lnTo>
                    <a:pt x="1365675" y="52815"/>
                  </a:lnTo>
                  <a:lnTo>
                    <a:pt x="1593287" y="0"/>
                  </a:lnTo>
                  <a:lnTo>
                    <a:pt x="1820900" y="26407"/>
                  </a:lnTo>
                  <a:lnTo>
                    <a:pt x="2048513" y="26407"/>
                  </a:lnTo>
                  <a:lnTo>
                    <a:pt x="2276125" y="26407"/>
                  </a:lnTo>
                  <a:lnTo>
                    <a:pt x="2503738" y="52815"/>
                  </a:lnTo>
                  <a:lnTo>
                    <a:pt x="2731350" y="26407"/>
                  </a:lnTo>
                  <a:lnTo>
                    <a:pt x="2958963" y="52815"/>
                  </a:lnTo>
                  <a:lnTo>
                    <a:pt x="3186575" y="105630"/>
                  </a:lnTo>
                  <a:lnTo>
                    <a:pt x="3414188" y="184852"/>
                  </a:lnTo>
                  <a:lnTo>
                    <a:pt x="3641800" y="158445"/>
                  </a:lnTo>
                  <a:lnTo>
                    <a:pt x="3869413" y="105630"/>
                  </a:lnTo>
                  <a:lnTo>
                    <a:pt x="4097026" y="184852"/>
                  </a:lnTo>
                  <a:lnTo>
                    <a:pt x="4324638" y="184852"/>
                  </a:lnTo>
                  <a:lnTo>
                    <a:pt x="4552251" y="237667"/>
                  </a:lnTo>
                  <a:lnTo>
                    <a:pt x="4779863" y="290482"/>
                  </a:lnTo>
                  <a:lnTo>
                    <a:pt x="5007476" y="290482"/>
                  </a:lnTo>
                  <a:lnTo>
                    <a:pt x="5235088" y="290482"/>
                  </a:lnTo>
                  <a:lnTo>
                    <a:pt x="5462701" y="132037"/>
                  </a:lnTo>
                  <a:lnTo>
                    <a:pt x="5690314" y="343297"/>
                  </a:lnTo>
                </a:path>
              </a:pathLst>
            </a:custGeom>
            <a:ln w="27101" cap="flat">
              <a:solidFill>
                <a:srgbClr val="0058AB">
                  <a:alpha val="100000"/>
                </a:srgbClr>
              </a:solidFill>
              <a:prstDash val="solid"/>
              <a:round/>
            </a:ln>
          </p:spPr>
          <p:txBody>
            <a:bodyPr/>
            <a:lstStyle/>
            <a:p/>
          </p:txBody>
        </p:sp>
        <p:sp>
          <p:nvSpPr>
            <p:cNvPr id="116" name="pl116"/>
            <p:cNvSpPr/>
            <p:nvPr/>
          </p:nvSpPr>
          <p:spPr>
            <a:xfrm>
              <a:off x="1374417" y="2176671"/>
              <a:ext cx="5690314" cy="660188"/>
            </a:xfrm>
            <a:custGeom>
              <a:avLst/>
              <a:pathLst>
                <a:path w="5690314" h="660188">
                  <a:moveTo>
                    <a:pt x="0" y="264075"/>
                  </a:moveTo>
                  <a:lnTo>
                    <a:pt x="227612" y="105630"/>
                  </a:lnTo>
                  <a:lnTo>
                    <a:pt x="455225" y="396112"/>
                  </a:lnTo>
                  <a:lnTo>
                    <a:pt x="682837" y="211260"/>
                  </a:lnTo>
                  <a:lnTo>
                    <a:pt x="910450" y="290482"/>
                  </a:lnTo>
                  <a:lnTo>
                    <a:pt x="1138062" y="52815"/>
                  </a:lnTo>
                  <a:lnTo>
                    <a:pt x="1365675" y="211260"/>
                  </a:lnTo>
                  <a:lnTo>
                    <a:pt x="1593287" y="0"/>
                  </a:lnTo>
                  <a:lnTo>
                    <a:pt x="1820900" y="105630"/>
                  </a:lnTo>
                  <a:lnTo>
                    <a:pt x="2048513" y="132037"/>
                  </a:lnTo>
                  <a:lnTo>
                    <a:pt x="2276125" y="158445"/>
                  </a:lnTo>
                  <a:lnTo>
                    <a:pt x="2503738" y="184852"/>
                  </a:lnTo>
                  <a:lnTo>
                    <a:pt x="2731350" y="79222"/>
                  </a:lnTo>
                  <a:lnTo>
                    <a:pt x="2958963" y="158445"/>
                  </a:lnTo>
                  <a:lnTo>
                    <a:pt x="3186575" y="237667"/>
                  </a:lnTo>
                  <a:lnTo>
                    <a:pt x="3414188" y="343297"/>
                  </a:lnTo>
                  <a:lnTo>
                    <a:pt x="3641800" y="448927"/>
                  </a:lnTo>
                  <a:lnTo>
                    <a:pt x="3869413" y="528150"/>
                  </a:lnTo>
                  <a:lnTo>
                    <a:pt x="4097026" y="580965"/>
                  </a:lnTo>
                  <a:lnTo>
                    <a:pt x="4324638" y="396112"/>
                  </a:lnTo>
                  <a:lnTo>
                    <a:pt x="4552251" y="448927"/>
                  </a:lnTo>
                  <a:lnTo>
                    <a:pt x="4779863" y="501743"/>
                  </a:lnTo>
                  <a:lnTo>
                    <a:pt x="5007476" y="528150"/>
                  </a:lnTo>
                  <a:lnTo>
                    <a:pt x="5235088" y="580965"/>
                  </a:lnTo>
                  <a:lnTo>
                    <a:pt x="5462701" y="422520"/>
                  </a:lnTo>
                  <a:lnTo>
                    <a:pt x="5690314" y="660188"/>
                  </a:lnTo>
                </a:path>
              </a:pathLst>
            </a:custGeom>
            <a:ln w="27101" cap="flat">
              <a:solidFill>
                <a:srgbClr val="80BD41">
                  <a:alpha val="100000"/>
                </a:srgbClr>
              </a:solidFill>
              <a:prstDash val="solid"/>
              <a:round/>
            </a:ln>
          </p:spPr>
          <p:txBody>
            <a:bodyPr/>
            <a:lstStyle/>
            <a:p/>
          </p:txBody>
        </p:sp>
        <p:sp>
          <p:nvSpPr>
            <p:cNvPr id="117" name="tx117"/>
            <p:cNvSpPr/>
            <p:nvPr/>
          </p:nvSpPr>
          <p:spPr>
            <a:xfrm>
              <a:off x="1306089"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18" name="tx118"/>
            <p:cNvSpPr/>
            <p:nvPr/>
          </p:nvSpPr>
          <p:spPr>
            <a:xfrm>
              <a:off x="2444152"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9" name="tx119"/>
            <p:cNvSpPr/>
            <p:nvPr/>
          </p:nvSpPr>
          <p:spPr>
            <a:xfrm>
              <a:off x="3582215"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0" name="tx120"/>
            <p:cNvSpPr/>
            <p:nvPr/>
          </p:nvSpPr>
          <p:spPr>
            <a:xfrm>
              <a:off x="4720277" y="21309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1" name="tx121"/>
            <p:cNvSpPr/>
            <p:nvPr/>
          </p:nvSpPr>
          <p:spPr>
            <a:xfrm>
              <a:off x="5630728" y="21309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2" name="tx122"/>
            <p:cNvSpPr/>
            <p:nvPr/>
          </p:nvSpPr>
          <p:spPr>
            <a:xfrm>
              <a:off x="5858340" y="21837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3" name="tx123"/>
            <p:cNvSpPr/>
            <p:nvPr/>
          </p:nvSpPr>
          <p:spPr>
            <a:xfrm>
              <a:off x="6085953" y="223661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24" name="tx124"/>
            <p:cNvSpPr/>
            <p:nvPr/>
          </p:nvSpPr>
          <p:spPr>
            <a:xfrm>
              <a:off x="6313565" y="223661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25" name="tx125"/>
            <p:cNvSpPr/>
            <p:nvPr/>
          </p:nvSpPr>
          <p:spPr>
            <a:xfrm>
              <a:off x="6541178" y="223661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26" name="tx126"/>
            <p:cNvSpPr/>
            <p:nvPr/>
          </p:nvSpPr>
          <p:spPr>
            <a:xfrm>
              <a:off x="6768791"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7" name="tx127"/>
            <p:cNvSpPr/>
            <p:nvPr/>
          </p:nvSpPr>
          <p:spPr>
            <a:xfrm>
              <a:off x="6996403" y="228936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28" name="tx128"/>
            <p:cNvSpPr/>
            <p:nvPr/>
          </p:nvSpPr>
          <p:spPr>
            <a:xfrm>
              <a:off x="1306089"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29" name="tx129"/>
            <p:cNvSpPr/>
            <p:nvPr/>
          </p:nvSpPr>
          <p:spPr>
            <a:xfrm>
              <a:off x="2444152"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0" name="tx130"/>
            <p:cNvSpPr/>
            <p:nvPr/>
          </p:nvSpPr>
          <p:spPr>
            <a:xfrm>
              <a:off x="3582215"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1" name="tx131"/>
            <p:cNvSpPr/>
            <p:nvPr/>
          </p:nvSpPr>
          <p:spPr>
            <a:xfrm>
              <a:off x="4720277" y="25884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32" name="tx132"/>
            <p:cNvSpPr/>
            <p:nvPr/>
          </p:nvSpPr>
          <p:spPr>
            <a:xfrm>
              <a:off x="5630728" y="2641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33" name="tx133"/>
            <p:cNvSpPr/>
            <p:nvPr/>
          </p:nvSpPr>
          <p:spPr>
            <a:xfrm>
              <a:off x="5858340" y="26940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34" name="tx134"/>
            <p:cNvSpPr/>
            <p:nvPr/>
          </p:nvSpPr>
          <p:spPr>
            <a:xfrm>
              <a:off x="6085953" y="27469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76</a:t>
              </a:r>
            </a:p>
          </p:txBody>
        </p:sp>
        <p:sp>
          <p:nvSpPr>
            <p:cNvPr id="135" name="tx135"/>
            <p:cNvSpPr/>
            <p:nvPr/>
          </p:nvSpPr>
          <p:spPr>
            <a:xfrm>
              <a:off x="6313565" y="277481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75</a:t>
              </a:r>
            </a:p>
          </p:txBody>
        </p:sp>
        <p:sp>
          <p:nvSpPr>
            <p:cNvPr id="136" name="tx136"/>
            <p:cNvSpPr/>
            <p:nvPr/>
          </p:nvSpPr>
          <p:spPr>
            <a:xfrm>
              <a:off x="6541178" y="282607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137" name="tx137"/>
            <p:cNvSpPr/>
            <p:nvPr/>
          </p:nvSpPr>
          <p:spPr>
            <a:xfrm>
              <a:off x="6768791" y="26676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79</a:t>
              </a:r>
            </a:p>
          </p:txBody>
        </p:sp>
        <p:sp>
          <p:nvSpPr>
            <p:cNvPr id="138" name="tx138"/>
            <p:cNvSpPr/>
            <p:nvPr/>
          </p:nvSpPr>
          <p:spPr>
            <a:xfrm>
              <a:off x="6996403" y="29053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9" name="tx139"/>
            <p:cNvSpPr/>
            <p:nvPr/>
          </p:nvSpPr>
          <p:spPr>
            <a:xfrm>
              <a:off x="794132"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508103" y="392697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141" name="tx141"/>
            <p:cNvSpPr/>
            <p:nvPr/>
          </p:nvSpPr>
          <p:spPr>
            <a:xfrm>
              <a:off x="508103" y="322598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142" name="tx142"/>
            <p:cNvSpPr/>
            <p:nvPr/>
          </p:nvSpPr>
          <p:spPr>
            <a:xfrm>
              <a:off x="508103" y="252500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143" name="tx143"/>
            <p:cNvSpPr/>
            <p:nvPr/>
          </p:nvSpPr>
          <p:spPr>
            <a:xfrm>
              <a:off x="508103" y="182401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80,000</a:t>
              </a:r>
            </a:p>
          </p:txBody>
        </p:sp>
        <p:sp>
          <p:nvSpPr>
            <p:cNvPr id="144" name="tx144"/>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5" name="tx145"/>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6" name="tx146"/>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7" name="tx147"/>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8" name="tx148"/>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9" name="tx149"/>
            <p:cNvSpPr/>
            <p:nvPr/>
          </p:nvSpPr>
          <p:spPr>
            <a:xfrm rot="-5400000">
              <a:off x="12464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0" name="tx150"/>
            <p:cNvSpPr/>
            <p:nvPr/>
          </p:nvSpPr>
          <p:spPr>
            <a:xfrm rot="-5400000">
              <a:off x="238447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1" name="tx151"/>
            <p:cNvSpPr/>
            <p:nvPr/>
          </p:nvSpPr>
          <p:spPr>
            <a:xfrm rot="-5400000">
              <a:off x="352254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2" name="tx152"/>
            <p:cNvSpPr/>
            <p:nvPr/>
          </p:nvSpPr>
          <p:spPr>
            <a:xfrm rot="-5400000">
              <a:off x="466060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3" name="tx153"/>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5" name="tx155"/>
            <p:cNvSpPr/>
            <p:nvPr/>
          </p:nvSpPr>
          <p:spPr>
            <a:xfrm rot="-5400000">
              <a:off x="8074765"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6" name="tx156"/>
            <p:cNvSpPr/>
            <p:nvPr/>
          </p:nvSpPr>
          <p:spPr>
            <a:xfrm rot="-5400000">
              <a:off x="557105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7" name="tx157"/>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8" name="tx158"/>
            <p:cNvSpPr/>
            <p:nvPr/>
          </p:nvSpPr>
          <p:spPr>
            <a:xfrm rot="-5400000">
              <a:off x="602628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9" name="tx159"/>
            <p:cNvSpPr/>
            <p:nvPr/>
          </p:nvSpPr>
          <p:spPr>
            <a:xfrm rot="-5400000">
              <a:off x="62538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0" name="tx160"/>
            <p:cNvSpPr/>
            <p:nvPr/>
          </p:nvSpPr>
          <p:spPr>
            <a:xfrm rot="-5400000">
              <a:off x="6481477"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1" name="tx161"/>
            <p:cNvSpPr/>
            <p:nvPr/>
          </p:nvSpPr>
          <p:spPr>
            <a:xfrm rot="-5400000">
              <a:off x="67091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2" name="tx162"/>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3" name="tx163"/>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4" name="tx164"/>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5" name="rc165"/>
            <p:cNvSpPr/>
            <p:nvPr/>
          </p:nvSpPr>
          <p:spPr>
            <a:xfrm>
              <a:off x="1684039" y="5522891"/>
              <a:ext cx="201455" cy="201456"/>
            </a:xfrm>
            <a:prstGeom prst="rect">
              <a:avLst/>
            </a:prstGeom>
            <a:solidFill>
              <a:srgbClr val="80BD41">
                <a:alpha val="100000"/>
              </a:srgbClr>
            </a:solidFill>
          </p:spPr>
          <p:txBody>
            <a:bodyPr/>
            <a:lstStyle/>
            <a:p/>
          </p:txBody>
        </p:sp>
        <p:sp>
          <p:nvSpPr>
            <p:cNvPr id="166" name="rc166"/>
            <p:cNvSpPr/>
            <p:nvPr/>
          </p:nvSpPr>
          <p:spPr>
            <a:xfrm>
              <a:off x="2585989" y="5522891"/>
              <a:ext cx="201456" cy="201456"/>
            </a:xfrm>
            <a:prstGeom prst="rect">
              <a:avLst/>
            </a:prstGeom>
            <a:solidFill>
              <a:srgbClr val="1CABE2">
                <a:alpha val="100000"/>
              </a:srgbClr>
            </a:solidFill>
          </p:spPr>
          <p:txBody>
            <a:bodyPr/>
            <a:lstStyle/>
            <a:p/>
          </p:txBody>
        </p:sp>
        <p:sp>
          <p:nvSpPr>
            <p:cNvPr id="167" name="rc167"/>
            <p:cNvSpPr/>
            <p:nvPr/>
          </p:nvSpPr>
          <p:spPr>
            <a:xfrm>
              <a:off x="3658812" y="5522891"/>
              <a:ext cx="201456" cy="201456"/>
            </a:xfrm>
            <a:prstGeom prst="rect">
              <a:avLst/>
            </a:prstGeom>
            <a:solidFill>
              <a:srgbClr val="0058AB">
                <a:alpha val="100000"/>
              </a:srgbClr>
            </a:solidFill>
          </p:spPr>
          <p:txBody>
            <a:bodyPr/>
            <a:lstStyle/>
            <a:p/>
          </p:txBody>
        </p:sp>
        <p:sp>
          <p:nvSpPr>
            <p:cNvPr id="168" name="rc168"/>
            <p:cNvSpPr/>
            <p:nvPr/>
          </p:nvSpPr>
          <p:spPr>
            <a:xfrm>
              <a:off x="4654145" y="5522891"/>
              <a:ext cx="201456" cy="201456"/>
            </a:xfrm>
            <a:prstGeom prst="rect">
              <a:avLst/>
            </a:prstGeom>
            <a:solidFill>
              <a:srgbClr val="FFC20E">
                <a:alpha val="100000"/>
              </a:srgbClr>
            </a:solidFill>
          </p:spPr>
          <p:txBody>
            <a:bodyPr/>
            <a:lstStyle/>
            <a:p/>
          </p:txBody>
        </p:sp>
        <p:sp>
          <p:nvSpPr>
            <p:cNvPr id="169" name="rc169"/>
            <p:cNvSpPr/>
            <p:nvPr/>
          </p:nvSpPr>
          <p:spPr>
            <a:xfrm>
              <a:off x="6558279" y="5522891"/>
              <a:ext cx="201455" cy="201456"/>
            </a:xfrm>
            <a:prstGeom prst="rect">
              <a:avLst/>
            </a:prstGeom>
            <a:solidFill>
              <a:srgbClr val="F26A21">
                <a:alpha val="100000"/>
              </a:srgbClr>
            </a:solidFill>
          </p:spPr>
          <p:txBody>
            <a:bodyPr/>
            <a:lstStyle/>
            <a:p/>
          </p:txBody>
        </p:sp>
        <p:sp>
          <p:nvSpPr>
            <p:cNvPr id="170" name="tx170"/>
            <p:cNvSpPr/>
            <p:nvPr/>
          </p:nvSpPr>
          <p:spPr>
            <a:xfrm>
              <a:off x="1964084"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1" name="tx171"/>
            <p:cNvSpPr/>
            <p:nvPr/>
          </p:nvSpPr>
          <p:spPr>
            <a:xfrm>
              <a:off x="2866034"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2" name="tx172"/>
            <p:cNvSpPr/>
            <p:nvPr/>
          </p:nvSpPr>
          <p:spPr>
            <a:xfrm>
              <a:off x="3938857"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3" name="tx173"/>
            <p:cNvSpPr/>
            <p:nvPr/>
          </p:nvSpPr>
          <p:spPr>
            <a:xfrm>
              <a:off x="4934190"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4" name="tx174"/>
            <p:cNvSpPr/>
            <p:nvPr/>
          </p:nvSpPr>
          <p:spPr>
            <a:xfrm>
              <a:off x="6838324"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5" name="pl175"/>
            <p:cNvSpPr/>
            <p:nvPr/>
          </p:nvSpPr>
          <p:spPr>
            <a:xfrm>
              <a:off x="3516111"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6" name="pl176"/>
            <p:cNvSpPr/>
            <p:nvPr/>
          </p:nvSpPr>
          <p:spPr>
            <a:xfrm>
              <a:off x="4845346"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7" name="tx177"/>
            <p:cNvSpPr/>
            <p:nvPr/>
          </p:nvSpPr>
          <p:spPr>
            <a:xfrm>
              <a:off x="3783210"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8" name="tx178"/>
            <p:cNvSpPr/>
            <p:nvPr/>
          </p:nvSpPr>
          <p:spPr>
            <a:xfrm>
              <a:off x="5112445"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9" name="tx179"/>
            <p:cNvSpPr/>
            <p:nvPr/>
          </p:nvSpPr>
          <p:spPr>
            <a:xfrm>
              <a:off x="920330"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0" name="tx180"/>
            <p:cNvSpPr/>
            <p:nvPr/>
          </p:nvSpPr>
          <p:spPr>
            <a:xfrm>
              <a:off x="920330" y="1513317"/>
              <a:ext cx="549872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Bosnia and Herzegovina</a:t>
              </a:r>
            </a:p>
          </p:txBody>
        </p:sp>
        <p:sp>
          <p:nvSpPr>
            <p:cNvPr id="181" name="tx181"/>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3" name="tx183"/>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Bosnia and Herzegovina is projected to have a  decline in the number of surviving infants by 2030. To achieve the IA2030 ZD target, more (~1.61%) children need to be vaccinated with DTP1 each year.</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decline in surviving infants.</a:t>
            </a:r>
          </a:p>
        </p:txBody>
      </p:sp>
      <p:grpSp xmlns:pic="http://schemas.openxmlformats.org/drawingml/2006/picture">
        <p:nvGrpSpPr>
          <p:cNvPr id="186" name=""/>
          <p:cNvGrpSpPr/>
          <p:nvPr/>
        </p:nvGrpSpPr>
        <p:grpSpPr>
          <a:xfrm>
            <a:off x="292608" y="1051560"/>
            <a:ext cx="8595360" cy="28575"/>
            <a:chOff x="292608" y="1051560"/>
            <a:chExt cx="8595360" cy="28575"/>
          </a:xfrm>
        </p:grpSpPr>
        <p:sp>
          <p:nvSpPr>
            <p:cNvPr id="18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491329"/>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372765"/>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25420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50506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8" name="pl8"/>
            <p:cNvSpPr/>
            <p:nvPr/>
          </p:nvSpPr>
          <p:spPr>
            <a:xfrm>
              <a:off x="856762" y="3932047"/>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2813483"/>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1694918"/>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13390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80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226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643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061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79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896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314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732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149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567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98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40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820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23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655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07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491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6908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326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744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161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579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9971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414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20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30292" y="2688763"/>
              <a:ext cx="217589" cy="2361848"/>
            </a:xfrm>
            <a:prstGeom prst="rect">
              <a:avLst/>
            </a:prstGeom>
            <a:solidFill>
              <a:srgbClr val="0058AB">
                <a:alpha val="100000"/>
              </a:srgbClr>
            </a:solidFill>
          </p:spPr>
          <p:txBody>
            <a:bodyPr/>
            <a:lstStyle/>
            <a:p/>
          </p:txBody>
        </p:sp>
        <p:sp>
          <p:nvSpPr>
            <p:cNvPr id="40" name="rc40"/>
            <p:cNvSpPr/>
            <p:nvPr/>
          </p:nvSpPr>
          <p:spPr>
            <a:xfrm>
              <a:off x="1472058" y="3661354"/>
              <a:ext cx="217589" cy="1389256"/>
            </a:xfrm>
            <a:prstGeom prst="rect">
              <a:avLst/>
            </a:prstGeom>
            <a:solidFill>
              <a:srgbClr val="0058AB">
                <a:alpha val="100000"/>
              </a:srgbClr>
            </a:solidFill>
          </p:spPr>
          <p:txBody>
            <a:bodyPr/>
            <a:lstStyle/>
            <a:p/>
          </p:txBody>
        </p:sp>
        <p:sp>
          <p:nvSpPr>
            <p:cNvPr id="41" name="rc41"/>
            <p:cNvSpPr/>
            <p:nvPr/>
          </p:nvSpPr>
          <p:spPr>
            <a:xfrm>
              <a:off x="1713825" y="1757558"/>
              <a:ext cx="217589" cy="3293053"/>
            </a:xfrm>
            <a:prstGeom prst="rect">
              <a:avLst/>
            </a:prstGeom>
            <a:solidFill>
              <a:srgbClr val="0058AB">
                <a:alpha val="100000"/>
              </a:srgbClr>
            </a:solidFill>
          </p:spPr>
          <p:txBody>
            <a:bodyPr/>
            <a:lstStyle/>
            <a:p/>
          </p:txBody>
        </p:sp>
        <p:sp>
          <p:nvSpPr>
            <p:cNvPr id="42" name="rc42"/>
            <p:cNvSpPr/>
            <p:nvPr/>
          </p:nvSpPr>
          <p:spPr>
            <a:xfrm>
              <a:off x="1955592" y="3414152"/>
              <a:ext cx="217589" cy="1636459"/>
            </a:xfrm>
            <a:prstGeom prst="rect">
              <a:avLst/>
            </a:prstGeom>
            <a:solidFill>
              <a:srgbClr val="0058AB">
                <a:alpha val="100000"/>
              </a:srgbClr>
            </a:solidFill>
          </p:spPr>
          <p:txBody>
            <a:bodyPr/>
            <a:lstStyle/>
            <a:p/>
          </p:txBody>
        </p:sp>
        <p:sp>
          <p:nvSpPr>
            <p:cNvPr id="43" name="rc43"/>
            <p:cNvSpPr/>
            <p:nvPr/>
          </p:nvSpPr>
          <p:spPr>
            <a:xfrm>
              <a:off x="2197358" y="3419185"/>
              <a:ext cx="217589" cy="1631425"/>
            </a:xfrm>
            <a:prstGeom prst="rect">
              <a:avLst/>
            </a:prstGeom>
            <a:solidFill>
              <a:srgbClr val="0058AB">
                <a:alpha val="100000"/>
              </a:srgbClr>
            </a:solidFill>
          </p:spPr>
          <p:txBody>
            <a:bodyPr/>
            <a:lstStyle/>
            <a:p/>
          </p:txBody>
        </p:sp>
        <p:sp>
          <p:nvSpPr>
            <p:cNvPr id="44" name="rc44"/>
            <p:cNvSpPr/>
            <p:nvPr/>
          </p:nvSpPr>
          <p:spPr>
            <a:xfrm>
              <a:off x="2439125" y="3933725"/>
              <a:ext cx="217589" cy="1116886"/>
            </a:xfrm>
            <a:prstGeom prst="rect">
              <a:avLst/>
            </a:prstGeom>
            <a:solidFill>
              <a:srgbClr val="0058AB">
                <a:alpha val="100000"/>
              </a:srgbClr>
            </a:solidFill>
          </p:spPr>
          <p:txBody>
            <a:bodyPr/>
            <a:lstStyle/>
            <a:p/>
          </p:txBody>
        </p:sp>
        <p:sp>
          <p:nvSpPr>
            <p:cNvPr id="45" name="rc45"/>
            <p:cNvSpPr/>
            <p:nvPr/>
          </p:nvSpPr>
          <p:spPr>
            <a:xfrm>
              <a:off x="2680891" y="3755873"/>
              <a:ext cx="217589" cy="1294738"/>
            </a:xfrm>
            <a:prstGeom prst="rect">
              <a:avLst/>
            </a:prstGeom>
            <a:solidFill>
              <a:srgbClr val="0058AB">
                <a:alpha val="100000"/>
              </a:srgbClr>
            </a:solidFill>
          </p:spPr>
          <p:txBody>
            <a:bodyPr/>
            <a:lstStyle/>
            <a:p/>
          </p:txBody>
        </p:sp>
        <p:sp>
          <p:nvSpPr>
            <p:cNvPr id="46" name="rc46"/>
            <p:cNvSpPr/>
            <p:nvPr/>
          </p:nvSpPr>
          <p:spPr>
            <a:xfrm>
              <a:off x="2922658" y="4197706"/>
              <a:ext cx="217589" cy="852905"/>
            </a:xfrm>
            <a:prstGeom prst="rect">
              <a:avLst/>
            </a:prstGeom>
            <a:solidFill>
              <a:srgbClr val="0058AB">
                <a:alpha val="100000"/>
              </a:srgbClr>
            </a:solidFill>
          </p:spPr>
          <p:txBody>
            <a:bodyPr/>
            <a:lstStyle/>
            <a:p/>
          </p:txBody>
        </p:sp>
        <p:sp>
          <p:nvSpPr>
            <p:cNvPr id="47" name="rc47"/>
            <p:cNvSpPr/>
            <p:nvPr/>
          </p:nvSpPr>
          <p:spPr>
            <a:xfrm>
              <a:off x="3164425" y="4004194"/>
              <a:ext cx="217589" cy="1046416"/>
            </a:xfrm>
            <a:prstGeom prst="rect">
              <a:avLst/>
            </a:prstGeom>
            <a:solidFill>
              <a:srgbClr val="0058AB">
                <a:alpha val="100000"/>
              </a:srgbClr>
            </a:solidFill>
          </p:spPr>
          <p:txBody>
            <a:bodyPr/>
            <a:lstStyle/>
            <a:p/>
          </p:txBody>
        </p:sp>
        <p:sp>
          <p:nvSpPr>
            <p:cNvPr id="48" name="rc48"/>
            <p:cNvSpPr/>
            <p:nvPr/>
          </p:nvSpPr>
          <p:spPr>
            <a:xfrm>
              <a:off x="3406191" y="3997483"/>
              <a:ext cx="217589" cy="1053128"/>
            </a:xfrm>
            <a:prstGeom prst="rect">
              <a:avLst/>
            </a:prstGeom>
            <a:solidFill>
              <a:srgbClr val="0058AB">
                <a:alpha val="100000"/>
              </a:srgbClr>
            </a:solidFill>
          </p:spPr>
          <p:txBody>
            <a:bodyPr/>
            <a:lstStyle/>
            <a:p/>
          </p:txBody>
        </p:sp>
        <p:sp>
          <p:nvSpPr>
            <p:cNvPr id="49" name="rc49"/>
            <p:cNvSpPr/>
            <p:nvPr/>
          </p:nvSpPr>
          <p:spPr>
            <a:xfrm>
              <a:off x="3647958" y="4047259"/>
              <a:ext cx="217589" cy="1003352"/>
            </a:xfrm>
            <a:prstGeom prst="rect">
              <a:avLst/>
            </a:prstGeom>
            <a:solidFill>
              <a:srgbClr val="0058AB">
                <a:alpha val="100000"/>
              </a:srgbClr>
            </a:solidFill>
          </p:spPr>
          <p:txBody>
            <a:bodyPr/>
            <a:lstStyle/>
            <a:p/>
          </p:txBody>
        </p:sp>
        <p:sp>
          <p:nvSpPr>
            <p:cNvPr id="50" name="rc50"/>
            <p:cNvSpPr/>
            <p:nvPr/>
          </p:nvSpPr>
          <p:spPr>
            <a:xfrm>
              <a:off x="3889725" y="3943233"/>
              <a:ext cx="217589" cy="1107378"/>
            </a:xfrm>
            <a:prstGeom prst="rect">
              <a:avLst/>
            </a:prstGeom>
            <a:solidFill>
              <a:srgbClr val="0058AB">
                <a:alpha val="100000"/>
              </a:srgbClr>
            </a:solidFill>
          </p:spPr>
          <p:txBody>
            <a:bodyPr/>
            <a:lstStyle/>
            <a:p/>
          </p:txBody>
        </p:sp>
        <p:sp>
          <p:nvSpPr>
            <p:cNvPr id="51" name="rc51"/>
            <p:cNvSpPr/>
            <p:nvPr/>
          </p:nvSpPr>
          <p:spPr>
            <a:xfrm>
              <a:off x="4131491" y="4145133"/>
              <a:ext cx="217589" cy="905477"/>
            </a:xfrm>
            <a:prstGeom prst="rect">
              <a:avLst/>
            </a:prstGeom>
            <a:solidFill>
              <a:srgbClr val="0058AB">
                <a:alpha val="100000"/>
              </a:srgbClr>
            </a:solidFill>
          </p:spPr>
          <p:txBody>
            <a:bodyPr/>
            <a:lstStyle/>
            <a:p/>
          </p:txBody>
        </p:sp>
        <p:sp>
          <p:nvSpPr>
            <p:cNvPr id="52" name="rc52"/>
            <p:cNvSpPr/>
            <p:nvPr/>
          </p:nvSpPr>
          <p:spPr>
            <a:xfrm>
              <a:off x="4373258" y="3997483"/>
              <a:ext cx="217589" cy="1053128"/>
            </a:xfrm>
            <a:prstGeom prst="rect">
              <a:avLst/>
            </a:prstGeom>
            <a:solidFill>
              <a:srgbClr val="0058AB">
                <a:alpha val="100000"/>
              </a:srgbClr>
            </a:solidFill>
          </p:spPr>
          <p:txBody>
            <a:bodyPr/>
            <a:lstStyle/>
            <a:p/>
          </p:txBody>
        </p:sp>
        <p:sp>
          <p:nvSpPr>
            <p:cNvPr id="53" name="rc53"/>
            <p:cNvSpPr/>
            <p:nvPr/>
          </p:nvSpPr>
          <p:spPr>
            <a:xfrm>
              <a:off x="4615025" y="3717842"/>
              <a:ext cx="217589" cy="1332769"/>
            </a:xfrm>
            <a:prstGeom prst="rect">
              <a:avLst/>
            </a:prstGeom>
            <a:solidFill>
              <a:srgbClr val="0058AB">
                <a:alpha val="100000"/>
              </a:srgbClr>
            </a:solidFill>
          </p:spPr>
          <p:txBody>
            <a:bodyPr/>
            <a:lstStyle/>
            <a:p/>
          </p:txBody>
        </p:sp>
        <p:sp>
          <p:nvSpPr>
            <p:cNvPr id="54" name="rc54"/>
            <p:cNvSpPr/>
            <p:nvPr/>
          </p:nvSpPr>
          <p:spPr>
            <a:xfrm>
              <a:off x="4856791" y="3216725"/>
              <a:ext cx="217589" cy="1833886"/>
            </a:xfrm>
            <a:prstGeom prst="rect">
              <a:avLst/>
            </a:prstGeom>
            <a:solidFill>
              <a:srgbClr val="0058AB">
                <a:alpha val="100000"/>
              </a:srgbClr>
            </a:solidFill>
          </p:spPr>
          <p:txBody>
            <a:bodyPr/>
            <a:lstStyle/>
            <a:p/>
          </p:txBody>
        </p:sp>
        <p:sp>
          <p:nvSpPr>
            <p:cNvPr id="55" name="rc55"/>
            <p:cNvSpPr/>
            <p:nvPr/>
          </p:nvSpPr>
          <p:spPr>
            <a:xfrm>
              <a:off x="5098558" y="3411355"/>
              <a:ext cx="217589" cy="1639255"/>
            </a:xfrm>
            <a:prstGeom prst="rect">
              <a:avLst/>
            </a:prstGeom>
            <a:solidFill>
              <a:srgbClr val="0058AB">
                <a:alpha val="100000"/>
              </a:srgbClr>
            </a:solidFill>
          </p:spPr>
          <p:txBody>
            <a:bodyPr/>
            <a:lstStyle/>
            <a:p/>
          </p:txBody>
        </p:sp>
        <p:sp>
          <p:nvSpPr>
            <p:cNvPr id="56" name="rc56"/>
            <p:cNvSpPr/>
            <p:nvPr/>
          </p:nvSpPr>
          <p:spPr>
            <a:xfrm>
              <a:off x="5340325" y="3742450"/>
              <a:ext cx="217589" cy="1308160"/>
            </a:xfrm>
            <a:prstGeom prst="rect">
              <a:avLst/>
            </a:prstGeom>
            <a:solidFill>
              <a:srgbClr val="0058AB">
                <a:alpha val="100000"/>
              </a:srgbClr>
            </a:solidFill>
          </p:spPr>
          <p:txBody>
            <a:bodyPr/>
            <a:lstStyle/>
            <a:p/>
          </p:txBody>
        </p:sp>
        <p:sp>
          <p:nvSpPr>
            <p:cNvPr id="57" name="rc57"/>
            <p:cNvSpPr/>
            <p:nvPr/>
          </p:nvSpPr>
          <p:spPr>
            <a:xfrm>
              <a:off x="5582091" y="3225114"/>
              <a:ext cx="217589" cy="1825496"/>
            </a:xfrm>
            <a:prstGeom prst="rect">
              <a:avLst/>
            </a:prstGeom>
            <a:solidFill>
              <a:srgbClr val="0058AB">
                <a:alpha val="100000"/>
              </a:srgbClr>
            </a:solidFill>
          </p:spPr>
          <p:txBody>
            <a:bodyPr/>
            <a:lstStyle/>
            <a:p/>
          </p:txBody>
        </p:sp>
        <p:sp>
          <p:nvSpPr>
            <p:cNvPr id="58" name="rc58"/>
            <p:cNvSpPr/>
            <p:nvPr/>
          </p:nvSpPr>
          <p:spPr>
            <a:xfrm>
              <a:off x="5823858" y="3297262"/>
              <a:ext cx="217589" cy="1753349"/>
            </a:xfrm>
            <a:prstGeom prst="rect">
              <a:avLst/>
            </a:prstGeom>
            <a:solidFill>
              <a:srgbClr val="0058AB">
                <a:alpha val="100000"/>
              </a:srgbClr>
            </a:solidFill>
          </p:spPr>
          <p:txBody>
            <a:bodyPr/>
            <a:lstStyle/>
            <a:p/>
          </p:txBody>
        </p:sp>
        <p:sp>
          <p:nvSpPr>
            <p:cNvPr id="59" name="rc59"/>
            <p:cNvSpPr/>
            <p:nvPr/>
          </p:nvSpPr>
          <p:spPr>
            <a:xfrm>
              <a:off x="6065625" y="3056770"/>
              <a:ext cx="217589" cy="1993840"/>
            </a:xfrm>
            <a:prstGeom prst="rect">
              <a:avLst/>
            </a:prstGeom>
            <a:solidFill>
              <a:srgbClr val="0058AB">
                <a:alpha val="100000"/>
              </a:srgbClr>
            </a:solidFill>
          </p:spPr>
          <p:txBody>
            <a:bodyPr/>
            <a:lstStyle/>
            <a:p/>
          </p:txBody>
        </p:sp>
        <p:sp>
          <p:nvSpPr>
            <p:cNvPr id="60" name="rc60"/>
            <p:cNvSpPr/>
            <p:nvPr/>
          </p:nvSpPr>
          <p:spPr>
            <a:xfrm>
              <a:off x="6307391" y="2878359"/>
              <a:ext cx="217589" cy="2172251"/>
            </a:xfrm>
            <a:prstGeom prst="rect">
              <a:avLst/>
            </a:prstGeom>
            <a:solidFill>
              <a:srgbClr val="0058AB">
                <a:alpha val="100000"/>
              </a:srgbClr>
            </a:solidFill>
          </p:spPr>
          <p:txBody>
            <a:bodyPr/>
            <a:lstStyle/>
            <a:p/>
          </p:txBody>
        </p:sp>
        <p:sp>
          <p:nvSpPr>
            <p:cNvPr id="61" name="rc61"/>
            <p:cNvSpPr/>
            <p:nvPr/>
          </p:nvSpPr>
          <p:spPr>
            <a:xfrm>
              <a:off x="6549158" y="2977912"/>
              <a:ext cx="217589" cy="2072699"/>
            </a:xfrm>
            <a:prstGeom prst="rect">
              <a:avLst/>
            </a:prstGeom>
            <a:solidFill>
              <a:srgbClr val="0058AB">
                <a:alpha val="100000"/>
              </a:srgbClr>
            </a:solidFill>
          </p:spPr>
          <p:txBody>
            <a:bodyPr/>
            <a:lstStyle/>
            <a:p/>
          </p:txBody>
        </p:sp>
        <p:sp>
          <p:nvSpPr>
            <p:cNvPr id="62" name="rc62"/>
            <p:cNvSpPr/>
            <p:nvPr/>
          </p:nvSpPr>
          <p:spPr>
            <a:xfrm>
              <a:off x="6790924" y="2999164"/>
              <a:ext cx="217589" cy="2051446"/>
            </a:xfrm>
            <a:prstGeom prst="rect">
              <a:avLst/>
            </a:prstGeom>
            <a:solidFill>
              <a:srgbClr val="0058AB">
                <a:alpha val="100000"/>
              </a:srgbClr>
            </a:solidFill>
          </p:spPr>
          <p:txBody>
            <a:bodyPr/>
            <a:lstStyle/>
            <a:p/>
          </p:txBody>
        </p:sp>
        <p:sp>
          <p:nvSpPr>
            <p:cNvPr id="63" name="rc63"/>
            <p:cNvSpPr/>
            <p:nvPr/>
          </p:nvSpPr>
          <p:spPr>
            <a:xfrm>
              <a:off x="7032691" y="3825783"/>
              <a:ext cx="217589" cy="1224827"/>
            </a:xfrm>
            <a:prstGeom prst="rect">
              <a:avLst/>
            </a:prstGeom>
            <a:solidFill>
              <a:srgbClr val="0058AB">
                <a:alpha val="100000"/>
              </a:srgbClr>
            </a:solidFill>
          </p:spPr>
          <p:txBody>
            <a:bodyPr/>
            <a:lstStyle/>
            <a:p/>
          </p:txBody>
        </p:sp>
        <p:sp>
          <p:nvSpPr>
            <p:cNvPr id="64" name="rc64"/>
            <p:cNvSpPr/>
            <p:nvPr/>
          </p:nvSpPr>
          <p:spPr>
            <a:xfrm>
              <a:off x="7274458" y="2753640"/>
              <a:ext cx="217589" cy="2296971"/>
            </a:xfrm>
            <a:prstGeom prst="rect">
              <a:avLst/>
            </a:prstGeom>
            <a:solidFill>
              <a:srgbClr val="0058AB">
                <a:alpha val="100000"/>
              </a:srgbClr>
            </a:solidFill>
          </p:spPr>
          <p:txBody>
            <a:bodyPr/>
            <a:lstStyle/>
            <a:p/>
          </p:txBody>
        </p:sp>
        <p:sp>
          <p:nvSpPr>
            <p:cNvPr id="65" name="rc65"/>
            <p:cNvSpPr/>
            <p:nvPr/>
          </p:nvSpPr>
          <p:spPr>
            <a:xfrm>
              <a:off x="8483291" y="4173657"/>
              <a:ext cx="217589" cy="876954"/>
            </a:xfrm>
            <a:prstGeom prst="rect">
              <a:avLst/>
            </a:prstGeom>
            <a:solidFill>
              <a:srgbClr val="69DBFF">
                <a:alpha val="100000"/>
              </a:srgbClr>
            </a:solidFill>
          </p:spPr>
          <p:txBody>
            <a:bodyPr/>
            <a:lstStyle/>
            <a:p/>
          </p:txBody>
        </p:sp>
        <p:sp>
          <p:nvSpPr>
            <p:cNvPr id="66" name="pl66"/>
            <p:cNvSpPr/>
            <p:nvPr/>
          </p:nvSpPr>
          <p:spPr>
            <a:xfrm>
              <a:off x="6174420" y="3297262"/>
              <a:ext cx="2417666" cy="876674"/>
            </a:xfrm>
            <a:custGeom>
              <a:avLst/>
              <a:pathLst>
                <a:path w="2417666" h="876674">
                  <a:moveTo>
                    <a:pt x="0" y="0"/>
                  </a:moveTo>
                  <a:lnTo>
                    <a:pt x="241766" y="87667"/>
                  </a:lnTo>
                  <a:lnTo>
                    <a:pt x="483533" y="175334"/>
                  </a:lnTo>
                  <a:lnTo>
                    <a:pt x="725299" y="263002"/>
                  </a:lnTo>
                  <a:lnTo>
                    <a:pt x="967066" y="350669"/>
                  </a:lnTo>
                  <a:lnTo>
                    <a:pt x="1208833" y="438337"/>
                  </a:lnTo>
                  <a:lnTo>
                    <a:pt x="1450599" y="526004"/>
                  </a:lnTo>
                  <a:lnTo>
                    <a:pt x="1692366" y="613672"/>
                  </a:lnTo>
                  <a:lnTo>
                    <a:pt x="1934133" y="701339"/>
                  </a:lnTo>
                  <a:lnTo>
                    <a:pt x="2175899" y="789007"/>
                  </a:lnTo>
                  <a:lnTo>
                    <a:pt x="2417666" y="876674"/>
                  </a:lnTo>
                </a:path>
              </a:pathLst>
            </a:custGeom>
            <a:ln w="13550" cap="flat">
              <a:solidFill>
                <a:srgbClr val="000000">
                  <a:alpha val="100000"/>
                </a:srgbClr>
              </a:solidFill>
              <a:prstDash val="solid"/>
              <a:round/>
            </a:ln>
          </p:spPr>
          <p:txBody>
            <a:bodyPr/>
            <a:lstStyle/>
            <a:p/>
          </p:txBody>
        </p:sp>
        <p:sp>
          <p:nvSpPr>
            <p:cNvPr id="67" name="pt67"/>
            <p:cNvSpPr/>
            <p:nvPr/>
          </p:nvSpPr>
          <p:spPr>
            <a:xfrm>
              <a:off x="6149594" y="32724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391360" y="33601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33127" y="34477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74894" y="35354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16660" y="36231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58427" y="371077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00193" y="379844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41960" y="388610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83727" y="39737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25493" y="40614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67260" y="414911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30564"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87461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0" name="tx80"/>
            <p:cNvSpPr/>
            <p:nvPr/>
          </p:nvSpPr>
          <p:spPr>
            <a:xfrm>
              <a:off x="508103" y="275605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81" name="tx81"/>
            <p:cNvSpPr/>
            <p:nvPr/>
          </p:nvSpPr>
          <p:spPr>
            <a:xfrm>
              <a:off x="508103" y="163748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a:t>
              </a:r>
            </a:p>
          </p:txBody>
        </p:sp>
        <p:sp>
          <p:nvSpPr>
            <p:cNvPr id="82" name="tx82"/>
            <p:cNvSpPr/>
            <p:nvPr/>
          </p:nvSpPr>
          <p:spPr>
            <a:xfrm rot="-5400000">
              <a:off x="12181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4599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7017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194347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1852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4270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6687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29105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1523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3940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6358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8776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1193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36113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6029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8446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086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3282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5699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8117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535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2952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370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77880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7020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116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29600" y="5900002"/>
              <a:ext cx="201456" cy="201456"/>
            </a:xfrm>
            <a:prstGeom prst="rect">
              <a:avLst/>
            </a:prstGeom>
            <a:solidFill>
              <a:srgbClr val="0058AB">
                <a:alpha val="100000"/>
              </a:srgbClr>
            </a:solidFill>
          </p:spPr>
          <p:txBody>
            <a:bodyPr/>
            <a:lstStyle/>
            <a:p/>
          </p:txBody>
        </p:sp>
        <p:sp>
          <p:nvSpPr>
            <p:cNvPr id="112" name="rc112"/>
            <p:cNvSpPr/>
            <p:nvPr/>
          </p:nvSpPr>
          <p:spPr>
            <a:xfrm>
              <a:off x="4531686" y="5900002"/>
              <a:ext cx="201456" cy="201456"/>
            </a:xfrm>
            <a:prstGeom prst="rect">
              <a:avLst/>
            </a:prstGeom>
            <a:solidFill>
              <a:srgbClr val="69DBFF">
                <a:alpha val="100000"/>
              </a:srgbClr>
            </a:solidFill>
          </p:spPr>
          <p:txBody>
            <a:bodyPr/>
            <a:lstStyle/>
            <a:p/>
          </p:txBody>
        </p:sp>
        <p:sp>
          <p:nvSpPr>
            <p:cNvPr id="113" name="tx113"/>
            <p:cNvSpPr/>
            <p:nvPr/>
          </p:nvSpPr>
          <p:spPr>
            <a:xfrm>
              <a:off x="3909645"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1173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349744" y="1330710"/>
              <a:ext cx="72316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Bosnia and Herzegovina</a:t>
              </a:r>
            </a:p>
          </p:txBody>
        </p:sp>
        <p:sp>
          <p:nvSpPr>
            <p:cNvPr id="116" name="tx116"/>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9" name="tx119"/>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75% higher than the annual number proposed to reach the target, based on a linear trajectory of decline.</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75% above the annual IA2030 goal, putting the 2030 goal at serious risk without accelerated action.</a:t>
            </a:r>
          </a:p>
        </p:txBody>
      </p:sp>
      <p:grpSp xmlns:pic="http://schemas.openxmlformats.org/drawingml/2006/picture">
        <p:nvGrpSpPr>
          <p:cNvPr id="122" name=""/>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Bosnia and Herzegovina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772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156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39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923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4640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8479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231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302105"/>
              <a:ext cx="239888" cy="1005916"/>
            </a:xfrm>
            <a:prstGeom prst="rect">
              <a:avLst/>
            </a:prstGeom>
            <a:solidFill>
              <a:srgbClr val="80BD41">
                <a:alpha val="100000"/>
              </a:srgbClr>
            </a:solidFill>
          </p:spPr>
          <p:txBody>
            <a:bodyPr/>
            <a:lstStyle/>
            <a:p/>
          </p:txBody>
        </p:sp>
        <p:sp>
          <p:nvSpPr>
            <p:cNvPr id="25" name="rc25"/>
            <p:cNvSpPr/>
            <p:nvPr/>
          </p:nvSpPr>
          <p:spPr>
            <a:xfrm>
              <a:off x="1296273" y="3190425"/>
              <a:ext cx="239888" cy="111680"/>
            </a:xfrm>
            <a:prstGeom prst="rect">
              <a:avLst/>
            </a:prstGeom>
            <a:solidFill>
              <a:srgbClr val="1CABE2">
                <a:alpha val="100000"/>
              </a:srgbClr>
            </a:solidFill>
          </p:spPr>
          <p:txBody>
            <a:bodyPr/>
            <a:lstStyle/>
            <a:p/>
          </p:txBody>
        </p:sp>
        <p:sp>
          <p:nvSpPr>
            <p:cNvPr id="26" name="rc26"/>
            <p:cNvSpPr/>
            <p:nvPr/>
          </p:nvSpPr>
          <p:spPr>
            <a:xfrm>
              <a:off x="1562816" y="3278287"/>
              <a:ext cx="239888" cy="1029734"/>
            </a:xfrm>
            <a:prstGeom prst="rect">
              <a:avLst/>
            </a:prstGeom>
            <a:solidFill>
              <a:srgbClr val="80BD41">
                <a:alpha val="100000"/>
              </a:srgbClr>
            </a:solidFill>
          </p:spPr>
          <p:txBody>
            <a:bodyPr/>
            <a:lstStyle/>
            <a:p/>
          </p:txBody>
        </p:sp>
        <p:sp>
          <p:nvSpPr>
            <p:cNvPr id="27" name="rc27"/>
            <p:cNvSpPr/>
            <p:nvPr/>
          </p:nvSpPr>
          <p:spPr>
            <a:xfrm>
              <a:off x="1562816" y="3212655"/>
              <a:ext cx="239888" cy="65632"/>
            </a:xfrm>
            <a:prstGeom prst="rect">
              <a:avLst/>
            </a:prstGeom>
            <a:solidFill>
              <a:srgbClr val="1CABE2">
                <a:alpha val="100000"/>
              </a:srgbClr>
            </a:solidFill>
          </p:spPr>
          <p:txBody>
            <a:bodyPr/>
            <a:lstStyle/>
            <a:p/>
          </p:txBody>
        </p:sp>
        <p:sp>
          <p:nvSpPr>
            <p:cNvPr id="28" name="rc28"/>
            <p:cNvSpPr/>
            <p:nvPr/>
          </p:nvSpPr>
          <p:spPr>
            <a:xfrm>
              <a:off x="1829360" y="3350800"/>
              <a:ext cx="239888" cy="957221"/>
            </a:xfrm>
            <a:prstGeom prst="rect">
              <a:avLst/>
            </a:prstGeom>
            <a:solidFill>
              <a:srgbClr val="80BD41">
                <a:alpha val="100000"/>
              </a:srgbClr>
            </a:solidFill>
          </p:spPr>
          <p:txBody>
            <a:bodyPr/>
            <a:lstStyle/>
            <a:p/>
          </p:txBody>
        </p:sp>
        <p:sp>
          <p:nvSpPr>
            <p:cNvPr id="29" name="rc29"/>
            <p:cNvSpPr/>
            <p:nvPr/>
          </p:nvSpPr>
          <p:spPr>
            <a:xfrm>
              <a:off x="1829360" y="3194924"/>
              <a:ext cx="239888" cy="155876"/>
            </a:xfrm>
            <a:prstGeom prst="rect">
              <a:avLst/>
            </a:prstGeom>
            <a:solidFill>
              <a:srgbClr val="1CABE2">
                <a:alpha val="100000"/>
              </a:srgbClr>
            </a:solidFill>
          </p:spPr>
          <p:txBody>
            <a:bodyPr/>
            <a:lstStyle/>
            <a:p/>
          </p:txBody>
        </p:sp>
        <p:sp>
          <p:nvSpPr>
            <p:cNvPr id="30" name="rc30"/>
            <p:cNvSpPr/>
            <p:nvPr/>
          </p:nvSpPr>
          <p:spPr>
            <a:xfrm>
              <a:off x="2095903" y="3279345"/>
              <a:ext cx="239888" cy="1028675"/>
            </a:xfrm>
            <a:prstGeom prst="rect">
              <a:avLst/>
            </a:prstGeom>
            <a:solidFill>
              <a:srgbClr val="80BD41">
                <a:alpha val="100000"/>
              </a:srgbClr>
            </a:solidFill>
          </p:spPr>
          <p:txBody>
            <a:bodyPr/>
            <a:lstStyle/>
            <a:p/>
          </p:txBody>
        </p:sp>
        <p:sp>
          <p:nvSpPr>
            <p:cNvPr id="31" name="rc31"/>
            <p:cNvSpPr/>
            <p:nvPr/>
          </p:nvSpPr>
          <p:spPr>
            <a:xfrm>
              <a:off x="2095903" y="3201804"/>
              <a:ext cx="239888" cy="77541"/>
            </a:xfrm>
            <a:prstGeom prst="rect">
              <a:avLst/>
            </a:prstGeom>
            <a:solidFill>
              <a:srgbClr val="1CABE2">
                <a:alpha val="100000"/>
              </a:srgbClr>
            </a:solidFill>
          </p:spPr>
          <p:txBody>
            <a:bodyPr/>
            <a:lstStyle/>
            <a:p/>
          </p:txBody>
        </p:sp>
        <p:sp>
          <p:nvSpPr>
            <p:cNvPr id="32" name="rc32"/>
            <p:cNvSpPr/>
            <p:nvPr/>
          </p:nvSpPr>
          <p:spPr>
            <a:xfrm>
              <a:off x="2362446" y="3282521"/>
              <a:ext cx="239888" cy="1025500"/>
            </a:xfrm>
            <a:prstGeom prst="rect">
              <a:avLst/>
            </a:prstGeom>
            <a:solidFill>
              <a:srgbClr val="80BD41">
                <a:alpha val="100000"/>
              </a:srgbClr>
            </a:solidFill>
          </p:spPr>
          <p:txBody>
            <a:bodyPr/>
            <a:lstStyle/>
            <a:p/>
          </p:txBody>
        </p:sp>
        <p:sp>
          <p:nvSpPr>
            <p:cNvPr id="33" name="rc33"/>
            <p:cNvSpPr/>
            <p:nvPr/>
          </p:nvSpPr>
          <p:spPr>
            <a:xfrm>
              <a:off x="2362446" y="3205245"/>
              <a:ext cx="239888" cy="77276"/>
            </a:xfrm>
            <a:prstGeom prst="rect">
              <a:avLst/>
            </a:prstGeom>
            <a:solidFill>
              <a:srgbClr val="1CABE2">
                <a:alpha val="100000"/>
              </a:srgbClr>
            </a:solidFill>
          </p:spPr>
          <p:txBody>
            <a:bodyPr/>
            <a:lstStyle/>
            <a:p/>
          </p:txBody>
        </p:sp>
        <p:sp>
          <p:nvSpPr>
            <p:cNvPr id="34" name="rc34"/>
            <p:cNvSpPr/>
            <p:nvPr/>
          </p:nvSpPr>
          <p:spPr>
            <a:xfrm>
              <a:off x="2628989" y="3303693"/>
              <a:ext cx="239888" cy="1004328"/>
            </a:xfrm>
            <a:prstGeom prst="rect">
              <a:avLst/>
            </a:prstGeom>
            <a:solidFill>
              <a:srgbClr val="80BD41">
                <a:alpha val="100000"/>
              </a:srgbClr>
            </a:solidFill>
          </p:spPr>
          <p:txBody>
            <a:bodyPr/>
            <a:lstStyle/>
            <a:p/>
          </p:txBody>
        </p:sp>
        <p:sp>
          <p:nvSpPr>
            <p:cNvPr id="35" name="rc35"/>
            <p:cNvSpPr/>
            <p:nvPr/>
          </p:nvSpPr>
          <p:spPr>
            <a:xfrm>
              <a:off x="2628989" y="3250764"/>
              <a:ext cx="239888" cy="52929"/>
            </a:xfrm>
            <a:prstGeom prst="rect">
              <a:avLst/>
            </a:prstGeom>
            <a:solidFill>
              <a:srgbClr val="1CABE2">
                <a:alpha val="100000"/>
              </a:srgbClr>
            </a:solidFill>
          </p:spPr>
          <p:txBody>
            <a:bodyPr/>
            <a:lstStyle/>
            <a:p/>
          </p:txBody>
        </p:sp>
        <p:sp>
          <p:nvSpPr>
            <p:cNvPr id="36" name="rc36"/>
            <p:cNvSpPr/>
            <p:nvPr/>
          </p:nvSpPr>
          <p:spPr>
            <a:xfrm>
              <a:off x="2895532" y="3348153"/>
              <a:ext cx="239888" cy="959868"/>
            </a:xfrm>
            <a:prstGeom prst="rect">
              <a:avLst/>
            </a:prstGeom>
            <a:solidFill>
              <a:srgbClr val="80BD41">
                <a:alpha val="100000"/>
              </a:srgbClr>
            </a:solidFill>
          </p:spPr>
          <p:txBody>
            <a:bodyPr/>
            <a:lstStyle/>
            <a:p/>
          </p:txBody>
        </p:sp>
        <p:sp>
          <p:nvSpPr>
            <p:cNvPr id="37" name="rc37"/>
            <p:cNvSpPr/>
            <p:nvPr/>
          </p:nvSpPr>
          <p:spPr>
            <a:xfrm>
              <a:off x="2895532" y="3286755"/>
              <a:ext cx="239888" cy="61397"/>
            </a:xfrm>
            <a:prstGeom prst="rect">
              <a:avLst/>
            </a:prstGeom>
            <a:solidFill>
              <a:srgbClr val="1CABE2">
                <a:alpha val="100000"/>
              </a:srgbClr>
            </a:solidFill>
          </p:spPr>
          <p:txBody>
            <a:bodyPr/>
            <a:lstStyle/>
            <a:p/>
          </p:txBody>
        </p:sp>
        <p:sp>
          <p:nvSpPr>
            <p:cNvPr id="38" name="rc38"/>
            <p:cNvSpPr/>
            <p:nvPr/>
          </p:nvSpPr>
          <p:spPr>
            <a:xfrm>
              <a:off x="3162075" y="3339155"/>
              <a:ext cx="239888" cy="968865"/>
            </a:xfrm>
            <a:prstGeom prst="rect">
              <a:avLst/>
            </a:prstGeom>
            <a:solidFill>
              <a:srgbClr val="80BD41">
                <a:alpha val="100000"/>
              </a:srgbClr>
            </a:solidFill>
          </p:spPr>
          <p:txBody>
            <a:bodyPr/>
            <a:lstStyle/>
            <a:p/>
          </p:txBody>
        </p:sp>
        <p:sp>
          <p:nvSpPr>
            <p:cNvPr id="39" name="rc39"/>
            <p:cNvSpPr/>
            <p:nvPr/>
          </p:nvSpPr>
          <p:spPr>
            <a:xfrm>
              <a:off x="3162075" y="3298929"/>
              <a:ext cx="239888" cy="40226"/>
            </a:xfrm>
            <a:prstGeom prst="rect">
              <a:avLst/>
            </a:prstGeom>
            <a:solidFill>
              <a:srgbClr val="1CABE2">
                <a:alpha val="100000"/>
              </a:srgbClr>
            </a:solidFill>
          </p:spPr>
          <p:txBody>
            <a:bodyPr/>
            <a:lstStyle/>
            <a:p/>
          </p:txBody>
        </p:sp>
        <p:sp>
          <p:nvSpPr>
            <p:cNvPr id="40" name="rc40"/>
            <p:cNvSpPr/>
            <p:nvPr/>
          </p:nvSpPr>
          <p:spPr>
            <a:xfrm>
              <a:off x="3428618" y="3366943"/>
              <a:ext cx="239888" cy="941078"/>
            </a:xfrm>
            <a:prstGeom prst="rect">
              <a:avLst/>
            </a:prstGeom>
            <a:solidFill>
              <a:srgbClr val="80BD41">
                <a:alpha val="100000"/>
              </a:srgbClr>
            </a:solidFill>
          </p:spPr>
          <p:txBody>
            <a:bodyPr/>
            <a:lstStyle/>
            <a:p/>
          </p:txBody>
        </p:sp>
        <p:sp>
          <p:nvSpPr>
            <p:cNvPr id="41" name="rc41"/>
            <p:cNvSpPr/>
            <p:nvPr/>
          </p:nvSpPr>
          <p:spPr>
            <a:xfrm>
              <a:off x="3428618" y="3317454"/>
              <a:ext cx="239888" cy="49488"/>
            </a:xfrm>
            <a:prstGeom prst="rect">
              <a:avLst/>
            </a:prstGeom>
            <a:solidFill>
              <a:srgbClr val="1CABE2">
                <a:alpha val="100000"/>
              </a:srgbClr>
            </a:solidFill>
          </p:spPr>
          <p:txBody>
            <a:bodyPr/>
            <a:lstStyle/>
            <a:p/>
          </p:txBody>
        </p:sp>
        <p:sp>
          <p:nvSpPr>
            <p:cNvPr id="42" name="rc42"/>
            <p:cNvSpPr/>
            <p:nvPr/>
          </p:nvSpPr>
          <p:spPr>
            <a:xfrm>
              <a:off x="3695161" y="3360856"/>
              <a:ext cx="239888" cy="947165"/>
            </a:xfrm>
            <a:prstGeom prst="rect">
              <a:avLst/>
            </a:prstGeom>
            <a:solidFill>
              <a:srgbClr val="80BD41">
                <a:alpha val="100000"/>
              </a:srgbClr>
            </a:solidFill>
          </p:spPr>
          <p:txBody>
            <a:bodyPr/>
            <a:lstStyle/>
            <a:p/>
          </p:txBody>
        </p:sp>
        <p:sp>
          <p:nvSpPr>
            <p:cNvPr id="43" name="rc43"/>
            <p:cNvSpPr/>
            <p:nvPr/>
          </p:nvSpPr>
          <p:spPr>
            <a:xfrm>
              <a:off x="3695161" y="3311103"/>
              <a:ext cx="239888" cy="49753"/>
            </a:xfrm>
            <a:prstGeom prst="rect">
              <a:avLst/>
            </a:prstGeom>
            <a:solidFill>
              <a:srgbClr val="1CABE2">
                <a:alpha val="100000"/>
              </a:srgbClr>
            </a:solidFill>
          </p:spPr>
          <p:txBody>
            <a:bodyPr/>
            <a:lstStyle/>
            <a:p/>
          </p:txBody>
        </p:sp>
        <p:sp>
          <p:nvSpPr>
            <p:cNvPr id="44" name="rc44"/>
            <p:cNvSpPr/>
            <p:nvPr/>
          </p:nvSpPr>
          <p:spPr>
            <a:xfrm>
              <a:off x="3961705" y="3405846"/>
              <a:ext cx="239888" cy="902175"/>
            </a:xfrm>
            <a:prstGeom prst="rect">
              <a:avLst/>
            </a:prstGeom>
            <a:solidFill>
              <a:srgbClr val="80BD41">
                <a:alpha val="100000"/>
              </a:srgbClr>
            </a:solidFill>
          </p:spPr>
          <p:txBody>
            <a:bodyPr/>
            <a:lstStyle/>
            <a:p/>
          </p:txBody>
        </p:sp>
        <p:sp>
          <p:nvSpPr>
            <p:cNvPr id="45" name="rc45"/>
            <p:cNvSpPr/>
            <p:nvPr/>
          </p:nvSpPr>
          <p:spPr>
            <a:xfrm>
              <a:off x="3961705" y="3358474"/>
              <a:ext cx="239888" cy="47371"/>
            </a:xfrm>
            <a:prstGeom prst="rect">
              <a:avLst/>
            </a:prstGeom>
            <a:solidFill>
              <a:srgbClr val="1CABE2">
                <a:alpha val="100000"/>
              </a:srgbClr>
            </a:solidFill>
          </p:spPr>
          <p:txBody>
            <a:bodyPr/>
            <a:lstStyle/>
            <a:p/>
          </p:txBody>
        </p:sp>
        <p:sp>
          <p:nvSpPr>
            <p:cNvPr id="46" name="rc46"/>
            <p:cNvSpPr/>
            <p:nvPr/>
          </p:nvSpPr>
          <p:spPr>
            <a:xfrm>
              <a:off x="4228248" y="3487092"/>
              <a:ext cx="239888" cy="820929"/>
            </a:xfrm>
            <a:prstGeom prst="rect">
              <a:avLst/>
            </a:prstGeom>
            <a:solidFill>
              <a:srgbClr val="80BD41">
                <a:alpha val="100000"/>
              </a:srgbClr>
            </a:solidFill>
          </p:spPr>
          <p:txBody>
            <a:bodyPr/>
            <a:lstStyle/>
            <a:p/>
          </p:txBody>
        </p:sp>
        <p:sp>
          <p:nvSpPr>
            <p:cNvPr id="47" name="rc47"/>
            <p:cNvSpPr/>
            <p:nvPr/>
          </p:nvSpPr>
          <p:spPr>
            <a:xfrm>
              <a:off x="4228248" y="3434692"/>
              <a:ext cx="239888" cy="52399"/>
            </a:xfrm>
            <a:prstGeom prst="rect">
              <a:avLst/>
            </a:prstGeom>
            <a:solidFill>
              <a:srgbClr val="1CABE2">
                <a:alpha val="100000"/>
              </a:srgbClr>
            </a:solidFill>
          </p:spPr>
          <p:txBody>
            <a:bodyPr/>
            <a:lstStyle/>
            <a:p/>
          </p:txBody>
        </p:sp>
        <p:sp>
          <p:nvSpPr>
            <p:cNvPr id="48" name="rc48"/>
            <p:cNvSpPr/>
            <p:nvPr/>
          </p:nvSpPr>
          <p:spPr>
            <a:xfrm>
              <a:off x="4494791" y="3493708"/>
              <a:ext cx="239888" cy="814313"/>
            </a:xfrm>
            <a:prstGeom prst="rect">
              <a:avLst/>
            </a:prstGeom>
            <a:solidFill>
              <a:srgbClr val="80BD41">
                <a:alpha val="100000"/>
              </a:srgbClr>
            </a:solidFill>
          </p:spPr>
          <p:txBody>
            <a:bodyPr/>
            <a:lstStyle/>
            <a:p/>
          </p:txBody>
        </p:sp>
        <p:sp>
          <p:nvSpPr>
            <p:cNvPr id="49" name="rc49"/>
            <p:cNvSpPr/>
            <p:nvPr/>
          </p:nvSpPr>
          <p:spPr>
            <a:xfrm>
              <a:off x="4494791" y="3450835"/>
              <a:ext cx="239888" cy="42872"/>
            </a:xfrm>
            <a:prstGeom prst="rect">
              <a:avLst/>
            </a:prstGeom>
            <a:solidFill>
              <a:srgbClr val="1CABE2">
                <a:alpha val="100000"/>
              </a:srgbClr>
            </a:solidFill>
          </p:spPr>
          <p:txBody>
            <a:bodyPr/>
            <a:lstStyle/>
            <a:p/>
          </p:txBody>
        </p:sp>
        <p:sp>
          <p:nvSpPr>
            <p:cNvPr id="50" name="rc50"/>
            <p:cNvSpPr/>
            <p:nvPr/>
          </p:nvSpPr>
          <p:spPr>
            <a:xfrm>
              <a:off x="4761334" y="3527318"/>
              <a:ext cx="239888" cy="780703"/>
            </a:xfrm>
            <a:prstGeom prst="rect">
              <a:avLst/>
            </a:prstGeom>
            <a:solidFill>
              <a:srgbClr val="80BD41">
                <a:alpha val="100000"/>
              </a:srgbClr>
            </a:solidFill>
          </p:spPr>
          <p:txBody>
            <a:bodyPr/>
            <a:lstStyle/>
            <a:p/>
          </p:txBody>
        </p:sp>
        <p:sp>
          <p:nvSpPr>
            <p:cNvPr id="51" name="rc51"/>
            <p:cNvSpPr/>
            <p:nvPr/>
          </p:nvSpPr>
          <p:spPr>
            <a:xfrm>
              <a:off x="4761334" y="3477565"/>
              <a:ext cx="239888" cy="49753"/>
            </a:xfrm>
            <a:prstGeom prst="rect">
              <a:avLst/>
            </a:prstGeom>
            <a:solidFill>
              <a:srgbClr val="1CABE2">
                <a:alpha val="100000"/>
              </a:srgbClr>
            </a:solidFill>
          </p:spPr>
          <p:txBody>
            <a:bodyPr/>
            <a:lstStyle/>
            <a:p/>
          </p:txBody>
        </p:sp>
        <p:sp>
          <p:nvSpPr>
            <p:cNvPr id="52" name="rc52"/>
            <p:cNvSpPr/>
            <p:nvPr/>
          </p:nvSpPr>
          <p:spPr>
            <a:xfrm>
              <a:off x="5027877" y="3582629"/>
              <a:ext cx="239888" cy="725392"/>
            </a:xfrm>
            <a:prstGeom prst="rect">
              <a:avLst/>
            </a:prstGeom>
            <a:solidFill>
              <a:srgbClr val="80BD41">
                <a:alpha val="100000"/>
              </a:srgbClr>
            </a:solidFill>
          </p:spPr>
          <p:txBody>
            <a:bodyPr/>
            <a:lstStyle/>
            <a:p/>
          </p:txBody>
        </p:sp>
        <p:sp>
          <p:nvSpPr>
            <p:cNvPr id="53" name="rc53"/>
            <p:cNvSpPr/>
            <p:nvPr/>
          </p:nvSpPr>
          <p:spPr>
            <a:xfrm>
              <a:off x="5027877" y="3519643"/>
              <a:ext cx="239888" cy="62985"/>
            </a:xfrm>
            <a:prstGeom prst="rect">
              <a:avLst/>
            </a:prstGeom>
            <a:solidFill>
              <a:srgbClr val="1CABE2">
                <a:alpha val="100000"/>
              </a:srgbClr>
            </a:solidFill>
          </p:spPr>
          <p:txBody>
            <a:bodyPr/>
            <a:lstStyle/>
            <a:p/>
          </p:txBody>
        </p:sp>
        <p:sp>
          <p:nvSpPr>
            <p:cNvPr id="54" name="rc54"/>
            <p:cNvSpPr/>
            <p:nvPr/>
          </p:nvSpPr>
          <p:spPr>
            <a:xfrm>
              <a:off x="5294420" y="3605918"/>
              <a:ext cx="239888" cy="702103"/>
            </a:xfrm>
            <a:prstGeom prst="rect">
              <a:avLst/>
            </a:prstGeom>
            <a:solidFill>
              <a:srgbClr val="80BD41">
                <a:alpha val="100000"/>
              </a:srgbClr>
            </a:solidFill>
          </p:spPr>
          <p:txBody>
            <a:bodyPr/>
            <a:lstStyle/>
            <a:p/>
          </p:txBody>
        </p:sp>
        <p:sp>
          <p:nvSpPr>
            <p:cNvPr id="55" name="rc55"/>
            <p:cNvSpPr/>
            <p:nvPr/>
          </p:nvSpPr>
          <p:spPr>
            <a:xfrm>
              <a:off x="5294420" y="3519114"/>
              <a:ext cx="239888" cy="86803"/>
            </a:xfrm>
            <a:prstGeom prst="rect">
              <a:avLst/>
            </a:prstGeom>
            <a:solidFill>
              <a:srgbClr val="1CABE2">
                <a:alpha val="100000"/>
              </a:srgbClr>
            </a:solidFill>
          </p:spPr>
          <p:txBody>
            <a:bodyPr/>
            <a:lstStyle/>
            <a:p/>
          </p:txBody>
        </p:sp>
        <p:sp>
          <p:nvSpPr>
            <p:cNvPr id="56" name="rc56"/>
            <p:cNvSpPr/>
            <p:nvPr/>
          </p:nvSpPr>
          <p:spPr>
            <a:xfrm>
              <a:off x="5560963" y="3609887"/>
              <a:ext cx="239888" cy="698133"/>
            </a:xfrm>
            <a:prstGeom prst="rect">
              <a:avLst/>
            </a:prstGeom>
            <a:solidFill>
              <a:srgbClr val="80BD41">
                <a:alpha val="100000"/>
              </a:srgbClr>
            </a:solidFill>
          </p:spPr>
          <p:txBody>
            <a:bodyPr/>
            <a:lstStyle/>
            <a:p/>
          </p:txBody>
        </p:sp>
        <p:sp>
          <p:nvSpPr>
            <p:cNvPr id="57" name="rc57"/>
            <p:cNvSpPr/>
            <p:nvPr/>
          </p:nvSpPr>
          <p:spPr>
            <a:xfrm>
              <a:off x="5560963" y="3532346"/>
              <a:ext cx="239888" cy="77541"/>
            </a:xfrm>
            <a:prstGeom prst="rect">
              <a:avLst/>
            </a:prstGeom>
            <a:solidFill>
              <a:srgbClr val="1CABE2">
                <a:alpha val="100000"/>
              </a:srgbClr>
            </a:solidFill>
          </p:spPr>
          <p:txBody>
            <a:bodyPr/>
            <a:lstStyle/>
            <a:p/>
          </p:txBody>
        </p:sp>
        <p:sp>
          <p:nvSpPr>
            <p:cNvPr id="58" name="rc58"/>
            <p:cNvSpPr/>
            <p:nvPr/>
          </p:nvSpPr>
          <p:spPr>
            <a:xfrm>
              <a:off x="5827506" y="3596126"/>
              <a:ext cx="239888" cy="711895"/>
            </a:xfrm>
            <a:prstGeom prst="rect">
              <a:avLst/>
            </a:prstGeom>
            <a:solidFill>
              <a:srgbClr val="80BD41">
                <a:alpha val="100000"/>
              </a:srgbClr>
            </a:solidFill>
          </p:spPr>
          <p:txBody>
            <a:bodyPr/>
            <a:lstStyle/>
            <a:p/>
          </p:txBody>
        </p:sp>
        <p:sp>
          <p:nvSpPr>
            <p:cNvPr id="59" name="rc59"/>
            <p:cNvSpPr/>
            <p:nvPr/>
          </p:nvSpPr>
          <p:spPr>
            <a:xfrm>
              <a:off x="5827506" y="3534199"/>
              <a:ext cx="239888" cy="61926"/>
            </a:xfrm>
            <a:prstGeom prst="rect">
              <a:avLst/>
            </a:prstGeom>
            <a:solidFill>
              <a:srgbClr val="1CABE2">
                <a:alpha val="100000"/>
              </a:srgbClr>
            </a:solidFill>
          </p:spPr>
          <p:txBody>
            <a:bodyPr/>
            <a:lstStyle/>
            <a:p/>
          </p:txBody>
        </p:sp>
        <p:sp>
          <p:nvSpPr>
            <p:cNvPr id="60" name="rc60"/>
            <p:cNvSpPr/>
            <p:nvPr/>
          </p:nvSpPr>
          <p:spPr>
            <a:xfrm>
              <a:off x="6094049" y="3609093"/>
              <a:ext cx="239888" cy="698927"/>
            </a:xfrm>
            <a:prstGeom prst="rect">
              <a:avLst/>
            </a:prstGeom>
            <a:solidFill>
              <a:srgbClr val="80BD41">
                <a:alpha val="100000"/>
              </a:srgbClr>
            </a:solidFill>
          </p:spPr>
          <p:txBody>
            <a:bodyPr/>
            <a:lstStyle/>
            <a:p/>
          </p:txBody>
        </p:sp>
        <p:sp>
          <p:nvSpPr>
            <p:cNvPr id="61" name="rc61"/>
            <p:cNvSpPr/>
            <p:nvPr/>
          </p:nvSpPr>
          <p:spPr>
            <a:xfrm>
              <a:off x="6094049" y="3522819"/>
              <a:ext cx="239888" cy="86274"/>
            </a:xfrm>
            <a:prstGeom prst="rect">
              <a:avLst/>
            </a:prstGeom>
            <a:solidFill>
              <a:srgbClr val="1CABE2">
                <a:alpha val="100000"/>
              </a:srgbClr>
            </a:solidFill>
          </p:spPr>
          <p:txBody>
            <a:bodyPr/>
            <a:lstStyle/>
            <a:p/>
          </p:txBody>
        </p:sp>
        <p:sp>
          <p:nvSpPr>
            <p:cNvPr id="62" name="rc62"/>
            <p:cNvSpPr/>
            <p:nvPr/>
          </p:nvSpPr>
          <p:spPr>
            <a:xfrm>
              <a:off x="6360593" y="3636616"/>
              <a:ext cx="239888" cy="671404"/>
            </a:xfrm>
            <a:prstGeom prst="rect">
              <a:avLst/>
            </a:prstGeom>
            <a:solidFill>
              <a:srgbClr val="80BD41">
                <a:alpha val="100000"/>
              </a:srgbClr>
            </a:solidFill>
          </p:spPr>
          <p:txBody>
            <a:bodyPr/>
            <a:lstStyle/>
            <a:p/>
          </p:txBody>
        </p:sp>
        <p:sp>
          <p:nvSpPr>
            <p:cNvPr id="63" name="rc63"/>
            <p:cNvSpPr/>
            <p:nvPr/>
          </p:nvSpPr>
          <p:spPr>
            <a:xfrm>
              <a:off x="6360593" y="3553782"/>
              <a:ext cx="239888" cy="82833"/>
            </a:xfrm>
            <a:prstGeom prst="rect">
              <a:avLst/>
            </a:prstGeom>
            <a:solidFill>
              <a:srgbClr val="1CABE2">
                <a:alpha val="100000"/>
              </a:srgbClr>
            </a:solidFill>
          </p:spPr>
          <p:txBody>
            <a:bodyPr/>
            <a:lstStyle/>
            <a:p/>
          </p:txBody>
        </p:sp>
        <p:sp>
          <p:nvSpPr>
            <p:cNvPr id="64" name="rc64"/>
            <p:cNvSpPr/>
            <p:nvPr/>
          </p:nvSpPr>
          <p:spPr>
            <a:xfrm>
              <a:off x="6627136" y="3676578"/>
              <a:ext cx="239888" cy="631443"/>
            </a:xfrm>
            <a:prstGeom prst="rect">
              <a:avLst/>
            </a:prstGeom>
            <a:solidFill>
              <a:srgbClr val="80BD41">
                <a:alpha val="100000"/>
              </a:srgbClr>
            </a:solidFill>
          </p:spPr>
          <p:txBody>
            <a:bodyPr/>
            <a:lstStyle/>
            <a:p/>
          </p:txBody>
        </p:sp>
        <p:sp>
          <p:nvSpPr>
            <p:cNvPr id="65" name="rc65"/>
            <p:cNvSpPr/>
            <p:nvPr/>
          </p:nvSpPr>
          <p:spPr>
            <a:xfrm>
              <a:off x="6627136" y="3582364"/>
              <a:ext cx="239888" cy="94213"/>
            </a:xfrm>
            <a:prstGeom prst="rect">
              <a:avLst/>
            </a:prstGeom>
            <a:solidFill>
              <a:srgbClr val="1CABE2">
                <a:alpha val="100000"/>
              </a:srgbClr>
            </a:solidFill>
          </p:spPr>
          <p:txBody>
            <a:bodyPr/>
            <a:lstStyle/>
            <a:p/>
          </p:txBody>
        </p:sp>
        <p:sp>
          <p:nvSpPr>
            <p:cNvPr id="66" name="rc66"/>
            <p:cNvSpPr/>
            <p:nvPr/>
          </p:nvSpPr>
          <p:spPr>
            <a:xfrm>
              <a:off x="6893679" y="3725537"/>
              <a:ext cx="239888" cy="582484"/>
            </a:xfrm>
            <a:prstGeom prst="rect">
              <a:avLst/>
            </a:prstGeom>
            <a:solidFill>
              <a:srgbClr val="80BD41">
                <a:alpha val="100000"/>
              </a:srgbClr>
            </a:solidFill>
          </p:spPr>
          <p:txBody>
            <a:bodyPr/>
            <a:lstStyle/>
            <a:p/>
          </p:txBody>
        </p:sp>
        <p:sp>
          <p:nvSpPr>
            <p:cNvPr id="67" name="rc67"/>
            <p:cNvSpPr/>
            <p:nvPr/>
          </p:nvSpPr>
          <p:spPr>
            <a:xfrm>
              <a:off x="6893679" y="3622855"/>
              <a:ext cx="239888" cy="102682"/>
            </a:xfrm>
            <a:prstGeom prst="rect">
              <a:avLst/>
            </a:prstGeom>
            <a:solidFill>
              <a:srgbClr val="1CABE2">
                <a:alpha val="100000"/>
              </a:srgbClr>
            </a:solidFill>
          </p:spPr>
          <p:txBody>
            <a:bodyPr/>
            <a:lstStyle/>
            <a:p/>
          </p:txBody>
        </p:sp>
        <p:sp>
          <p:nvSpPr>
            <p:cNvPr id="68" name="rc68"/>
            <p:cNvSpPr/>
            <p:nvPr/>
          </p:nvSpPr>
          <p:spPr>
            <a:xfrm>
              <a:off x="7160222" y="3752266"/>
              <a:ext cx="239888" cy="555754"/>
            </a:xfrm>
            <a:prstGeom prst="rect">
              <a:avLst/>
            </a:prstGeom>
            <a:solidFill>
              <a:srgbClr val="80BD41">
                <a:alpha val="100000"/>
              </a:srgbClr>
            </a:solidFill>
          </p:spPr>
          <p:txBody>
            <a:bodyPr/>
            <a:lstStyle/>
            <a:p/>
          </p:txBody>
        </p:sp>
        <p:sp>
          <p:nvSpPr>
            <p:cNvPr id="69" name="rc69"/>
            <p:cNvSpPr/>
            <p:nvPr/>
          </p:nvSpPr>
          <p:spPr>
            <a:xfrm>
              <a:off x="7160222" y="3654083"/>
              <a:ext cx="239888" cy="98183"/>
            </a:xfrm>
            <a:prstGeom prst="rect">
              <a:avLst/>
            </a:prstGeom>
            <a:solidFill>
              <a:srgbClr val="1CABE2">
                <a:alpha val="100000"/>
              </a:srgbClr>
            </a:solidFill>
          </p:spPr>
          <p:txBody>
            <a:bodyPr/>
            <a:lstStyle/>
            <a:p/>
          </p:txBody>
        </p:sp>
        <p:sp>
          <p:nvSpPr>
            <p:cNvPr id="70" name="rc70"/>
            <p:cNvSpPr/>
            <p:nvPr/>
          </p:nvSpPr>
          <p:spPr>
            <a:xfrm>
              <a:off x="7426765" y="3757824"/>
              <a:ext cx="239888" cy="550197"/>
            </a:xfrm>
            <a:prstGeom prst="rect">
              <a:avLst/>
            </a:prstGeom>
            <a:solidFill>
              <a:srgbClr val="80BD41">
                <a:alpha val="100000"/>
              </a:srgbClr>
            </a:solidFill>
          </p:spPr>
          <p:txBody>
            <a:bodyPr/>
            <a:lstStyle/>
            <a:p/>
          </p:txBody>
        </p:sp>
        <p:sp>
          <p:nvSpPr>
            <p:cNvPr id="71" name="rc71"/>
            <p:cNvSpPr/>
            <p:nvPr/>
          </p:nvSpPr>
          <p:spPr>
            <a:xfrm>
              <a:off x="7426765" y="3660699"/>
              <a:ext cx="239888" cy="97124"/>
            </a:xfrm>
            <a:prstGeom prst="rect">
              <a:avLst/>
            </a:prstGeom>
            <a:solidFill>
              <a:srgbClr val="1CABE2">
                <a:alpha val="100000"/>
              </a:srgbClr>
            </a:solidFill>
          </p:spPr>
          <p:txBody>
            <a:bodyPr/>
            <a:lstStyle/>
            <a:p/>
          </p:txBody>
        </p:sp>
        <p:sp>
          <p:nvSpPr>
            <p:cNvPr id="72" name="rc72"/>
            <p:cNvSpPr/>
            <p:nvPr/>
          </p:nvSpPr>
          <p:spPr>
            <a:xfrm>
              <a:off x="7693308" y="3722097"/>
              <a:ext cx="239888" cy="585924"/>
            </a:xfrm>
            <a:prstGeom prst="rect">
              <a:avLst/>
            </a:prstGeom>
            <a:solidFill>
              <a:srgbClr val="80BD41">
                <a:alpha val="100000"/>
              </a:srgbClr>
            </a:solidFill>
          </p:spPr>
          <p:txBody>
            <a:bodyPr/>
            <a:lstStyle/>
            <a:p/>
          </p:txBody>
        </p:sp>
        <p:sp>
          <p:nvSpPr>
            <p:cNvPr id="73" name="rc73"/>
            <p:cNvSpPr/>
            <p:nvPr/>
          </p:nvSpPr>
          <p:spPr>
            <a:xfrm>
              <a:off x="7693308" y="3664139"/>
              <a:ext cx="239888" cy="57957"/>
            </a:xfrm>
            <a:prstGeom prst="rect">
              <a:avLst/>
            </a:prstGeom>
            <a:solidFill>
              <a:srgbClr val="1CABE2">
                <a:alpha val="100000"/>
              </a:srgbClr>
            </a:solidFill>
          </p:spPr>
          <p:txBody>
            <a:bodyPr/>
            <a:lstStyle/>
            <a:p/>
          </p:txBody>
        </p:sp>
        <p:sp>
          <p:nvSpPr>
            <p:cNvPr id="74" name="rc74"/>
            <p:cNvSpPr/>
            <p:nvPr/>
          </p:nvSpPr>
          <p:spPr>
            <a:xfrm>
              <a:off x="7959851" y="3777408"/>
              <a:ext cx="239888" cy="530613"/>
            </a:xfrm>
            <a:prstGeom prst="rect">
              <a:avLst/>
            </a:prstGeom>
            <a:solidFill>
              <a:srgbClr val="80BD41">
                <a:alpha val="100000"/>
              </a:srgbClr>
            </a:solidFill>
          </p:spPr>
          <p:txBody>
            <a:bodyPr/>
            <a:lstStyle/>
            <a:p/>
          </p:txBody>
        </p:sp>
        <p:sp>
          <p:nvSpPr>
            <p:cNvPr id="75" name="rc75"/>
            <p:cNvSpPr/>
            <p:nvPr/>
          </p:nvSpPr>
          <p:spPr>
            <a:xfrm>
              <a:off x="7959851" y="3668638"/>
              <a:ext cx="239888" cy="108769"/>
            </a:xfrm>
            <a:prstGeom prst="rect">
              <a:avLst/>
            </a:prstGeom>
            <a:solidFill>
              <a:srgbClr val="1CABE2">
                <a:alpha val="100000"/>
              </a:srgbClr>
            </a:solidFill>
          </p:spPr>
          <p:txBody>
            <a:bodyPr/>
            <a:lstStyle/>
            <a:p/>
          </p:txBody>
        </p:sp>
        <p:sp>
          <p:nvSpPr>
            <p:cNvPr id="76" name="pl76"/>
            <p:cNvSpPr/>
            <p:nvPr/>
          </p:nvSpPr>
          <p:spPr>
            <a:xfrm>
              <a:off x="1416218" y="2162083"/>
              <a:ext cx="6663577" cy="290595"/>
            </a:xfrm>
            <a:custGeom>
              <a:avLst/>
              <a:pathLst>
                <a:path w="6663577" h="290595">
                  <a:moveTo>
                    <a:pt x="0" y="134121"/>
                  </a:moveTo>
                  <a:lnTo>
                    <a:pt x="266543" y="44707"/>
                  </a:lnTo>
                  <a:lnTo>
                    <a:pt x="533086" y="223535"/>
                  </a:lnTo>
                  <a:lnTo>
                    <a:pt x="799629" y="67060"/>
                  </a:lnTo>
                  <a:lnTo>
                    <a:pt x="1066172" y="67060"/>
                  </a:lnTo>
                  <a:lnTo>
                    <a:pt x="1332715" y="22353"/>
                  </a:lnTo>
                  <a:lnTo>
                    <a:pt x="1599258" y="44707"/>
                  </a:lnTo>
                  <a:lnTo>
                    <a:pt x="1865801" y="0"/>
                  </a:lnTo>
                  <a:lnTo>
                    <a:pt x="2132344" y="22353"/>
                  </a:lnTo>
                  <a:lnTo>
                    <a:pt x="2398888" y="22353"/>
                  </a:lnTo>
                  <a:lnTo>
                    <a:pt x="2665431" y="22353"/>
                  </a:lnTo>
                  <a:lnTo>
                    <a:pt x="2931974" y="44707"/>
                  </a:lnTo>
                  <a:lnTo>
                    <a:pt x="3198517" y="22353"/>
                  </a:lnTo>
                  <a:lnTo>
                    <a:pt x="3465060" y="44707"/>
                  </a:lnTo>
                  <a:lnTo>
                    <a:pt x="3731603" y="89414"/>
                  </a:lnTo>
                  <a:lnTo>
                    <a:pt x="3998146" y="156474"/>
                  </a:lnTo>
                  <a:lnTo>
                    <a:pt x="4264689" y="134121"/>
                  </a:lnTo>
                  <a:lnTo>
                    <a:pt x="4531233" y="89414"/>
                  </a:lnTo>
                  <a:lnTo>
                    <a:pt x="4797776" y="156474"/>
                  </a:lnTo>
                  <a:lnTo>
                    <a:pt x="5064319" y="156474"/>
                  </a:lnTo>
                  <a:lnTo>
                    <a:pt x="5330862" y="201181"/>
                  </a:lnTo>
                  <a:lnTo>
                    <a:pt x="5597405" y="245888"/>
                  </a:lnTo>
                  <a:lnTo>
                    <a:pt x="5863948" y="245888"/>
                  </a:lnTo>
                  <a:lnTo>
                    <a:pt x="6130491" y="245888"/>
                  </a:lnTo>
                  <a:lnTo>
                    <a:pt x="6397034" y="111767"/>
                  </a:lnTo>
                  <a:lnTo>
                    <a:pt x="6663577" y="290595"/>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7" name="tx87"/>
            <p:cNvSpPr/>
            <p:nvPr/>
          </p:nvSpPr>
          <p:spPr>
            <a:xfrm>
              <a:off x="8019506"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8" name="tx88"/>
            <p:cNvSpPr/>
            <p:nvPr/>
          </p:nvSpPr>
          <p:spPr>
            <a:xfrm>
              <a:off x="1324790" y="305564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42.2</a:t>
              </a:r>
            </a:p>
          </p:txBody>
        </p:sp>
        <p:sp>
          <p:nvSpPr>
            <p:cNvPr id="89" name="tx89"/>
            <p:cNvSpPr/>
            <p:nvPr/>
          </p:nvSpPr>
          <p:spPr>
            <a:xfrm>
              <a:off x="2696682" y="311483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a:t>
              </a:r>
            </a:p>
          </p:txBody>
        </p:sp>
        <p:sp>
          <p:nvSpPr>
            <p:cNvPr id="90" name="tx90"/>
            <p:cNvSpPr/>
            <p:nvPr/>
          </p:nvSpPr>
          <p:spPr>
            <a:xfrm>
              <a:off x="3990221" y="322250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35.9</a:t>
              </a:r>
            </a:p>
          </p:txBody>
        </p:sp>
        <p:sp>
          <p:nvSpPr>
            <p:cNvPr id="91" name="tx91"/>
            <p:cNvSpPr/>
            <p:nvPr/>
          </p:nvSpPr>
          <p:spPr>
            <a:xfrm>
              <a:off x="5322937" y="33831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29.8</a:t>
              </a:r>
            </a:p>
          </p:txBody>
        </p:sp>
        <p:sp>
          <p:nvSpPr>
            <p:cNvPr id="92" name="tx92"/>
            <p:cNvSpPr/>
            <p:nvPr/>
          </p:nvSpPr>
          <p:spPr>
            <a:xfrm>
              <a:off x="6389109" y="34178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28.5</a:t>
              </a:r>
            </a:p>
          </p:txBody>
        </p:sp>
        <p:sp>
          <p:nvSpPr>
            <p:cNvPr id="93" name="tx93"/>
            <p:cNvSpPr/>
            <p:nvPr/>
          </p:nvSpPr>
          <p:spPr>
            <a:xfrm>
              <a:off x="6655652" y="344758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27.4</a:t>
              </a:r>
            </a:p>
          </p:txBody>
        </p:sp>
        <p:sp>
          <p:nvSpPr>
            <p:cNvPr id="94" name="tx94"/>
            <p:cNvSpPr/>
            <p:nvPr/>
          </p:nvSpPr>
          <p:spPr>
            <a:xfrm>
              <a:off x="6922195" y="34866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25.9</a:t>
              </a:r>
            </a:p>
          </p:txBody>
        </p:sp>
        <p:sp>
          <p:nvSpPr>
            <p:cNvPr id="95" name="tx95"/>
            <p:cNvSpPr/>
            <p:nvPr/>
          </p:nvSpPr>
          <p:spPr>
            <a:xfrm>
              <a:off x="7188738" y="351930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24.7</a:t>
              </a:r>
            </a:p>
          </p:txBody>
        </p:sp>
        <p:sp>
          <p:nvSpPr>
            <p:cNvPr id="96" name="tx96"/>
            <p:cNvSpPr/>
            <p:nvPr/>
          </p:nvSpPr>
          <p:spPr>
            <a:xfrm>
              <a:off x="7455282" y="35247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24.5</a:t>
              </a:r>
            </a:p>
          </p:txBody>
        </p:sp>
        <p:sp>
          <p:nvSpPr>
            <p:cNvPr id="97" name="tx97"/>
            <p:cNvSpPr/>
            <p:nvPr/>
          </p:nvSpPr>
          <p:spPr>
            <a:xfrm>
              <a:off x="7721825" y="352816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24.3</a:t>
              </a:r>
            </a:p>
          </p:txBody>
        </p:sp>
        <p:sp>
          <p:nvSpPr>
            <p:cNvPr id="98" name="tx98"/>
            <p:cNvSpPr/>
            <p:nvPr/>
          </p:nvSpPr>
          <p:spPr>
            <a:xfrm>
              <a:off x="7988368" y="353385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24.2</a:t>
              </a:r>
            </a:p>
          </p:txBody>
        </p:sp>
        <p:sp>
          <p:nvSpPr>
            <p:cNvPr id="99" name="pl99"/>
            <p:cNvSpPr/>
            <p:nvPr/>
          </p:nvSpPr>
          <p:spPr>
            <a:xfrm>
              <a:off x="1416218"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63967" y="3769969"/>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11" name="tx111"/>
            <p:cNvSpPr/>
            <p:nvPr/>
          </p:nvSpPr>
          <p:spPr>
            <a:xfrm>
              <a:off x="1350915" y="321236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12" name="tx112"/>
            <p:cNvSpPr/>
            <p:nvPr/>
          </p:nvSpPr>
          <p:spPr>
            <a:xfrm>
              <a:off x="2696682" y="3770763"/>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13" name="tx113"/>
            <p:cNvSpPr/>
            <p:nvPr/>
          </p:nvSpPr>
          <p:spPr>
            <a:xfrm>
              <a:off x="2722808" y="3243327"/>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14" name="tx114"/>
            <p:cNvSpPr/>
            <p:nvPr/>
          </p:nvSpPr>
          <p:spPr>
            <a:xfrm>
              <a:off x="3990221" y="382183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34.1</a:t>
              </a:r>
            </a:p>
          </p:txBody>
        </p:sp>
        <p:sp>
          <p:nvSpPr>
            <p:cNvPr id="115" name="tx115"/>
            <p:cNvSpPr/>
            <p:nvPr/>
          </p:nvSpPr>
          <p:spPr>
            <a:xfrm>
              <a:off x="4016347" y="334711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6" name="tx116"/>
            <p:cNvSpPr/>
            <p:nvPr/>
          </p:nvSpPr>
          <p:spPr>
            <a:xfrm>
              <a:off x="5322937" y="39219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26.5</a:t>
              </a:r>
            </a:p>
          </p:txBody>
        </p:sp>
        <p:sp>
          <p:nvSpPr>
            <p:cNvPr id="117" name="tx117"/>
            <p:cNvSpPr/>
            <p:nvPr/>
          </p:nvSpPr>
          <p:spPr>
            <a:xfrm>
              <a:off x="5349062" y="352742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18" name="tx118"/>
            <p:cNvSpPr/>
            <p:nvPr/>
          </p:nvSpPr>
          <p:spPr>
            <a:xfrm>
              <a:off x="6389109" y="39372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25.4</a:t>
              </a:r>
            </a:p>
          </p:txBody>
        </p:sp>
        <p:sp>
          <p:nvSpPr>
            <p:cNvPr id="119" name="tx119"/>
            <p:cNvSpPr/>
            <p:nvPr/>
          </p:nvSpPr>
          <p:spPr>
            <a:xfrm>
              <a:off x="6415235" y="356010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20" name="tx120"/>
            <p:cNvSpPr/>
            <p:nvPr/>
          </p:nvSpPr>
          <p:spPr>
            <a:xfrm>
              <a:off x="6655652" y="39572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23.9</a:t>
              </a:r>
            </a:p>
          </p:txBody>
        </p:sp>
        <p:sp>
          <p:nvSpPr>
            <p:cNvPr id="121" name="tx121"/>
            <p:cNvSpPr/>
            <p:nvPr/>
          </p:nvSpPr>
          <p:spPr>
            <a:xfrm>
              <a:off x="6681778" y="359437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22" name="tx122"/>
            <p:cNvSpPr/>
            <p:nvPr/>
          </p:nvSpPr>
          <p:spPr>
            <a:xfrm>
              <a:off x="6961372" y="3982878"/>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23" name="tx123"/>
            <p:cNvSpPr/>
            <p:nvPr/>
          </p:nvSpPr>
          <p:spPr>
            <a:xfrm>
              <a:off x="6948321" y="363910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24" name="tx124"/>
            <p:cNvSpPr/>
            <p:nvPr/>
          </p:nvSpPr>
          <p:spPr>
            <a:xfrm>
              <a:off x="7227915" y="3996242"/>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25" name="tx125"/>
            <p:cNvSpPr/>
            <p:nvPr/>
          </p:nvSpPr>
          <p:spPr>
            <a:xfrm>
              <a:off x="7214864" y="366808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26" name="tx126"/>
            <p:cNvSpPr/>
            <p:nvPr/>
          </p:nvSpPr>
          <p:spPr>
            <a:xfrm>
              <a:off x="7455282" y="39978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20.8</a:t>
              </a:r>
            </a:p>
          </p:txBody>
        </p:sp>
        <p:sp>
          <p:nvSpPr>
            <p:cNvPr id="127" name="tx127"/>
            <p:cNvSpPr/>
            <p:nvPr/>
          </p:nvSpPr>
          <p:spPr>
            <a:xfrm>
              <a:off x="7481407" y="367416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28" name="tx128"/>
            <p:cNvSpPr/>
            <p:nvPr/>
          </p:nvSpPr>
          <p:spPr>
            <a:xfrm>
              <a:off x="7721825" y="398115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22.1</a:t>
              </a:r>
            </a:p>
          </p:txBody>
        </p:sp>
        <p:sp>
          <p:nvSpPr>
            <p:cNvPr id="129" name="tx129"/>
            <p:cNvSpPr/>
            <p:nvPr/>
          </p:nvSpPr>
          <p:spPr>
            <a:xfrm>
              <a:off x="7747950" y="365921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30" name="tx130"/>
            <p:cNvSpPr/>
            <p:nvPr/>
          </p:nvSpPr>
          <p:spPr>
            <a:xfrm>
              <a:off x="8027545" y="400766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a:t>
              </a:r>
            </a:p>
          </p:txBody>
        </p:sp>
        <p:sp>
          <p:nvSpPr>
            <p:cNvPr id="131" name="tx131"/>
            <p:cNvSpPr/>
            <p:nvPr/>
          </p:nvSpPr>
          <p:spPr>
            <a:xfrm>
              <a:off x="8014493" y="368912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59429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4" name="tx134"/>
            <p:cNvSpPr/>
            <p:nvPr/>
          </p:nvSpPr>
          <p:spPr>
            <a:xfrm>
              <a:off x="733081" y="293268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5" name="tx135"/>
            <p:cNvSpPr/>
            <p:nvPr/>
          </p:nvSpPr>
          <p:spPr>
            <a:xfrm>
              <a:off x="733081" y="227277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6" name="rc156"/>
            <p:cNvSpPr/>
            <p:nvPr/>
          </p:nvSpPr>
          <p:spPr>
            <a:xfrm>
              <a:off x="4056806" y="5180747"/>
              <a:ext cx="201456" cy="201456"/>
            </a:xfrm>
            <a:prstGeom prst="rect">
              <a:avLst/>
            </a:prstGeom>
            <a:solidFill>
              <a:srgbClr val="1CABE2">
                <a:alpha val="100000"/>
              </a:srgbClr>
            </a:solidFill>
          </p:spPr>
          <p:txBody>
            <a:bodyPr/>
            <a:lstStyle/>
            <a:p/>
          </p:txBody>
        </p:sp>
        <p:sp>
          <p:nvSpPr>
            <p:cNvPr id="157" name="rc157"/>
            <p:cNvSpPr/>
            <p:nvPr/>
          </p:nvSpPr>
          <p:spPr>
            <a:xfrm>
              <a:off x="6014964" y="5180747"/>
              <a:ext cx="201456" cy="201456"/>
            </a:xfrm>
            <a:prstGeom prst="rect">
              <a:avLst/>
            </a:prstGeom>
            <a:solidFill>
              <a:srgbClr val="80BD41">
                <a:alpha val="100000"/>
              </a:srgbClr>
            </a:solidFill>
          </p:spPr>
          <p:txBody>
            <a:bodyPr/>
            <a:lstStyle/>
            <a:p/>
          </p:txBody>
        </p:sp>
        <p:sp>
          <p:nvSpPr>
            <p:cNvPr id="158" name="tx158"/>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9" name="tx159"/>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1" name="tx161"/>
            <p:cNvSpPr/>
            <p:nvPr/>
          </p:nvSpPr>
          <p:spPr>
            <a:xfrm>
              <a:off x="951100" y="1582906"/>
              <a:ext cx="272144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Bosnia and Herzegovina, 2000-2025</a:t>
              </a:r>
            </a:p>
          </p:txBody>
        </p:sp>
        <p:sp>
          <p:nvSpPr>
            <p:cNvPr id="162" name="pl162"/>
            <p:cNvSpPr/>
            <p:nvPr/>
          </p:nvSpPr>
          <p:spPr>
            <a:xfrm>
              <a:off x="244973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75665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06358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60319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91011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821704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954972"/>
              <a:ext cx="5852663" cy="129091"/>
            </a:xfrm>
            <a:prstGeom prst="rect">
              <a:avLst/>
            </a:prstGeom>
            <a:solidFill>
              <a:srgbClr val="80BD41">
                <a:alpha val="100000"/>
              </a:srgbClr>
            </a:solidFill>
          </p:spPr>
          <p:txBody>
            <a:bodyPr/>
            <a:lstStyle/>
            <a:p/>
          </p:txBody>
        </p:sp>
        <p:sp>
          <p:nvSpPr>
            <p:cNvPr id="173" name="rc173"/>
            <p:cNvSpPr/>
            <p:nvPr/>
          </p:nvSpPr>
          <p:spPr>
            <a:xfrm>
              <a:off x="7148937" y="5954972"/>
              <a:ext cx="722066" cy="129091"/>
            </a:xfrm>
            <a:prstGeom prst="rect">
              <a:avLst/>
            </a:prstGeom>
            <a:solidFill>
              <a:srgbClr val="1CABE2">
                <a:alpha val="100000"/>
              </a:srgbClr>
            </a:solidFill>
          </p:spPr>
          <p:txBody>
            <a:bodyPr/>
            <a:lstStyle/>
            <a:p/>
          </p:txBody>
        </p:sp>
        <p:sp>
          <p:nvSpPr>
            <p:cNvPr id="174" name="rc174"/>
            <p:cNvSpPr/>
            <p:nvPr/>
          </p:nvSpPr>
          <p:spPr>
            <a:xfrm>
              <a:off x="1296273" y="5793607"/>
              <a:ext cx="5107527" cy="129091"/>
            </a:xfrm>
            <a:prstGeom prst="rect">
              <a:avLst/>
            </a:prstGeom>
            <a:solidFill>
              <a:srgbClr val="80BD41">
                <a:alpha val="100000"/>
              </a:srgbClr>
            </a:solidFill>
          </p:spPr>
          <p:txBody>
            <a:bodyPr/>
            <a:lstStyle/>
            <a:p/>
          </p:txBody>
        </p:sp>
        <p:sp>
          <p:nvSpPr>
            <p:cNvPr id="175" name="rc175"/>
            <p:cNvSpPr/>
            <p:nvPr/>
          </p:nvSpPr>
          <p:spPr>
            <a:xfrm>
              <a:off x="6403801" y="5793607"/>
              <a:ext cx="505216" cy="129091"/>
            </a:xfrm>
            <a:prstGeom prst="rect">
              <a:avLst/>
            </a:prstGeom>
            <a:solidFill>
              <a:srgbClr val="1CABE2">
                <a:alpha val="100000"/>
              </a:srgbClr>
            </a:solidFill>
          </p:spPr>
          <p:txBody>
            <a:bodyPr/>
            <a:lstStyle/>
            <a:p/>
          </p:txBody>
        </p:sp>
        <p:sp>
          <p:nvSpPr>
            <p:cNvPr id="176" name="rc176"/>
            <p:cNvSpPr/>
            <p:nvPr/>
          </p:nvSpPr>
          <p:spPr>
            <a:xfrm>
              <a:off x="1296273" y="5632243"/>
              <a:ext cx="4625380" cy="129091"/>
            </a:xfrm>
            <a:prstGeom prst="rect">
              <a:avLst/>
            </a:prstGeom>
            <a:solidFill>
              <a:srgbClr val="80BD41">
                <a:alpha val="100000"/>
              </a:srgbClr>
            </a:solidFill>
          </p:spPr>
          <p:txBody>
            <a:bodyPr/>
            <a:lstStyle/>
            <a:p/>
          </p:txBody>
        </p:sp>
        <p:sp>
          <p:nvSpPr>
            <p:cNvPr id="177" name="rc177"/>
            <p:cNvSpPr/>
            <p:nvPr/>
          </p:nvSpPr>
          <p:spPr>
            <a:xfrm>
              <a:off x="5921654" y="5632243"/>
              <a:ext cx="948145" cy="129091"/>
            </a:xfrm>
            <a:prstGeom prst="rect">
              <a:avLst/>
            </a:prstGeom>
            <a:solidFill>
              <a:srgbClr val="1CABE2">
                <a:alpha val="100000"/>
              </a:srgbClr>
            </a:solidFill>
          </p:spPr>
          <p:txBody>
            <a:bodyPr/>
            <a:lstStyle/>
            <a:p/>
          </p:txBody>
        </p:sp>
        <p:sp>
          <p:nvSpPr>
            <p:cNvPr id="178" name="tx178"/>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28.5</a:t>
              </a:r>
            </a:p>
          </p:txBody>
        </p:sp>
        <p:sp>
          <p:nvSpPr>
            <p:cNvPr id="179" name="tx179"/>
            <p:cNvSpPr/>
            <p:nvPr/>
          </p:nvSpPr>
          <p:spPr>
            <a:xfrm>
              <a:off x="7077127" y="581496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24.3</a:t>
              </a:r>
            </a:p>
          </p:txBody>
        </p:sp>
        <p:sp>
          <p:nvSpPr>
            <p:cNvPr id="180" name="tx180"/>
            <p:cNvSpPr/>
            <p:nvPr/>
          </p:nvSpPr>
          <p:spPr>
            <a:xfrm>
              <a:off x="7035949" y="565506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24.2</a:t>
              </a:r>
            </a:p>
          </p:txBody>
        </p:sp>
        <p:sp>
          <p:nvSpPr>
            <p:cNvPr id="181" name="tx181"/>
            <p:cNvSpPr/>
            <p:nvPr/>
          </p:nvSpPr>
          <p:spPr>
            <a:xfrm>
              <a:off x="4117111"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25.4</a:t>
              </a:r>
            </a:p>
          </p:txBody>
        </p:sp>
        <p:sp>
          <p:nvSpPr>
            <p:cNvPr id="182" name="tx182"/>
            <p:cNvSpPr/>
            <p:nvPr/>
          </p:nvSpPr>
          <p:spPr>
            <a:xfrm>
              <a:off x="7434621" y="597902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83" name="tx183"/>
            <p:cNvSpPr/>
            <p:nvPr/>
          </p:nvSpPr>
          <p:spPr>
            <a:xfrm>
              <a:off x="3744543" y="581903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22.1</a:t>
              </a:r>
            </a:p>
          </p:txBody>
        </p:sp>
        <p:sp>
          <p:nvSpPr>
            <p:cNvPr id="184" name="tx184"/>
            <p:cNvSpPr/>
            <p:nvPr/>
          </p:nvSpPr>
          <p:spPr>
            <a:xfrm>
              <a:off x="6581060" y="581903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85" name="tx185"/>
            <p:cNvSpPr/>
            <p:nvPr/>
          </p:nvSpPr>
          <p:spPr>
            <a:xfrm>
              <a:off x="3548674" y="56563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186" name="tx186"/>
            <p:cNvSpPr/>
            <p:nvPr/>
          </p:nvSpPr>
          <p:spPr>
            <a:xfrm>
              <a:off x="6320378" y="56576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87" name="tx18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52550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2" name="tx192"/>
            <p:cNvSpPr/>
            <p:nvPr/>
          </p:nvSpPr>
          <p:spPr>
            <a:xfrm>
              <a:off x="5832425"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3" name="tx193"/>
            <p:cNvSpPr/>
            <p:nvPr/>
          </p:nvSpPr>
          <p:spPr>
            <a:xfrm>
              <a:off x="8139348" y="61767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4" name="tx194"/>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(83%) was lower than in 2019 (89%).
The number of children vaccinated with DTP1 decreased 21% compared to in 2019.
The number of surviving infants decreased approximately 15%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8" name=""/>
          <p:cNvGrpSpPr/>
          <p:nvPr/>
        </p:nvGrpSpPr>
        <p:grpSpPr>
          <a:xfrm>
            <a:off x="292608" y="1051560"/>
            <a:ext cx="8595360" cy="28575"/>
            <a:chOff x="292608" y="1051560"/>
            <a:chExt cx="8595360" cy="28575"/>
          </a:xfrm>
        </p:grpSpPr>
        <p:sp>
          <p:nvSpPr>
            <p:cNvPr id="19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81916"/>
              <a:ext cx="3397293" cy="546783"/>
            </a:xfrm>
            <a:custGeom>
              <a:avLst/>
              <a:pathLst>
                <a:path w="3397293" h="546783">
                  <a:moveTo>
                    <a:pt x="0" y="218713"/>
                  </a:moveTo>
                  <a:lnTo>
                    <a:pt x="135891" y="87485"/>
                  </a:lnTo>
                  <a:lnTo>
                    <a:pt x="271783" y="328070"/>
                  </a:lnTo>
                  <a:lnTo>
                    <a:pt x="407675" y="174970"/>
                  </a:lnTo>
                  <a:lnTo>
                    <a:pt x="543566" y="240584"/>
                  </a:lnTo>
                  <a:lnTo>
                    <a:pt x="679458" y="43742"/>
                  </a:lnTo>
                  <a:lnTo>
                    <a:pt x="815350" y="174970"/>
                  </a:lnTo>
                  <a:lnTo>
                    <a:pt x="951242" y="0"/>
                  </a:lnTo>
                  <a:lnTo>
                    <a:pt x="1087133" y="87485"/>
                  </a:lnTo>
                  <a:lnTo>
                    <a:pt x="1223025" y="109356"/>
                  </a:lnTo>
                  <a:lnTo>
                    <a:pt x="1358917" y="131228"/>
                  </a:lnTo>
                  <a:lnTo>
                    <a:pt x="1494809" y="153099"/>
                  </a:lnTo>
                  <a:lnTo>
                    <a:pt x="1630700" y="65614"/>
                  </a:lnTo>
                  <a:lnTo>
                    <a:pt x="1766592" y="131228"/>
                  </a:lnTo>
                  <a:lnTo>
                    <a:pt x="1902484" y="196842"/>
                  </a:lnTo>
                  <a:lnTo>
                    <a:pt x="2038375" y="284327"/>
                  </a:lnTo>
                  <a:lnTo>
                    <a:pt x="2174267" y="371812"/>
                  </a:lnTo>
                  <a:lnTo>
                    <a:pt x="2310159" y="437426"/>
                  </a:lnTo>
                  <a:lnTo>
                    <a:pt x="2446051" y="481169"/>
                  </a:lnTo>
                  <a:lnTo>
                    <a:pt x="2581942" y="328070"/>
                  </a:lnTo>
                  <a:lnTo>
                    <a:pt x="2717834" y="371812"/>
                  </a:lnTo>
                  <a:lnTo>
                    <a:pt x="2853726" y="415555"/>
                  </a:lnTo>
                  <a:lnTo>
                    <a:pt x="2989618" y="437426"/>
                  </a:lnTo>
                  <a:lnTo>
                    <a:pt x="3125509" y="481169"/>
                  </a:lnTo>
                  <a:lnTo>
                    <a:pt x="3261401" y="349941"/>
                  </a:lnTo>
                  <a:lnTo>
                    <a:pt x="3397293" y="546783"/>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40584"/>
            </a:xfrm>
            <a:custGeom>
              <a:avLst/>
              <a:pathLst>
                <a:path w="3397293" h="240584">
                  <a:moveTo>
                    <a:pt x="0" y="87485"/>
                  </a:moveTo>
                  <a:lnTo>
                    <a:pt x="135891" y="43742"/>
                  </a:lnTo>
                  <a:lnTo>
                    <a:pt x="271783" y="131228"/>
                  </a:lnTo>
                  <a:lnTo>
                    <a:pt x="407675" y="240584"/>
                  </a:lnTo>
                  <a:lnTo>
                    <a:pt x="543566" y="87485"/>
                  </a:lnTo>
                  <a:lnTo>
                    <a:pt x="679458" y="43742"/>
                  </a:lnTo>
                  <a:lnTo>
                    <a:pt x="815350" y="43742"/>
                  </a:lnTo>
                  <a:lnTo>
                    <a:pt x="951242" y="0"/>
                  </a:lnTo>
                  <a:lnTo>
                    <a:pt x="1087133" y="0"/>
                  </a:lnTo>
                  <a:lnTo>
                    <a:pt x="1223025" y="65614"/>
                  </a:lnTo>
                  <a:lnTo>
                    <a:pt x="1358917" y="87485"/>
                  </a:lnTo>
                  <a:lnTo>
                    <a:pt x="1494809" y="109356"/>
                  </a:lnTo>
                  <a:lnTo>
                    <a:pt x="1630700" y="43742"/>
                  </a:lnTo>
                  <a:lnTo>
                    <a:pt x="1766592" y="21871"/>
                  </a:lnTo>
                  <a:lnTo>
                    <a:pt x="1902484" y="174970"/>
                  </a:lnTo>
                  <a:lnTo>
                    <a:pt x="2038375" y="153099"/>
                  </a:lnTo>
                  <a:lnTo>
                    <a:pt x="2174267" y="196842"/>
                  </a:lnTo>
                  <a:lnTo>
                    <a:pt x="2310159" y="131228"/>
                  </a:lnTo>
                  <a:lnTo>
                    <a:pt x="2446051" y="87485"/>
                  </a:lnTo>
                  <a:lnTo>
                    <a:pt x="2581942" y="65614"/>
                  </a:lnTo>
                  <a:lnTo>
                    <a:pt x="2717834" y="153099"/>
                  </a:lnTo>
                  <a:lnTo>
                    <a:pt x="2853726" y="153099"/>
                  </a:lnTo>
                  <a:lnTo>
                    <a:pt x="2989618" y="131228"/>
                  </a:lnTo>
                  <a:lnTo>
                    <a:pt x="3125509" y="131228"/>
                  </a:lnTo>
                  <a:lnTo>
                    <a:pt x="3261401" y="196842"/>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81916"/>
              <a:ext cx="3397293" cy="546783"/>
            </a:xfrm>
            <a:custGeom>
              <a:avLst/>
              <a:pathLst>
                <a:path w="3397293" h="546783">
                  <a:moveTo>
                    <a:pt x="0" y="218713"/>
                  </a:moveTo>
                  <a:lnTo>
                    <a:pt x="135891" y="87485"/>
                  </a:lnTo>
                  <a:lnTo>
                    <a:pt x="271783" y="328070"/>
                  </a:lnTo>
                  <a:lnTo>
                    <a:pt x="407675" y="174970"/>
                  </a:lnTo>
                  <a:lnTo>
                    <a:pt x="543566" y="240584"/>
                  </a:lnTo>
                  <a:lnTo>
                    <a:pt x="679458" y="43742"/>
                  </a:lnTo>
                  <a:lnTo>
                    <a:pt x="815350" y="174970"/>
                  </a:lnTo>
                  <a:lnTo>
                    <a:pt x="951242" y="0"/>
                  </a:lnTo>
                  <a:lnTo>
                    <a:pt x="1087133" y="87485"/>
                  </a:lnTo>
                  <a:lnTo>
                    <a:pt x="1223025" y="109356"/>
                  </a:lnTo>
                  <a:lnTo>
                    <a:pt x="1358917" y="131228"/>
                  </a:lnTo>
                  <a:lnTo>
                    <a:pt x="1494809" y="153099"/>
                  </a:lnTo>
                  <a:lnTo>
                    <a:pt x="1630700" y="65614"/>
                  </a:lnTo>
                  <a:lnTo>
                    <a:pt x="1766592" y="131228"/>
                  </a:lnTo>
                  <a:lnTo>
                    <a:pt x="1902484" y="196842"/>
                  </a:lnTo>
                  <a:lnTo>
                    <a:pt x="2038375" y="284327"/>
                  </a:lnTo>
                  <a:lnTo>
                    <a:pt x="2174267" y="371812"/>
                  </a:lnTo>
                  <a:lnTo>
                    <a:pt x="2310159" y="437426"/>
                  </a:lnTo>
                  <a:lnTo>
                    <a:pt x="2446051" y="481169"/>
                  </a:lnTo>
                  <a:lnTo>
                    <a:pt x="2581942" y="328070"/>
                  </a:lnTo>
                  <a:lnTo>
                    <a:pt x="2717834" y="371812"/>
                  </a:lnTo>
                  <a:lnTo>
                    <a:pt x="2853726" y="415555"/>
                  </a:lnTo>
                  <a:lnTo>
                    <a:pt x="2989618" y="437426"/>
                  </a:lnTo>
                  <a:lnTo>
                    <a:pt x="3125509" y="481169"/>
                  </a:lnTo>
                  <a:lnTo>
                    <a:pt x="3261401" y="349941"/>
                  </a:lnTo>
                  <a:lnTo>
                    <a:pt x="3397293" y="546783"/>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503041"/>
            </a:xfrm>
            <a:custGeom>
              <a:avLst/>
              <a:pathLst>
                <a:path w="0" h="503041">
                  <a:moveTo>
                    <a:pt x="0" y="0"/>
                  </a:moveTo>
                  <a:lnTo>
                    <a:pt x="0" y="503041"/>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99883"/>
            </a:xfrm>
            <a:custGeom>
              <a:avLst/>
              <a:pathLst>
                <a:path w="0" h="699883">
                  <a:moveTo>
                    <a:pt x="0" y="0"/>
                  </a:moveTo>
                  <a:lnTo>
                    <a:pt x="0" y="699883"/>
                  </a:lnTo>
                </a:path>
              </a:pathLst>
            </a:custGeom>
            <a:ln w="13550" cap="flat">
              <a:solidFill>
                <a:srgbClr val="0058AB">
                  <a:alpha val="100000"/>
                </a:srgbClr>
              </a:solidFill>
              <a:prstDash val="dot"/>
              <a:round/>
            </a:ln>
          </p:spPr>
          <p:txBody>
            <a:bodyPr/>
            <a:lstStyle/>
            <a:p/>
          </p:txBody>
        </p:sp>
        <p:sp>
          <p:nvSpPr>
            <p:cNvPr id="32" name="pl32"/>
            <p:cNvSpPr/>
            <p:nvPr/>
          </p:nvSpPr>
          <p:spPr>
            <a:xfrm>
              <a:off x="1120965" y="1981916"/>
              <a:ext cx="3397293" cy="546783"/>
            </a:xfrm>
            <a:custGeom>
              <a:avLst/>
              <a:pathLst>
                <a:path w="3397293" h="546783">
                  <a:moveTo>
                    <a:pt x="0" y="218713"/>
                  </a:moveTo>
                  <a:lnTo>
                    <a:pt x="135891" y="87485"/>
                  </a:lnTo>
                  <a:lnTo>
                    <a:pt x="271783" y="328070"/>
                  </a:lnTo>
                  <a:lnTo>
                    <a:pt x="407675" y="174970"/>
                  </a:lnTo>
                  <a:lnTo>
                    <a:pt x="543566" y="240584"/>
                  </a:lnTo>
                  <a:lnTo>
                    <a:pt x="679458" y="43742"/>
                  </a:lnTo>
                  <a:lnTo>
                    <a:pt x="815350" y="174970"/>
                  </a:lnTo>
                  <a:lnTo>
                    <a:pt x="951242" y="0"/>
                  </a:lnTo>
                  <a:lnTo>
                    <a:pt x="1087133" y="87485"/>
                  </a:lnTo>
                  <a:lnTo>
                    <a:pt x="1223025" y="109356"/>
                  </a:lnTo>
                  <a:lnTo>
                    <a:pt x="1358917" y="131228"/>
                  </a:lnTo>
                  <a:lnTo>
                    <a:pt x="1494809" y="153099"/>
                  </a:lnTo>
                  <a:lnTo>
                    <a:pt x="1630700" y="65614"/>
                  </a:lnTo>
                  <a:lnTo>
                    <a:pt x="1766592" y="131228"/>
                  </a:lnTo>
                  <a:lnTo>
                    <a:pt x="1902484" y="196842"/>
                  </a:lnTo>
                  <a:lnTo>
                    <a:pt x="2038375" y="284327"/>
                  </a:lnTo>
                  <a:lnTo>
                    <a:pt x="2174267" y="371812"/>
                  </a:lnTo>
                  <a:lnTo>
                    <a:pt x="2310159" y="437426"/>
                  </a:lnTo>
                  <a:lnTo>
                    <a:pt x="2446051" y="481169"/>
                  </a:lnTo>
                  <a:lnTo>
                    <a:pt x="2581942" y="328070"/>
                  </a:lnTo>
                  <a:lnTo>
                    <a:pt x="2717834" y="371812"/>
                  </a:lnTo>
                  <a:lnTo>
                    <a:pt x="2853726" y="415555"/>
                  </a:lnTo>
                  <a:lnTo>
                    <a:pt x="2989618" y="437426"/>
                  </a:lnTo>
                  <a:lnTo>
                    <a:pt x="3125509" y="481169"/>
                  </a:lnTo>
                  <a:lnTo>
                    <a:pt x="3261401" y="349941"/>
                  </a:lnTo>
                  <a:lnTo>
                    <a:pt x="3397293" y="546783"/>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1164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87</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18133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18133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306214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82459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448439" y="4962980"/>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Bosnia and Herzegovina</a:t>
              </a:r>
            </a:p>
          </p:txBody>
        </p:sp>
        <p:sp>
          <p:nvSpPr>
            <p:cNvPr id="60" name="tx60"/>
            <p:cNvSpPr/>
            <p:nvPr/>
          </p:nvSpPr>
          <p:spPr>
            <a:xfrm>
              <a:off x="332924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4091698"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010829" y="1405107"/>
              <a:ext cx="361756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Bosnia and Herzegovina, 2000-2025</a:t>
              </a:r>
            </a:p>
          </p:txBody>
        </p:sp>
        <p:sp>
          <p:nvSpPr>
            <p:cNvPr id="63" name="pl63"/>
            <p:cNvSpPr/>
            <p:nvPr/>
          </p:nvSpPr>
          <p:spPr>
            <a:xfrm>
              <a:off x="5267799" y="41185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29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408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520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632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241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3531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6464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05762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352047"/>
              <a:ext cx="3397293" cy="1472110"/>
            </a:xfrm>
            <a:custGeom>
              <a:avLst/>
              <a:pathLst>
                <a:path w="3397293" h="1472110">
                  <a:moveTo>
                    <a:pt x="0" y="588844"/>
                  </a:moveTo>
                  <a:lnTo>
                    <a:pt x="135891" y="235537"/>
                  </a:lnTo>
                  <a:lnTo>
                    <a:pt x="271783" y="883266"/>
                  </a:lnTo>
                  <a:lnTo>
                    <a:pt x="407675" y="471075"/>
                  </a:lnTo>
                  <a:lnTo>
                    <a:pt x="543566" y="647728"/>
                  </a:lnTo>
                  <a:lnTo>
                    <a:pt x="679458" y="117768"/>
                  </a:lnTo>
                  <a:lnTo>
                    <a:pt x="815350" y="471075"/>
                  </a:lnTo>
                  <a:lnTo>
                    <a:pt x="951242" y="0"/>
                  </a:lnTo>
                  <a:lnTo>
                    <a:pt x="1087133" y="235537"/>
                  </a:lnTo>
                  <a:lnTo>
                    <a:pt x="1223025" y="294422"/>
                  </a:lnTo>
                  <a:lnTo>
                    <a:pt x="1358917" y="353306"/>
                  </a:lnTo>
                  <a:lnTo>
                    <a:pt x="1494809" y="412190"/>
                  </a:lnTo>
                  <a:lnTo>
                    <a:pt x="1630700" y="176653"/>
                  </a:lnTo>
                  <a:lnTo>
                    <a:pt x="1766592" y="353306"/>
                  </a:lnTo>
                  <a:lnTo>
                    <a:pt x="1902484" y="529959"/>
                  </a:lnTo>
                  <a:lnTo>
                    <a:pt x="2038375" y="765497"/>
                  </a:lnTo>
                  <a:lnTo>
                    <a:pt x="2174267" y="1001034"/>
                  </a:lnTo>
                  <a:lnTo>
                    <a:pt x="2310159" y="1177688"/>
                  </a:lnTo>
                  <a:lnTo>
                    <a:pt x="2446051" y="1295456"/>
                  </a:lnTo>
                  <a:lnTo>
                    <a:pt x="2581942" y="883266"/>
                  </a:lnTo>
                  <a:lnTo>
                    <a:pt x="2717834" y="1001034"/>
                  </a:lnTo>
                  <a:lnTo>
                    <a:pt x="2853726" y="1118803"/>
                  </a:lnTo>
                  <a:lnTo>
                    <a:pt x="2989618" y="1177688"/>
                  </a:lnTo>
                  <a:lnTo>
                    <a:pt x="3125509" y="1295456"/>
                  </a:lnTo>
                  <a:lnTo>
                    <a:pt x="3261401" y="942150"/>
                  </a:lnTo>
                  <a:lnTo>
                    <a:pt x="3397293" y="1472110"/>
                  </a:lnTo>
                </a:path>
              </a:pathLst>
            </a:custGeom>
            <a:ln w="27101" cap="flat">
              <a:solidFill>
                <a:srgbClr val="0058AB">
                  <a:alpha val="100000"/>
                </a:srgbClr>
              </a:solidFill>
              <a:prstDash val="solid"/>
              <a:round/>
            </a:ln>
          </p:spPr>
          <p:txBody>
            <a:bodyPr/>
            <a:lstStyle/>
            <a:p/>
          </p:txBody>
        </p:sp>
        <p:sp>
          <p:nvSpPr>
            <p:cNvPr id="80" name="pl80"/>
            <p:cNvSpPr/>
            <p:nvPr/>
          </p:nvSpPr>
          <p:spPr>
            <a:xfrm>
              <a:off x="5437664" y="3235313"/>
              <a:ext cx="3397293" cy="824381"/>
            </a:xfrm>
            <a:custGeom>
              <a:avLst/>
              <a:pathLst>
                <a:path w="3397293" h="824381">
                  <a:moveTo>
                    <a:pt x="0" y="824381"/>
                  </a:moveTo>
                  <a:lnTo>
                    <a:pt x="135891" y="824381"/>
                  </a:lnTo>
                  <a:lnTo>
                    <a:pt x="271783" y="824381"/>
                  </a:lnTo>
                  <a:lnTo>
                    <a:pt x="407675" y="706612"/>
                  </a:lnTo>
                  <a:lnTo>
                    <a:pt x="543566" y="588844"/>
                  </a:lnTo>
                  <a:lnTo>
                    <a:pt x="679458" y="529959"/>
                  </a:lnTo>
                  <a:lnTo>
                    <a:pt x="815350" y="471075"/>
                  </a:lnTo>
                  <a:lnTo>
                    <a:pt x="951242" y="471075"/>
                  </a:lnTo>
                  <a:lnTo>
                    <a:pt x="1087133" y="294422"/>
                  </a:lnTo>
                  <a:lnTo>
                    <a:pt x="1223025" y="176653"/>
                  </a:lnTo>
                  <a:lnTo>
                    <a:pt x="1358917" y="176653"/>
                  </a:lnTo>
                  <a:lnTo>
                    <a:pt x="1494809" y="117768"/>
                  </a:lnTo>
                  <a:lnTo>
                    <a:pt x="1630700" y="117768"/>
                  </a:lnTo>
                  <a:lnTo>
                    <a:pt x="1766592" y="117768"/>
                  </a:lnTo>
                  <a:lnTo>
                    <a:pt x="1902484" y="117768"/>
                  </a:lnTo>
                  <a:lnTo>
                    <a:pt x="2038375" y="58884"/>
                  </a:lnTo>
                  <a:lnTo>
                    <a:pt x="2174267" y="0"/>
                  </a:lnTo>
                  <a:lnTo>
                    <a:pt x="2310159" y="0"/>
                  </a:lnTo>
                  <a:lnTo>
                    <a:pt x="2446051" y="0"/>
                  </a:lnTo>
                  <a:lnTo>
                    <a:pt x="2581942" y="0"/>
                  </a:lnTo>
                  <a:lnTo>
                    <a:pt x="2717834" y="176653"/>
                  </a:lnTo>
                  <a:lnTo>
                    <a:pt x="2853726" y="294422"/>
                  </a:lnTo>
                  <a:lnTo>
                    <a:pt x="2989618" y="58884"/>
                  </a:lnTo>
                  <a:lnTo>
                    <a:pt x="3125509" y="117768"/>
                  </a:lnTo>
                  <a:lnTo>
                    <a:pt x="3261401" y="117768"/>
                  </a:lnTo>
                  <a:lnTo>
                    <a:pt x="3397293" y="58884"/>
                  </a:lnTo>
                </a:path>
              </a:pathLst>
            </a:custGeom>
            <a:ln w="27101" cap="flat">
              <a:solidFill>
                <a:srgbClr val="80BD41">
                  <a:alpha val="100000"/>
                </a:srgbClr>
              </a:solidFill>
              <a:prstDash val="solid"/>
              <a:round/>
            </a:ln>
          </p:spPr>
          <p:txBody>
            <a:bodyPr/>
            <a:lstStyle/>
            <a:p/>
          </p:txBody>
        </p:sp>
        <p:sp>
          <p:nvSpPr>
            <p:cNvPr id="81" name="pl81"/>
            <p:cNvSpPr/>
            <p:nvPr/>
          </p:nvSpPr>
          <p:spPr>
            <a:xfrm>
              <a:off x="5437664" y="3058660"/>
              <a:ext cx="3397293" cy="647728"/>
            </a:xfrm>
            <a:custGeom>
              <a:avLst/>
              <a:pathLst>
                <a:path w="3397293" h="647728">
                  <a:moveTo>
                    <a:pt x="0" y="235537"/>
                  </a:moveTo>
                  <a:lnTo>
                    <a:pt x="135891" y="117768"/>
                  </a:lnTo>
                  <a:lnTo>
                    <a:pt x="271783" y="353306"/>
                  </a:lnTo>
                  <a:lnTo>
                    <a:pt x="407675" y="647728"/>
                  </a:lnTo>
                  <a:lnTo>
                    <a:pt x="543566" y="235537"/>
                  </a:lnTo>
                  <a:lnTo>
                    <a:pt x="679458" y="117768"/>
                  </a:lnTo>
                  <a:lnTo>
                    <a:pt x="815350" y="117768"/>
                  </a:lnTo>
                  <a:lnTo>
                    <a:pt x="951242" y="0"/>
                  </a:lnTo>
                  <a:lnTo>
                    <a:pt x="1087133" y="0"/>
                  </a:lnTo>
                  <a:lnTo>
                    <a:pt x="1223025" y="176653"/>
                  </a:lnTo>
                  <a:lnTo>
                    <a:pt x="1358917" y="235537"/>
                  </a:lnTo>
                  <a:lnTo>
                    <a:pt x="1494809" y="294422"/>
                  </a:lnTo>
                  <a:lnTo>
                    <a:pt x="1630700" y="117768"/>
                  </a:lnTo>
                  <a:lnTo>
                    <a:pt x="1766592" y="58884"/>
                  </a:lnTo>
                  <a:lnTo>
                    <a:pt x="1902484" y="471075"/>
                  </a:lnTo>
                  <a:lnTo>
                    <a:pt x="2038375" y="412190"/>
                  </a:lnTo>
                  <a:lnTo>
                    <a:pt x="2174267" y="529959"/>
                  </a:lnTo>
                  <a:lnTo>
                    <a:pt x="2310159" y="353306"/>
                  </a:lnTo>
                  <a:lnTo>
                    <a:pt x="2446051" y="235537"/>
                  </a:lnTo>
                  <a:lnTo>
                    <a:pt x="2581942" y="176653"/>
                  </a:lnTo>
                  <a:lnTo>
                    <a:pt x="2717834" y="412190"/>
                  </a:lnTo>
                  <a:lnTo>
                    <a:pt x="2853726" y="412190"/>
                  </a:lnTo>
                  <a:lnTo>
                    <a:pt x="2989618" y="353306"/>
                  </a:lnTo>
                  <a:lnTo>
                    <a:pt x="3125509" y="353306"/>
                  </a:lnTo>
                  <a:lnTo>
                    <a:pt x="3261401" y="529959"/>
                  </a:lnTo>
                  <a:lnTo>
                    <a:pt x="3397293" y="471075"/>
                  </a:lnTo>
                </a:path>
              </a:pathLst>
            </a:custGeom>
            <a:ln w="27101" cap="flat">
              <a:solidFill>
                <a:srgbClr val="961A49">
                  <a:alpha val="100000"/>
                </a:srgbClr>
              </a:solidFill>
              <a:prstDash val="solid"/>
              <a:round/>
            </a:ln>
          </p:spPr>
          <p:txBody>
            <a:bodyPr/>
            <a:lstStyle/>
            <a:p/>
          </p:txBody>
        </p:sp>
        <p:sp>
          <p:nvSpPr>
            <p:cNvPr id="82" name="pl82"/>
            <p:cNvSpPr/>
            <p:nvPr/>
          </p:nvSpPr>
          <p:spPr>
            <a:xfrm>
              <a:off x="5437664" y="323531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352047"/>
              <a:ext cx="3397293" cy="1472110"/>
            </a:xfrm>
            <a:custGeom>
              <a:avLst/>
              <a:pathLst>
                <a:path w="3397293" h="1472110">
                  <a:moveTo>
                    <a:pt x="0" y="588844"/>
                  </a:moveTo>
                  <a:lnTo>
                    <a:pt x="135891" y="235537"/>
                  </a:lnTo>
                  <a:lnTo>
                    <a:pt x="271783" y="883266"/>
                  </a:lnTo>
                  <a:lnTo>
                    <a:pt x="407675" y="471075"/>
                  </a:lnTo>
                  <a:lnTo>
                    <a:pt x="543566" y="647728"/>
                  </a:lnTo>
                  <a:lnTo>
                    <a:pt x="679458" y="117768"/>
                  </a:lnTo>
                  <a:lnTo>
                    <a:pt x="815350" y="471075"/>
                  </a:lnTo>
                  <a:lnTo>
                    <a:pt x="951242" y="0"/>
                  </a:lnTo>
                  <a:lnTo>
                    <a:pt x="1087133" y="235537"/>
                  </a:lnTo>
                  <a:lnTo>
                    <a:pt x="1223025" y="294422"/>
                  </a:lnTo>
                  <a:lnTo>
                    <a:pt x="1358917" y="353306"/>
                  </a:lnTo>
                  <a:lnTo>
                    <a:pt x="1494809" y="412190"/>
                  </a:lnTo>
                  <a:lnTo>
                    <a:pt x="1630700" y="176653"/>
                  </a:lnTo>
                  <a:lnTo>
                    <a:pt x="1766592" y="353306"/>
                  </a:lnTo>
                  <a:lnTo>
                    <a:pt x="1902484" y="529959"/>
                  </a:lnTo>
                  <a:lnTo>
                    <a:pt x="2038375" y="765497"/>
                  </a:lnTo>
                  <a:lnTo>
                    <a:pt x="2174267" y="1001034"/>
                  </a:lnTo>
                  <a:lnTo>
                    <a:pt x="2310159" y="1177688"/>
                  </a:lnTo>
                  <a:lnTo>
                    <a:pt x="2446051" y="1295456"/>
                  </a:lnTo>
                  <a:lnTo>
                    <a:pt x="2581942" y="883266"/>
                  </a:lnTo>
                  <a:lnTo>
                    <a:pt x="2717834" y="1001034"/>
                  </a:lnTo>
                  <a:lnTo>
                    <a:pt x="2853726" y="1118803"/>
                  </a:lnTo>
                  <a:lnTo>
                    <a:pt x="2989618" y="1177688"/>
                  </a:lnTo>
                  <a:lnTo>
                    <a:pt x="3125509" y="1295456"/>
                  </a:lnTo>
                  <a:lnTo>
                    <a:pt x="3261401" y="942150"/>
                  </a:lnTo>
                  <a:lnTo>
                    <a:pt x="3397293" y="1472110"/>
                  </a:lnTo>
                </a:path>
              </a:pathLst>
            </a:custGeom>
            <a:ln w="43362" cap="flat">
              <a:solidFill>
                <a:srgbClr val="000000">
                  <a:alpha val="100000"/>
                </a:srgbClr>
              </a:solidFill>
              <a:prstDash val="solid"/>
              <a:round/>
            </a:ln>
          </p:spPr>
          <p:txBody>
            <a:bodyPr/>
            <a:lstStyle/>
            <a:p/>
          </p:txBody>
        </p:sp>
        <p:sp>
          <p:nvSpPr>
            <p:cNvPr id="84" name="pl84"/>
            <p:cNvSpPr/>
            <p:nvPr/>
          </p:nvSpPr>
          <p:spPr>
            <a:xfrm>
              <a:off x="5437664" y="2140063"/>
              <a:ext cx="0" cy="800827"/>
            </a:xfrm>
            <a:custGeom>
              <a:avLst/>
              <a:pathLst>
                <a:path w="0" h="800827">
                  <a:moveTo>
                    <a:pt x="0" y="80082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140063"/>
              <a:ext cx="0" cy="329752"/>
            </a:xfrm>
            <a:custGeom>
              <a:avLst/>
              <a:pathLst>
                <a:path w="0" h="329752">
                  <a:moveTo>
                    <a:pt x="0" y="32975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140063"/>
              <a:ext cx="0" cy="565290"/>
            </a:xfrm>
            <a:custGeom>
              <a:avLst/>
              <a:pathLst>
                <a:path w="0" h="565290">
                  <a:moveTo>
                    <a:pt x="0" y="56529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140063"/>
              <a:ext cx="0" cy="977481"/>
            </a:xfrm>
            <a:custGeom>
              <a:avLst/>
              <a:pathLst>
                <a:path w="0" h="977481">
                  <a:moveTo>
                    <a:pt x="0" y="97748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140063"/>
              <a:ext cx="0" cy="1095249"/>
            </a:xfrm>
            <a:custGeom>
              <a:avLst/>
              <a:pathLst>
                <a:path w="0" h="1095249">
                  <a:moveTo>
                    <a:pt x="0" y="109524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140063"/>
              <a:ext cx="0" cy="1154134"/>
            </a:xfrm>
            <a:custGeom>
              <a:avLst/>
              <a:pathLst>
                <a:path w="0" h="1154134">
                  <a:moveTo>
                    <a:pt x="0" y="115413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140063"/>
              <a:ext cx="0" cy="1684093"/>
            </a:xfrm>
            <a:custGeom>
              <a:avLst/>
              <a:pathLst>
                <a:path w="0" h="1684093">
                  <a:moveTo>
                    <a:pt x="0" y="168409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352047"/>
              <a:ext cx="3397293" cy="1472110"/>
            </a:xfrm>
            <a:custGeom>
              <a:avLst/>
              <a:pathLst>
                <a:path w="3397293" h="1472110">
                  <a:moveTo>
                    <a:pt x="0" y="588844"/>
                  </a:moveTo>
                  <a:lnTo>
                    <a:pt x="135891" y="235537"/>
                  </a:lnTo>
                  <a:lnTo>
                    <a:pt x="271783" y="883266"/>
                  </a:lnTo>
                  <a:lnTo>
                    <a:pt x="407675" y="471075"/>
                  </a:lnTo>
                  <a:lnTo>
                    <a:pt x="543566" y="647728"/>
                  </a:lnTo>
                  <a:lnTo>
                    <a:pt x="679458" y="117768"/>
                  </a:lnTo>
                  <a:lnTo>
                    <a:pt x="815350" y="471075"/>
                  </a:lnTo>
                  <a:lnTo>
                    <a:pt x="951242" y="0"/>
                  </a:lnTo>
                  <a:lnTo>
                    <a:pt x="1087133" y="235537"/>
                  </a:lnTo>
                  <a:lnTo>
                    <a:pt x="1223025" y="294422"/>
                  </a:lnTo>
                  <a:lnTo>
                    <a:pt x="1358917" y="353306"/>
                  </a:lnTo>
                  <a:lnTo>
                    <a:pt x="1494809" y="412190"/>
                  </a:lnTo>
                  <a:lnTo>
                    <a:pt x="1630700" y="176653"/>
                  </a:lnTo>
                  <a:lnTo>
                    <a:pt x="1766592" y="353306"/>
                  </a:lnTo>
                  <a:lnTo>
                    <a:pt x="1902484" y="529959"/>
                  </a:lnTo>
                  <a:lnTo>
                    <a:pt x="2038375" y="765497"/>
                  </a:lnTo>
                  <a:lnTo>
                    <a:pt x="2174267" y="1001034"/>
                  </a:lnTo>
                  <a:lnTo>
                    <a:pt x="2310159" y="1177688"/>
                  </a:lnTo>
                  <a:lnTo>
                    <a:pt x="2446051" y="1295456"/>
                  </a:lnTo>
                  <a:lnTo>
                    <a:pt x="2581942" y="883266"/>
                  </a:lnTo>
                  <a:lnTo>
                    <a:pt x="2717834" y="1001034"/>
                  </a:lnTo>
                  <a:lnTo>
                    <a:pt x="2853726" y="1118803"/>
                  </a:lnTo>
                  <a:lnTo>
                    <a:pt x="2989618" y="1177688"/>
                  </a:lnTo>
                  <a:lnTo>
                    <a:pt x="3125509" y="1295456"/>
                  </a:lnTo>
                  <a:lnTo>
                    <a:pt x="3261401" y="942150"/>
                  </a:lnTo>
                  <a:lnTo>
                    <a:pt x="3397293" y="1472110"/>
                  </a:lnTo>
                </a:path>
              </a:pathLst>
            </a:custGeom>
            <a:ln w="27101" cap="flat">
              <a:solidFill>
                <a:srgbClr val="0058AB">
                  <a:alpha val="100000"/>
                </a:srgbClr>
              </a:solidFill>
              <a:prstDash val="solid"/>
              <a:round/>
            </a:ln>
          </p:spPr>
          <p:txBody>
            <a:bodyPr/>
            <a:lstStyle/>
            <a:p/>
          </p:txBody>
        </p:sp>
        <p:sp>
          <p:nvSpPr>
            <p:cNvPr id="92" name="tx92"/>
            <p:cNvSpPr/>
            <p:nvPr/>
          </p:nvSpPr>
          <p:spPr>
            <a:xfrm>
              <a:off x="5407519" y="207744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3" name="tx93"/>
            <p:cNvSpPr/>
            <p:nvPr/>
          </p:nvSpPr>
          <p:spPr>
            <a:xfrm>
              <a:off x="6056833" y="207601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4" name="tx94"/>
            <p:cNvSpPr/>
            <p:nvPr/>
          </p:nvSpPr>
          <p:spPr>
            <a:xfrm>
              <a:off x="6766436" y="20760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5" name="tx95"/>
            <p:cNvSpPr/>
            <p:nvPr/>
          </p:nvSpPr>
          <p:spPr>
            <a:xfrm>
              <a:off x="7445895" y="207739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7989462" y="20760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50870" y="207739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756617" y="2076069"/>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9" name="tx99"/>
            <p:cNvSpPr/>
            <p:nvPr/>
          </p:nvSpPr>
          <p:spPr>
            <a:xfrm>
              <a:off x="8902429" y="325508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2429" y="3490671"/>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1" name="tx101"/>
            <p:cNvSpPr/>
            <p:nvPr/>
          </p:nvSpPr>
          <p:spPr>
            <a:xfrm>
              <a:off x="5003259" y="377204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318319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5943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200551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549803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49803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737884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814129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5765137" y="4962980"/>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Bosnia and Herzegovina</a:t>
              </a:r>
            </a:p>
          </p:txBody>
        </p:sp>
        <p:sp>
          <p:nvSpPr>
            <p:cNvPr id="118" name="tx118"/>
            <p:cNvSpPr/>
            <p:nvPr/>
          </p:nvSpPr>
          <p:spPr>
            <a:xfrm>
              <a:off x="764594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8408397"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0" name="tx120"/>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32732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34762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36792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38822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3374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35777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37807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5758863" cy="114824"/>
            </a:xfrm>
            <a:prstGeom prst="rect">
              <a:avLst/>
            </a:prstGeom>
            <a:solidFill>
              <a:srgbClr val="1CABE2">
                <a:alpha val="80000"/>
              </a:srgbClr>
            </a:solidFill>
          </p:spPr>
          <p:txBody>
            <a:bodyPr/>
            <a:lstStyle/>
            <a:p/>
          </p:txBody>
        </p:sp>
        <p:sp>
          <p:nvSpPr>
            <p:cNvPr id="133" name="rc133"/>
            <p:cNvSpPr/>
            <p:nvPr/>
          </p:nvSpPr>
          <p:spPr>
            <a:xfrm>
              <a:off x="1317178" y="5743865"/>
              <a:ext cx="5160854" cy="114824"/>
            </a:xfrm>
            <a:prstGeom prst="rect">
              <a:avLst/>
            </a:prstGeom>
            <a:solidFill>
              <a:srgbClr val="1CABE2">
                <a:alpha val="80000"/>
              </a:srgbClr>
            </a:solidFill>
          </p:spPr>
          <p:txBody>
            <a:bodyPr/>
            <a:lstStyle/>
            <a:p/>
          </p:txBody>
        </p:sp>
        <p:sp>
          <p:nvSpPr>
            <p:cNvPr id="134" name="rc134"/>
            <p:cNvSpPr/>
            <p:nvPr/>
          </p:nvSpPr>
          <p:spPr>
            <a:xfrm>
              <a:off x="1317178" y="5600334"/>
              <a:ext cx="7321564" cy="114824"/>
            </a:xfrm>
            <a:prstGeom prst="rect">
              <a:avLst/>
            </a:prstGeom>
            <a:solidFill>
              <a:srgbClr val="1CABE2">
                <a:alpha val="80000"/>
              </a:srgbClr>
            </a:solidFill>
          </p:spPr>
          <p:txBody>
            <a:bodyPr/>
            <a:lstStyle/>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987887"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500818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1" name="tx141"/>
            <p:cNvSpPr/>
            <p:nvPr/>
          </p:nvSpPr>
          <p:spPr>
            <a:xfrm>
              <a:off x="702848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2" name="tx142"/>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3" name="tx14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4" name="tx144"/>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Bosnia and Herzegovina (70%) was 15 percentage points lower than the global average (85%) and 17 percentage points lower than the average across all ECAR countries (87%).
National DTP3 coverage was 10 percentage points lower than in 2019 (80%).
This equates to 7,000 un- and undervaccinated children in 2025 compared to 6,000 un- and undervaccinated children in 2019.</a:t>
            </a:r>
          </a:p>
        </p:txBody>
      </p:sp>
      <p:sp>
        <p:nvSpPr>
          <p:cNvPr id="1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Bosnia and Herzegovina DTP3 coverage was 70% - this is 10 percentage points lower than in 2019 and more than 10 percentage points lower than both the global and regional averages.</a:t>
            </a:r>
          </a:p>
        </p:txBody>
      </p:sp>
      <p:grpSp xmlns:pic="http://schemas.openxmlformats.org/drawingml/2006/picture">
        <p:nvGrpSpPr>
          <p:cNvPr id="147" name=""/>
          <p:cNvGrpSpPr/>
          <p:nvPr/>
        </p:nvGrpSpPr>
        <p:grpSpPr>
          <a:xfrm>
            <a:off x="292608" y="1005840"/>
            <a:ext cx="8595360" cy="28575"/>
            <a:chOff x="292608" y="1005840"/>
            <a:chExt cx="8595360" cy="28575"/>
          </a:xfrm>
        </p:grpSpPr>
        <p:sp>
          <p:nvSpPr>
            <p:cNvPr id="1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ECAR from lowest to highest coverage, and the rank of the top 10 countries with the most un- and undervaccinated children, based on absolute numbers.
In 2025, Bosnia and Herzegovina ranked number 4 out of 21 countries for lowest DTP3 coverage (based on tied ranks).
Bosnia and Herzegovina was in the top 10 countries with the most un- and undervaccinated children (rank=9).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Bosnia and Herzegovina was among the countries with the highest coverage, but in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40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582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224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865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761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4033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0449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298946"/>
              <a:ext cx="239888" cy="913062"/>
            </a:xfrm>
            <a:prstGeom prst="rect">
              <a:avLst/>
            </a:prstGeom>
            <a:solidFill>
              <a:srgbClr val="80BD41">
                <a:alpha val="100000"/>
              </a:srgbClr>
            </a:solidFill>
          </p:spPr>
          <p:txBody>
            <a:bodyPr/>
            <a:lstStyle/>
            <a:p/>
          </p:txBody>
        </p:sp>
        <p:sp>
          <p:nvSpPr>
            <p:cNvPr id="25" name="rc25"/>
            <p:cNvSpPr/>
            <p:nvPr/>
          </p:nvSpPr>
          <p:spPr>
            <a:xfrm>
              <a:off x="1296273" y="3137698"/>
              <a:ext cx="239888" cy="161248"/>
            </a:xfrm>
            <a:prstGeom prst="rect">
              <a:avLst/>
            </a:prstGeom>
            <a:solidFill>
              <a:srgbClr val="1CABE2">
                <a:alpha val="100000"/>
              </a:srgbClr>
            </a:solidFill>
          </p:spPr>
          <p:txBody>
            <a:bodyPr/>
            <a:lstStyle/>
            <a:p/>
          </p:txBody>
        </p:sp>
        <p:sp>
          <p:nvSpPr>
            <p:cNvPr id="26" name="rc26"/>
            <p:cNvSpPr/>
            <p:nvPr/>
          </p:nvSpPr>
          <p:spPr>
            <a:xfrm>
              <a:off x="1562816" y="3253929"/>
              <a:ext cx="239888" cy="958080"/>
            </a:xfrm>
            <a:prstGeom prst="rect">
              <a:avLst/>
            </a:prstGeom>
            <a:solidFill>
              <a:srgbClr val="80BD41">
                <a:alpha val="100000"/>
              </a:srgbClr>
            </a:solidFill>
          </p:spPr>
          <p:txBody>
            <a:bodyPr/>
            <a:lstStyle/>
            <a:p/>
          </p:txBody>
        </p:sp>
        <p:sp>
          <p:nvSpPr>
            <p:cNvPr id="27" name="rc27"/>
            <p:cNvSpPr/>
            <p:nvPr/>
          </p:nvSpPr>
          <p:spPr>
            <a:xfrm>
              <a:off x="1562816" y="3159062"/>
              <a:ext cx="239888" cy="94866"/>
            </a:xfrm>
            <a:prstGeom prst="rect">
              <a:avLst/>
            </a:prstGeom>
            <a:solidFill>
              <a:srgbClr val="1CABE2">
                <a:alpha val="100000"/>
              </a:srgbClr>
            </a:solidFill>
          </p:spPr>
          <p:txBody>
            <a:bodyPr/>
            <a:lstStyle/>
            <a:p/>
          </p:txBody>
        </p:sp>
        <p:sp>
          <p:nvSpPr>
            <p:cNvPr id="28" name="rc28"/>
            <p:cNvSpPr/>
            <p:nvPr/>
          </p:nvSpPr>
          <p:spPr>
            <a:xfrm>
              <a:off x="1829360" y="3356426"/>
              <a:ext cx="239888" cy="855583"/>
            </a:xfrm>
            <a:prstGeom prst="rect">
              <a:avLst/>
            </a:prstGeom>
            <a:solidFill>
              <a:srgbClr val="80BD41">
                <a:alpha val="100000"/>
              </a:srgbClr>
            </a:solidFill>
          </p:spPr>
          <p:txBody>
            <a:bodyPr/>
            <a:lstStyle/>
            <a:p/>
          </p:txBody>
        </p:sp>
        <p:sp>
          <p:nvSpPr>
            <p:cNvPr id="29" name="rc29"/>
            <p:cNvSpPr/>
            <p:nvPr/>
          </p:nvSpPr>
          <p:spPr>
            <a:xfrm>
              <a:off x="1829360" y="3142530"/>
              <a:ext cx="239888" cy="213895"/>
            </a:xfrm>
            <a:prstGeom prst="rect">
              <a:avLst/>
            </a:prstGeom>
            <a:solidFill>
              <a:srgbClr val="1CABE2">
                <a:alpha val="100000"/>
              </a:srgbClr>
            </a:solidFill>
          </p:spPr>
          <p:txBody>
            <a:bodyPr/>
            <a:lstStyle/>
            <a:p/>
          </p:txBody>
        </p:sp>
        <p:sp>
          <p:nvSpPr>
            <p:cNvPr id="30" name="rc30"/>
            <p:cNvSpPr/>
            <p:nvPr/>
          </p:nvSpPr>
          <p:spPr>
            <a:xfrm>
              <a:off x="2095903" y="3287247"/>
              <a:ext cx="239888" cy="924762"/>
            </a:xfrm>
            <a:prstGeom prst="rect">
              <a:avLst/>
            </a:prstGeom>
            <a:solidFill>
              <a:srgbClr val="80BD41">
                <a:alpha val="100000"/>
              </a:srgbClr>
            </a:solidFill>
          </p:spPr>
          <p:txBody>
            <a:bodyPr/>
            <a:lstStyle/>
            <a:p/>
          </p:txBody>
        </p:sp>
        <p:sp>
          <p:nvSpPr>
            <p:cNvPr id="31" name="rc31"/>
            <p:cNvSpPr/>
            <p:nvPr/>
          </p:nvSpPr>
          <p:spPr>
            <a:xfrm>
              <a:off x="2095903" y="3149143"/>
              <a:ext cx="239888" cy="138103"/>
            </a:xfrm>
            <a:prstGeom prst="rect">
              <a:avLst/>
            </a:prstGeom>
            <a:solidFill>
              <a:srgbClr val="1CABE2">
                <a:alpha val="100000"/>
              </a:srgbClr>
            </a:solidFill>
          </p:spPr>
          <p:txBody>
            <a:bodyPr/>
            <a:lstStyle/>
            <a:p/>
          </p:txBody>
        </p:sp>
        <p:sp>
          <p:nvSpPr>
            <p:cNvPr id="32" name="rc32"/>
            <p:cNvSpPr/>
            <p:nvPr/>
          </p:nvSpPr>
          <p:spPr>
            <a:xfrm>
              <a:off x="2362446" y="3321837"/>
              <a:ext cx="239888" cy="890172"/>
            </a:xfrm>
            <a:prstGeom prst="rect">
              <a:avLst/>
            </a:prstGeom>
            <a:solidFill>
              <a:srgbClr val="80BD41">
                <a:alpha val="100000"/>
              </a:srgbClr>
            </a:solidFill>
          </p:spPr>
          <p:txBody>
            <a:bodyPr/>
            <a:lstStyle/>
            <a:p/>
          </p:txBody>
        </p:sp>
        <p:sp>
          <p:nvSpPr>
            <p:cNvPr id="33" name="rc33"/>
            <p:cNvSpPr/>
            <p:nvPr/>
          </p:nvSpPr>
          <p:spPr>
            <a:xfrm>
              <a:off x="2362446" y="3152195"/>
              <a:ext cx="239888" cy="169641"/>
            </a:xfrm>
            <a:prstGeom prst="rect">
              <a:avLst/>
            </a:prstGeom>
            <a:solidFill>
              <a:srgbClr val="1CABE2">
                <a:alpha val="100000"/>
              </a:srgbClr>
            </a:solidFill>
          </p:spPr>
          <p:txBody>
            <a:bodyPr/>
            <a:lstStyle/>
            <a:p/>
          </p:txBody>
        </p:sp>
        <p:sp>
          <p:nvSpPr>
            <p:cNvPr id="34" name="rc34"/>
            <p:cNvSpPr/>
            <p:nvPr/>
          </p:nvSpPr>
          <p:spPr>
            <a:xfrm>
              <a:off x="2628989" y="3267155"/>
              <a:ext cx="239888" cy="944854"/>
            </a:xfrm>
            <a:prstGeom prst="rect">
              <a:avLst/>
            </a:prstGeom>
            <a:solidFill>
              <a:srgbClr val="80BD41">
                <a:alpha val="100000"/>
              </a:srgbClr>
            </a:solidFill>
          </p:spPr>
          <p:txBody>
            <a:bodyPr/>
            <a:lstStyle/>
            <a:p/>
          </p:txBody>
        </p:sp>
        <p:sp>
          <p:nvSpPr>
            <p:cNvPr id="35" name="rc35"/>
            <p:cNvSpPr/>
            <p:nvPr/>
          </p:nvSpPr>
          <p:spPr>
            <a:xfrm>
              <a:off x="2628989" y="3195941"/>
              <a:ext cx="239888" cy="71213"/>
            </a:xfrm>
            <a:prstGeom prst="rect">
              <a:avLst/>
            </a:prstGeom>
            <a:solidFill>
              <a:srgbClr val="1CABE2">
                <a:alpha val="100000"/>
              </a:srgbClr>
            </a:solidFill>
          </p:spPr>
          <p:txBody>
            <a:bodyPr/>
            <a:lstStyle/>
            <a:p/>
          </p:txBody>
        </p:sp>
        <p:sp>
          <p:nvSpPr>
            <p:cNvPr id="36" name="rc36"/>
            <p:cNvSpPr/>
            <p:nvPr/>
          </p:nvSpPr>
          <p:spPr>
            <a:xfrm>
              <a:off x="2895532" y="3358206"/>
              <a:ext cx="239888" cy="853802"/>
            </a:xfrm>
            <a:prstGeom prst="rect">
              <a:avLst/>
            </a:prstGeom>
            <a:solidFill>
              <a:srgbClr val="80BD41">
                <a:alpha val="100000"/>
              </a:srgbClr>
            </a:solidFill>
          </p:spPr>
          <p:txBody>
            <a:bodyPr/>
            <a:lstStyle/>
            <a:p/>
          </p:txBody>
        </p:sp>
        <p:sp>
          <p:nvSpPr>
            <p:cNvPr id="37" name="rc37"/>
            <p:cNvSpPr/>
            <p:nvPr/>
          </p:nvSpPr>
          <p:spPr>
            <a:xfrm>
              <a:off x="2895532" y="3230530"/>
              <a:ext cx="239888" cy="127676"/>
            </a:xfrm>
            <a:prstGeom prst="rect">
              <a:avLst/>
            </a:prstGeom>
            <a:solidFill>
              <a:srgbClr val="1CABE2">
                <a:alpha val="100000"/>
              </a:srgbClr>
            </a:solidFill>
          </p:spPr>
          <p:txBody>
            <a:bodyPr/>
            <a:lstStyle/>
            <a:p/>
          </p:txBody>
        </p:sp>
        <p:sp>
          <p:nvSpPr>
            <p:cNvPr id="38" name="rc38"/>
            <p:cNvSpPr/>
            <p:nvPr/>
          </p:nvSpPr>
          <p:spPr>
            <a:xfrm>
              <a:off x="3162075" y="3290553"/>
              <a:ext cx="239888" cy="921455"/>
            </a:xfrm>
            <a:prstGeom prst="rect">
              <a:avLst/>
            </a:prstGeom>
            <a:solidFill>
              <a:srgbClr val="80BD41">
                <a:alpha val="100000"/>
              </a:srgbClr>
            </a:solidFill>
          </p:spPr>
          <p:txBody>
            <a:bodyPr/>
            <a:lstStyle/>
            <a:p/>
          </p:txBody>
        </p:sp>
        <p:sp>
          <p:nvSpPr>
            <p:cNvPr id="39" name="rc39"/>
            <p:cNvSpPr/>
            <p:nvPr/>
          </p:nvSpPr>
          <p:spPr>
            <a:xfrm>
              <a:off x="3162075" y="3241975"/>
              <a:ext cx="239888" cy="48577"/>
            </a:xfrm>
            <a:prstGeom prst="rect">
              <a:avLst/>
            </a:prstGeom>
            <a:solidFill>
              <a:srgbClr val="1CABE2">
                <a:alpha val="100000"/>
              </a:srgbClr>
            </a:solidFill>
          </p:spPr>
          <p:txBody>
            <a:bodyPr/>
            <a:lstStyle/>
            <a:p/>
          </p:txBody>
        </p:sp>
        <p:sp>
          <p:nvSpPr>
            <p:cNvPr id="40" name="rc40"/>
            <p:cNvSpPr/>
            <p:nvPr/>
          </p:nvSpPr>
          <p:spPr>
            <a:xfrm>
              <a:off x="3428618" y="3345744"/>
              <a:ext cx="239888" cy="866265"/>
            </a:xfrm>
            <a:prstGeom prst="rect">
              <a:avLst/>
            </a:prstGeom>
            <a:solidFill>
              <a:srgbClr val="80BD41">
                <a:alpha val="100000"/>
              </a:srgbClr>
            </a:solidFill>
          </p:spPr>
          <p:txBody>
            <a:bodyPr/>
            <a:lstStyle/>
            <a:p/>
          </p:txBody>
        </p:sp>
        <p:sp>
          <p:nvSpPr>
            <p:cNvPr id="41" name="rc41"/>
            <p:cNvSpPr/>
            <p:nvPr/>
          </p:nvSpPr>
          <p:spPr>
            <a:xfrm>
              <a:off x="3428618" y="3260033"/>
              <a:ext cx="239888" cy="85710"/>
            </a:xfrm>
            <a:prstGeom prst="rect">
              <a:avLst/>
            </a:prstGeom>
            <a:solidFill>
              <a:srgbClr val="1CABE2">
                <a:alpha val="100000"/>
              </a:srgbClr>
            </a:solidFill>
          </p:spPr>
          <p:txBody>
            <a:bodyPr/>
            <a:lstStyle/>
            <a:p/>
          </p:txBody>
        </p:sp>
        <p:sp>
          <p:nvSpPr>
            <p:cNvPr id="42" name="rc42"/>
            <p:cNvSpPr/>
            <p:nvPr/>
          </p:nvSpPr>
          <p:spPr>
            <a:xfrm>
              <a:off x="3695161" y="3349813"/>
              <a:ext cx="239888" cy="862195"/>
            </a:xfrm>
            <a:prstGeom prst="rect">
              <a:avLst/>
            </a:prstGeom>
            <a:solidFill>
              <a:srgbClr val="80BD41">
                <a:alpha val="100000"/>
              </a:srgbClr>
            </a:solidFill>
          </p:spPr>
          <p:txBody>
            <a:bodyPr/>
            <a:lstStyle/>
            <a:p/>
          </p:txBody>
        </p:sp>
        <p:sp>
          <p:nvSpPr>
            <p:cNvPr id="43" name="rc43"/>
            <p:cNvSpPr/>
            <p:nvPr/>
          </p:nvSpPr>
          <p:spPr>
            <a:xfrm>
              <a:off x="3695161" y="3253929"/>
              <a:ext cx="239888" cy="95884"/>
            </a:xfrm>
            <a:prstGeom prst="rect">
              <a:avLst/>
            </a:prstGeom>
            <a:solidFill>
              <a:srgbClr val="1CABE2">
                <a:alpha val="100000"/>
              </a:srgbClr>
            </a:solidFill>
          </p:spPr>
          <p:txBody>
            <a:bodyPr/>
            <a:lstStyle/>
            <a:p/>
          </p:txBody>
        </p:sp>
        <p:sp>
          <p:nvSpPr>
            <p:cNvPr id="44" name="rc44"/>
            <p:cNvSpPr/>
            <p:nvPr/>
          </p:nvSpPr>
          <p:spPr>
            <a:xfrm>
              <a:off x="3961705" y="3399663"/>
              <a:ext cx="239888" cy="812346"/>
            </a:xfrm>
            <a:prstGeom prst="rect">
              <a:avLst/>
            </a:prstGeom>
            <a:solidFill>
              <a:srgbClr val="80BD41">
                <a:alpha val="100000"/>
              </a:srgbClr>
            </a:solidFill>
          </p:spPr>
          <p:txBody>
            <a:bodyPr/>
            <a:lstStyle/>
            <a:p/>
          </p:txBody>
        </p:sp>
        <p:sp>
          <p:nvSpPr>
            <p:cNvPr id="45" name="rc45"/>
            <p:cNvSpPr/>
            <p:nvPr/>
          </p:nvSpPr>
          <p:spPr>
            <a:xfrm>
              <a:off x="3961705" y="3299201"/>
              <a:ext cx="239888" cy="100462"/>
            </a:xfrm>
            <a:prstGeom prst="rect">
              <a:avLst/>
            </a:prstGeom>
            <a:solidFill>
              <a:srgbClr val="1CABE2">
                <a:alpha val="100000"/>
              </a:srgbClr>
            </a:solidFill>
          </p:spPr>
          <p:txBody>
            <a:bodyPr/>
            <a:lstStyle/>
            <a:p/>
          </p:txBody>
        </p:sp>
        <p:sp>
          <p:nvSpPr>
            <p:cNvPr id="46" name="rc46"/>
            <p:cNvSpPr/>
            <p:nvPr/>
          </p:nvSpPr>
          <p:spPr>
            <a:xfrm>
              <a:off x="4228248" y="3473420"/>
              <a:ext cx="239888" cy="738588"/>
            </a:xfrm>
            <a:prstGeom prst="rect">
              <a:avLst/>
            </a:prstGeom>
            <a:solidFill>
              <a:srgbClr val="80BD41">
                <a:alpha val="100000"/>
              </a:srgbClr>
            </a:solidFill>
          </p:spPr>
          <p:txBody>
            <a:bodyPr/>
            <a:lstStyle/>
            <a:p/>
          </p:txBody>
        </p:sp>
        <p:sp>
          <p:nvSpPr>
            <p:cNvPr id="47" name="rc47"/>
            <p:cNvSpPr/>
            <p:nvPr/>
          </p:nvSpPr>
          <p:spPr>
            <a:xfrm>
              <a:off x="4228248" y="3372704"/>
              <a:ext cx="239888" cy="100716"/>
            </a:xfrm>
            <a:prstGeom prst="rect">
              <a:avLst/>
            </a:prstGeom>
            <a:solidFill>
              <a:srgbClr val="1CABE2">
                <a:alpha val="100000"/>
              </a:srgbClr>
            </a:solidFill>
          </p:spPr>
          <p:txBody>
            <a:bodyPr/>
            <a:lstStyle/>
            <a:p/>
          </p:txBody>
        </p:sp>
        <p:sp>
          <p:nvSpPr>
            <p:cNvPr id="48" name="rc48"/>
            <p:cNvSpPr/>
            <p:nvPr/>
          </p:nvSpPr>
          <p:spPr>
            <a:xfrm>
              <a:off x="4494791" y="3454091"/>
              <a:ext cx="239888" cy="757918"/>
            </a:xfrm>
            <a:prstGeom prst="rect">
              <a:avLst/>
            </a:prstGeom>
            <a:solidFill>
              <a:srgbClr val="80BD41">
                <a:alpha val="100000"/>
              </a:srgbClr>
            </a:solidFill>
          </p:spPr>
          <p:txBody>
            <a:bodyPr/>
            <a:lstStyle/>
            <a:p/>
          </p:txBody>
        </p:sp>
        <p:sp>
          <p:nvSpPr>
            <p:cNvPr id="49" name="rc49"/>
            <p:cNvSpPr/>
            <p:nvPr/>
          </p:nvSpPr>
          <p:spPr>
            <a:xfrm>
              <a:off x="4494791" y="3388218"/>
              <a:ext cx="239888" cy="65872"/>
            </a:xfrm>
            <a:prstGeom prst="rect">
              <a:avLst/>
            </a:prstGeom>
            <a:solidFill>
              <a:srgbClr val="1CABE2">
                <a:alpha val="100000"/>
              </a:srgbClr>
            </a:solidFill>
          </p:spPr>
          <p:txBody>
            <a:bodyPr/>
            <a:lstStyle/>
            <a:p/>
          </p:txBody>
        </p:sp>
        <p:sp>
          <p:nvSpPr>
            <p:cNvPr id="50" name="rc50"/>
            <p:cNvSpPr/>
            <p:nvPr/>
          </p:nvSpPr>
          <p:spPr>
            <a:xfrm>
              <a:off x="4761334" y="3501651"/>
              <a:ext cx="239888" cy="710357"/>
            </a:xfrm>
            <a:prstGeom prst="rect">
              <a:avLst/>
            </a:prstGeom>
            <a:solidFill>
              <a:srgbClr val="80BD41">
                <a:alpha val="100000"/>
              </a:srgbClr>
            </a:solidFill>
          </p:spPr>
          <p:txBody>
            <a:bodyPr/>
            <a:lstStyle/>
            <a:p/>
          </p:txBody>
        </p:sp>
        <p:sp>
          <p:nvSpPr>
            <p:cNvPr id="51" name="rc51"/>
            <p:cNvSpPr/>
            <p:nvPr/>
          </p:nvSpPr>
          <p:spPr>
            <a:xfrm>
              <a:off x="4761334" y="3413906"/>
              <a:ext cx="239888" cy="87745"/>
            </a:xfrm>
            <a:prstGeom prst="rect">
              <a:avLst/>
            </a:prstGeom>
            <a:solidFill>
              <a:srgbClr val="1CABE2">
                <a:alpha val="100000"/>
              </a:srgbClr>
            </a:solidFill>
          </p:spPr>
          <p:txBody>
            <a:bodyPr/>
            <a:lstStyle/>
            <a:p/>
          </p:txBody>
        </p:sp>
        <p:sp>
          <p:nvSpPr>
            <p:cNvPr id="52" name="rc52"/>
            <p:cNvSpPr/>
            <p:nvPr/>
          </p:nvSpPr>
          <p:spPr>
            <a:xfrm>
              <a:off x="5027877" y="3560403"/>
              <a:ext cx="239888" cy="651606"/>
            </a:xfrm>
            <a:prstGeom prst="rect">
              <a:avLst/>
            </a:prstGeom>
            <a:solidFill>
              <a:srgbClr val="80BD41">
                <a:alpha val="100000"/>
              </a:srgbClr>
            </a:solidFill>
          </p:spPr>
          <p:txBody>
            <a:bodyPr/>
            <a:lstStyle/>
            <a:p/>
          </p:txBody>
        </p:sp>
        <p:sp>
          <p:nvSpPr>
            <p:cNvPr id="53" name="rc53"/>
            <p:cNvSpPr/>
            <p:nvPr/>
          </p:nvSpPr>
          <p:spPr>
            <a:xfrm>
              <a:off x="5027877" y="3454345"/>
              <a:ext cx="239888" cy="106057"/>
            </a:xfrm>
            <a:prstGeom prst="rect">
              <a:avLst/>
            </a:prstGeom>
            <a:solidFill>
              <a:srgbClr val="1CABE2">
                <a:alpha val="100000"/>
              </a:srgbClr>
            </a:solidFill>
          </p:spPr>
          <p:txBody>
            <a:bodyPr/>
            <a:lstStyle/>
            <a:p/>
          </p:txBody>
        </p:sp>
        <p:sp>
          <p:nvSpPr>
            <p:cNvPr id="54" name="rc54"/>
            <p:cNvSpPr/>
            <p:nvPr/>
          </p:nvSpPr>
          <p:spPr>
            <a:xfrm>
              <a:off x="5294420" y="3590160"/>
              <a:ext cx="239888" cy="621849"/>
            </a:xfrm>
            <a:prstGeom prst="rect">
              <a:avLst/>
            </a:prstGeom>
            <a:solidFill>
              <a:srgbClr val="80BD41">
                <a:alpha val="100000"/>
              </a:srgbClr>
            </a:solidFill>
          </p:spPr>
          <p:txBody>
            <a:bodyPr/>
            <a:lstStyle/>
            <a:p/>
          </p:txBody>
        </p:sp>
        <p:sp>
          <p:nvSpPr>
            <p:cNvPr id="55" name="rc55"/>
            <p:cNvSpPr/>
            <p:nvPr/>
          </p:nvSpPr>
          <p:spPr>
            <a:xfrm>
              <a:off x="5294420" y="3453582"/>
              <a:ext cx="239888" cy="136577"/>
            </a:xfrm>
            <a:prstGeom prst="rect">
              <a:avLst/>
            </a:prstGeom>
            <a:solidFill>
              <a:srgbClr val="1CABE2">
                <a:alpha val="100000"/>
              </a:srgbClr>
            </a:solidFill>
          </p:spPr>
          <p:txBody>
            <a:bodyPr/>
            <a:lstStyle/>
            <a:p/>
          </p:txBody>
        </p:sp>
        <p:sp>
          <p:nvSpPr>
            <p:cNvPr id="56" name="rc56"/>
            <p:cNvSpPr/>
            <p:nvPr/>
          </p:nvSpPr>
          <p:spPr>
            <a:xfrm>
              <a:off x="5560963" y="3630599"/>
              <a:ext cx="239888" cy="581409"/>
            </a:xfrm>
            <a:prstGeom prst="rect">
              <a:avLst/>
            </a:prstGeom>
            <a:solidFill>
              <a:srgbClr val="80BD41">
                <a:alpha val="100000"/>
              </a:srgbClr>
            </a:solidFill>
          </p:spPr>
          <p:txBody>
            <a:bodyPr/>
            <a:lstStyle/>
            <a:p/>
          </p:txBody>
        </p:sp>
        <p:sp>
          <p:nvSpPr>
            <p:cNvPr id="57" name="rc57"/>
            <p:cNvSpPr/>
            <p:nvPr/>
          </p:nvSpPr>
          <p:spPr>
            <a:xfrm>
              <a:off x="5560963" y="3466553"/>
              <a:ext cx="239888" cy="164046"/>
            </a:xfrm>
            <a:prstGeom prst="rect">
              <a:avLst/>
            </a:prstGeom>
            <a:solidFill>
              <a:srgbClr val="1CABE2">
                <a:alpha val="100000"/>
              </a:srgbClr>
            </a:solidFill>
          </p:spPr>
          <p:txBody>
            <a:bodyPr/>
            <a:lstStyle/>
            <a:p/>
          </p:txBody>
        </p:sp>
        <p:sp>
          <p:nvSpPr>
            <p:cNvPr id="58" name="rc58"/>
            <p:cNvSpPr/>
            <p:nvPr/>
          </p:nvSpPr>
          <p:spPr>
            <a:xfrm>
              <a:off x="5827506" y="3654252"/>
              <a:ext cx="239888" cy="557756"/>
            </a:xfrm>
            <a:prstGeom prst="rect">
              <a:avLst/>
            </a:prstGeom>
            <a:solidFill>
              <a:srgbClr val="80BD41">
                <a:alpha val="100000"/>
              </a:srgbClr>
            </a:solidFill>
          </p:spPr>
          <p:txBody>
            <a:bodyPr/>
            <a:lstStyle/>
            <a:p/>
          </p:txBody>
        </p:sp>
        <p:sp>
          <p:nvSpPr>
            <p:cNvPr id="59" name="rc59"/>
            <p:cNvSpPr/>
            <p:nvPr/>
          </p:nvSpPr>
          <p:spPr>
            <a:xfrm>
              <a:off x="5827506" y="3468334"/>
              <a:ext cx="239888" cy="185918"/>
            </a:xfrm>
            <a:prstGeom prst="rect">
              <a:avLst/>
            </a:prstGeom>
            <a:solidFill>
              <a:srgbClr val="1CABE2">
                <a:alpha val="100000"/>
              </a:srgbClr>
            </a:solidFill>
          </p:spPr>
          <p:txBody>
            <a:bodyPr/>
            <a:lstStyle/>
            <a:p/>
          </p:txBody>
        </p:sp>
        <p:sp>
          <p:nvSpPr>
            <p:cNvPr id="60" name="rc60"/>
            <p:cNvSpPr/>
            <p:nvPr/>
          </p:nvSpPr>
          <p:spPr>
            <a:xfrm>
              <a:off x="6094049" y="3661119"/>
              <a:ext cx="239888" cy="550889"/>
            </a:xfrm>
            <a:prstGeom prst="rect">
              <a:avLst/>
            </a:prstGeom>
            <a:solidFill>
              <a:srgbClr val="80BD41">
                <a:alpha val="100000"/>
              </a:srgbClr>
            </a:solidFill>
          </p:spPr>
          <p:txBody>
            <a:bodyPr/>
            <a:lstStyle/>
            <a:p/>
          </p:txBody>
        </p:sp>
        <p:sp>
          <p:nvSpPr>
            <p:cNvPr id="61" name="rc61"/>
            <p:cNvSpPr/>
            <p:nvPr/>
          </p:nvSpPr>
          <p:spPr>
            <a:xfrm>
              <a:off x="6094049" y="3457397"/>
              <a:ext cx="239888" cy="203722"/>
            </a:xfrm>
            <a:prstGeom prst="rect">
              <a:avLst/>
            </a:prstGeom>
            <a:solidFill>
              <a:srgbClr val="1CABE2">
                <a:alpha val="100000"/>
              </a:srgbClr>
            </a:solidFill>
          </p:spPr>
          <p:txBody>
            <a:bodyPr/>
            <a:lstStyle/>
            <a:p/>
          </p:txBody>
        </p:sp>
        <p:sp>
          <p:nvSpPr>
            <p:cNvPr id="62" name="rc62"/>
            <p:cNvSpPr/>
            <p:nvPr/>
          </p:nvSpPr>
          <p:spPr>
            <a:xfrm>
              <a:off x="6360593" y="3632125"/>
              <a:ext cx="239888" cy="579883"/>
            </a:xfrm>
            <a:prstGeom prst="rect">
              <a:avLst/>
            </a:prstGeom>
            <a:solidFill>
              <a:srgbClr val="80BD41">
                <a:alpha val="100000"/>
              </a:srgbClr>
            </a:solidFill>
          </p:spPr>
          <p:txBody>
            <a:bodyPr/>
            <a:lstStyle/>
            <a:p/>
          </p:txBody>
        </p:sp>
        <p:sp>
          <p:nvSpPr>
            <p:cNvPr id="63" name="rc63"/>
            <p:cNvSpPr/>
            <p:nvPr/>
          </p:nvSpPr>
          <p:spPr>
            <a:xfrm>
              <a:off x="6360593" y="3487154"/>
              <a:ext cx="239888" cy="144970"/>
            </a:xfrm>
            <a:prstGeom prst="rect">
              <a:avLst/>
            </a:prstGeom>
            <a:solidFill>
              <a:srgbClr val="1CABE2">
                <a:alpha val="100000"/>
              </a:srgbClr>
            </a:solidFill>
          </p:spPr>
          <p:txBody>
            <a:bodyPr/>
            <a:lstStyle/>
            <a:p/>
          </p:txBody>
        </p:sp>
        <p:sp>
          <p:nvSpPr>
            <p:cNvPr id="64" name="rc64"/>
            <p:cNvSpPr/>
            <p:nvPr/>
          </p:nvSpPr>
          <p:spPr>
            <a:xfrm>
              <a:off x="6627136" y="3667987"/>
              <a:ext cx="239888" cy="544022"/>
            </a:xfrm>
            <a:prstGeom prst="rect">
              <a:avLst/>
            </a:prstGeom>
            <a:solidFill>
              <a:srgbClr val="80BD41">
                <a:alpha val="100000"/>
              </a:srgbClr>
            </a:solidFill>
          </p:spPr>
          <p:txBody>
            <a:bodyPr/>
            <a:lstStyle/>
            <a:p/>
          </p:txBody>
        </p:sp>
        <p:sp>
          <p:nvSpPr>
            <p:cNvPr id="65" name="rc65"/>
            <p:cNvSpPr/>
            <p:nvPr/>
          </p:nvSpPr>
          <p:spPr>
            <a:xfrm>
              <a:off x="6627136" y="3514623"/>
              <a:ext cx="239888" cy="153364"/>
            </a:xfrm>
            <a:prstGeom prst="rect">
              <a:avLst/>
            </a:prstGeom>
            <a:solidFill>
              <a:srgbClr val="1CABE2">
                <a:alpha val="100000"/>
              </a:srgbClr>
            </a:solidFill>
          </p:spPr>
          <p:txBody>
            <a:bodyPr/>
            <a:lstStyle/>
            <a:p/>
          </p:txBody>
        </p:sp>
        <p:sp>
          <p:nvSpPr>
            <p:cNvPr id="66" name="rc66"/>
            <p:cNvSpPr/>
            <p:nvPr/>
          </p:nvSpPr>
          <p:spPr>
            <a:xfrm>
              <a:off x="6893679" y="3711478"/>
              <a:ext cx="239888" cy="500531"/>
            </a:xfrm>
            <a:prstGeom prst="rect">
              <a:avLst/>
            </a:prstGeom>
            <a:solidFill>
              <a:srgbClr val="80BD41">
                <a:alpha val="100000"/>
              </a:srgbClr>
            </a:solidFill>
          </p:spPr>
          <p:txBody>
            <a:bodyPr/>
            <a:lstStyle/>
            <a:p/>
          </p:txBody>
        </p:sp>
        <p:sp>
          <p:nvSpPr>
            <p:cNvPr id="67" name="rc67"/>
            <p:cNvSpPr/>
            <p:nvPr/>
          </p:nvSpPr>
          <p:spPr>
            <a:xfrm>
              <a:off x="6893679" y="3553281"/>
              <a:ext cx="239888" cy="158196"/>
            </a:xfrm>
            <a:prstGeom prst="rect">
              <a:avLst/>
            </a:prstGeom>
            <a:solidFill>
              <a:srgbClr val="1CABE2">
                <a:alpha val="100000"/>
              </a:srgbClr>
            </a:solidFill>
          </p:spPr>
          <p:txBody>
            <a:bodyPr/>
            <a:lstStyle/>
            <a:p/>
          </p:txBody>
        </p:sp>
        <p:sp>
          <p:nvSpPr>
            <p:cNvPr id="68" name="rc68"/>
            <p:cNvSpPr/>
            <p:nvPr/>
          </p:nvSpPr>
          <p:spPr>
            <a:xfrm>
              <a:off x="7160222" y="3740726"/>
              <a:ext cx="239888" cy="471282"/>
            </a:xfrm>
            <a:prstGeom prst="rect">
              <a:avLst/>
            </a:prstGeom>
            <a:solidFill>
              <a:srgbClr val="80BD41">
                <a:alpha val="100000"/>
              </a:srgbClr>
            </a:solidFill>
          </p:spPr>
          <p:txBody>
            <a:bodyPr/>
            <a:lstStyle/>
            <a:p/>
          </p:txBody>
        </p:sp>
        <p:sp>
          <p:nvSpPr>
            <p:cNvPr id="69" name="rc69"/>
            <p:cNvSpPr/>
            <p:nvPr/>
          </p:nvSpPr>
          <p:spPr>
            <a:xfrm>
              <a:off x="7160222" y="3583547"/>
              <a:ext cx="239888" cy="157179"/>
            </a:xfrm>
            <a:prstGeom prst="rect">
              <a:avLst/>
            </a:prstGeom>
            <a:solidFill>
              <a:srgbClr val="1CABE2">
                <a:alpha val="100000"/>
              </a:srgbClr>
            </a:solidFill>
          </p:spPr>
          <p:txBody>
            <a:bodyPr/>
            <a:lstStyle/>
            <a:p/>
          </p:txBody>
        </p:sp>
        <p:sp>
          <p:nvSpPr>
            <p:cNvPr id="70" name="rc70"/>
            <p:cNvSpPr/>
            <p:nvPr/>
          </p:nvSpPr>
          <p:spPr>
            <a:xfrm>
              <a:off x="7426765" y="3758021"/>
              <a:ext cx="239888" cy="453988"/>
            </a:xfrm>
            <a:prstGeom prst="rect">
              <a:avLst/>
            </a:prstGeom>
            <a:solidFill>
              <a:srgbClr val="80BD41">
                <a:alpha val="100000"/>
              </a:srgbClr>
            </a:solidFill>
          </p:spPr>
          <p:txBody>
            <a:bodyPr/>
            <a:lstStyle/>
            <a:p/>
          </p:txBody>
        </p:sp>
        <p:sp>
          <p:nvSpPr>
            <p:cNvPr id="71" name="rc71"/>
            <p:cNvSpPr/>
            <p:nvPr/>
          </p:nvSpPr>
          <p:spPr>
            <a:xfrm>
              <a:off x="7426765" y="3590160"/>
              <a:ext cx="239888" cy="167861"/>
            </a:xfrm>
            <a:prstGeom prst="rect">
              <a:avLst/>
            </a:prstGeom>
            <a:solidFill>
              <a:srgbClr val="1CABE2">
                <a:alpha val="100000"/>
              </a:srgbClr>
            </a:solidFill>
          </p:spPr>
          <p:txBody>
            <a:bodyPr/>
            <a:lstStyle/>
            <a:p/>
          </p:txBody>
        </p:sp>
        <p:sp>
          <p:nvSpPr>
            <p:cNvPr id="72" name="rc72"/>
            <p:cNvSpPr/>
            <p:nvPr/>
          </p:nvSpPr>
          <p:spPr>
            <a:xfrm>
              <a:off x="7693308" y="3723177"/>
              <a:ext cx="239888" cy="488831"/>
            </a:xfrm>
            <a:prstGeom prst="rect">
              <a:avLst/>
            </a:prstGeom>
            <a:solidFill>
              <a:srgbClr val="80BD41">
                <a:alpha val="100000"/>
              </a:srgbClr>
            </a:solidFill>
          </p:spPr>
          <p:txBody>
            <a:bodyPr/>
            <a:lstStyle/>
            <a:p/>
          </p:txBody>
        </p:sp>
        <p:sp>
          <p:nvSpPr>
            <p:cNvPr id="73" name="rc73"/>
            <p:cNvSpPr/>
            <p:nvPr/>
          </p:nvSpPr>
          <p:spPr>
            <a:xfrm>
              <a:off x="7693308" y="3593212"/>
              <a:ext cx="239888" cy="129965"/>
            </a:xfrm>
            <a:prstGeom prst="rect">
              <a:avLst/>
            </a:prstGeom>
            <a:solidFill>
              <a:srgbClr val="1CABE2">
                <a:alpha val="100000"/>
              </a:srgbClr>
            </a:solidFill>
          </p:spPr>
          <p:txBody>
            <a:bodyPr/>
            <a:lstStyle/>
            <a:p/>
          </p:txBody>
        </p:sp>
        <p:sp>
          <p:nvSpPr>
            <p:cNvPr id="74" name="rc74"/>
            <p:cNvSpPr/>
            <p:nvPr/>
          </p:nvSpPr>
          <p:spPr>
            <a:xfrm>
              <a:off x="7959851" y="3781929"/>
              <a:ext cx="239888" cy="430080"/>
            </a:xfrm>
            <a:prstGeom prst="rect">
              <a:avLst/>
            </a:prstGeom>
            <a:solidFill>
              <a:srgbClr val="80BD41">
                <a:alpha val="100000"/>
              </a:srgbClr>
            </a:solidFill>
          </p:spPr>
          <p:txBody>
            <a:bodyPr/>
            <a:lstStyle/>
            <a:p/>
          </p:txBody>
        </p:sp>
        <p:sp>
          <p:nvSpPr>
            <p:cNvPr id="75" name="rc75"/>
            <p:cNvSpPr/>
            <p:nvPr/>
          </p:nvSpPr>
          <p:spPr>
            <a:xfrm>
              <a:off x="7959851" y="3597536"/>
              <a:ext cx="239888" cy="184392"/>
            </a:xfrm>
            <a:prstGeom prst="rect">
              <a:avLst/>
            </a:prstGeom>
            <a:solidFill>
              <a:srgbClr val="1CABE2">
                <a:alpha val="100000"/>
              </a:srgbClr>
            </a:solidFill>
          </p:spPr>
          <p:txBody>
            <a:bodyPr/>
            <a:lstStyle/>
            <a:p/>
          </p:txBody>
        </p:sp>
        <p:sp>
          <p:nvSpPr>
            <p:cNvPr id="76" name="pl76"/>
            <p:cNvSpPr/>
            <p:nvPr/>
          </p:nvSpPr>
          <p:spPr>
            <a:xfrm>
              <a:off x="1416218" y="2171156"/>
              <a:ext cx="6663577" cy="537066"/>
            </a:xfrm>
            <a:custGeom>
              <a:avLst/>
              <a:pathLst>
                <a:path w="6663577" h="537066">
                  <a:moveTo>
                    <a:pt x="0" y="214826"/>
                  </a:moveTo>
                  <a:lnTo>
                    <a:pt x="266543" y="85930"/>
                  </a:lnTo>
                  <a:lnTo>
                    <a:pt x="533086" y="322239"/>
                  </a:lnTo>
                  <a:lnTo>
                    <a:pt x="799629" y="171861"/>
                  </a:lnTo>
                  <a:lnTo>
                    <a:pt x="1066172" y="236309"/>
                  </a:lnTo>
                  <a:lnTo>
                    <a:pt x="1332715" y="42965"/>
                  </a:lnTo>
                  <a:lnTo>
                    <a:pt x="1599258" y="171861"/>
                  </a:lnTo>
                  <a:lnTo>
                    <a:pt x="1865801" y="0"/>
                  </a:lnTo>
                  <a:lnTo>
                    <a:pt x="2132344" y="85930"/>
                  </a:lnTo>
                  <a:lnTo>
                    <a:pt x="2398888" y="107413"/>
                  </a:lnTo>
                  <a:lnTo>
                    <a:pt x="2665431" y="128895"/>
                  </a:lnTo>
                  <a:lnTo>
                    <a:pt x="2931974" y="150378"/>
                  </a:lnTo>
                  <a:lnTo>
                    <a:pt x="3198517" y="64447"/>
                  </a:lnTo>
                  <a:lnTo>
                    <a:pt x="3465060" y="128895"/>
                  </a:lnTo>
                  <a:lnTo>
                    <a:pt x="3731603" y="193343"/>
                  </a:lnTo>
                  <a:lnTo>
                    <a:pt x="3998146" y="279274"/>
                  </a:lnTo>
                  <a:lnTo>
                    <a:pt x="4264689" y="365205"/>
                  </a:lnTo>
                  <a:lnTo>
                    <a:pt x="4531233" y="429653"/>
                  </a:lnTo>
                  <a:lnTo>
                    <a:pt x="4797776" y="472618"/>
                  </a:lnTo>
                  <a:lnTo>
                    <a:pt x="5064319" y="322239"/>
                  </a:lnTo>
                  <a:lnTo>
                    <a:pt x="5330862" y="365205"/>
                  </a:lnTo>
                  <a:lnTo>
                    <a:pt x="5597405" y="408170"/>
                  </a:lnTo>
                  <a:lnTo>
                    <a:pt x="5863948" y="429653"/>
                  </a:lnTo>
                  <a:lnTo>
                    <a:pt x="6130491" y="472618"/>
                  </a:lnTo>
                  <a:lnTo>
                    <a:pt x="6397034" y="343722"/>
                  </a:lnTo>
                  <a:lnTo>
                    <a:pt x="6663577" y="537066"/>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8" name="tx78"/>
            <p:cNvSpPr/>
            <p:nvPr/>
          </p:nvSpPr>
          <p:spPr>
            <a:xfrm>
              <a:off x="2688644"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1" name="tx81"/>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2" name="tx82"/>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3" name="tx83"/>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4" name="tx84"/>
            <p:cNvSpPr/>
            <p:nvPr/>
          </p:nvSpPr>
          <p:spPr>
            <a:xfrm>
              <a:off x="7219877"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5" name="tx85"/>
            <p:cNvSpPr/>
            <p:nvPr/>
          </p:nvSpPr>
          <p:spPr>
            <a:xfrm>
              <a:off x="7486420"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7" name="tx87"/>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8" name="tx88"/>
            <p:cNvSpPr/>
            <p:nvPr/>
          </p:nvSpPr>
          <p:spPr>
            <a:xfrm>
              <a:off x="1324790" y="300317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42.2</a:t>
              </a:r>
            </a:p>
          </p:txBody>
        </p:sp>
        <p:sp>
          <p:nvSpPr>
            <p:cNvPr id="89" name="tx89"/>
            <p:cNvSpPr/>
            <p:nvPr/>
          </p:nvSpPr>
          <p:spPr>
            <a:xfrm>
              <a:off x="2696682" y="306001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a:t>
              </a:r>
            </a:p>
          </p:txBody>
        </p:sp>
        <p:sp>
          <p:nvSpPr>
            <p:cNvPr id="90" name="tx90"/>
            <p:cNvSpPr/>
            <p:nvPr/>
          </p:nvSpPr>
          <p:spPr>
            <a:xfrm>
              <a:off x="3990221" y="316348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35.9</a:t>
              </a:r>
            </a:p>
          </p:txBody>
        </p:sp>
        <p:sp>
          <p:nvSpPr>
            <p:cNvPr id="91" name="tx91"/>
            <p:cNvSpPr/>
            <p:nvPr/>
          </p:nvSpPr>
          <p:spPr>
            <a:xfrm>
              <a:off x="5322937" y="33179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29.8</a:t>
              </a:r>
            </a:p>
          </p:txBody>
        </p:sp>
        <p:sp>
          <p:nvSpPr>
            <p:cNvPr id="92" name="tx92"/>
            <p:cNvSpPr/>
            <p:nvPr/>
          </p:nvSpPr>
          <p:spPr>
            <a:xfrm>
              <a:off x="6389109" y="33512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28.5</a:t>
              </a:r>
            </a:p>
          </p:txBody>
        </p:sp>
        <p:sp>
          <p:nvSpPr>
            <p:cNvPr id="93" name="tx93"/>
            <p:cNvSpPr/>
            <p:nvPr/>
          </p:nvSpPr>
          <p:spPr>
            <a:xfrm>
              <a:off x="6655652" y="337984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27.4</a:t>
              </a:r>
            </a:p>
          </p:txBody>
        </p:sp>
        <p:sp>
          <p:nvSpPr>
            <p:cNvPr id="94" name="tx94"/>
            <p:cNvSpPr/>
            <p:nvPr/>
          </p:nvSpPr>
          <p:spPr>
            <a:xfrm>
              <a:off x="6922195" y="34173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25.9</a:t>
              </a:r>
            </a:p>
          </p:txBody>
        </p:sp>
        <p:sp>
          <p:nvSpPr>
            <p:cNvPr id="95" name="tx95"/>
            <p:cNvSpPr/>
            <p:nvPr/>
          </p:nvSpPr>
          <p:spPr>
            <a:xfrm>
              <a:off x="7188738" y="344876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24.7</a:t>
              </a:r>
            </a:p>
          </p:txBody>
        </p:sp>
        <p:sp>
          <p:nvSpPr>
            <p:cNvPr id="96" name="tx96"/>
            <p:cNvSpPr/>
            <p:nvPr/>
          </p:nvSpPr>
          <p:spPr>
            <a:xfrm>
              <a:off x="7455282" y="34539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24.5</a:t>
              </a:r>
            </a:p>
          </p:txBody>
        </p:sp>
        <p:sp>
          <p:nvSpPr>
            <p:cNvPr id="97" name="tx97"/>
            <p:cNvSpPr/>
            <p:nvPr/>
          </p:nvSpPr>
          <p:spPr>
            <a:xfrm>
              <a:off x="7721825" y="345724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24.3</a:t>
              </a:r>
            </a:p>
          </p:txBody>
        </p:sp>
        <p:sp>
          <p:nvSpPr>
            <p:cNvPr id="98" name="tx98"/>
            <p:cNvSpPr/>
            <p:nvPr/>
          </p:nvSpPr>
          <p:spPr>
            <a:xfrm>
              <a:off x="7988368" y="346275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24.2</a:t>
              </a:r>
            </a:p>
          </p:txBody>
        </p:sp>
        <p:sp>
          <p:nvSpPr>
            <p:cNvPr id="99" name="pl99"/>
            <p:cNvSpPr/>
            <p:nvPr/>
          </p:nvSpPr>
          <p:spPr>
            <a:xfrm>
              <a:off x="1416218"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386687"/>
            </a:xfrm>
            <a:custGeom>
              <a:avLst/>
              <a:pathLst>
                <a:path w="0" h="386687">
                  <a:moveTo>
                    <a:pt x="0" y="38668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429653"/>
            </a:xfrm>
            <a:custGeom>
              <a:avLst/>
              <a:pathLst>
                <a:path w="0" h="429653">
                  <a:moveTo>
                    <a:pt x="0" y="4296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472618"/>
            </a:xfrm>
            <a:custGeom>
              <a:avLst/>
              <a:pathLst>
                <a:path w="0" h="472618">
                  <a:moveTo>
                    <a:pt x="0" y="47261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515583"/>
            </a:xfrm>
            <a:custGeom>
              <a:avLst/>
              <a:pathLst>
                <a:path w="0" h="515583">
                  <a:moveTo>
                    <a:pt x="0" y="51558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537066"/>
            </a:xfrm>
            <a:custGeom>
              <a:avLst/>
              <a:pathLst>
                <a:path w="0" h="537066">
                  <a:moveTo>
                    <a:pt x="0" y="537066"/>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580031"/>
            </a:xfrm>
            <a:custGeom>
              <a:avLst/>
              <a:pathLst>
                <a:path w="0" h="580031">
                  <a:moveTo>
                    <a:pt x="0" y="58003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451135"/>
            </a:xfrm>
            <a:custGeom>
              <a:avLst/>
              <a:pathLst>
                <a:path w="0" h="451135">
                  <a:moveTo>
                    <a:pt x="0" y="45113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644479"/>
            </a:xfrm>
            <a:custGeom>
              <a:avLst/>
              <a:pathLst>
                <a:path w="0" h="644479">
                  <a:moveTo>
                    <a:pt x="0" y="644479"/>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7203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35.9</a:t>
              </a:r>
            </a:p>
          </p:txBody>
        </p:sp>
        <p:sp>
          <p:nvSpPr>
            <p:cNvPr id="111" name="tx111"/>
            <p:cNvSpPr/>
            <p:nvPr/>
          </p:nvSpPr>
          <p:spPr>
            <a:xfrm>
              <a:off x="1350915" y="318322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12" name="tx112"/>
            <p:cNvSpPr/>
            <p:nvPr/>
          </p:nvSpPr>
          <p:spPr>
            <a:xfrm>
              <a:off x="2657505" y="370448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37.1</a:t>
              </a:r>
            </a:p>
          </p:txBody>
        </p:sp>
        <p:sp>
          <p:nvSpPr>
            <p:cNvPr id="113" name="tx113"/>
            <p:cNvSpPr/>
            <p:nvPr/>
          </p:nvSpPr>
          <p:spPr>
            <a:xfrm>
              <a:off x="2683631" y="319650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14" name="tx114"/>
            <p:cNvSpPr/>
            <p:nvPr/>
          </p:nvSpPr>
          <p:spPr>
            <a:xfrm>
              <a:off x="3990221" y="37707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31.9</a:t>
              </a:r>
            </a:p>
          </p:txBody>
        </p:sp>
        <p:sp>
          <p:nvSpPr>
            <p:cNvPr id="115" name="tx115"/>
            <p:cNvSpPr/>
            <p:nvPr/>
          </p:nvSpPr>
          <p:spPr>
            <a:xfrm>
              <a:off x="4055523" y="3315806"/>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16" name="tx116"/>
            <p:cNvSpPr/>
            <p:nvPr/>
          </p:nvSpPr>
          <p:spPr>
            <a:xfrm>
              <a:off x="5322937" y="386718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24.4</a:t>
              </a:r>
            </a:p>
          </p:txBody>
        </p:sp>
        <p:sp>
          <p:nvSpPr>
            <p:cNvPr id="117" name="tx117"/>
            <p:cNvSpPr/>
            <p:nvPr/>
          </p:nvSpPr>
          <p:spPr>
            <a:xfrm>
              <a:off x="5349062" y="3487098"/>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18" name="tx118"/>
            <p:cNvSpPr/>
            <p:nvPr/>
          </p:nvSpPr>
          <p:spPr>
            <a:xfrm>
              <a:off x="6389109" y="38870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22.8</a:t>
              </a:r>
            </a:p>
          </p:txBody>
        </p:sp>
        <p:sp>
          <p:nvSpPr>
            <p:cNvPr id="119" name="tx119"/>
            <p:cNvSpPr/>
            <p:nvPr/>
          </p:nvSpPr>
          <p:spPr>
            <a:xfrm>
              <a:off x="6415235" y="352573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20" name="tx120"/>
            <p:cNvSpPr/>
            <p:nvPr/>
          </p:nvSpPr>
          <p:spPr>
            <a:xfrm>
              <a:off x="6655652" y="390609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a:t>
              </a:r>
            </a:p>
          </p:txBody>
        </p:sp>
        <p:sp>
          <p:nvSpPr>
            <p:cNvPr id="121" name="tx121"/>
            <p:cNvSpPr/>
            <p:nvPr/>
          </p:nvSpPr>
          <p:spPr>
            <a:xfrm>
              <a:off x="6720955" y="3556256"/>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22" name="tx122"/>
            <p:cNvSpPr/>
            <p:nvPr/>
          </p:nvSpPr>
          <p:spPr>
            <a:xfrm>
              <a:off x="6922195" y="39266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19.7</a:t>
              </a:r>
            </a:p>
          </p:txBody>
        </p:sp>
        <p:sp>
          <p:nvSpPr>
            <p:cNvPr id="123" name="tx123"/>
            <p:cNvSpPr/>
            <p:nvPr/>
          </p:nvSpPr>
          <p:spPr>
            <a:xfrm>
              <a:off x="6948321" y="359733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24" name="tx124"/>
            <p:cNvSpPr/>
            <p:nvPr/>
          </p:nvSpPr>
          <p:spPr>
            <a:xfrm>
              <a:off x="7188738" y="39413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18.5</a:t>
              </a:r>
            </a:p>
          </p:txBody>
        </p:sp>
        <p:sp>
          <p:nvSpPr>
            <p:cNvPr id="125" name="tx125"/>
            <p:cNvSpPr/>
            <p:nvPr/>
          </p:nvSpPr>
          <p:spPr>
            <a:xfrm>
              <a:off x="7214864" y="362708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26" name="tx126"/>
            <p:cNvSpPr/>
            <p:nvPr/>
          </p:nvSpPr>
          <p:spPr>
            <a:xfrm>
              <a:off x="7455282" y="39499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a:t>
              </a:r>
            </a:p>
          </p:txBody>
        </p:sp>
        <p:sp>
          <p:nvSpPr>
            <p:cNvPr id="127" name="tx127"/>
            <p:cNvSpPr/>
            <p:nvPr/>
          </p:nvSpPr>
          <p:spPr>
            <a:xfrm>
              <a:off x="7481407" y="363904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28" name="tx128"/>
            <p:cNvSpPr/>
            <p:nvPr/>
          </p:nvSpPr>
          <p:spPr>
            <a:xfrm>
              <a:off x="7721825" y="39325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19.2</a:t>
              </a:r>
            </a:p>
          </p:txBody>
        </p:sp>
        <p:sp>
          <p:nvSpPr>
            <p:cNvPr id="129" name="tx129"/>
            <p:cNvSpPr/>
            <p:nvPr/>
          </p:nvSpPr>
          <p:spPr>
            <a:xfrm>
              <a:off x="7747950" y="362314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30" name="tx130"/>
            <p:cNvSpPr/>
            <p:nvPr/>
          </p:nvSpPr>
          <p:spPr>
            <a:xfrm>
              <a:off x="7988368" y="39619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16.9</a:t>
              </a:r>
            </a:p>
          </p:txBody>
        </p:sp>
        <p:sp>
          <p:nvSpPr>
            <p:cNvPr id="131" name="tx131"/>
            <p:cNvSpPr/>
            <p:nvPr/>
          </p:nvSpPr>
          <p:spPr>
            <a:xfrm>
              <a:off x="8014493" y="365583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a:t>
              </a:r>
            </a:p>
          </p:txBody>
        </p:sp>
        <p:sp>
          <p:nvSpPr>
            <p:cNvPr id="132" name="tx132"/>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5240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4" name="tx134"/>
            <p:cNvSpPr/>
            <p:nvPr/>
          </p:nvSpPr>
          <p:spPr>
            <a:xfrm>
              <a:off x="733081" y="2888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5" name="tx135"/>
            <p:cNvSpPr/>
            <p:nvPr/>
          </p:nvSpPr>
          <p:spPr>
            <a:xfrm>
              <a:off x="733081" y="225408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6" name="rc156"/>
            <p:cNvSpPr/>
            <p:nvPr/>
          </p:nvSpPr>
          <p:spPr>
            <a:xfrm>
              <a:off x="4433341" y="5080163"/>
              <a:ext cx="201456" cy="201456"/>
            </a:xfrm>
            <a:prstGeom prst="rect">
              <a:avLst/>
            </a:prstGeom>
            <a:solidFill>
              <a:srgbClr val="1CABE2">
                <a:alpha val="100000"/>
              </a:srgbClr>
            </a:solidFill>
          </p:spPr>
          <p:txBody>
            <a:bodyPr/>
            <a:lstStyle/>
            <a:p/>
          </p:txBody>
        </p:sp>
        <p:sp>
          <p:nvSpPr>
            <p:cNvPr id="157" name="rc157"/>
            <p:cNvSpPr/>
            <p:nvPr/>
          </p:nvSpPr>
          <p:spPr>
            <a:xfrm>
              <a:off x="5638429" y="5080163"/>
              <a:ext cx="201456" cy="201456"/>
            </a:xfrm>
            <a:prstGeom prst="rect">
              <a:avLst/>
            </a:prstGeom>
            <a:solidFill>
              <a:srgbClr val="80BD41">
                <a:alpha val="100000"/>
              </a:srgbClr>
            </a:solidFill>
          </p:spPr>
          <p:txBody>
            <a:bodyPr/>
            <a:lstStyle/>
            <a:p/>
          </p:txBody>
        </p:sp>
        <p:sp>
          <p:nvSpPr>
            <p:cNvPr id="158" name="tx158"/>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1" name="tx161"/>
            <p:cNvSpPr/>
            <p:nvPr/>
          </p:nvSpPr>
          <p:spPr>
            <a:xfrm>
              <a:off x="951100" y="1582906"/>
              <a:ext cx="272144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Bosnia and Herzegovina, 2000-2025</a:t>
              </a:r>
            </a:p>
          </p:txBody>
        </p:sp>
        <p:sp>
          <p:nvSpPr>
            <p:cNvPr id="162" name="pl162"/>
            <p:cNvSpPr/>
            <p:nvPr/>
          </p:nvSpPr>
          <p:spPr>
            <a:xfrm>
              <a:off x="244973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75665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06358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60319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91011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821704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840557"/>
              <a:ext cx="5259784" cy="124062"/>
            </a:xfrm>
            <a:prstGeom prst="rect">
              <a:avLst/>
            </a:prstGeom>
            <a:solidFill>
              <a:srgbClr val="80BD41">
                <a:alpha val="100000"/>
              </a:srgbClr>
            </a:solidFill>
          </p:spPr>
          <p:txBody>
            <a:bodyPr/>
            <a:lstStyle/>
            <a:p/>
          </p:txBody>
        </p:sp>
        <p:sp>
          <p:nvSpPr>
            <p:cNvPr id="173" name="rc173"/>
            <p:cNvSpPr/>
            <p:nvPr/>
          </p:nvSpPr>
          <p:spPr>
            <a:xfrm>
              <a:off x="6556058" y="5840557"/>
              <a:ext cx="1314946" cy="124062"/>
            </a:xfrm>
            <a:prstGeom prst="rect">
              <a:avLst/>
            </a:prstGeom>
            <a:solidFill>
              <a:srgbClr val="1CABE2">
                <a:alpha val="100000"/>
              </a:srgbClr>
            </a:solidFill>
          </p:spPr>
          <p:txBody>
            <a:bodyPr/>
            <a:lstStyle/>
            <a:p/>
          </p:txBody>
        </p:sp>
        <p:sp>
          <p:nvSpPr>
            <p:cNvPr id="174" name="rc174"/>
            <p:cNvSpPr/>
            <p:nvPr/>
          </p:nvSpPr>
          <p:spPr>
            <a:xfrm>
              <a:off x="1296273" y="5685479"/>
              <a:ext cx="4433905" cy="124062"/>
            </a:xfrm>
            <a:prstGeom prst="rect">
              <a:avLst/>
            </a:prstGeom>
            <a:solidFill>
              <a:srgbClr val="80BD41">
                <a:alpha val="100000"/>
              </a:srgbClr>
            </a:solidFill>
          </p:spPr>
          <p:txBody>
            <a:bodyPr/>
            <a:lstStyle/>
            <a:p/>
          </p:txBody>
        </p:sp>
        <p:sp>
          <p:nvSpPr>
            <p:cNvPr id="175" name="rc175"/>
            <p:cNvSpPr/>
            <p:nvPr/>
          </p:nvSpPr>
          <p:spPr>
            <a:xfrm>
              <a:off x="5730179" y="5685479"/>
              <a:ext cx="1178837" cy="124062"/>
            </a:xfrm>
            <a:prstGeom prst="rect">
              <a:avLst/>
            </a:prstGeom>
            <a:solidFill>
              <a:srgbClr val="1CABE2">
                <a:alpha val="100000"/>
              </a:srgbClr>
            </a:solidFill>
          </p:spPr>
          <p:txBody>
            <a:bodyPr/>
            <a:lstStyle/>
            <a:p/>
          </p:txBody>
        </p:sp>
        <p:sp>
          <p:nvSpPr>
            <p:cNvPr id="176" name="rc176"/>
            <p:cNvSpPr/>
            <p:nvPr/>
          </p:nvSpPr>
          <p:spPr>
            <a:xfrm>
              <a:off x="1296273" y="5530401"/>
              <a:ext cx="3901006" cy="124062"/>
            </a:xfrm>
            <a:prstGeom prst="rect">
              <a:avLst/>
            </a:prstGeom>
            <a:solidFill>
              <a:srgbClr val="80BD41">
                <a:alpha val="100000"/>
              </a:srgbClr>
            </a:solidFill>
          </p:spPr>
          <p:txBody>
            <a:bodyPr/>
            <a:lstStyle/>
            <a:p/>
          </p:txBody>
        </p:sp>
        <p:sp>
          <p:nvSpPr>
            <p:cNvPr id="177" name="rc177"/>
            <p:cNvSpPr/>
            <p:nvPr/>
          </p:nvSpPr>
          <p:spPr>
            <a:xfrm>
              <a:off x="5197280" y="5530401"/>
              <a:ext cx="1672519" cy="124062"/>
            </a:xfrm>
            <a:prstGeom prst="rect">
              <a:avLst/>
            </a:prstGeom>
            <a:solidFill>
              <a:srgbClr val="1CABE2">
                <a:alpha val="100000"/>
              </a:srgbClr>
            </a:solidFill>
          </p:spPr>
          <p:txBody>
            <a:bodyPr/>
            <a:lstStyle/>
            <a:p/>
          </p:txBody>
        </p:sp>
        <p:sp>
          <p:nvSpPr>
            <p:cNvPr id="178" name="tx178"/>
            <p:cNvSpPr/>
            <p:nvPr/>
          </p:nvSpPr>
          <p:spPr>
            <a:xfrm>
              <a:off x="8087213"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28.5</a:t>
              </a:r>
            </a:p>
          </p:txBody>
        </p:sp>
        <p:sp>
          <p:nvSpPr>
            <p:cNvPr id="179" name="tx179"/>
            <p:cNvSpPr/>
            <p:nvPr/>
          </p:nvSpPr>
          <p:spPr>
            <a:xfrm>
              <a:off x="7077127"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24.3</a:t>
              </a:r>
            </a:p>
          </p:txBody>
        </p:sp>
        <p:sp>
          <p:nvSpPr>
            <p:cNvPr id="180" name="tx180"/>
            <p:cNvSpPr/>
            <p:nvPr/>
          </p:nvSpPr>
          <p:spPr>
            <a:xfrm>
              <a:off x="7035949" y="555070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24.2</a:t>
              </a:r>
            </a:p>
          </p:txBody>
        </p:sp>
        <p:sp>
          <p:nvSpPr>
            <p:cNvPr id="181" name="tx181"/>
            <p:cNvSpPr/>
            <p:nvPr/>
          </p:nvSpPr>
          <p:spPr>
            <a:xfrm>
              <a:off x="3820672"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22.8</a:t>
              </a:r>
            </a:p>
          </p:txBody>
        </p:sp>
        <p:sp>
          <p:nvSpPr>
            <p:cNvPr id="182" name="tx182"/>
            <p:cNvSpPr/>
            <p:nvPr/>
          </p:nvSpPr>
          <p:spPr>
            <a:xfrm>
              <a:off x="7138182" y="58634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83" name="tx183"/>
            <p:cNvSpPr/>
            <p:nvPr/>
          </p:nvSpPr>
          <p:spPr>
            <a:xfrm>
              <a:off x="3407733"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19.2</a:t>
              </a:r>
            </a:p>
          </p:txBody>
        </p:sp>
        <p:sp>
          <p:nvSpPr>
            <p:cNvPr id="184" name="tx184"/>
            <p:cNvSpPr/>
            <p:nvPr/>
          </p:nvSpPr>
          <p:spPr>
            <a:xfrm>
              <a:off x="6244249" y="57070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85" name="tx185"/>
            <p:cNvSpPr/>
            <p:nvPr/>
          </p:nvSpPr>
          <p:spPr>
            <a:xfrm>
              <a:off x="3141283"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16.9</a:t>
              </a:r>
            </a:p>
          </p:txBody>
        </p:sp>
        <p:sp>
          <p:nvSpPr>
            <p:cNvPr id="186" name="tx186"/>
            <p:cNvSpPr/>
            <p:nvPr/>
          </p:nvSpPr>
          <p:spPr>
            <a:xfrm>
              <a:off x="5958191" y="555331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a:t>
              </a:r>
            </a:p>
          </p:txBody>
        </p:sp>
        <p:sp>
          <p:nvSpPr>
            <p:cNvPr id="187" name="tx187"/>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525502"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2" name="tx192"/>
            <p:cNvSpPr/>
            <p:nvPr/>
          </p:nvSpPr>
          <p:spPr>
            <a:xfrm>
              <a:off x="5832425"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3" name="tx193"/>
            <p:cNvSpPr/>
            <p:nvPr/>
          </p:nvSpPr>
          <p:spPr>
            <a:xfrm>
              <a:off x="8139348" y="60560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4" name="tx194"/>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(70%) was lower than in 2019 (80%).
The number of children vaccinated with DTP3 decreased 26% compared to in 2019.
The number of surviving infants decreased approximately 15%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717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913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108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5304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0499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315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5110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77065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2901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806170"/>
              <a:ext cx="239888" cy="405838"/>
            </a:xfrm>
            <a:prstGeom prst="rect">
              <a:avLst/>
            </a:prstGeom>
            <a:solidFill>
              <a:srgbClr val="E2231A">
                <a:alpha val="90196"/>
              </a:srgbClr>
            </a:solidFill>
          </p:spPr>
          <p:txBody>
            <a:bodyPr/>
            <a:lstStyle/>
            <a:p/>
          </p:txBody>
        </p:sp>
        <p:sp>
          <p:nvSpPr>
            <p:cNvPr id="27" name="rc27"/>
            <p:cNvSpPr/>
            <p:nvPr/>
          </p:nvSpPr>
          <p:spPr>
            <a:xfrm>
              <a:off x="1562816" y="4052883"/>
              <a:ext cx="239888" cy="159126"/>
            </a:xfrm>
            <a:prstGeom prst="rect">
              <a:avLst/>
            </a:prstGeom>
            <a:solidFill>
              <a:srgbClr val="E2231A">
                <a:alpha val="90196"/>
              </a:srgbClr>
            </a:solidFill>
          </p:spPr>
          <p:txBody>
            <a:bodyPr/>
            <a:lstStyle/>
            <a:p/>
          </p:txBody>
        </p:sp>
        <p:sp>
          <p:nvSpPr>
            <p:cNvPr id="28" name="rc28"/>
            <p:cNvSpPr/>
            <p:nvPr/>
          </p:nvSpPr>
          <p:spPr>
            <a:xfrm>
              <a:off x="1829360" y="3989752"/>
              <a:ext cx="239888" cy="222257"/>
            </a:xfrm>
            <a:prstGeom prst="rect">
              <a:avLst/>
            </a:prstGeom>
            <a:solidFill>
              <a:srgbClr val="E2231A">
                <a:alpha val="90196"/>
              </a:srgbClr>
            </a:solidFill>
          </p:spPr>
          <p:txBody>
            <a:bodyPr/>
            <a:lstStyle/>
            <a:p/>
          </p:txBody>
        </p:sp>
        <p:sp>
          <p:nvSpPr>
            <p:cNvPr id="29" name="rc29"/>
            <p:cNvSpPr/>
            <p:nvPr/>
          </p:nvSpPr>
          <p:spPr>
            <a:xfrm>
              <a:off x="2095903" y="3890730"/>
              <a:ext cx="239888" cy="321279"/>
            </a:xfrm>
            <a:prstGeom prst="rect">
              <a:avLst/>
            </a:prstGeom>
            <a:solidFill>
              <a:srgbClr val="E2231A">
                <a:alpha val="90196"/>
              </a:srgbClr>
            </a:solidFill>
          </p:spPr>
          <p:txBody>
            <a:bodyPr/>
            <a:lstStyle/>
            <a:p/>
          </p:txBody>
        </p:sp>
        <p:sp>
          <p:nvSpPr>
            <p:cNvPr id="30" name="rc30"/>
            <p:cNvSpPr/>
            <p:nvPr/>
          </p:nvSpPr>
          <p:spPr>
            <a:xfrm>
              <a:off x="2362446" y="3971783"/>
              <a:ext cx="239888" cy="240226"/>
            </a:xfrm>
            <a:prstGeom prst="rect">
              <a:avLst/>
            </a:prstGeom>
            <a:solidFill>
              <a:srgbClr val="E2231A">
                <a:alpha val="90196"/>
              </a:srgbClr>
            </a:solidFill>
          </p:spPr>
          <p:txBody>
            <a:bodyPr/>
            <a:lstStyle/>
            <a:p/>
          </p:txBody>
        </p:sp>
        <p:sp>
          <p:nvSpPr>
            <p:cNvPr id="31" name="rc31"/>
            <p:cNvSpPr/>
            <p:nvPr/>
          </p:nvSpPr>
          <p:spPr>
            <a:xfrm>
              <a:off x="2628989" y="4020068"/>
              <a:ext cx="239888" cy="191941"/>
            </a:xfrm>
            <a:prstGeom prst="rect">
              <a:avLst/>
            </a:prstGeom>
            <a:solidFill>
              <a:srgbClr val="E2231A">
                <a:alpha val="90196"/>
              </a:srgbClr>
            </a:solidFill>
          </p:spPr>
          <p:txBody>
            <a:bodyPr/>
            <a:lstStyle/>
            <a:p/>
          </p:txBody>
        </p:sp>
        <p:sp>
          <p:nvSpPr>
            <p:cNvPr id="32" name="rc32"/>
            <p:cNvSpPr/>
            <p:nvPr/>
          </p:nvSpPr>
          <p:spPr>
            <a:xfrm>
              <a:off x="2895532" y="3933923"/>
              <a:ext cx="239888" cy="278086"/>
            </a:xfrm>
            <a:prstGeom prst="rect">
              <a:avLst/>
            </a:prstGeom>
            <a:solidFill>
              <a:srgbClr val="E2231A">
                <a:alpha val="90196"/>
              </a:srgbClr>
            </a:solidFill>
          </p:spPr>
          <p:txBody>
            <a:bodyPr/>
            <a:lstStyle/>
            <a:p/>
          </p:txBody>
        </p:sp>
        <p:sp>
          <p:nvSpPr>
            <p:cNvPr id="33" name="rc33"/>
            <p:cNvSpPr/>
            <p:nvPr/>
          </p:nvSpPr>
          <p:spPr>
            <a:xfrm>
              <a:off x="3162075" y="4138740"/>
              <a:ext cx="239888" cy="73269"/>
            </a:xfrm>
            <a:prstGeom prst="rect">
              <a:avLst/>
            </a:prstGeom>
            <a:solidFill>
              <a:srgbClr val="E2231A">
                <a:alpha val="90196"/>
              </a:srgbClr>
            </a:solidFill>
          </p:spPr>
          <p:txBody>
            <a:bodyPr/>
            <a:lstStyle/>
            <a:p/>
          </p:txBody>
        </p:sp>
        <p:sp>
          <p:nvSpPr>
            <p:cNvPr id="34" name="rc34"/>
            <p:cNvSpPr/>
            <p:nvPr/>
          </p:nvSpPr>
          <p:spPr>
            <a:xfrm>
              <a:off x="3428618" y="3924266"/>
              <a:ext cx="239888" cy="287743"/>
            </a:xfrm>
            <a:prstGeom prst="rect">
              <a:avLst/>
            </a:prstGeom>
            <a:solidFill>
              <a:srgbClr val="E2231A">
                <a:alpha val="90196"/>
              </a:srgbClr>
            </a:solidFill>
          </p:spPr>
          <p:txBody>
            <a:bodyPr/>
            <a:lstStyle/>
            <a:p/>
          </p:txBody>
        </p:sp>
        <p:sp>
          <p:nvSpPr>
            <p:cNvPr id="35" name="rc35"/>
            <p:cNvSpPr/>
            <p:nvPr/>
          </p:nvSpPr>
          <p:spPr>
            <a:xfrm>
              <a:off x="3695161" y="4085314"/>
              <a:ext cx="239888" cy="126695"/>
            </a:xfrm>
            <a:prstGeom prst="rect">
              <a:avLst/>
            </a:prstGeom>
            <a:solidFill>
              <a:srgbClr val="E2231A">
                <a:alpha val="90196"/>
              </a:srgbClr>
            </a:solidFill>
          </p:spPr>
          <p:txBody>
            <a:bodyPr/>
            <a:lstStyle/>
            <a:p/>
          </p:txBody>
        </p:sp>
        <p:sp>
          <p:nvSpPr>
            <p:cNvPr id="36" name="rc36"/>
            <p:cNvSpPr/>
            <p:nvPr/>
          </p:nvSpPr>
          <p:spPr>
            <a:xfrm>
              <a:off x="3961705" y="4056823"/>
              <a:ext cx="239888" cy="155186"/>
            </a:xfrm>
            <a:prstGeom prst="rect">
              <a:avLst/>
            </a:prstGeom>
            <a:solidFill>
              <a:srgbClr val="E2231A">
                <a:alpha val="90196"/>
              </a:srgbClr>
            </a:solidFill>
          </p:spPr>
          <p:txBody>
            <a:bodyPr/>
            <a:lstStyle/>
            <a:p/>
          </p:txBody>
        </p:sp>
        <p:sp>
          <p:nvSpPr>
            <p:cNvPr id="37" name="rc37"/>
            <p:cNvSpPr/>
            <p:nvPr/>
          </p:nvSpPr>
          <p:spPr>
            <a:xfrm>
              <a:off x="4228248" y="4037605"/>
              <a:ext cx="239888" cy="174404"/>
            </a:xfrm>
            <a:prstGeom prst="rect">
              <a:avLst/>
            </a:prstGeom>
            <a:solidFill>
              <a:srgbClr val="E2231A">
                <a:alpha val="90196"/>
              </a:srgbClr>
            </a:solidFill>
          </p:spPr>
          <p:txBody>
            <a:bodyPr/>
            <a:lstStyle/>
            <a:p/>
          </p:txBody>
        </p:sp>
        <p:sp>
          <p:nvSpPr>
            <p:cNvPr id="38" name="rc38"/>
            <p:cNvSpPr/>
            <p:nvPr/>
          </p:nvSpPr>
          <p:spPr>
            <a:xfrm>
              <a:off x="4494791" y="4118657"/>
              <a:ext cx="239888" cy="93352"/>
            </a:xfrm>
            <a:prstGeom prst="rect">
              <a:avLst/>
            </a:prstGeom>
            <a:solidFill>
              <a:srgbClr val="E2231A">
                <a:alpha val="90196"/>
              </a:srgbClr>
            </a:solidFill>
          </p:spPr>
          <p:txBody>
            <a:bodyPr/>
            <a:lstStyle/>
            <a:p/>
          </p:txBody>
        </p:sp>
        <p:sp>
          <p:nvSpPr>
            <p:cNvPr id="39" name="rc39"/>
            <p:cNvSpPr/>
            <p:nvPr/>
          </p:nvSpPr>
          <p:spPr>
            <a:xfrm>
              <a:off x="4761334" y="4091367"/>
              <a:ext cx="239888" cy="120641"/>
            </a:xfrm>
            <a:prstGeom prst="rect">
              <a:avLst/>
            </a:prstGeom>
            <a:solidFill>
              <a:srgbClr val="E2231A">
                <a:alpha val="90196"/>
              </a:srgbClr>
            </a:solidFill>
          </p:spPr>
          <p:txBody>
            <a:bodyPr/>
            <a:lstStyle/>
            <a:p/>
          </p:txBody>
        </p:sp>
        <p:sp>
          <p:nvSpPr>
            <p:cNvPr id="40" name="rc40"/>
            <p:cNvSpPr/>
            <p:nvPr/>
          </p:nvSpPr>
          <p:spPr>
            <a:xfrm>
              <a:off x="5027877" y="4054565"/>
              <a:ext cx="239888" cy="157444"/>
            </a:xfrm>
            <a:prstGeom prst="rect">
              <a:avLst/>
            </a:prstGeom>
            <a:solidFill>
              <a:srgbClr val="E2231A">
                <a:alpha val="90196"/>
              </a:srgbClr>
            </a:solidFill>
          </p:spPr>
          <p:txBody>
            <a:bodyPr/>
            <a:lstStyle/>
            <a:p/>
          </p:txBody>
        </p:sp>
        <p:sp>
          <p:nvSpPr>
            <p:cNvPr id="41" name="rc41"/>
            <p:cNvSpPr/>
            <p:nvPr/>
          </p:nvSpPr>
          <p:spPr>
            <a:xfrm>
              <a:off x="5294420" y="3968516"/>
              <a:ext cx="239888" cy="243493"/>
            </a:xfrm>
            <a:prstGeom prst="rect">
              <a:avLst/>
            </a:prstGeom>
            <a:solidFill>
              <a:srgbClr val="E2231A">
                <a:alpha val="90196"/>
              </a:srgbClr>
            </a:solidFill>
          </p:spPr>
          <p:txBody>
            <a:bodyPr/>
            <a:lstStyle/>
            <a:p/>
          </p:txBody>
        </p:sp>
        <p:sp>
          <p:nvSpPr>
            <p:cNvPr id="42" name="rc42"/>
            <p:cNvSpPr/>
            <p:nvPr/>
          </p:nvSpPr>
          <p:spPr>
            <a:xfrm>
              <a:off x="5560963" y="3761344"/>
              <a:ext cx="239888" cy="450665"/>
            </a:xfrm>
            <a:prstGeom prst="rect">
              <a:avLst/>
            </a:prstGeom>
            <a:solidFill>
              <a:srgbClr val="E2231A">
                <a:alpha val="90196"/>
              </a:srgbClr>
            </a:solidFill>
          </p:spPr>
          <p:txBody>
            <a:bodyPr/>
            <a:lstStyle/>
            <a:p/>
          </p:txBody>
        </p:sp>
        <p:sp>
          <p:nvSpPr>
            <p:cNvPr id="43" name="rc43"/>
            <p:cNvSpPr/>
            <p:nvPr/>
          </p:nvSpPr>
          <p:spPr>
            <a:xfrm>
              <a:off x="5827506" y="3776574"/>
              <a:ext cx="239888" cy="435434"/>
            </a:xfrm>
            <a:prstGeom prst="rect">
              <a:avLst/>
            </a:prstGeom>
            <a:solidFill>
              <a:srgbClr val="E2231A">
                <a:alpha val="90196"/>
              </a:srgbClr>
            </a:solidFill>
          </p:spPr>
          <p:txBody>
            <a:bodyPr/>
            <a:lstStyle/>
            <a:p/>
          </p:txBody>
        </p:sp>
        <p:sp>
          <p:nvSpPr>
            <p:cNvPr id="44" name="rc44"/>
            <p:cNvSpPr/>
            <p:nvPr/>
          </p:nvSpPr>
          <p:spPr>
            <a:xfrm>
              <a:off x="6094049" y="3755819"/>
              <a:ext cx="239888" cy="456190"/>
            </a:xfrm>
            <a:prstGeom prst="rect">
              <a:avLst/>
            </a:prstGeom>
            <a:solidFill>
              <a:srgbClr val="E2231A">
                <a:alpha val="90196"/>
              </a:srgbClr>
            </a:solidFill>
          </p:spPr>
          <p:txBody>
            <a:bodyPr/>
            <a:lstStyle/>
            <a:p/>
          </p:txBody>
        </p:sp>
        <p:sp>
          <p:nvSpPr>
            <p:cNvPr id="45" name="rc45"/>
            <p:cNvSpPr/>
            <p:nvPr/>
          </p:nvSpPr>
          <p:spPr>
            <a:xfrm>
              <a:off x="6360593" y="3924410"/>
              <a:ext cx="239888" cy="287599"/>
            </a:xfrm>
            <a:prstGeom prst="rect">
              <a:avLst/>
            </a:prstGeom>
            <a:solidFill>
              <a:srgbClr val="E2231A">
                <a:alpha val="90196"/>
              </a:srgbClr>
            </a:solidFill>
          </p:spPr>
          <p:txBody>
            <a:bodyPr/>
            <a:lstStyle/>
            <a:p/>
          </p:txBody>
        </p:sp>
        <p:sp>
          <p:nvSpPr>
            <p:cNvPr id="46" name="rc46"/>
            <p:cNvSpPr/>
            <p:nvPr/>
          </p:nvSpPr>
          <p:spPr>
            <a:xfrm>
              <a:off x="6627136" y="3816740"/>
              <a:ext cx="239888" cy="395268"/>
            </a:xfrm>
            <a:prstGeom prst="rect">
              <a:avLst/>
            </a:prstGeom>
            <a:solidFill>
              <a:srgbClr val="E2231A">
                <a:alpha val="90196"/>
              </a:srgbClr>
            </a:solidFill>
          </p:spPr>
          <p:txBody>
            <a:bodyPr/>
            <a:lstStyle/>
            <a:p/>
          </p:txBody>
        </p:sp>
        <p:sp>
          <p:nvSpPr>
            <p:cNvPr id="47" name="rc47"/>
            <p:cNvSpPr/>
            <p:nvPr/>
          </p:nvSpPr>
          <p:spPr>
            <a:xfrm>
              <a:off x="6893679" y="3726800"/>
              <a:ext cx="239888" cy="485209"/>
            </a:xfrm>
            <a:prstGeom prst="rect">
              <a:avLst/>
            </a:prstGeom>
            <a:solidFill>
              <a:srgbClr val="E2231A">
                <a:alpha val="90196"/>
              </a:srgbClr>
            </a:solidFill>
          </p:spPr>
          <p:txBody>
            <a:bodyPr/>
            <a:lstStyle/>
            <a:p/>
          </p:txBody>
        </p:sp>
        <p:sp>
          <p:nvSpPr>
            <p:cNvPr id="48" name="rc48"/>
            <p:cNvSpPr/>
            <p:nvPr/>
          </p:nvSpPr>
          <p:spPr>
            <a:xfrm>
              <a:off x="7160222" y="3713395"/>
              <a:ext cx="239888" cy="498614"/>
            </a:xfrm>
            <a:prstGeom prst="rect">
              <a:avLst/>
            </a:prstGeom>
            <a:solidFill>
              <a:srgbClr val="E2231A">
                <a:alpha val="90196"/>
              </a:srgbClr>
            </a:solidFill>
          </p:spPr>
          <p:txBody>
            <a:bodyPr/>
            <a:lstStyle/>
            <a:p/>
          </p:txBody>
        </p:sp>
        <p:sp>
          <p:nvSpPr>
            <p:cNvPr id="49" name="rc49"/>
            <p:cNvSpPr/>
            <p:nvPr/>
          </p:nvSpPr>
          <p:spPr>
            <a:xfrm>
              <a:off x="7426765" y="3683270"/>
              <a:ext cx="239888" cy="528738"/>
            </a:xfrm>
            <a:prstGeom prst="rect">
              <a:avLst/>
            </a:prstGeom>
            <a:solidFill>
              <a:srgbClr val="E2231A">
                <a:alpha val="90196"/>
              </a:srgbClr>
            </a:solidFill>
          </p:spPr>
          <p:txBody>
            <a:bodyPr/>
            <a:lstStyle/>
            <a:p/>
          </p:txBody>
        </p:sp>
        <p:sp>
          <p:nvSpPr>
            <p:cNvPr id="50" name="rc50"/>
            <p:cNvSpPr/>
            <p:nvPr/>
          </p:nvSpPr>
          <p:spPr>
            <a:xfrm>
              <a:off x="7693308" y="3849651"/>
              <a:ext cx="239888" cy="362357"/>
            </a:xfrm>
            <a:prstGeom prst="rect">
              <a:avLst/>
            </a:prstGeom>
            <a:solidFill>
              <a:srgbClr val="E2231A">
                <a:alpha val="90196"/>
              </a:srgbClr>
            </a:solidFill>
          </p:spPr>
          <p:txBody>
            <a:bodyPr/>
            <a:lstStyle/>
            <a:p/>
          </p:txBody>
        </p:sp>
        <p:sp>
          <p:nvSpPr>
            <p:cNvPr id="51" name="rc51"/>
            <p:cNvSpPr/>
            <p:nvPr/>
          </p:nvSpPr>
          <p:spPr>
            <a:xfrm>
              <a:off x="7959851" y="3585162"/>
              <a:ext cx="239888" cy="626847"/>
            </a:xfrm>
            <a:prstGeom prst="rect">
              <a:avLst/>
            </a:prstGeom>
            <a:solidFill>
              <a:srgbClr val="E2231A">
                <a:alpha val="90196"/>
              </a:srgbClr>
            </a:solidFill>
          </p:spPr>
          <p:txBody>
            <a:bodyPr/>
            <a:lstStyle/>
            <a:p/>
          </p:txBody>
        </p:sp>
        <p:sp>
          <p:nvSpPr>
            <p:cNvPr id="52" name="rc52"/>
            <p:cNvSpPr/>
            <p:nvPr/>
          </p:nvSpPr>
          <p:spPr>
            <a:xfrm>
              <a:off x="1296273" y="3567529"/>
              <a:ext cx="239888" cy="238641"/>
            </a:xfrm>
            <a:prstGeom prst="rect">
              <a:avLst/>
            </a:prstGeom>
            <a:solidFill>
              <a:srgbClr val="B3B3B3">
                <a:alpha val="90196"/>
              </a:srgbClr>
            </a:solidFill>
          </p:spPr>
          <p:txBody>
            <a:bodyPr/>
            <a:lstStyle/>
            <a:p/>
          </p:txBody>
        </p:sp>
        <p:sp>
          <p:nvSpPr>
            <p:cNvPr id="53" name="rc53"/>
            <p:cNvSpPr/>
            <p:nvPr/>
          </p:nvSpPr>
          <p:spPr>
            <a:xfrm>
              <a:off x="1562816" y="3893373"/>
              <a:ext cx="239888" cy="159510"/>
            </a:xfrm>
            <a:prstGeom prst="rect">
              <a:avLst/>
            </a:prstGeom>
            <a:solidFill>
              <a:srgbClr val="B3B3B3">
                <a:alpha val="90196"/>
              </a:srgbClr>
            </a:solidFill>
          </p:spPr>
          <p:txBody>
            <a:bodyPr/>
            <a:lstStyle/>
            <a:p/>
          </p:txBody>
        </p:sp>
        <p:sp>
          <p:nvSpPr>
            <p:cNvPr id="54" name="rc54"/>
            <p:cNvSpPr/>
            <p:nvPr/>
          </p:nvSpPr>
          <p:spPr>
            <a:xfrm>
              <a:off x="2095903" y="3857195"/>
              <a:ext cx="239888" cy="33535"/>
            </a:xfrm>
            <a:prstGeom prst="rect">
              <a:avLst/>
            </a:prstGeom>
            <a:solidFill>
              <a:srgbClr val="B3B3B3">
                <a:alpha val="90196"/>
              </a:srgbClr>
            </a:solidFill>
          </p:spPr>
          <p:txBody>
            <a:bodyPr/>
            <a:lstStyle/>
            <a:p/>
          </p:txBody>
        </p:sp>
        <p:sp>
          <p:nvSpPr>
            <p:cNvPr id="55" name="rc55"/>
            <p:cNvSpPr/>
            <p:nvPr/>
          </p:nvSpPr>
          <p:spPr>
            <a:xfrm>
              <a:off x="2362446" y="3923977"/>
              <a:ext cx="239888" cy="47805"/>
            </a:xfrm>
            <a:prstGeom prst="rect">
              <a:avLst/>
            </a:prstGeom>
            <a:solidFill>
              <a:srgbClr val="B3B3B3">
                <a:alpha val="90196"/>
              </a:srgbClr>
            </a:solidFill>
          </p:spPr>
          <p:txBody>
            <a:bodyPr/>
            <a:lstStyle/>
            <a:p/>
          </p:txBody>
        </p:sp>
        <p:sp>
          <p:nvSpPr>
            <p:cNvPr id="56" name="rc56"/>
            <p:cNvSpPr/>
            <p:nvPr/>
          </p:nvSpPr>
          <p:spPr>
            <a:xfrm>
              <a:off x="2628989" y="3991337"/>
              <a:ext cx="239888" cy="28731"/>
            </a:xfrm>
            <a:prstGeom prst="rect">
              <a:avLst/>
            </a:prstGeom>
            <a:solidFill>
              <a:srgbClr val="B3B3B3">
                <a:alpha val="90196"/>
              </a:srgbClr>
            </a:solidFill>
          </p:spPr>
          <p:txBody>
            <a:bodyPr/>
            <a:lstStyle/>
            <a:p/>
          </p:txBody>
        </p:sp>
        <p:sp>
          <p:nvSpPr>
            <p:cNvPr id="57" name="rc57"/>
            <p:cNvSpPr/>
            <p:nvPr/>
          </p:nvSpPr>
          <p:spPr>
            <a:xfrm>
              <a:off x="3162075" y="4115678"/>
              <a:ext cx="239888" cy="23061"/>
            </a:xfrm>
            <a:prstGeom prst="rect">
              <a:avLst/>
            </a:prstGeom>
            <a:solidFill>
              <a:srgbClr val="B3B3B3">
                <a:alpha val="90196"/>
              </a:srgbClr>
            </a:solidFill>
          </p:spPr>
          <p:txBody>
            <a:bodyPr/>
            <a:lstStyle/>
            <a:p/>
          </p:txBody>
        </p:sp>
        <p:sp>
          <p:nvSpPr>
            <p:cNvPr id="58" name="rc58"/>
            <p:cNvSpPr/>
            <p:nvPr/>
          </p:nvSpPr>
          <p:spPr>
            <a:xfrm>
              <a:off x="3695161" y="3989607"/>
              <a:ext cx="239888" cy="95706"/>
            </a:xfrm>
            <a:prstGeom prst="rect">
              <a:avLst/>
            </a:prstGeom>
            <a:solidFill>
              <a:srgbClr val="B3B3B3">
                <a:alpha val="90196"/>
              </a:srgbClr>
            </a:solidFill>
          </p:spPr>
          <p:txBody>
            <a:bodyPr/>
            <a:lstStyle/>
            <a:p/>
          </p:txBody>
        </p:sp>
        <p:sp>
          <p:nvSpPr>
            <p:cNvPr id="59" name="rc59"/>
            <p:cNvSpPr/>
            <p:nvPr/>
          </p:nvSpPr>
          <p:spPr>
            <a:xfrm>
              <a:off x="3961705" y="4048655"/>
              <a:ext cx="239888" cy="8167"/>
            </a:xfrm>
            <a:prstGeom prst="rect">
              <a:avLst/>
            </a:prstGeom>
            <a:solidFill>
              <a:srgbClr val="B3B3B3">
                <a:alpha val="90196"/>
              </a:srgbClr>
            </a:solidFill>
          </p:spPr>
          <p:txBody>
            <a:bodyPr/>
            <a:lstStyle/>
            <a:p/>
          </p:txBody>
        </p:sp>
        <p:sp>
          <p:nvSpPr>
            <p:cNvPr id="60" name="rc60"/>
            <p:cNvSpPr/>
            <p:nvPr/>
          </p:nvSpPr>
          <p:spPr>
            <a:xfrm>
              <a:off x="4228248" y="4011756"/>
              <a:ext cx="239888" cy="25848"/>
            </a:xfrm>
            <a:prstGeom prst="rect">
              <a:avLst/>
            </a:prstGeom>
            <a:solidFill>
              <a:srgbClr val="B3B3B3">
                <a:alpha val="90196"/>
              </a:srgbClr>
            </a:solidFill>
          </p:spPr>
          <p:txBody>
            <a:bodyPr/>
            <a:lstStyle/>
            <a:p/>
          </p:txBody>
        </p:sp>
        <p:sp>
          <p:nvSpPr>
            <p:cNvPr id="61" name="rc61"/>
            <p:cNvSpPr/>
            <p:nvPr/>
          </p:nvSpPr>
          <p:spPr>
            <a:xfrm>
              <a:off x="4494791" y="4111066"/>
              <a:ext cx="239888" cy="7591"/>
            </a:xfrm>
            <a:prstGeom prst="rect">
              <a:avLst/>
            </a:prstGeom>
            <a:solidFill>
              <a:srgbClr val="B3B3B3">
                <a:alpha val="90196"/>
              </a:srgbClr>
            </a:solidFill>
          </p:spPr>
          <p:txBody>
            <a:bodyPr/>
            <a:lstStyle/>
            <a:p/>
          </p:txBody>
        </p:sp>
        <p:sp>
          <p:nvSpPr>
            <p:cNvPr id="62" name="rc62"/>
            <p:cNvSpPr/>
            <p:nvPr/>
          </p:nvSpPr>
          <p:spPr>
            <a:xfrm>
              <a:off x="6360593" y="3778016"/>
              <a:ext cx="239888" cy="146394"/>
            </a:xfrm>
            <a:prstGeom prst="rect">
              <a:avLst/>
            </a:prstGeom>
            <a:solidFill>
              <a:srgbClr val="B3B3B3">
                <a:alpha val="90196"/>
              </a:srgbClr>
            </a:solidFill>
          </p:spPr>
          <p:txBody>
            <a:bodyPr/>
            <a:lstStyle/>
            <a:p/>
          </p:txBody>
        </p:sp>
        <p:sp>
          <p:nvSpPr>
            <p:cNvPr id="63" name="rc63"/>
            <p:cNvSpPr/>
            <p:nvPr/>
          </p:nvSpPr>
          <p:spPr>
            <a:xfrm>
              <a:off x="6627136" y="3751735"/>
              <a:ext cx="239888" cy="65005"/>
            </a:xfrm>
            <a:prstGeom prst="rect">
              <a:avLst/>
            </a:prstGeom>
            <a:solidFill>
              <a:srgbClr val="B3B3B3">
                <a:alpha val="90196"/>
              </a:srgbClr>
            </a:solidFill>
          </p:spPr>
          <p:txBody>
            <a:bodyPr/>
            <a:lstStyle/>
            <a:p/>
          </p:txBody>
        </p:sp>
        <p:sp>
          <p:nvSpPr>
            <p:cNvPr id="64" name="rc64"/>
            <p:cNvSpPr/>
            <p:nvPr/>
          </p:nvSpPr>
          <p:spPr>
            <a:xfrm>
              <a:off x="6893679" y="3723052"/>
              <a:ext cx="239888" cy="3747"/>
            </a:xfrm>
            <a:prstGeom prst="rect">
              <a:avLst/>
            </a:prstGeom>
            <a:solidFill>
              <a:srgbClr val="B3B3B3">
                <a:alpha val="90196"/>
              </a:srgbClr>
            </a:solidFill>
          </p:spPr>
          <p:txBody>
            <a:bodyPr/>
            <a:lstStyle/>
            <a:p/>
          </p:txBody>
        </p:sp>
        <p:sp>
          <p:nvSpPr>
            <p:cNvPr id="65" name="rc65"/>
            <p:cNvSpPr/>
            <p:nvPr/>
          </p:nvSpPr>
          <p:spPr>
            <a:xfrm>
              <a:off x="7160222" y="3684568"/>
              <a:ext cx="239888" cy="28827"/>
            </a:xfrm>
            <a:prstGeom prst="rect">
              <a:avLst/>
            </a:prstGeom>
            <a:solidFill>
              <a:srgbClr val="B3B3B3">
                <a:alpha val="90196"/>
              </a:srgbClr>
            </a:solidFill>
          </p:spPr>
          <p:txBody>
            <a:bodyPr/>
            <a:lstStyle/>
            <a:p/>
          </p:txBody>
        </p:sp>
        <p:sp>
          <p:nvSpPr>
            <p:cNvPr id="66" name="rc66"/>
            <p:cNvSpPr/>
            <p:nvPr/>
          </p:nvSpPr>
          <p:spPr>
            <a:xfrm>
              <a:off x="7693308" y="3824332"/>
              <a:ext cx="239888" cy="25319"/>
            </a:xfrm>
            <a:prstGeom prst="rect">
              <a:avLst/>
            </a:prstGeom>
            <a:solidFill>
              <a:srgbClr val="B3B3B3">
                <a:alpha val="90196"/>
              </a:srgbClr>
            </a:solidFill>
          </p:spPr>
          <p:txBody>
            <a:bodyPr/>
            <a:lstStyle/>
            <a:p/>
          </p:txBody>
        </p:sp>
        <p:sp>
          <p:nvSpPr>
            <p:cNvPr id="67" name="pl67"/>
            <p:cNvSpPr/>
            <p:nvPr/>
          </p:nvSpPr>
          <p:spPr>
            <a:xfrm>
              <a:off x="1416218" y="2149674"/>
              <a:ext cx="6663577" cy="1074133"/>
            </a:xfrm>
            <a:custGeom>
              <a:avLst/>
              <a:pathLst>
                <a:path w="6663577" h="1074133">
                  <a:moveTo>
                    <a:pt x="0" y="343722"/>
                  </a:moveTo>
                  <a:lnTo>
                    <a:pt x="266543" y="85930"/>
                  </a:lnTo>
                  <a:lnTo>
                    <a:pt x="533086" y="150378"/>
                  </a:lnTo>
                  <a:lnTo>
                    <a:pt x="799629" y="257791"/>
                  </a:lnTo>
                  <a:lnTo>
                    <a:pt x="1066172" y="171861"/>
                  </a:lnTo>
                  <a:lnTo>
                    <a:pt x="1332715" y="128895"/>
                  </a:lnTo>
                  <a:lnTo>
                    <a:pt x="1599258" y="236309"/>
                  </a:lnTo>
                  <a:lnTo>
                    <a:pt x="1865801" y="0"/>
                  </a:lnTo>
                  <a:lnTo>
                    <a:pt x="2132344" y="257791"/>
                  </a:lnTo>
                  <a:lnTo>
                    <a:pt x="2398888" y="64447"/>
                  </a:lnTo>
                  <a:lnTo>
                    <a:pt x="2665431" y="107413"/>
                  </a:lnTo>
                  <a:lnTo>
                    <a:pt x="2931974" y="150378"/>
                  </a:lnTo>
                  <a:lnTo>
                    <a:pt x="3198517" y="42965"/>
                  </a:lnTo>
                  <a:lnTo>
                    <a:pt x="3465060" y="85930"/>
                  </a:lnTo>
                  <a:lnTo>
                    <a:pt x="3731603" y="150378"/>
                  </a:lnTo>
                  <a:lnTo>
                    <a:pt x="3998146" y="279274"/>
                  </a:lnTo>
                  <a:lnTo>
                    <a:pt x="4264689" y="601514"/>
                  </a:lnTo>
                  <a:lnTo>
                    <a:pt x="4531233" y="580031"/>
                  </a:lnTo>
                  <a:lnTo>
                    <a:pt x="4797776" y="601514"/>
                  </a:lnTo>
                  <a:lnTo>
                    <a:pt x="5064319" y="365205"/>
                  </a:lnTo>
                  <a:lnTo>
                    <a:pt x="5330862" y="558549"/>
                  </a:lnTo>
                  <a:lnTo>
                    <a:pt x="5597405" y="751893"/>
                  </a:lnTo>
                  <a:lnTo>
                    <a:pt x="5863948" y="816341"/>
                  </a:lnTo>
                  <a:lnTo>
                    <a:pt x="6130491" y="880789"/>
                  </a:lnTo>
                  <a:lnTo>
                    <a:pt x="6397034" y="580031"/>
                  </a:lnTo>
                  <a:lnTo>
                    <a:pt x="6663577" y="1074133"/>
                  </a:lnTo>
                </a:path>
              </a:pathLst>
            </a:custGeom>
            <a:ln w="27101" cap="flat">
              <a:solidFill>
                <a:srgbClr val="3283FE">
                  <a:alpha val="100000"/>
                </a:srgbClr>
              </a:solidFill>
              <a:prstDash val="solid"/>
              <a:round/>
            </a:ln>
          </p:spPr>
          <p:txBody>
            <a:bodyPr/>
            <a:lstStyle/>
            <a:p/>
          </p:txBody>
        </p:sp>
        <p:sp>
          <p:nvSpPr>
            <p:cNvPr id="68" name="pl68"/>
            <p:cNvSpPr/>
            <p:nvPr/>
          </p:nvSpPr>
          <p:spPr>
            <a:xfrm>
              <a:off x="1416218" y="2171156"/>
              <a:ext cx="6663577" cy="880789"/>
            </a:xfrm>
            <a:custGeom>
              <a:avLst/>
              <a:pathLst>
                <a:path w="6663577" h="880789">
                  <a:moveTo>
                    <a:pt x="0" y="451135"/>
                  </a:moveTo>
                  <a:lnTo>
                    <a:pt x="266543" y="193343"/>
                  </a:lnTo>
                  <a:lnTo>
                    <a:pt x="533086" y="107413"/>
                  </a:lnTo>
                  <a:lnTo>
                    <a:pt x="799629" y="214826"/>
                  </a:lnTo>
                  <a:lnTo>
                    <a:pt x="1066172" y="150378"/>
                  </a:lnTo>
                  <a:lnTo>
                    <a:pt x="1332715" y="107413"/>
                  </a:lnTo>
                  <a:lnTo>
                    <a:pt x="1599258" y="42965"/>
                  </a:lnTo>
                  <a:lnTo>
                    <a:pt x="1865801" y="0"/>
                  </a:lnTo>
                  <a:lnTo>
                    <a:pt x="2132344" y="64447"/>
                  </a:lnTo>
                  <a:lnTo>
                    <a:pt x="2398888" y="150378"/>
                  </a:lnTo>
                  <a:lnTo>
                    <a:pt x="2665431" y="85930"/>
                  </a:lnTo>
                  <a:lnTo>
                    <a:pt x="2931974" y="150378"/>
                  </a:lnTo>
                  <a:lnTo>
                    <a:pt x="3198517" y="21482"/>
                  </a:lnTo>
                  <a:lnTo>
                    <a:pt x="3465060" y="42965"/>
                  </a:lnTo>
                  <a:lnTo>
                    <a:pt x="3731603" y="64447"/>
                  </a:lnTo>
                  <a:lnTo>
                    <a:pt x="3998146" y="150378"/>
                  </a:lnTo>
                  <a:lnTo>
                    <a:pt x="4264689" y="365205"/>
                  </a:lnTo>
                  <a:lnTo>
                    <a:pt x="4531233" y="322239"/>
                  </a:lnTo>
                  <a:lnTo>
                    <a:pt x="4797776" y="386687"/>
                  </a:lnTo>
                  <a:lnTo>
                    <a:pt x="5064319" y="558549"/>
                  </a:lnTo>
                  <a:lnTo>
                    <a:pt x="5330862" y="622997"/>
                  </a:lnTo>
                  <a:lnTo>
                    <a:pt x="5597405" y="687445"/>
                  </a:lnTo>
                  <a:lnTo>
                    <a:pt x="5863948" y="751893"/>
                  </a:lnTo>
                  <a:lnTo>
                    <a:pt x="6130491" y="687445"/>
                  </a:lnTo>
                  <a:lnTo>
                    <a:pt x="6397034" y="515583"/>
                  </a:lnTo>
                  <a:lnTo>
                    <a:pt x="6663577" y="880789"/>
                  </a:lnTo>
                </a:path>
              </a:pathLst>
            </a:custGeom>
            <a:ln w="27101" cap="flat">
              <a:solidFill>
                <a:srgbClr val="FFA500">
                  <a:alpha val="100000"/>
                </a:srgbClr>
              </a:solidFill>
              <a:prstDash val="solid"/>
              <a:round/>
            </a:ln>
          </p:spPr>
          <p:txBody>
            <a:bodyPr/>
            <a:lstStyle/>
            <a:p/>
          </p:txBody>
        </p:sp>
        <p:sp>
          <p:nvSpPr>
            <p:cNvPr id="69" name="tx69"/>
            <p:cNvSpPr/>
            <p:nvPr/>
          </p:nvSpPr>
          <p:spPr>
            <a:xfrm>
              <a:off x="1345880" y="2310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80</a:t>
              </a:r>
            </a:p>
          </p:txBody>
        </p:sp>
        <p:sp>
          <p:nvSpPr>
            <p:cNvPr id="70" name="tx70"/>
            <p:cNvSpPr/>
            <p:nvPr/>
          </p:nvSpPr>
          <p:spPr>
            <a:xfrm>
              <a:off x="1345880" y="268566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74</a:t>
              </a:r>
            </a:p>
          </p:txBody>
        </p:sp>
        <p:sp>
          <p:nvSpPr>
            <p:cNvPr id="71" name="tx71"/>
            <p:cNvSpPr/>
            <p:nvPr/>
          </p:nvSpPr>
          <p:spPr>
            <a:xfrm>
              <a:off x="2678595"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72" name="tx72"/>
            <p:cNvSpPr/>
            <p:nvPr/>
          </p:nvSpPr>
          <p:spPr>
            <a:xfrm>
              <a:off x="2678595" y="23400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90</a:t>
              </a:r>
            </a:p>
          </p:txBody>
        </p:sp>
        <p:sp>
          <p:nvSpPr>
            <p:cNvPr id="73" name="tx73"/>
            <p:cNvSpPr/>
            <p:nvPr/>
          </p:nvSpPr>
          <p:spPr>
            <a:xfrm>
              <a:off x="4011311"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74" name="tx74"/>
            <p:cNvSpPr/>
            <p:nvPr/>
          </p:nvSpPr>
          <p:spPr>
            <a:xfrm>
              <a:off x="4011311"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75" name="tx75"/>
            <p:cNvSpPr/>
            <p:nvPr/>
          </p:nvSpPr>
          <p:spPr>
            <a:xfrm>
              <a:off x="5344027" y="249034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83</a:t>
              </a:r>
            </a:p>
          </p:txBody>
        </p:sp>
        <p:sp>
          <p:nvSpPr>
            <p:cNvPr id="76" name="tx76"/>
            <p:cNvSpPr/>
            <p:nvPr/>
          </p:nvSpPr>
          <p:spPr>
            <a:xfrm>
              <a:off x="5344027"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88</a:t>
              </a:r>
            </a:p>
          </p:txBody>
        </p:sp>
        <p:sp>
          <p:nvSpPr>
            <p:cNvPr id="77" name="tx77"/>
            <p:cNvSpPr/>
            <p:nvPr/>
          </p:nvSpPr>
          <p:spPr>
            <a:xfrm>
              <a:off x="6410199" y="23319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79</a:t>
              </a:r>
            </a:p>
          </p:txBody>
        </p:sp>
        <p:sp>
          <p:nvSpPr>
            <p:cNvPr id="78" name="tx78"/>
            <p:cNvSpPr/>
            <p:nvPr/>
          </p:nvSpPr>
          <p:spPr>
            <a:xfrm>
              <a:off x="6410199" y="27911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69</a:t>
              </a:r>
            </a:p>
          </p:txBody>
        </p:sp>
        <p:sp>
          <p:nvSpPr>
            <p:cNvPr id="79" name="tx79"/>
            <p:cNvSpPr/>
            <p:nvPr/>
          </p:nvSpPr>
          <p:spPr>
            <a:xfrm>
              <a:off x="6676742" y="2525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70</a:t>
              </a:r>
            </a:p>
          </p:txBody>
        </p:sp>
        <p:sp>
          <p:nvSpPr>
            <p:cNvPr id="80" name="tx80"/>
            <p:cNvSpPr/>
            <p:nvPr/>
          </p:nvSpPr>
          <p:spPr>
            <a:xfrm>
              <a:off x="6676742" y="28556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66</a:t>
              </a:r>
            </a:p>
          </p:txBody>
        </p:sp>
        <p:sp>
          <p:nvSpPr>
            <p:cNvPr id="81" name="tx81"/>
            <p:cNvSpPr/>
            <p:nvPr/>
          </p:nvSpPr>
          <p:spPr>
            <a:xfrm>
              <a:off x="6943285" y="29630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61</a:t>
              </a:r>
            </a:p>
          </p:txBody>
        </p:sp>
        <p:sp>
          <p:nvSpPr>
            <p:cNvPr id="82" name="tx82"/>
            <p:cNvSpPr/>
            <p:nvPr/>
          </p:nvSpPr>
          <p:spPr>
            <a:xfrm>
              <a:off x="6943285" y="267556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63</a:t>
              </a:r>
            </a:p>
          </p:txBody>
        </p:sp>
        <p:sp>
          <p:nvSpPr>
            <p:cNvPr id="83" name="tx83"/>
            <p:cNvSpPr/>
            <p:nvPr/>
          </p:nvSpPr>
          <p:spPr>
            <a:xfrm>
              <a:off x="7209828" y="302747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58</a:t>
              </a:r>
            </a:p>
          </p:txBody>
        </p:sp>
        <p:sp>
          <p:nvSpPr>
            <p:cNvPr id="84" name="tx84"/>
            <p:cNvSpPr/>
            <p:nvPr/>
          </p:nvSpPr>
          <p:spPr>
            <a:xfrm>
              <a:off x="7209828" y="274007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60</a:t>
              </a:r>
            </a:p>
          </p:txBody>
        </p:sp>
        <p:sp>
          <p:nvSpPr>
            <p:cNvPr id="85" name="tx85"/>
            <p:cNvSpPr/>
            <p:nvPr/>
          </p:nvSpPr>
          <p:spPr>
            <a:xfrm>
              <a:off x="7476372" y="3093526"/>
              <a:ext cx="140675"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55</a:t>
              </a:r>
            </a:p>
          </p:txBody>
        </p:sp>
        <p:sp>
          <p:nvSpPr>
            <p:cNvPr id="86" name="tx86"/>
            <p:cNvSpPr/>
            <p:nvPr/>
          </p:nvSpPr>
          <p:spPr>
            <a:xfrm>
              <a:off x="7476372" y="267556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63</a:t>
              </a:r>
            </a:p>
          </p:txBody>
        </p:sp>
        <p:sp>
          <p:nvSpPr>
            <p:cNvPr id="87" name="tx87"/>
            <p:cNvSpPr/>
            <p:nvPr/>
          </p:nvSpPr>
          <p:spPr>
            <a:xfrm>
              <a:off x="7742915" y="27911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69</a:t>
              </a:r>
            </a:p>
          </p:txBody>
        </p:sp>
        <p:sp>
          <p:nvSpPr>
            <p:cNvPr id="88" name="tx88"/>
            <p:cNvSpPr/>
            <p:nvPr/>
          </p:nvSpPr>
          <p:spPr>
            <a:xfrm>
              <a:off x="7742915" y="250530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71</a:t>
              </a:r>
            </a:p>
          </p:txBody>
        </p:sp>
        <p:sp>
          <p:nvSpPr>
            <p:cNvPr id="89" name="tx89"/>
            <p:cNvSpPr/>
            <p:nvPr/>
          </p:nvSpPr>
          <p:spPr>
            <a:xfrm>
              <a:off x="8009458" y="32852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46</a:t>
              </a:r>
            </a:p>
          </p:txBody>
        </p:sp>
        <p:sp>
          <p:nvSpPr>
            <p:cNvPr id="90" name="tx90"/>
            <p:cNvSpPr/>
            <p:nvPr/>
          </p:nvSpPr>
          <p:spPr>
            <a:xfrm>
              <a:off x="8009458" y="2869338"/>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54</a:t>
              </a:r>
            </a:p>
          </p:txBody>
        </p:sp>
        <p:sp>
          <p:nvSpPr>
            <p:cNvPr id="91" name="tx91"/>
            <p:cNvSpPr/>
            <p:nvPr/>
          </p:nvSpPr>
          <p:spPr>
            <a:xfrm>
              <a:off x="1340869" y="396865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92" name="tx92"/>
            <p:cNvSpPr/>
            <p:nvPr/>
          </p:nvSpPr>
          <p:spPr>
            <a:xfrm>
              <a:off x="2718789" y="407723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93" name="tx93"/>
            <p:cNvSpPr/>
            <p:nvPr/>
          </p:nvSpPr>
          <p:spPr>
            <a:xfrm>
              <a:off x="4006300" y="409392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94" name="tx94"/>
            <p:cNvSpPr/>
            <p:nvPr/>
          </p:nvSpPr>
          <p:spPr>
            <a:xfrm>
              <a:off x="5339016" y="404982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95" name="tx95"/>
            <p:cNvSpPr/>
            <p:nvPr/>
          </p:nvSpPr>
          <p:spPr>
            <a:xfrm>
              <a:off x="6450392" y="40277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96" name="tx96"/>
            <p:cNvSpPr/>
            <p:nvPr/>
          </p:nvSpPr>
          <p:spPr>
            <a:xfrm>
              <a:off x="6671731" y="39739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a:t>
              </a:r>
            </a:p>
          </p:txBody>
        </p:sp>
        <p:sp>
          <p:nvSpPr>
            <p:cNvPr id="97" name="tx97"/>
            <p:cNvSpPr/>
            <p:nvPr/>
          </p:nvSpPr>
          <p:spPr>
            <a:xfrm>
              <a:off x="6908130" y="392896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10.1</a:t>
              </a:r>
            </a:p>
          </p:txBody>
        </p:sp>
        <p:sp>
          <p:nvSpPr>
            <p:cNvPr id="98" name="tx98"/>
            <p:cNvSpPr/>
            <p:nvPr/>
          </p:nvSpPr>
          <p:spPr>
            <a:xfrm>
              <a:off x="7174673" y="392226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10.4</a:t>
              </a:r>
            </a:p>
          </p:txBody>
        </p:sp>
        <p:sp>
          <p:nvSpPr>
            <p:cNvPr id="99" name="tx99"/>
            <p:cNvSpPr/>
            <p:nvPr/>
          </p:nvSpPr>
          <p:spPr>
            <a:xfrm>
              <a:off x="7486420" y="39085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0" name="tx100"/>
            <p:cNvSpPr/>
            <p:nvPr/>
          </p:nvSpPr>
          <p:spPr>
            <a:xfrm>
              <a:off x="7737904" y="399171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101" name="tx101"/>
            <p:cNvSpPr/>
            <p:nvPr/>
          </p:nvSpPr>
          <p:spPr>
            <a:xfrm>
              <a:off x="8019506" y="385809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2" name="tx102"/>
            <p:cNvSpPr/>
            <p:nvPr/>
          </p:nvSpPr>
          <p:spPr>
            <a:xfrm>
              <a:off x="1386073" y="364778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103" name="tx103"/>
            <p:cNvSpPr/>
            <p:nvPr/>
          </p:nvSpPr>
          <p:spPr>
            <a:xfrm>
              <a:off x="6450392" y="381072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04" name="tx104"/>
            <p:cNvSpPr/>
            <p:nvPr/>
          </p:nvSpPr>
          <p:spPr>
            <a:xfrm>
              <a:off x="6671731" y="374512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5" name="tx105"/>
            <p:cNvSpPr/>
            <p:nvPr/>
          </p:nvSpPr>
          <p:spPr>
            <a:xfrm>
              <a:off x="1321273" y="3461247"/>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13.4</a:t>
              </a:r>
            </a:p>
          </p:txBody>
        </p:sp>
        <p:sp>
          <p:nvSpPr>
            <p:cNvPr id="106" name="tx106"/>
            <p:cNvSpPr/>
            <p:nvPr/>
          </p:nvSpPr>
          <p:spPr>
            <a:xfrm>
              <a:off x="2681119" y="3885102"/>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107" name="tx107"/>
            <p:cNvSpPr/>
            <p:nvPr/>
          </p:nvSpPr>
          <p:spPr>
            <a:xfrm>
              <a:off x="4013835" y="3942373"/>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a:t>
              </a:r>
            </a:p>
          </p:txBody>
        </p:sp>
        <p:sp>
          <p:nvSpPr>
            <p:cNvPr id="108" name="tx108"/>
            <p:cNvSpPr/>
            <p:nvPr/>
          </p:nvSpPr>
          <p:spPr>
            <a:xfrm>
              <a:off x="6453407" y="3671781"/>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a:t>
              </a:r>
            </a:p>
          </p:txBody>
        </p:sp>
        <p:sp>
          <p:nvSpPr>
            <p:cNvPr id="109" name="tx109"/>
            <p:cNvSpPr/>
            <p:nvPr/>
          </p:nvSpPr>
          <p:spPr>
            <a:xfrm>
              <a:off x="6679266" y="3645500"/>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10" name="tx110"/>
            <p:cNvSpPr/>
            <p:nvPr/>
          </p:nvSpPr>
          <p:spPr>
            <a:xfrm>
              <a:off x="6918679" y="3616817"/>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10.2</a:t>
              </a:r>
            </a:p>
          </p:txBody>
        </p:sp>
        <p:sp>
          <p:nvSpPr>
            <p:cNvPr id="111" name="tx111"/>
            <p:cNvSpPr/>
            <p:nvPr/>
          </p:nvSpPr>
          <p:spPr>
            <a:xfrm>
              <a:off x="7225906" y="357952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112" name="tx112"/>
            <p:cNvSpPr/>
            <p:nvPr/>
          </p:nvSpPr>
          <p:spPr>
            <a:xfrm>
              <a:off x="7745439" y="3718097"/>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13" name="tx113"/>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4" name="tx114"/>
            <p:cNvSpPr/>
            <p:nvPr/>
          </p:nvSpPr>
          <p:spPr>
            <a:xfrm>
              <a:off x="639902" y="367944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5" name="tx115"/>
            <p:cNvSpPr/>
            <p:nvPr/>
          </p:nvSpPr>
          <p:spPr>
            <a:xfrm>
              <a:off x="639902" y="319898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6" name="tx116"/>
            <p:cNvSpPr/>
            <p:nvPr/>
          </p:nvSpPr>
          <p:spPr>
            <a:xfrm>
              <a:off x="639902" y="2718467"/>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17" name="tx117"/>
            <p:cNvSpPr/>
            <p:nvPr/>
          </p:nvSpPr>
          <p:spPr>
            <a:xfrm>
              <a:off x="639902" y="223808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18" name="tx11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9" name="tx129"/>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0" name="tx130"/>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1" name="tx131"/>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5" name="tx135"/>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6" name="pl136"/>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7" name="pl137"/>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8" name="tx138"/>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9" name="tx139"/>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0" name="rc140"/>
            <p:cNvSpPr/>
            <p:nvPr/>
          </p:nvSpPr>
          <p:spPr>
            <a:xfrm>
              <a:off x="4678790" y="5080163"/>
              <a:ext cx="201456" cy="201456"/>
            </a:xfrm>
            <a:prstGeom prst="rect">
              <a:avLst/>
            </a:prstGeom>
            <a:solidFill>
              <a:srgbClr val="E2231A">
                <a:alpha val="90196"/>
              </a:srgbClr>
            </a:solidFill>
          </p:spPr>
          <p:txBody>
            <a:bodyPr/>
            <a:lstStyle/>
            <a:p/>
          </p:txBody>
        </p:sp>
        <p:sp>
          <p:nvSpPr>
            <p:cNvPr id="141" name="rc141"/>
            <p:cNvSpPr/>
            <p:nvPr/>
          </p:nvSpPr>
          <p:spPr>
            <a:xfrm>
              <a:off x="5642950" y="5080163"/>
              <a:ext cx="201456" cy="201456"/>
            </a:xfrm>
            <a:prstGeom prst="rect">
              <a:avLst/>
            </a:prstGeom>
            <a:solidFill>
              <a:srgbClr val="B3B3B3">
                <a:alpha val="90196"/>
              </a:srgbClr>
            </a:solidFill>
          </p:spPr>
          <p:txBody>
            <a:bodyPr/>
            <a:lstStyle/>
            <a:p/>
          </p:txBody>
        </p:sp>
        <p:sp>
          <p:nvSpPr>
            <p:cNvPr id="142" name="tx142"/>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3" name="tx143"/>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4" name="tx144"/>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5" name="tx145"/>
            <p:cNvSpPr/>
            <p:nvPr/>
          </p:nvSpPr>
          <p:spPr>
            <a:xfrm>
              <a:off x="951100" y="1582906"/>
              <a:ext cx="272144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Bosnia and Herzegovina, 2000-2025</a:t>
              </a:r>
            </a:p>
          </p:txBody>
        </p:sp>
        <p:sp>
          <p:nvSpPr>
            <p:cNvPr id="146" name="pl146"/>
            <p:cNvSpPr/>
            <p:nvPr/>
          </p:nvSpPr>
          <p:spPr>
            <a:xfrm>
              <a:off x="261908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526469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791031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394188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658750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5" name="rc155"/>
            <p:cNvSpPr/>
            <p:nvPr/>
          </p:nvSpPr>
          <p:spPr>
            <a:xfrm>
              <a:off x="1296273" y="5840557"/>
              <a:ext cx="3167329" cy="124062"/>
            </a:xfrm>
            <a:prstGeom prst="rect">
              <a:avLst/>
            </a:prstGeom>
            <a:solidFill>
              <a:srgbClr val="E2231A">
                <a:alpha val="90196"/>
              </a:srgbClr>
            </a:solidFill>
          </p:spPr>
          <p:txBody>
            <a:bodyPr/>
            <a:lstStyle/>
            <a:p/>
          </p:txBody>
        </p:sp>
        <p:sp>
          <p:nvSpPr>
            <p:cNvPr id="156" name="rc156"/>
            <p:cNvSpPr/>
            <p:nvPr/>
          </p:nvSpPr>
          <p:spPr>
            <a:xfrm>
              <a:off x="1296273" y="5685479"/>
              <a:ext cx="3990645" cy="124062"/>
            </a:xfrm>
            <a:prstGeom prst="rect">
              <a:avLst/>
            </a:prstGeom>
            <a:solidFill>
              <a:srgbClr val="E2231A">
                <a:alpha val="90196"/>
              </a:srgbClr>
            </a:solidFill>
          </p:spPr>
          <p:txBody>
            <a:bodyPr/>
            <a:lstStyle/>
            <a:p/>
          </p:txBody>
        </p:sp>
        <p:sp>
          <p:nvSpPr>
            <p:cNvPr id="157" name="rc157"/>
            <p:cNvSpPr/>
            <p:nvPr/>
          </p:nvSpPr>
          <p:spPr>
            <a:xfrm>
              <a:off x="1296273" y="5530401"/>
              <a:ext cx="6903466" cy="124062"/>
            </a:xfrm>
            <a:prstGeom prst="rect">
              <a:avLst/>
            </a:prstGeom>
            <a:solidFill>
              <a:srgbClr val="E2231A">
                <a:alpha val="90196"/>
              </a:srgbClr>
            </a:solidFill>
          </p:spPr>
          <p:txBody>
            <a:bodyPr/>
            <a:lstStyle/>
            <a:p/>
          </p:txBody>
        </p:sp>
        <p:sp>
          <p:nvSpPr>
            <p:cNvPr id="158" name="rc158"/>
            <p:cNvSpPr/>
            <p:nvPr/>
          </p:nvSpPr>
          <p:spPr>
            <a:xfrm>
              <a:off x="4463603" y="5840557"/>
              <a:ext cx="1612237" cy="124062"/>
            </a:xfrm>
            <a:prstGeom prst="rect">
              <a:avLst/>
            </a:prstGeom>
            <a:solidFill>
              <a:srgbClr val="B3B3B3">
                <a:alpha val="90196"/>
              </a:srgbClr>
            </a:solidFill>
          </p:spPr>
          <p:txBody>
            <a:bodyPr/>
            <a:lstStyle/>
            <a:p/>
          </p:txBody>
        </p:sp>
        <p:sp>
          <p:nvSpPr>
            <p:cNvPr id="159" name="rc159"/>
            <p:cNvSpPr/>
            <p:nvPr/>
          </p:nvSpPr>
          <p:spPr>
            <a:xfrm>
              <a:off x="5286918" y="5685479"/>
              <a:ext cx="278847" cy="124062"/>
            </a:xfrm>
            <a:prstGeom prst="rect">
              <a:avLst/>
            </a:prstGeom>
            <a:solidFill>
              <a:srgbClr val="B3B3B3">
                <a:alpha val="90196"/>
              </a:srgbClr>
            </a:solidFill>
          </p:spPr>
          <p:txBody>
            <a:bodyPr/>
            <a:lstStyle/>
            <a:p/>
          </p:txBody>
        </p:sp>
        <p:sp>
          <p:nvSpPr>
            <p:cNvPr id="160" name="tx160"/>
            <p:cNvSpPr/>
            <p:nvPr/>
          </p:nvSpPr>
          <p:spPr>
            <a:xfrm>
              <a:off x="6107995" y="5859452"/>
              <a:ext cx="64309"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a:t>
              </a:r>
            </a:p>
          </p:txBody>
        </p:sp>
        <p:sp>
          <p:nvSpPr>
            <p:cNvPr id="161" name="tx161"/>
            <p:cNvSpPr/>
            <p:nvPr/>
          </p:nvSpPr>
          <p:spPr>
            <a:xfrm>
              <a:off x="5646138"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8.1</a:t>
              </a:r>
            </a:p>
          </p:txBody>
        </p:sp>
        <p:sp>
          <p:nvSpPr>
            <p:cNvPr id="162" name="tx162"/>
            <p:cNvSpPr/>
            <p:nvPr/>
          </p:nvSpPr>
          <p:spPr>
            <a:xfrm>
              <a:off x="2847784" y="5859452"/>
              <a:ext cx="64309"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a:t>
              </a:r>
            </a:p>
          </p:txBody>
        </p:sp>
        <p:sp>
          <p:nvSpPr>
            <p:cNvPr id="163" name="tx163"/>
            <p:cNvSpPr/>
            <p:nvPr/>
          </p:nvSpPr>
          <p:spPr>
            <a:xfrm>
              <a:off x="3211224"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7.5</a:t>
              </a:r>
            </a:p>
          </p:txBody>
        </p:sp>
        <p:sp>
          <p:nvSpPr>
            <p:cNvPr id="164" name="tx164"/>
            <p:cNvSpPr/>
            <p:nvPr/>
          </p:nvSpPr>
          <p:spPr>
            <a:xfrm>
              <a:off x="4683698" y="5549240"/>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a:t>
              </a:r>
            </a:p>
          </p:txBody>
        </p:sp>
        <p:sp>
          <p:nvSpPr>
            <p:cNvPr id="165" name="tx165"/>
            <p:cNvSpPr/>
            <p:nvPr/>
          </p:nvSpPr>
          <p:spPr>
            <a:xfrm>
              <a:off x="5237567" y="5859396"/>
              <a:ext cx="64309"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a:t>
              </a:r>
            </a:p>
          </p:txBody>
        </p:sp>
        <p:sp>
          <p:nvSpPr>
            <p:cNvPr id="166" name="tx166"/>
            <p:cNvSpPr/>
            <p:nvPr/>
          </p:nvSpPr>
          <p:spPr>
            <a:xfrm>
              <a:off x="5360424" y="5705786"/>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7" name="tx167"/>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8" name="tx168"/>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9" name="tx169"/>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0" name="tx170"/>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1" name="tx171"/>
            <p:cNvSpPr/>
            <p:nvPr/>
          </p:nvSpPr>
          <p:spPr>
            <a:xfrm>
              <a:off x="3856451" y="6056560"/>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72" name="tx172"/>
            <p:cNvSpPr/>
            <p:nvPr/>
          </p:nvSpPr>
          <p:spPr>
            <a:xfrm>
              <a:off x="6463219"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3" name="tx173"/>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4" name="tx174"/>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5" name="tx175"/>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46%. This is lower than in 2019, where coverage was 79%.
13,000 children missed their routine first dose of measles vaccine.
MCV2 is typically administered to children between 18 months and five years old. MCV2 coverage declined at 54% in 2025.</a:t>
            </a:r>
          </a:p>
        </p:txBody>
      </p:sp>
      <p:sp>
        <p:nvSpPr>
          <p:cNvPr id="17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declined at from 69% in 2024 to 46% in 2025 - below the 95% level needed to prevent outbreaks and, leaving 13,000 children without any protection against measles. MCV2 coverage declined at from 71% in 2024 to 54% in 2025 - below the IA2030 target of 90%.</a:t>
            </a:r>
          </a:p>
        </p:txBody>
      </p:sp>
      <p:grpSp xmlns:pic="http://schemas.openxmlformats.org/drawingml/2006/picture">
        <p:nvGrpSpPr>
          <p:cNvPr id="178" name=""/>
          <p:cNvGrpSpPr/>
          <p:nvPr/>
        </p:nvGrpSpPr>
        <p:grpSpPr>
          <a:xfrm>
            <a:off x="292608" y="1097280"/>
            <a:ext cx="8595360" cy="28575"/>
            <a:chOff x="292608" y="1097280"/>
            <a:chExt cx="8595360" cy="28575"/>
          </a:xfrm>
        </p:grpSpPr>
        <p:sp>
          <p:nvSpPr>
            <p:cNvPr id="17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60045"/>
              <a:ext cx="3397293" cy="1093567"/>
            </a:xfrm>
            <a:custGeom>
              <a:avLst/>
              <a:pathLst>
                <a:path w="3397293" h="1093567">
                  <a:moveTo>
                    <a:pt x="0" y="349941"/>
                  </a:moveTo>
                  <a:lnTo>
                    <a:pt x="135891" y="87485"/>
                  </a:lnTo>
                  <a:lnTo>
                    <a:pt x="271783" y="153099"/>
                  </a:lnTo>
                  <a:lnTo>
                    <a:pt x="407675" y="262456"/>
                  </a:lnTo>
                  <a:lnTo>
                    <a:pt x="543566" y="174970"/>
                  </a:lnTo>
                  <a:lnTo>
                    <a:pt x="679458" y="131228"/>
                  </a:lnTo>
                  <a:lnTo>
                    <a:pt x="815350" y="240584"/>
                  </a:lnTo>
                  <a:lnTo>
                    <a:pt x="951242" y="0"/>
                  </a:lnTo>
                  <a:lnTo>
                    <a:pt x="1087133" y="262456"/>
                  </a:lnTo>
                  <a:lnTo>
                    <a:pt x="1223025" y="65614"/>
                  </a:lnTo>
                  <a:lnTo>
                    <a:pt x="1358917" y="109356"/>
                  </a:lnTo>
                  <a:lnTo>
                    <a:pt x="1494809" y="153099"/>
                  </a:lnTo>
                  <a:lnTo>
                    <a:pt x="1630700" y="43742"/>
                  </a:lnTo>
                  <a:lnTo>
                    <a:pt x="1766592" y="87485"/>
                  </a:lnTo>
                  <a:lnTo>
                    <a:pt x="1902484" y="153099"/>
                  </a:lnTo>
                  <a:lnTo>
                    <a:pt x="2038375" y="284327"/>
                  </a:lnTo>
                  <a:lnTo>
                    <a:pt x="2174267" y="612397"/>
                  </a:lnTo>
                  <a:lnTo>
                    <a:pt x="2310159" y="590526"/>
                  </a:lnTo>
                  <a:lnTo>
                    <a:pt x="2446051" y="612397"/>
                  </a:lnTo>
                  <a:lnTo>
                    <a:pt x="2581942" y="371812"/>
                  </a:lnTo>
                  <a:lnTo>
                    <a:pt x="2717834" y="568655"/>
                  </a:lnTo>
                  <a:lnTo>
                    <a:pt x="2853726" y="765497"/>
                  </a:lnTo>
                  <a:lnTo>
                    <a:pt x="2989618" y="831111"/>
                  </a:lnTo>
                  <a:lnTo>
                    <a:pt x="3125509" y="896725"/>
                  </a:lnTo>
                  <a:lnTo>
                    <a:pt x="3261401" y="590526"/>
                  </a:lnTo>
                  <a:lnTo>
                    <a:pt x="3397293" y="1093567"/>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174970"/>
            </a:xfrm>
            <a:custGeom>
              <a:avLst/>
              <a:pathLst>
                <a:path w="3397293" h="174970">
                  <a:moveTo>
                    <a:pt x="0" y="87485"/>
                  </a:moveTo>
                  <a:lnTo>
                    <a:pt x="135891" y="65614"/>
                  </a:lnTo>
                  <a:lnTo>
                    <a:pt x="271783" y="131228"/>
                  </a:lnTo>
                  <a:lnTo>
                    <a:pt x="407675" y="174970"/>
                  </a:lnTo>
                  <a:lnTo>
                    <a:pt x="543566" y="131228"/>
                  </a:lnTo>
                  <a:lnTo>
                    <a:pt x="679458" y="43742"/>
                  </a:lnTo>
                  <a:lnTo>
                    <a:pt x="815350" y="21871"/>
                  </a:lnTo>
                  <a:lnTo>
                    <a:pt x="951242" y="0"/>
                  </a:lnTo>
                  <a:lnTo>
                    <a:pt x="1087133" y="0"/>
                  </a:lnTo>
                  <a:lnTo>
                    <a:pt x="1223025" y="65614"/>
                  </a:lnTo>
                  <a:lnTo>
                    <a:pt x="1358917" y="87485"/>
                  </a:lnTo>
                  <a:lnTo>
                    <a:pt x="1494809" y="65614"/>
                  </a:lnTo>
                  <a:lnTo>
                    <a:pt x="1630700" y="43742"/>
                  </a:lnTo>
                  <a:lnTo>
                    <a:pt x="1766592" y="43742"/>
                  </a:lnTo>
                  <a:lnTo>
                    <a:pt x="1902484" y="109356"/>
                  </a:lnTo>
                  <a:lnTo>
                    <a:pt x="2038375" y="109356"/>
                  </a:lnTo>
                  <a:lnTo>
                    <a:pt x="2174267" y="153099"/>
                  </a:lnTo>
                  <a:lnTo>
                    <a:pt x="2310159" y="65614"/>
                  </a:lnTo>
                  <a:lnTo>
                    <a:pt x="2446051" y="87485"/>
                  </a:lnTo>
                  <a:lnTo>
                    <a:pt x="2581942" y="65614"/>
                  </a:lnTo>
                  <a:lnTo>
                    <a:pt x="2717834" y="153099"/>
                  </a:lnTo>
                  <a:lnTo>
                    <a:pt x="2853726" y="131228"/>
                  </a:lnTo>
                  <a:lnTo>
                    <a:pt x="2989618" y="153099"/>
                  </a:lnTo>
                  <a:lnTo>
                    <a:pt x="3125509" y="131228"/>
                  </a:lnTo>
                  <a:lnTo>
                    <a:pt x="3261401" y="174970"/>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60045"/>
              <a:ext cx="3397293" cy="1093567"/>
            </a:xfrm>
            <a:custGeom>
              <a:avLst/>
              <a:pathLst>
                <a:path w="3397293" h="1093567">
                  <a:moveTo>
                    <a:pt x="0" y="349941"/>
                  </a:moveTo>
                  <a:lnTo>
                    <a:pt x="135891" y="87485"/>
                  </a:lnTo>
                  <a:lnTo>
                    <a:pt x="271783" y="153099"/>
                  </a:lnTo>
                  <a:lnTo>
                    <a:pt x="407675" y="262456"/>
                  </a:lnTo>
                  <a:lnTo>
                    <a:pt x="543566" y="174970"/>
                  </a:lnTo>
                  <a:lnTo>
                    <a:pt x="679458" y="131228"/>
                  </a:lnTo>
                  <a:lnTo>
                    <a:pt x="815350" y="240584"/>
                  </a:lnTo>
                  <a:lnTo>
                    <a:pt x="951242" y="0"/>
                  </a:lnTo>
                  <a:lnTo>
                    <a:pt x="1087133" y="262456"/>
                  </a:lnTo>
                  <a:lnTo>
                    <a:pt x="1223025" y="65614"/>
                  </a:lnTo>
                  <a:lnTo>
                    <a:pt x="1358917" y="109356"/>
                  </a:lnTo>
                  <a:lnTo>
                    <a:pt x="1494809" y="153099"/>
                  </a:lnTo>
                  <a:lnTo>
                    <a:pt x="1630700" y="43742"/>
                  </a:lnTo>
                  <a:lnTo>
                    <a:pt x="1766592" y="87485"/>
                  </a:lnTo>
                  <a:lnTo>
                    <a:pt x="1902484" y="153099"/>
                  </a:lnTo>
                  <a:lnTo>
                    <a:pt x="2038375" y="284327"/>
                  </a:lnTo>
                  <a:lnTo>
                    <a:pt x="2174267" y="612397"/>
                  </a:lnTo>
                  <a:lnTo>
                    <a:pt x="2310159" y="590526"/>
                  </a:lnTo>
                  <a:lnTo>
                    <a:pt x="2446051" y="612397"/>
                  </a:lnTo>
                  <a:lnTo>
                    <a:pt x="2581942" y="371812"/>
                  </a:lnTo>
                  <a:lnTo>
                    <a:pt x="2717834" y="568655"/>
                  </a:lnTo>
                  <a:lnTo>
                    <a:pt x="2853726" y="765497"/>
                  </a:lnTo>
                  <a:lnTo>
                    <a:pt x="2989618" y="831111"/>
                  </a:lnTo>
                  <a:lnTo>
                    <a:pt x="3125509" y="896725"/>
                  </a:lnTo>
                  <a:lnTo>
                    <a:pt x="3261401" y="590526"/>
                  </a:lnTo>
                  <a:lnTo>
                    <a:pt x="3397293" y="1093567"/>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503041"/>
            </a:xfrm>
            <a:custGeom>
              <a:avLst/>
              <a:pathLst>
                <a:path w="0" h="503041">
                  <a:moveTo>
                    <a:pt x="0" y="0"/>
                  </a:moveTo>
                  <a:lnTo>
                    <a:pt x="0" y="503041"/>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721754"/>
            </a:xfrm>
            <a:custGeom>
              <a:avLst/>
              <a:pathLst>
                <a:path w="0" h="721754">
                  <a:moveTo>
                    <a:pt x="0" y="0"/>
                  </a:moveTo>
                  <a:lnTo>
                    <a:pt x="0" y="72175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224795"/>
            </a:xfrm>
            <a:custGeom>
              <a:avLst/>
              <a:pathLst>
                <a:path w="0" h="1224795">
                  <a:moveTo>
                    <a:pt x="0" y="0"/>
                  </a:moveTo>
                  <a:lnTo>
                    <a:pt x="0" y="1224795"/>
                  </a:lnTo>
                </a:path>
              </a:pathLst>
            </a:custGeom>
            <a:ln w="13550" cap="flat">
              <a:solidFill>
                <a:srgbClr val="0058AB">
                  <a:alpha val="100000"/>
                </a:srgbClr>
              </a:solidFill>
              <a:prstDash val="dot"/>
              <a:round/>
            </a:ln>
          </p:spPr>
          <p:txBody>
            <a:bodyPr/>
            <a:lstStyle/>
            <a:p/>
          </p:txBody>
        </p:sp>
        <p:sp>
          <p:nvSpPr>
            <p:cNvPr id="32" name="pl32"/>
            <p:cNvSpPr/>
            <p:nvPr/>
          </p:nvSpPr>
          <p:spPr>
            <a:xfrm>
              <a:off x="1120965" y="1960045"/>
              <a:ext cx="3397293" cy="1093567"/>
            </a:xfrm>
            <a:custGeom>
              <a:avLst/>
              <a:pathLst>
                <a:path w="3397293" h="1093567">
                  <a:moveTo>
                    <a:pt x="0" y="349941"/>
                  </a:moveTo>
                  <a:lnTo>
                    <a:pt x="135891" y="87485"/>
                  </a:lnTo>
                  <a:lnTo>
                    <a:pt x="271783" y="153099"/>
                  </a:lnTo>
                  <a:lnTo>
                    <a:pt x="407675" y="262456"/>
                  </a:lnTo>
                  <a:lnTo>
                    <a:pt x="543566" y="174970"/>
                  </a:lnTo>
                  <a:lnTo>
                    <a:pt x="679458" y="131228"/>
                  </a:lnTo>
                  <a:lnTo>
                    <a:pt x="815350" y="240584"/>
                  </a:lnTo>
                  <a:lnTo>
                    <a:pt x="951242" y="0"/>
                  </a:lnTo>
                  <a:lnTo>
                    <a:pt x="1087133" y="262456"/>
                  </a:lnTo>
                  <a:lnTo>
                    <a:pt x="1223025" y="65614"/>
                  </a:lnTo>
                  <a:lnTo>
                    <a:pt x="1358917" y="109356"/>
                  </a:lnTo>
                  <a:lnTo>
                    <a:pt x="1494809" y="153099"/>
                  </a:lnTo>
                  <a:lnTo>
                    <a:pt x="1630700" y="43742"/>
                  </a:lnTo>
                  <a:lnTo>
                    <a:pt x="1766592" y="87485"/>
                  </a:lnTo>
                  <a:lnTo>
                    <a:pt x="1902484" y="153099"/>
                  </a:lnTo>
                  <a:lnTo>
                    <a:pt x="2038375" y="284327"/>
                  </a:lnTo>
                  <a:lnTo>
                    <a:pt x="2174267" y="612397"/>
                  </a:lnTo>
                  <a:lnTo>
                    <a:pt x="2310159" y="590526"/>
                  </a:lnTo>
                  <a:lnTo>
                    <a:pt x="2446051" y="612397"/>
                  </a:lnTo>
                  <a:lnTo>
                    <a:pt x="2581942" y="371812"/>
                  </a:lnTo>
                  <a:lnTo>
                    <a:pt x="2717834" y="568655"/>
                  </a:lnTo>
                  <a:lnTo>
                    <a:pt x="2853726" y="765497"/>
                  </a:lnTo>
                  <a:lnTo>
                    <a:pt x="2989618" y="831111"/>
                  </a:lnTo>
                  <a:lnTo>
                    <a:pt x="3125509" y="896725"/>
                  </a:lnTo>
                  <a:lnTo>
                    <a:pt x="3261401" y="590526"/>
                  </a:lnTo>
                  <a:lnTo>
                    <a:pt x="3397293" y="1093567"/>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6" name="tx36"/>
            <p:cNvSpPr/>
            <p:nvPr/>
          </p:nvSpPr>
          <p:spPr>
            <a:xfrm>
              <a:off x="3099051"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0945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88</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18133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18133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306214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82459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448439" y="4962980"/>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Bosnia and Herzegovina</a:t>
              </a:r>
            </a:p>
          </p:txBody>
        </p:sp>
        <p:sp>
          <p:nvSpPr>
            <p:cNvPr id="60" name="tx60"/>
            <p:cNvSpPr/>
            <p:nvPr/>
          </p:nvSpPr>
          <p:spPr>
            <a:xfrm>
              <a:off x="332924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4091698"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993899" y="1403693"/>
              <a:ext cx="365142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Bosnia and Herzegovina, 2000-2025</a:t>
              </a:r>
            </a:p>
          </p:txBody>
        </p:sp>
        <p:sp>
          <p:nvSpPr>
            <p:cNvPr id="63" name="pl63"/>
            <p:cNvSpPr/>
            <p:nvPr/>
          </p:nvSpPr>
          <p:spPr>
            <a:xfrm>
              <a:off x="5267799" y="39448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793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138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6483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5621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79662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031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145951"/>
              <a:ext cx="3397293" cy="1913743"/>
            </a:xfrm>
            <a:custGeom>
              <a:avLst/>
              <a:pathLst>
                <a:path w="3397293" h="1913743">
                  <a:moveTo>
                    <a:pt x="0" y="612397"/>
                  </a:moveTo>
                  <a:lnTo>
                    <a:pt x="135891" y="153099"/>
                  </a:lnTo>
                  <a:lnTo>
                    <a:pt x="271783" y="267924"/>
                  </a:lnTo>
                  <a:lnTo>
                    <a:pt x="407675" y="459298"/>
                  </a:lnTo>
                  <a:lnTo>
                    <a:pt x="543566" y="306198"/>
                  </a:lnTo>
                  <a:lnTo>
                    <a:pt x="679458" y="229649"/>
                  </a:lnTo>
                  <a:lnTo>
                    <a:pt x="815350" y="421023"/>
                  </a:lnTo>
                  <a:lnTo>
                    <a:pt x="951242" y="0"/>
                  </a:lnTo>
                  <a:lnTo>
                    <a:pt x="1087133" y="459298"/>
                  </a:lnTo>
                  <a:lnTo>
                    <a:pt x="1223025" y="114824"/>
                  </a:lnTo>
                  <a:lnTo>
                    <a:pt x="1358917" y="191374"/>
                  </a:lnTo>
                  <a:lnTo>
                    <a:pt x="1494809" y="267924"/>
                  </a:lnTo>
                  <a:lnTo>
                    <a:pt x="1630700" y="76549"/>
                  </a:lnTo>
                  <a:lnTo>
                    <a:pt x="1766592" y="153099"/>
                  </a:lnTo>
                  <a:lnTo>
                    <a:pt x="1902484" y="267924"/>
                  </a:lnTo>
                  <a:lnTo>
                    <a:pt x="2038375" y="497573"/>
                  </a:lnTo>
                  <a:lnTo>
                    <a:pt x="2174267" y="1071696"/>
                  </a:lnTo>
                  <a:lnTo>
                    <a:pt x="2310159" y="1033421"/>
                  </a:lnTo>
                  <a:lnTo>
                    <a:pt x="2446051" y="1071696"/>
                  </a:lnTo>
                  <a:lnTo>
                    <a:pt x="2581942" y="650672"/>
                  </a:lnTo>
                  <a:lnTo>
                    <a:pt x="2717834" y="995146"/>
                  </a:lnTo>
                  <a:lnTo>
                    <a:pt x="2853726" y="1339620"/>
                  </a:lnTo>
                  <a:lnTo>
                    <a:pt x="2989618" y="1454444"/>
                  </a:lnTo>
                  <a:lnTo>
                    <a:pt x="3125509" y="1569269"/>
                  </a:lnTo>
                  <a:lnTo>
                    <a:pt x="3261401" y="1033421"/>
                  </a:lnTo>
                  <a:lnTo>
                    <a:pt x="3397293" y="1913743"/>
                  </a:lnTo>
                </a:path>
              </a:pathLst>
            </a:custGeom>
            <a:ln w="27101" cap="flat">
              <a:solidFill>
                <a:srgbClr val="0058AB">
                  <a:alpha val="100000"/>
                </a:srgbClr>
              </a:solidFill>
              <a:prstDash val="solid"/>
              <a:round/>
            </a:ln>
          </p:spPr>
          <p:txBody>
            <a:bodyPr/>
            <a:lstStyle/>
            <a:p/>
          </p:txBody>
        </p:sp>
        <p:sp>
          <p:nvSpPr>
            <p:cNvPr id="78" name="pl78"/>
            <p:cNvSpPr/>
            <p:nvPr/>
          </p:nvSpPr>
          <p:spPr>
            <a:xfrm>
              <a:off x="5437664" y="2796624"/>
              <a:ext cx="3397293" cy="574122"/>
            </a:xfrm>
            <a:custGeom>
              <a:avLst/>
              <a:pathLst>
                <a:path w="3397293" h="574122">
                  <a:moveTo>
                    <a:pt x="0" y="574122"/>
                  </a:moveTo>
                  <a:lnTo>
                    <a:pt x="135891" y="535848"/>
                  </a:lnTo>
                  <a:lnTo>
                    <a:pt x="271783" y="535848"/>
                  </a:lnTo>
                  <a:lnTo>
                    <a:pt x="407675" y="497573"/>
                  </a:lnTo>
                  <a:lnTo>
                    <a:pt x="543566" y="421023"/>
                  </a:lnTo>
                  <a:lnTo>
                    <a:pt x="679458" y="344473"/>
                  </a:lnTo>
                  <a:lnTo>
                    <a:pt x="815350" y="267924"/>
                  </a:lnTo>
                  <a:lnTo>
                    <a:pt x="951242" y="267924"/>
                  </a:lnTo>
                  <a:lnTo>
                    <a:pt x="1087133" y="191374"/>
                  </a:lnTo>
                  <a:lnTo>
                    <a:pt x="1223025" y="114824"/>
                  </a:lnTo>
                  <a:lnTo>
                    <a:pt x="1358917" y="76549"/>
                  </a:lnTo>
                  <a:lnTo>
                    <a:pt x="1494809" y="76549"/>
                  </a:lnTo>
                  <a:lnTo>
                    <a:pt x="1630700" y="76549"/>
                  </a:lnTo>
                  <a:lnTo>
                    <a:pt x="1766592" y="76549"/>
                  </a:lnTo>
                  <a:lnTo>
                    <a:pt x="1902484" y="76549"/>
                  </a:lnTo>
                  <a:lnTo>
                    <a:pt x="2038375" y="76549"/>
                  </a:lnTo>
                  <a:lnTo>
                    <a:pt x="2174267" y="38274"/>
                  </a:lnTo>
                  <a:lnTo>
                    <a:pt x="2310159" y="38274"/>
                  </a:lnTo>
                  <a:lnTo>
                    <a:pt x="2446051" y="0"/>
                  </a:lnTo>
                  <a:lnTo>
                    <a:pt x="2581942" y="0"/>
                  </a:lnTo>
                  <a:lnTo>
                    <a:pt x="2717834" y="114824"/>
                  </a:lnTo>
                  <a:lnTo>
                    <a:pt x="2853726" y="191374"/>
                  </a:lnTo>
                  <a:lnTo>
                    <a:pt x="2989618" y="114824"/>
                  </a:lnTo>
                  <a:lnTo>
                    <a:pt x="3125509" y="114824"/>
                  </a:lnTo>
                  <a:lnTo>
                    <a:pt x="3261401" y="76549"/>
                  </a:lnTo>
                  <a:lnTo>
                    <a:pt x="3397293" y="76549"/>
                  </a:lnTo>
                </a:path>
              </a:pathLst>
            </a:custGeom>
            <a:ln w="27101" cap="flat">
              <a:solidFill>
                <a:srgbClr val="80BD41">
                  <a:alpha val="100000"/>
                </a:srgbClr>
              </a:solidFill>
              <a:prstDash val="solid"/>
              <a:round/>
            </a:ln>
          </p:spPr>
          <p:txBody>
            <a:bodyPr/>
            <a:lstStyle/>
            <a:p/>
          </p:txBody>
        </p:sp>
        <p:sp>
          <p:nvSpPr>
            <p:cNvPr id="79" name="pl79"/>
            <p:cNvSpPr/>
            <p:nvPr/>
          </p:nvSpPr>
          <p:spPr>
            <a:xfrm>
              <a:off x="5437664" y="2681799"/>
              <a:ext cx="3397293" cy="306198"/>
            </a:xfrm>
            <a:custGeom>
              <a:avLst/>
              <a:pathLst>
                <a:path w="3397293" h="306198">
                  <a:moveTo>
                    <a:pt x="0" y="153099"/>
                  </a:moveTo>
                  <a:lnTo>
                    <a:pt x="135891" y="114824"/>
                  </a:lnTo>
                  <a:lnTo>
                    <a:pt x="271783" y="229649"/>
                  </a:lnTo>
                  <a:lnTo>
                    <a:pt x="407675" y="306198"/>
                  </a:lnTo>
                  <a:lnTo>
                    <a:pt x="543566" y="229649"/>
                  </a:lnTo>
                  <a:lnTo>
                    <a:pt x="679458" y="76549"/>
                  </a:lnTo>
                  <a:lnTo>
                    <a:pt x="815350" y="38274"/>
                  </a:lnTo>
                  <a:lnTo>
                    <a:pt x="951242" y="0"/>
                  </a:lnTo>
                  <a:lnTo>
                    <a:pt x="1087133" y="0"/>
                  </a:lnTo>
                  <a:lnTo>
                    <a:pt x="1223025" y="114824"/>
                  </a:lnTo>
                  <a:lnTo>
                    <a:pt x="1358917" y="153099"/>
                  </a:lnTo>
                  <a:lnTo>
                    <a:pt x="1494809" y="114824"/>
                  </a:lnTo>
                  <a:lnTo>
                    <a:pt x="1630700" y="76549"/>
                  </a:lnTo>
                  <a:lnTo>
                    <a:pt x="1766592" y="76549"/>
                  </a:lnTo>
                  <a:lnTo>
                    <a:pt x="1902484" y="191374"/>
                  </a:lnTo>
                  <a:lnTo>
                    <a:pt x="2038375" y="191374"/>
                  </a:lnTo>
                  <a:lnTo>
                    <a:pt x="2174267" y="267924"/>
                  </a:lnTo>
                  <a:lnTo>
                    <a:pt x="2310159" y="114824"/>
                  </a:lnTo>
                  <a:lnTo>
                    <a:pt x="2446051" y="153099"/>
                  </a:lnTo>
                  <a:lnTo>
                    <a:pt x="2581942" y="114824"/>
                  </a:lnTo>
                  <a:lnTo>
                    <a:pt x="2717834" y="267924"/>
                  </a:lnTo>
                  <a:lnTo>
                    <a:pt x="2853726" y="229649"/>
                  </a:lnTo>
                  <a:lnTo>
                    <a:pt x="2989618" y="267924"/>
                  </a:lnTo>
                  <a:lnTo>
                    <a:pt x="3125509" y="229649"/>
                  </a:lnTo>
                  <a:lnTo>
                    <a:pt x="3261401" y="306198"/>
                  </a:lnTo>
                  <a:lnTo>
                    <a:pt x="3397293" y="306198"/>
                  </a:lnTo>
                </a:path>
              </a:pathLst>
            </a:custGeom>
            <a:ln w="27101" cap="flat">
              <a:solidFill>
                <a:srgbClr val="961A49">
                  <a:alpha val="100000"/>
                </a:srgbClr>
              </a:solidFill>
              <a:prstDash val="solid"/>
              <a:round/>
            </a:ln>
          </p:spPr>
          <p:txBody>
            <a:bodyPr/>
            <a:lstStyle/>
            <a:p/>
          </p:txBody>
        </p:sp>
        <p:sp>
          <p:nvSpPr>
            <p:cNvPr id="80" name="pl80"/>
            <p:cNvSpPr/>
            <p:nvPr/>
          </p:nvSpPr>
          <p:spPr>
            <a:xfrm>
              <a:off x="5437664" y="279662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145951"/>
              <a:ext cx="3397293" cy="1913743"/>
            </a:xfrm>
            <a:custGeom>
              <a:avLst/>
              <a:pathLst>
                <a:path w="3397293" h="1913743">
                  <a:moveTo>
                    <a:pt x="0" y="612397"/>
                  </a:moveTo>
                  <a:lnTo>
                    <a:pt x="135891" y="153099"/>
                  </a:lnTo>
                  <a:lnTo>
                    <a:pt x="271783" y="267924"/>
                  </a:lnTo>
                  <a:lnTo>
                    <a:pt x="407675" y="459298"/>
                  </a:lnTo>
                  <a:lnTo>
                    <a:pt x="543566" y="306198"/>
                  </a:lnTo>
                  <a:lnTo>
                    <a:pt x="679458" y="229649"/>
                  </a:lnTo>
                  <a:lnTo>
                    <a:pt x="815350" y="421023"/>
                  </a:lnTo>
                  <a:lnTo>
                    <a:pt x="951242" y="0"/>
                  </a:lnTo>
                  <a:lnTo>
                    <a:pt x="1087133" y="459298"/>
                  </a:lnTo>
                  <a:lnTo>
                    <a:pt x="1223025" y="114824"/>
                  </a:lnTo>
                  <a:lnTo>
                    <a:pt x="1358917" y="191374"/>
                  </a:lnTo>
                  <a:lnTo>
                    <a:pt x="1494809" y="267924"/>
                  </a:lnTo>
                  <a:lnTo>
                    <a:pt x="1630700" y="76549"/>
                  </a:lnTo>
                  <a:lnTo>
                    <a:pt x="1766592" y="153099"/>
                  </a:lnTo>
                  <a:lnTo>
                    <a:pt x="1902484" y="267924"/>
                  </a:lnTo>
                  <a:lnTo>
                    <a:pt x="2038375" y="497573"/>
                  </a:lnTo>
                  <a:lnTo>
                    <a:pt x="2174267" y="1071696"/>
                  </a:lnTo>
                  <a:lnTo>
                    <a:pt x="2310159" y="1033421"/>
                  </a:lnTo>
                  <a:lnTo>
                    <a:pt x="2446051" y="1071696"/>
                  </a:lnTo>
                  <a:lnTo>
                    <a:pt x="2581942" y="650672"/>
                  </a:lnTo>
                  <a:lnTo>
                    <a:pt x="2717834" y="995146"/>
                  </a:lnTo>
                  <a:lnTo>
                    <a:pt x="2853726" y="1339620"/>
                  </a:lnTo>
                  <a:lnTo>
                    <a:pt x="2989618" y="1454444"/>
                  </a:lnTo>
                  <a:lnTo>
                    <a:pt x="3125509" y="1569269"/>
                  </a:lnTo>
                  <a:lnTo>
                    <a:pt x="3261401" y="1033421"/>
                  </a:lnTo>
                  <a:lnTo>
                    <a:pt x="3397293" y="1913743"/>
                  </a:lnTo>
                </a:path>
              </a:pathLst>
            </a:custGeom>
            <a:ln w="43362" cap="flat">
              <a:solidFill>
                <a:srgbClr val="000000">
                  <a:alpha val="100000"/>
                </a:srgbClr>
              </a:solidFill>
              <a:prstDash val="solid"/>
              <a:round/>
            </a:ln>
          </p:spPr>
          <p:txBody>
            <a:bodyPr/>
            <a:lstStyle/>
            <a:p/>
          </p:txBody>
        </p:sp>
        <p:sp>
          <p:nvSpPr>
            <p:cNvPr id="82" name="pl82"/>
            <p:cNvSpPr/>
            <p:nvPr/>
          </p:nvSpPr>
          <p:spPr>
            <a:xfrm>
              <a:off x="5437664" y="2084712"/>
              <a:ext cx="0" cy="673637"/>
            </a:xfrm>
            <a:custGeom>
              <a:avLst/>
              <a:pathLst>
                <a:path w="0" h="673637">
                  <a:moveTo>
                    <a:pt x="0" y="673637"/>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084712"/>
              <a:ext cx="0" cy="290888"/>
            </a:xfrm>
            <a:custGeom>
              <a:avLst/>
              <a:pathLst>
                <a:path w="0" h="290888">
                  <a:moveTo>
                    <a:pt x="0" y="29088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084712"/>
              <a:ext cx="0" cy="252614"/>
            </a:xfrm>
            <a:custGeom>
              <a:avLst/>
              <a:pathLst>
                <a:path w="0" h="252614">
                  <a:moveTo>
                    <a:pt x="0" y="25261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084712"/>
              <a:ext cx="0" cy="558812"/>
            </a:xfrm>
            <a:custGeom>
              <a:avLst/>
              <a:pathLst>
                <a:path w="0" h="558812">
                  <a:moveTo>
                    <a:pt x="0" y="55881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084712"/>
              <a:ext cx="0" cy="711912"/>
            </a:xfrm>
            <a:custGeom>
              <a:avLst/>
              <a:pathLst>
                <a:path w="0" h="711912">
                  <a:moveTo>
                    <a:pt x="0" y="71191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084712"/>
              <a:ext cx="0" cy="1094661"/>
            </a:xfrm>
            <a:custGeom>
              <a:avLst/>
              <a:pathLst>
                <a:path w="0" h="1094661">
                  <a:moveTo>
                    <a:pt x="0" y="109466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084712"/>
              <a:ext cx="0" cy="1974982"/>
            </a:xfrm>
            <a:custGeom>
              <a:avLst/>
              <a:pathLst>
                <a:path w="0" h="1974982">
                  <a:moveTo>
                    <a:pt x="0" y="197498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145951"/>
              <a:ext cx="3397293" cy="1913743"/>
            </a:xfrm>
            <a:custGeom>
              <a:avLst/>
              <a:pathLst>
                <a:path w="3397293" h="1913743">
                  <a:moveTo>
                    <a:pt x="0" y="612397"/>
                  </a:moveTo>
                  <a:lnTo>
                    <a:pt x="135891" y="153099"/>
                  </a:lnTo>
                  <a:lnTo>
                    <a:pt x="271783" y="267924"/>
                  </a:lnTo>
                  <a:lnTo>
                    <a:pt x="407675" y="459298"/>
                  </a:lnTo>
                  <a:lnTo>
                    <a:pt x="543566" y="306198"/>
                  </a:lnTo>
                  <a:lnTo>
                    <a:pt x="679458" y="229649"/>
                  </a:lnTo>
                  <a:lnTo>
                    <a:pt x="815350" y="421023"/>
                  </a:lnTo>
                  <a:lnTo>
                    <a:pt x="951242" y="0"/>
                  </a:lnTo>
                  <a:lnTo>
                    <a:pt x="1087133" y="459298"/>
                  </a:lnTo>
                  <a:lnTo>
                    <a:pt x="1223025" y="114824"/>
                  </a:lnTo>
                  <a:lnTo>
                    <a:pt x="1358917" y="191374"/>
                  </a:lnTo>
                  <a:lnTo>
                    <a:pt x="1494809" y="267924"/>
                  </a:lnTo>
                  <a:lnTo>
                    <a:pt x="1630700" y="76549"/>
                  </a:lnTo>
                  <a:lnTo>
                    <a:pt x="1766592" y="153099"/>
                  </a:lnTo>
                  <a:lnTo>
                    <a:pt x="1902484" y="267924"/>
                  </a:lnTo>
                  <a:lnTo>
                    <a:pt x="2038375" y="497573"/>
                  </a:lnTo>
                  <a:lnTo>
                    <a:pt x="2174267" y="1071696"/>
                  </a:lnTo>
                  <a:lnTo>
                    <a:pt x="2310159" y="1033421"/>
                  </a:lnTo>
                  <a:lnTo>
                    <a:pt x="2446051" y="1071696"/>
                  </a:lnTo>
                  <a:lnTo>
                    <a:pt x="2581942" y="650672"/>
                  </a:lnTo>
                  <a:lnTo>
                    <a:pt x="2717834" y="995146"/>
                  </a:lnTo>
                  <a:lnTo>
                    <a:pt x="2853726" y="1339620"/>
                  </a:lnTo>
                  <a:lnTo>
                    <a:pt x="2989618" y="1454444"/>
                  </a:lnTo>
                  <a:lnTo>
                    <a:pt x="3125509" y="1569269"/>
                  </a:lnTo>
                  <a:lnTo>
                    <a:pt x="3261401" y="1033421"/>
                  </a:lnTo>
                  <a:lnTo>
                    <a:pt x="3397293" y="1913743"/>
                  </a:lnTo>
                </a:path>
              </a:pathLst>
            </a:custGeom>
            <a:ln w="27101" cap="flat">
              <a:solidFill>
                <a:srgbClr val="0058AB">
                  <a:alpha val="100000"/>
                </a:srgbClr>
              </a:solidFill>
              <a:prstDash val="solid"/>
              <a:round/>
            </a:ln>
          </p:spPr>
          <p:txBody>
            <a:bodyPr/>
            <a:lstStyle/>
            <a:p/>
          </p:txBody>
        </p:sp>
        <p:sp>
          <p:nvSpPr>
            <p:cNvPr id="90" name="tx90"/>
            <p:cNvSpPr/>
            <p:nvPr/>
          </p:nvSpPr>
          <p:spPr>
            <a:xfrm>
              <a:off x="5407519" y="203028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1" name="tx91"/>
            <p:cNvSpPr/>
            <p:nvPr/>
          </p:nvSpPr>
          <p:spPr>
            <a:xfrm>
              <a:off x="6056833" y="203028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2" name="tx92"/>
            <p:cNvSpPr/>
            <p:nvPr/>
          </p:nvSpPr>
          <p:spPr>
            <a:xfrm>
              <a:off x="6736291" y="203028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3" name="tx93"/>
            <p:cNvSpPr/>
            <p:nvPr/>
          </p:nvSpPr>
          <p:spPr>
            <a:xfrm>
              <a:off x="7445895" y="203060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4" name="tx94"/>
            <p:cNvSpPr/>
            <p:nvPr/>
          </p:nvSpPr>
          <p:spPr>
            <a:xfrm>
              <a:off x="7989462" y="20289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20725" y="202896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6" name="tx96"/>
            <p:cNvSpPr/>
            <p:nvPr/>
          </p:nvSpPr>
          <p:spPr>
            <a:xfrm>
              <a:off x="8756617" y="2028909"/>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-33</a:t>
              </a:r>
            </a:p>
          </p:txBody>
        </p:sp>
        <p:sp>
          <p:nvSpPr>
            <p:cNvPr id="97" name="tx97"/>
            <p:cNvSpPr/>
            <p:nvPr/>
          </p:nvSpPr>
          <p:spPr>
            <a:xfrm>
              <a:off x="8902429" y="283405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2948934"/>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99" name="tx99"/>
            <p:cNvSpPr/>
            <p:nvPr/>
          </p:nvSpPr>
          <p:spPr>
            <a:xfrm>
              <a:off x="5003259" y="351000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127474" y="274450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979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49803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49803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737884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814129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5765137" y="4962980"/>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Bosnia and Herzegovina</a:t>
              </a:r>
            </a:p>
          </p:txBody>
        </p:sp>
        <p:sp>
          <p:nvSpPr>
            <p:cNvPr id="115" name="tx115"/>
            <p:cNvSpPr/>
            <p:nvPr/>
          </p:nvSpPr>
          <p:spPr>
            <a:xfrm>
              <a:off x="764594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8408397"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7" name="tx11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72009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52594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833178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412302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692886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rc127"/>
            <p:cNvSpPr/>
            <p:nvPr/>
          </p:nvSpPr>
          <p:spPr>
            <a:xfrm>
              <a:off x="1317178" y="5887395"/>
              <a:ext cx="3359154" cy="114824"/>
            </a:xfrm>
            <a:prstGeom prst="rect">
              <a:avLst/>
            </a:prstGeom>
            <a:solidFill>
              <a:srgbClr val="E2231A">
                <a:alpha val="80000"/>
              </a:srgbClr>
            </a:solidFill>
          </p:spPr>
          <p:txBody>
            <a:bodyPr/>
            <a:lstStyle/>
            <a:p/>
          </p:txBody>
        </p:sp>
        <p:sp>
          <p:nvSpPr>
            <p:cNvPr id="128" name="rc128"/>
            <p:cNvSpPr/>
            <p:nvPr/>
          </p:nvSpPr>
          <p:spPr>
            <a:xfrm>
              <a:off x="1317178" y="5743865"/>
              <a:ext cx="4232332" cy="114824"/>
            </a:xfrm>
            <a:prstGeom prst="rect">
              <a:avLst/>
            </a:prstGeom>
            <a:solidFill>
              <a:srgbClr val="E2231A">
                <a:alpha val="80000"/>
              </a:srgbClr>
            </a:solidFill>
          </p:spPr>
          <p:txBody>
            <a:bodyPr/>
            <a:lstStyle/>
            <a:p/>
          </p:txBody>
        </p:sp>
        <p:sp>
          <p:nvSpPr>
            <p:cNvPr id="129" name="rc129"/>
            <p:cNvSpPr/>
            <p:nvPr/>
          </p:nvSpPr>
          <p:spPr>
            <a:xfrm>
              <a:off x="1317178" y="5600334"/>
              <a:ext cx="7321564" cy="114824"/>
            </a:xfrm>
            <a:prstGeom prst="rect">
              <a:avLst/>
            </a:prstGeom>
            <a:solidFill>
              <a:srgbClr val="E2231A">
                <a:alpha val="80000"/>
              </a:srgbClr>
            </a:solidFill>
          </p:spPr>
          <p:txBody>
            <a:bodyPr/>
            <a:lstStyle/>
            <a:p/>
          </p:txBody>
        </p:sp>
        <p:sp>
          <p:nvSpPr>
            <p:cNvPr id="130" name="tx130"/>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3" name="tx133"/>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3773430"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35" name="tx135"/>
            <p:cNvSpPr/>
            <p:nvPr/>
          </p:nvSpPr>
          <p:spPr>
            <a:xfrm>
              <a:off x="650157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6" name="tx136"/>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37" name="tx13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8" name="tx13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Bosnia and Herzegovina (46%) was 38 percentage points lower than the global average (84%) and 42 percentage points lower than the average across all ECAR countries (88%).
National MCV1 coverage was 33 percentage points lower than in 2019 (79%).
This equates to 13,000 unvaccinated children in 2025 compared to 6,000 unvaccinated children in 2019.</a:t>
            </a:r>
          </a:p>
        </p:txBody>
      </p:sp>
      <p:sp>
        <p:nvSpPr>
          <p:cNvPr id="14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Bosnia and Herzegovina MCV1 coverage was 46% - this is 33 percentage points lower than in 2019 and more than 10 percentage points lower than both the global and regional averages.</a:t>
            </a:r>
          </a:p>
        </p:txBody>
      </p:sp>
      <p:grpSp xmlns:pic="http://schemas.openxmlformats.org/drawingml/2006/picture">
        <p:nvGrpSpPr>
          <p:cNvPr id="141" name=""/>
          <p:cNvGrpSpPr/>
          <p:nvPr/>
        </p:nvGrpSpPr>
        <p:grpSpPr>
          <a:xfrm>
            <a:off x="292608" y="1005840"/>
            <a:ext cx="8595360" cy="28575"/>
            <a:chOff x="292608" y="1005840"/>
            <a:chExt cx="8595360" cy="28575"/>
          </a:xfrm>
        </p:grpSpPr>
        <p:sp>
          <p:nvSpPr>
            <p:cNvPr id="14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ECAR from lowest to highest coverage, and the rank of the top 10 countries with the most unvaccinated children, based on absolute numbers.
In 2025, Bosnia and Herzegovina ranked number 2 out of 21 countries for lowest MCV1 coverage (based on tied ranks).
Bosnia and Herzegovina was in the top 10 countries with the most unvaccinated children (rank=7).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Bosnia and Herzegovina was among the countries with the lowest coverage and in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772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156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39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923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4640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8479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231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413785"/>
              <a:ext cx="239888" cy="894236"/>
            </a:xfrm>
            <a:prstGeom prst="rect">
              <a:avLst/>
            </a:prstGeom>
            <a:solidFill>
              <a:srgbClr val="80BD41">
                <a:alpha val="100000"/>
              </a:srgbClr>
            </a:solidFill>
          </p:spPr>
          <p:txBody>
            <a:bodyPr/>
            <a:lstStyle/>
            <a:p/>
          </p:txBody>
        </p:sp>
        <p:sp>
          <p:nvSpPr>
            <p:cNvPr id="25" name="rc25"/>
            <p:cNvSpPr/>
            <p:nvPr/>
          </p:nvSpPr>
          <p:spPr>
            <a:xfrm>
              <a:off x="1296273" y="3190160"/>
              <a:ext cx="239888" cy="223625"/>
            </a:xfrm>
            <a:prstGeom prst="rect">
              <a:avLst/>
            </a:prstGeom>
            <a:solidFill>
              <a:srgbClr val="E2231A">
                <a:alpha val="100000"/>
              </a:srgbClr>
            </a:solidFill>
          </p:spPr>
          <p:txBody>
            <a:bodyPr/>
            <a:lstStyle/>
            <a:p/>
          </p:txBody>
        </p:sp>
        <p:sp>
          <p:nvSpPr>
            <p:cNvPr id="26" name="rc26"/>
            <p:cNvSpPr/>
            <p:nvPr/>
          </p:nvSpPr>
          <p:spPr>
            <a:xfrm>
              <a:off x="1562816" y="3299988"/>
              <a:ext cx="239888" cy="1008033"/>
            </a:xfrm>
            <a:prstGeom prst="rect">
              <a:avLst/>
            </a:prstGeom>
            <a:solidFill>
              <a:srgbClr val="80BD41">
                <a:alpha val="100000"/>
              </a:srgbClr>
            </a:solidFill>
          </p:spPr>
          <p:txBody>
            <a:bodyPr/>
            <a:lstStyle/>
            <a:p/>
          </p:txBody>
        </p:sp>
        <p:sp>
          <p:nvSpPr>
            <p:cNvPr id="27" name="rc27"/>
            <p:cNvSpPr/>
            <p:nvPr/>
          </p:nvSpPr>
          <p:spPr>
            <a:xfrm>
              <a:off x="1562816" y="3212390"/>
              <a:ext cx="239888" cy="87597"/>
            </a:xfrm>
            <a:prstGeom prst="rect">
              <a:avLst/>
            </a:prstGeom>
            <a:solidFill>
              <a:srgbClr val="E2231A">
                <a:alpha val="100000"/>
              </a:srgbClr>
            </a:solidFill>
          </p:spPr>
          <p:txBody>
            <a:bodyPr/>
            <a:lstStyle/>
            <a:p/>
          </p:txBody>
        </p:sp>
        <p:sp>
          <p:nvSpPr>
            <p:cNvPr id="28" name="rc28"/>
            <p:cNvSpPr/>
            <p:nvPr/>
          </p:nvSpPr>
          <p:spPr>
            <a:xfrm>
              <a:off x="1829360" y="3317454"/>
              <a:ext cx="239888" cy="990566"/>
            </a:xfrm>
            <a:prstGeom prst="rect">
              <a:avLst/>
            </a:prstGeom>
            <a:solidFill>
              <a:srgbClr val="80BD41">
                <a:alpha val="100000"/>
              </a:srgbClr>
            </a:solidFill>
          </p:spPr>
          <p:txBody>
            <a:bodyPr/>
            <a:lstStyle/>
            <a:p/>
          </p:txBody>
        </p:sp>
        <p:sp>
          <p:nvSpPr>
            <p:cNvPr id="29" name="rc29"/>
            <p:cNvSpPr/>
            <p:nvPr/>
          </p:nvSpPr>
          <p:spPr>
            <a:xfrm>
              <a:off x="1829360" y="3194924"/>
              <a:ext cx="239888" cy="122530"/>
            </a:xfrm>
            <a:prstGeom prst="rect">
              <a:avLst/>
            </a:prstGeom>
            <a:solidFill>
              <a:srgbClr val="E2231A">
                <a:alpha val="100000"/>
              </a:srgbClr>
            </a:solidFill>
          </p:spPr>
          <p:txBody>
            <a:bodyPr/>
            <a:lstStyle/>
            <a:p/>
          </p:txBody>
        </p:sp>
        <p:sp>
          <p:nvSpPr>
            <p:cNvPr id="30" name="rc30"/>
            <p:cNvSpPr/>
            <p:nvPr/>
          </p:nvSpPr>
          <p:spPr>
            <a:xfrm>
              <a:off x="2095903" y="3378852"/>
              <a:ext cx="239888" cy="929169"/>
            </a:xfrm>
            <a:prstGeom prst="rect">
              <a:avLst/>
            </a:prstGeom>
            <a:solidFill>
              <a:srgbClr val="80BD41">
                <a:alpha val="100000"/>
              </a:srgbClr>
            </a:solidFill>
          </p:spPr>
          <p:txBody>
            <a:bodyPr/>
            <a:lstStyle/>
            <a:p/>
          </p:txBody>
        </p:sp>
        <p:sp>
          <p:nvSpPr>
            <p:cNvPr id="31" name="rc31"/>
            <p:cNvSpPr/>
            <p:nvPr/>
          </p:nvSpPr>
          <p:spPr>
            <a:xfrm>
              <a:off x="2095903" y="3201804"/>
              <a:ext cx="239888" cy="177047"/>
            </a:xfrm>
            <a:prstGeom prst="rect">
              <a:avLst/>
            </a:prstGeom>
            <a:solidFill>
              <a:srgbClr val="E2231A">
                <a:alpha val="100000"/>
              </a:srgbClr>
            </a:solidFill>
          </p:spPr>
          <p:txBody>
            <a:bodyPr/>
            <a:lstStyle/>
            <a:p/>
          </p:txBody>
        </p:sp>
        <p:sp>
          <p:nvSpPr>
            <p:cNvPr id="32" name="rc32"/>
            <p:cNvSpPr/>
            <p:nvPr/>
          </p:nvSpPr>
          <p:spPr>
            <a:xfrm>
              <a:off x="2362446" y="3337567"/>
              <a:ext cx="239888" cy="970453"/>
            </a:xfrm>
            <a:prstGeom prst="rect">
              <a:avLst/>
            </a:prstGeom>
            <a:solidFill>
              <a:srgbClr val="80BD41">
                <a:alpha val="100000"/>
              </a:srgbClr>
            </a:solidFill>
          </p:spPr>
          <p:txBody>
            <a:bodyPr/>
            <a:lstStyle/>
            <a:p/>
          </p:txBody>
        </p:sp>
        <p:sp>
          <p:nvSpPr>
            <p:cNvPr id="33" name="rc33"/>
            <p:cNvSpPr/>
            <p:nvPr/>
          </p:nvSpPr>
          <p:spPr>
            <a:xfrm>
              <a:off x="2362446" y="3205245"/>
              <a:ext cx="239888" cy="132322"/>
            </a:xfrm>
            <a:prstGeom prst="rect">
              <a:avLst/>
            </a:prstGeom>
            <a:solidFill>
              <a:srgbClr val="E2231A">
                <a:alpha val="100000"/>
              </a:srgbClr>
            </a:solidFill>
          </p:spPr>
          <p:txBody>
            <a:bodyPr/>
            <a:lstStyle/>
            <a:p/>
          </p:txBody>
        </p:sp>
        <p:sp>
          <p:nvSpPr>
            <p:cNvPr id="34" name="rc34"/>
            <p:cNvSpPr/>
            <p:nvPr/>
          </p:nvSpPr>
          <p:spPr>
            <a:xfrm>
              <a:off x="2628989" y="3356622"/>
              <a:ext cx="239888" cy="951399"/>
            </a:xfrm>
            <a:prstGeom prst="rect">
              <a:avLst/>
            </a:prstGeom>
            <a:solidFill>
              <a:srgbClr val="80BD41">
                <a:alpha val="100000"/>
              </a:srgbClr>
            </a:solidFill>
          </p:spPr>
          <p:txBody>
            <a:bodyPr/>
            <a:lstStyle/>
            <a:p/>
          </p:txBody>
        </p:sp>
        <p:sp>
          <p:nvSpPr>
            <p:cNvPr id="35" name="rc35"/>
            <p:cNvSpPr/>
            <p:nvPr/>
          </p:nvSpPr>
          <p:spPr>
            <a:xfrm>
              <a:off x="2628989" y="3250764"/>
              <a:ext cx="239888" cy="105858"/>
            </a:xfrm>
            <a:prstGeom prst="rect">
              <a:avLst/>
            </a:prstGeom>
            <a:solidFill>
              <a:srgbClr val="E2231A">
                <a:alpha val="100000"/>
              </a:srgbClr>
            </a:solidFill>
          </p:spPr>
          <p:txBody>
            <a:bodyPr/>
            <a:lstStyle/>
            <a:p/>
          </p:txBody>
        </p:sp>
        <p:sp>
          <p:nvSpPr>
            <p:cNvPr id="36" name="rc36"/>
            <p:cNvSpPr/>
            <p:nvPr/>
          </p:nvSpPr>
          <p:spPr>
            <a:xfrm>
              <a:off x="2895532" y="3439985"/>
              <a:ext cx="239888" cy="868036"/>
            </a:xfrm>
            <a:prstGeom prst="rect">
              <a:avLst/>
            </a:prstGeom>
            <a:solidFill>
              <a:srgbClr val="80BD41">
                <a:alpha val="100000"/>
              </a:srgbClr>
            </a:solidFill>
          </p:spPr>
          <p:txBody>
            <a:bodyPr/>
            <a:lstStyle/>
            <a:p/>
          </p:txBody>
        </p:sp>
        <p:sp>
          <p:nvSpPr>
            <p:cNvPr id="37" name="rc37"/>
            <p:cNvSpPr/>
            <p:nvPr/>
          </p:nvSpPr>
          <p:spPr>
            <a:xfrm>
              <a:off x="2895532" y="3286755"/>
              <a:ext cx="239888" cy="153229"/>
            </a:xfrm>
            <a:prstGeom prst="rect">
              <a:avLst/>
            </a:prstGeom>
            <a:solidFill>
              <a:srgbClr val="E2231A">
                <a:alpha val="100000"/>
              </a:srgbClr>
            </a:solidFill>
          </p:spPr>
          <p:txBody>
            <a:bodyPr/>
            <a:lstStyle/>
            <a:p/>
          </p:txBody>
        </p:sp>
        <p:sp>
          <p:nvSpPr>
            <p:cNvPr id="38" name="rc38"/>
            <p:cNvSpPr/>
            <p:nvPr/>
          </p:nvSpPr>
          <p:spPr>
            <a:xfrm>
              <a:off x="3162075" y="3339155"/>
              <a:ext cx="239888" cy="968865"/>
            </a:xfrm>
            <a:prstGeom prst="rect">
              <a:avLst/>
            </a:prstGeom>
            <a:solidFill>
              <a:srgbClr val="80BD41">
                <a:alpha val="100000"/>
              </a:srgbClr>
            </a:solidFill>
          </p:spPr>
          <p:txBody>
            <a:bodyPr/>
            <a:lstStyle/>
            <a:p/>
          </p:txBody>
        </p:sp>
        <p:sp>
          <p:nvSpPr>
            <p:cNvPr id="39" name="rc39"/>
            <p:cNvSpPr/>
            <p:nvPr/>
          </p:nvSpPr>
          <p:spPr>
            <a:xfrm>
              <a:off x="3162075" y="3298929"/>
              <a:ext cx="239888" cy="40226"/>
            </a:xfrm>
            <a:prstGeom prst="rect">
              <a:avLst/>
            </a:prstGeom>
            <a:solidFill>
              <a:srgbClr val="E2231A">
                <a:alpha val="100000"/>
              </a:srgbClr>
            </a:solidFill>
          </p:spPr>
          <p:txBody>
            <a:bodyPr/>
            <a:lstStyle/>
            <a:p/>
          </p:txBody>
        </p:sp>
        <p:sp>
          <p:nvSpPr>
            <p:cNvPr id="40" name="rc40"/>
            <p:cNvSpPr/>
            <p:nvPr/>
          </p:nvSpPr>
          <p:spPr>
            <a:xfrm>
              <a:off x="3428618" y="3475977"/>
              <a:ext cx="239888" cy="832044"/>
            </a:xfrm>
            <a:prstGeom prst="rect">
              <a:avLst/>
            </a:prstGeom>
            <a:solidFill>
              <a:srgbClr val="80BD41">
                <a:alpha val="100000"/>
              </a:srgbClr>
            </a:solidFill>
          </p:spPr>
          <p:txBody>
            <a:bodyPr/>
            <a:lstStyle/>
            <a:p/>
          </p:txBody>
        </p:sp>
        <p:sp>
          <p:nvSpPr>
            <p:cNvPr id="41" name="rc41"/>
            <p:cNvSpPr/>
            <p:nvPr/>
          </p:nvSpPr>
          <p:spPr>
            <a:xfrm>
              <a:off x="3428618" y="3317454"/>
              <a:ext cx="239888" cy="158522"/>
            </a:xfrm>
            <a:prstGeom prst="rect">
              <a:avLst/>
            </a:prstGeom>
            <a:solidFill>
              <a:srgbClr val="E2231A">
                <a:alpha val="100000"/>
              </a:srgbClr>
            </a:solidFill>
          </p:spPr>
          <p:txBody>
            <a:bodyPr/>
            <a:lstStyle/>
            <a:p/>
          </p:txBody>
        </p:sp>
        <p:sp>
          <p:nvSpPr>
            <p:cNvPr id="42" name="rc42"/>
            <p:cNvSpPr/>
            <p:nvPr/>
          </p:nvSpPr>
          <p:spPr>
            <a:xfrm>
              <a:off x="3695161" y="3380969"/>
              <a:ext cx="239888" cy="927052"/>
            </a:xfrm>
            <a:prstGeom prst="rect">
              <a:avLst/>
            </a:prstGeom>
            <a:solidFill>
              <a:srgbClr val="80BD41">
                <a:alpha val="100000"/>
              </a:srgbClr>
            </a:solidFill>
          </p:spPr>
          <p:txBody>
            <a:bodyPr/>
            <a:lstStyle/>
            <a:p/>
          </p:txBody>
        </p:sp>
        <p:sp>
          <p:nvSpPr>
            <p:cNvPr id="43" name="rc43"/>
            <p:cNvSpPr/>
            <p:nvPr/>
          </p:nvSpPr>
          <p:spPr>
            <a:xfrm>
              <a:off x="3695161" y="3311103"/>
              <a:ext cx="239888" cy="69866"/>
            </a:xfrm>
            <a:prstGeom prst="rect">
              <a:avLst/>
            </a:prstGeom>
            <a:solidFill>
              <a:srgbClr val="E2231A">
                <a:alpha val="100000"/>
              </a:srgbClr>
            </a:solidFill>
          </p:spPr>
          <p:txBody>
            <a:bodyPr/>
            <a:lstStyle/>
            <a:p/>
          </p:txBody>
        </p:sp>
        <p:sp>
          <p:nvSpPr>
            <p:cNvPr id="44" name="rc44"/>
            <p:cNvSpPr/>
            <p:nvPr/>
          </p:nvSpPr>
          <p:spPr>
            <a:xfrm>
              <a:off x="3961705" y="3443690"/>
              <a:ext cx="239888" cy="864331"/>
            </a:xfrm>
            <a:prstGeom prst="rect">
              <a:avLst/>
            </a:prstGeom>
            <a:solidFill>
              <a:srgbClr val="80BD41">
                <a:alpha val="100000"/>
              </a:srgbClr>
            </a:solidFill>
          </p:spPr>
          <p:txBody>
            <a:bodyPr/>
            <a:lstStyle/>
            <a:p/>
          </p:txBody>
        </p:sp>
        <p:sp>
          <p:nvSpPr>
            <p:cNvPr id="45" name="rc45"/>
            <p:cNvSpPr/>
            <p:nvPr/>
          </p:nvSpPr>
          <p:spPr>
            <a:xfrm>
              <a:off x="3961705" y="3358210"/>
              <a:ext cx="239888" cy="85480"/>
            </a:xfrm>
            <a:prstGeom prst="rect">
              <a:avLst/>
            </a:prstGeom>
            <a:solidFill>
              <a:srgbClr val="E2231A">
                <a:alpha val="100000"/>
              </a:srgbClr>
            </a:solidFill>
          </p:spPr>
          <p:txBody>
            <a:bodyPr/>
            <a:lstStyle/>
            <a:p/>
          </p:txBody>
        </p:sp>
        <p:sp>
          <p:nvSpPr>
            <p:cNvPr id="46" name="rc46"/>
            <p:cNvSpPr/>
            <p:nvPr/>
          </p:nvSpPr>
          <p:spPr>
            <a:xfrm>
              <a:off x="4228248" y="3530758"/>
              <a:ext cx="239888" cy="777262"/>
            </a:xfrm>
            <a:prstGeom prst="rect">
              <a:avLst/>
            </a:prstGeom>
            <a:solidFill>
              <a:srgbClr val="80BD41">
                <a:alpha val="100000"/>
              </a:srgbClr>
            </a:solidFill>
          </p:spPr>
          <p:txBody>
            <a:bodyPr/>
            <a:lstStyle/>
            <a:p/>
          </p:txBody>
        </p:sp>
        <p:sp>
          <p:nvSpPr>
            <p:cNvPr id="47" name="rc47"/>
            <p:cNvSpPr/>
            <p:nvPr/>
          </p:nvSpPr>
          <p:spPr>
            <a:xfrm>
              <a:off x="4228248" y="3434692"/>
              <a:ext cx="239888" cy="96066"/>
            </a:xfrm>
            <a:prstGeom prst="rect">
              <a:avLst/>
            </a:prstGeom>
            <a:solidFill>
              <a:srgbClr val="E2231A">
                <a:alpha val="100000"/>
              </a:srgbClr>
            </a:solidFill>
          </p:spPr>
          <p:txBody>
            <a:bodyPr/>
            <a:lstStyle/>
            <a:p/>
          </p:txBody>
        </p:sp>
        <p:sp>
          <p:nvSpPr>
            <p:cNvPr id="48" name="rc48"/>
            <p:cNvSpPr/>
            <p:nvPr/>
          </p:nvSpPr>
          <p:spPr>
            <a:xfrm>
              <a:off x="4494791" y="3502441"/>
              <a:ext cx="239888" cy="805579"/>
            </a:xfrm>
            <a:prstGeom prst="rect">
              <a:avLst/>
            </a:prstGeom>
            <a:solidFill>
              <a:srgbClr val="80BD41">
                <a:alpha val="100000"/>
              </a:srgbClr>
            </a:solidFill>
          </p:spPr>
          <p:txBody>
            <a:bodyPr/>
            <a:lstStyle/>
            <a:p/>
          </p:txBody>
        </p:sp>
        <p:sp>
          <p:nvSpPr>
            <p:cNvPr id="49" name="rc49"/>
            <p:cNvSpPr/>
            <p:nvPr/>
          </p:nvSpPr>
          <p:spPr>
            <a:xfrm>
              <a:off x="4494791" y="3451100"/>
              <a:ext cx="239888" cy="51341"/>
            </a:xfrm>
            <a:prstGeom prst="rect">
              <a:avLst/>
            </a:prstGeom>
            <a:solidFill>
              <a:srgbClr val="E2231A">
                <a:alpha val="100000"/>
              </a:srgbClr>
            </a:solidFill>
          </p:spPr>
          <p:txBody>
            <a:bodyPr/>
            <a:lstStyle/>
            <a:p/>
          </p:txBody>
        </p:sp>
        <p:sp>
          <p:nvSpPr>
            <p:cNvPr id="50" name="rc50"/>
            <p:cNvSpPr/>
            <p:nvPr/>
          </p:nvSpPr>
          <p:spPr>
            <a:xfrm>
              <a:off x="4761334" y="3543991"/>
              <a:ext cx="239888" cy="764030"/>
            </a:xfrm>
            <a:prstGeom prst="rect">
              <a:avLst/>
            </a:prstGeom>
            <a:solidFill>
              <a:srgbClr val="80BD41">
                <a:alpha val="100000"/>
              </a:srgbClr>
            </a:solidFill>
          </p:spPr>
          <p:txBody>
            <a:bodyPr/>
            <a:lstStyle/>
            <a:p/>
          </p:txBody>
        </p:sp>
        <p:sp>
          <p:nvSpPr>
            <p:cNvPr id="51" name="rc51"/>
            <p:cNvSpPr/>
            <p:nvPr/>
          </p:nvSpPr>
          <p:spPr>
            <a:xfrm>
              <a:off x="4761334" y="3477565"/>
              <a:ext cx="239888" cy="66425"/>
            </a:xfrm>
            <a:prstGeom prst="rect">
              <a:avLst/>
            </a:prstGeom>
            <a:solidFill>
              <a:srgbClr val="E2231A">
                <a:alpha val="100000"/>
              </a:srgbClr>
            </a:solidFill>
          </p:spPr>
          <p:txBody>
            <a:bodyPr/>
            <a:lstStyle/>
            <a:p/>
          </p:txBody>
        </p:sp>
        <p:sp>
          <p:nvSpPr>
            <p:cNvPr id="52" name="rc52"/>
            <p:cNvSpPr/>
            <p:nvPr/>
          </p:nvSpPr>
          <p:spPr>
            <a:xfrm>
              <a:off x="5027877" y="3606447"/>
              <a:ext cx="239888" cy="701574"/>
            </a:xfrm>
            <a:prstGeom prst="rect">
              <a:avLst/>
            </a:prstGeom>
            <a:solidFill>
              <a:srgbClr val="80BD41">
                <a:alpha val="100000"/>
              </a:srgbClr>
            </a:solidFill>
          </p:spPr>
          <p:txBody>
            <a:bodyPr/>
            <a:lstStyle/>
            <a:p/>
          </p:txBody>
        </p:sp>
        <p:sp>
          <p:nvSpPr>
            <p:cNvPr id="53" name="rc53"/>
            <p:cNvSpPr/>
            <p:nvPr/>
          </p:nvSpPr>
          <p:spPr>
            <a:xfrm>
              <a:off x="5027877" y="3519643"/>
              <a:ext cx="239888" cy="86803"/>
            </a:xfrm>
            <a:prstGeom prst="rect">
              <a:avLst/>
            </a:prstGeom>
            <a:solidFill>
              <a:srgbClr val="E2231A">
                <a:alpha val="100000"/>
              </a:srgbClr>
            </a:solidFill>
          </p:spPr>
          <p:txBody>
            <a:bodyPr/>
            <a:lstStyle/>
            <a:p/>
          </p:txBody>
        </p:sp>
        <p:sp>
          <p:nvSpPr>
            <p:cNvPr id="54" name="rc54"/>
            <p:cNvSpPr/>
            <p:nvPr/>
          </p:nvSpPr>
          <p:spPr>
            <a:xfrm>
              <a:off x="5294420" y="3653289"/>
              <a:ext cx="239888" cy="654732"/>
            </a:xfrm>
            <a:prstGeom prst="rect">
              <a:avLst/>
            </a:prstGeom>
            <a:solidFill>
              <a:srgbClr val="80BD41">
                <a:alpha val="100000"/>
              </a:srgbClr>
            </a:solidFill>
          </p:spPr>
          <p:txBody>
            <a:bodyPr/>
            <a:lstStyle/>
            <a:p/>
          </p:txBody>
        </p:sp>
        <p:sp>
          <p:nvSpPr>
            <p:cNvPr id="55" name="rc55"/>
            <p:cNvSpPr/>
            <p:nvPr/>
          </p:nvSpPr>
          <p:spPr>
            <a:xfrm>
              <a:off x="5294420" y="3519114"/>
              <a:ext cx="239888" cy="134175"/>
            </a:xfrm>
            <a:prstGeom prst="rect">
              <a:avLst/>
            </a:prstGeom>
            <a:solidFill>
              <a:srgbClr val="E2231A">
                <a:alpha val="100000"/>
              </a:srgbClr>
            </a:solidFill>
          </p:spPr>
          <p:txBody>
            <a:bodyPr/>
            <a:lstStyle/>
            <a:p/>
          </p:txBody>
        </p:sp>
        <p:sp>
          <p:nvSpPr>
            <p:cNvPr id="56" name="rc56"/>
            <p:cNvSpPr/>
            <p:nvPr/>
          </p:nvSpPr>
          <p:spPr>
            <a:xfrm>
              <a:off x="5560963" y="3780583"/>
              <a:ext cx="239888" cy="527437"/>
            </a:xfrm>
            <a:prstGeom prst="rect">
              <a:avLst/>
            </a:prstGeom>
            <a:solidFill>
              <a:srgbClr val="80BD41">
                <a:alpha val="100000"/>
              </a:srgbClr>
            </a:solidFill>
          </p:spPr>
          <p:txBody>
            <a:bodyPr/>
            <a:lstStyle/>
            <a:p/>
          </p:txBody>
        </p:sp>
        <p:sp>
          <p:nvSpPr>
            <p:cNvPr id="57" name="rc57"/>
            <p:cNvSpPr/>
            <p:nvPr/>
          </p:nvSpPr>
          <p:spPr>
            <a:xfrm>
              <a:off x="5560963" y="3532346"/>
              <a:ext cx="239888" cy="248237"/>
            </a:xfrm>
            <a:prstGeom prst="rect">
              <a:avLst/>
            </a:prstGeom>
            <a:solidFill>
              <a:srgbClr val="E2231A">
                <a:alpha val="100000"/>
              </a:srgbClr>
            </a:solidFill>
          </p:spPr>
          <p:txBody>
            <a:bodyPr/>
            <a:lstStyle/>
            <a:p/>
          </p:txBody>
        </p:sp>
        <p:sp>
          <p:nvSpPr>
            <p:cNvPr id="58" name="rc58"/>
            <p:cNvSpPr/>
            <p:nvPr/>
          </p:nvSpPr>
          <p:spPr>
            <a:xfrm>
              <a:off x="5827506" y="3774232"/>
              <a:ext cx="239888" cy="533789"/>
            </a:xfrm>
            <a:prstGeom prst="rect">
              <a:avLst/>
            </a:prstGeom>
            <a:solidFill>
              <a:srgbClr val="80BD41">
                <a:alpha val="100000"/>
              </a:srgbClr>
            </a:solidFill>
          </p:spPr>
          <p:txBody>
            <a:bodyPr/>
            <a:lstStyle/>
            <a:p/>
          </p:txBody>
        </p:sp>
        <p:sp>
          <p:nvSpPr>
            <p:cNvPr id="59" name="rc59"/>
            <p:cNvSpPr/>
            <p:nvPr/>
          </p:nvSpPr>
          <p:spPr>
            <a:xfrm>
              <a:off x="5827506" y="3534463"/>
              <a:ext cx="239888" cy="239768"/>
            </a:xfrm>
            <a:prstGeom prst="rect">
              <a:avLst/>
            </a:prstGeom>
            <a:solidFill>
              <a:srgbClr val="E2231A">
                <a:alpha val="100000"/>
              </a:srgbClr>
            </a:solidFill>
          </p:spPr>
          <p:txBody>
            <a:bodyPr/>
            <a:lstStyle/>
            <a:p/>
          </p:txBody>
        </p:sp>
        <p:sp>
          <p:nvSpPr>
            <p:cNvPr id="60" name="rc60"/>
            <p:cNvSpPr/>
            <p:nvPr/>
          </p:nvSpPr>
          <p:spPr>
            <a:xfrm>
              <a:off x="6094049" y="3773967"/>
              <a:ext cx="239888" cy="534053"/>
            </a:xfrm>
            <a:prstGeom prst="rect">
              <a:avLst/>
            </a:prstGeom>
            <a:solidFill>
              <a:srgbClr val="80BD41">
                <a:alpha val="100000"/>
              </a:srgbClr>
            </a:solidFill>
          </p:spPr>
          <p:txBody>
            <a:bodyPr/>
            <a:lstStyle/>
            <a:p/>
          </p:txBody>
        </p:sp>
        <p:sp>
          <p:nvSpPr>
            <p:cNvPr id="61" name="rc61"/>
            <p:cNvSpPr/>
            <p:nvPr/>
          </p:nvSpPr>
          <p:spPr>
            <a:xfrm>
              <a:off x="6094049" y="3522819"/>
              <a:ext cx="239888" cy="251148"/>
            </a:xfrm>
            <a:prstGeom prst="rect">
              <a:avLst/>
            </a:prstGeom>
            <a:solidFill>
              <a:srgbClr val="E2231A">
                <a:alpha val="100000"/>
              </a:srgbClr>
            </a:solidFill>
          </p:spPr>
          <p:txBody>
            <a:bodyPr/>
            <a:lstStyle/>
            <a:p/>
          </p:txBody>
        </p:sp>
        <p:sp>
          <p:nvSpPr>
            <p:cNvPr id="62" name="rc62"/>
            <p:cNvSpPr/>
            <p:nvPr/>
          </p:nvSpPr>
          <p:spPr>
            <a:xfrm>
              <a:off x="6360593" y="3712040"/>
              <a:ext cx="239888" cy="595980"/>
            </a:xfrm>
            <a:prstGeom prst="rect">
              <a:avLst/>
            </a:prstGeom>
            <a:solidFill>
              <a:srgbClr val="80BD41">
                <a:alpha val="100000"/>
              </a:srgbClr>
            </a:solidFill>
          </p:spPr>
          <p:txBody>
            <a:bodyPr/>
            <a:lstStyle/>
            <a:p/>
          </p:txBody>
        </p:sp>
        <p:sp>
          <p:nvSpPr>
            <p:cNvPr id="63" name="rc63"/>
            <p:cNvSpPr/>
            <p:nvPr/>
          </p:nvSpPr>
          <p:spPr>
            <a:xfrm>
              <a:off x="6360593" y="3553518"/>
              <a:ext cx="239888" cy="158522"/>
            </a:xfrm>
            <a:prstGeom prst="rect">
              <a:avLst/>
            </a:prstGeom>
            <a:solidFill>
              <a:srgbClr val="E2231A">
                <a:alpha val="100000"/>
              </a:srgbClr>
            </a:solidFill>
          </p:spPr>
          <p:txBody>
            <a:bodyPr/>
            <a:lstStyle/>
            <a:p/>
          </p:txBody>
        </p:sp>
        <p:sp>
          <p:nvSpPr>
            <p:cNvPr id="64" name="rc64"/>
            <p:cNvSpPr/>
            <p:nvPr/>
          </p:nvSpPr>
          <p:spPr>
            <a:xfrm>
              <a:off x="6627136" y="3799902"/>
              <a:ext cx="239888" cy="508118"/>
            </a:xfrm>
            <a:prstGeom prst="rect">
              <a:avLst/>
            </a:prstGeom>
            <a:solidFill>
              <a:srgbClr val="80BD41">
                <a:alpha val="100000"/>
              </a:srgbClr>
            </a:solidFill>
          </p:spPr>
          <p:txBody>
            <a:bodyPr/>
            <a:lstStyle/>
            <a:p/>
          </p:txBody>
        </p:sp>
        <p:sp>
          <p:nvSpPr>
            <p:cNvPr id="65" name="rc65"/>
            <p:cNvSpPr/>
            <p:nvPr/>
          </p:nvSpPr>
          <p:spPr>
            <a:xfrm>
              <a:off x="6627136" y="3582099"/>
              <a:ext cx="239888" cy="217802"/>
            </a:xfrm>
            <a:prstGeom prst="rect">
              <a:avLst/>
            </a:prstGeom>
            <a:solidFill>
              <a:srgbClr val="E2231A">
                <a:alpha val="100000"/>
              </a:srgbClr>
            </a:solidFill>
          </p:spPr>
          <p:txBody>
            <a:bodyPr/>
            <a:lstStyle/>
            <a:p/>
          </p:txBody>
        </p:sp>
        <p:sp>
          <p:nvSpPr>
            <p:cNvPr id="66" name="rc66"/>
            <p:cNvSpPr/>
            <p:nvPr/>
          </p:nvSpPr>
          <p:spPr>
            <a:xfrm>
              <a:off x="6893679" y="3889882"/>
              <a:ext cx="239888" cy="418139"/>
            </a:xfrm>
            <a:prstGeom prst="rect">
              <a:avLst/>
            </a:prstGeom>
            <a:solidFill>
              <a:srgbClr val="80BD41">
                <a:alpha val="100000"/>
              </a:srgbClr>
            </a:solidFill>
          </p:spPr>
          <p:txBody>
            <a:bodyPr/>
            <a:lstStyle/>
            <a:p/>
          </p:txBody>
        </p:sp>
        <p:sp>
          <p:nvSpPr>
            <p:cNvPr id="67" name="rc67"/>
            <p:cNvSpPr/>
            <p:nvPr/>
          </p:nvSpPr>
          <p:spPr>
            <a:xfrm>
              <a:off x="6893679" y="3622590"/>
              <a:ext cx="239888" cy="267291"/>
            </a:xfrm>
            <a:prstGeom prst="rect">
              <a:avLst/>
            </a:prstGeom>
            <a:solidFill>
              <a:srgbClr val="E2231A">
                <a:alpha val="100000"/>
              </a:srgbClr>
            </a:solidFill>
          </p:spPr>
          <p:txBody>
            <a:bodyPr/>
            <a:lstStyle/>
            <a:p/>
          </p:txBody>
        </p:sp>
        <p:sp>
          <p:nvSpPr>
            <p:cNvPr id="68" name="rc68"/>
            <p:cNvSpPr/>
            <p:nvPr/>
          </p:nvSpPr>
          <p:spPr>
            <a:xfrm>
              <a:off x="7160222" y="3928785"/>
              <a:ext cx="239888" cy="379236"/>
            </a:xfrm>
            <a:prstGeom prst="rect">
              <a:avLst/>
            </a:prstGeom>
            <a:solidFill>
              <a:srgbClr val="80BD41">
                <a:alpha val="100000"/>
              </a:srgbClr>
            </a:solidFill>
          </p:spPr>
          <p:txBody>
            <a:bodyPr/>
            <a:lstStyle/>
            <a:p/>
          </p:txBody>
        </p:sp>
        <p:sp>
          <p:nvSpPr>
            <p:cNvPr id="69" name="rc69"/>
            <p:cNvSpPr/>
            <p:nvPr/>
          </p:nvSpPr>
          <p:spPr>
            <a:xfrm>
              <a:off x="7160222" y="3654083"/>
              <a:ext cx="239888" cy="274701"/>
            </a:xfrm>
            <a:prstGeom prst="rect">
              <a:avLst/>
            </a:prstGeom>
            <a:solidFill>
              <a:srgbClr val="E2231A">
                <a:alpha val="100000"/>
              </a:srgbClr>
            </a:solidFill>
          </p:spPr>
          <p:txBody>
            <a:bodyPr/>
            <a:lstStyle/>
            <a:p/>
          </p:txBody>
        </p:sp>
        <p:sp>
          <p:nvSpPr>
            <p:cNvPr id="70" name="rc70"/>
            <p:cNvSpPr/>
            <p:nvPr/>
          </p:nvSpPr>
          <p:spPr>
            <a:xfrm>
              <a:off x="7426765" y="3952073"/>
              <a:ext cx="239888" cy="355947"/>
            </a:xfrm>
            <a:prstGeom prst="rect">
              <a:avLst/>
            </a:prstGeom>
            <a:solidFill>
              <a:srgbClr val="80BD41">
                <a:alpha val="100000"/>
              </a:srgbClr>
            </a:solidFill>
          </p:spPr>
          <p:txBody>
            <a:bodyPr/>
            <a:lstStyle/>
            <a:p/>
          </p:txBody>
        </p:sp>
        <p:sp>
          <p:nvSpPr>
            <p:cNvPr id="71" name="rc71"/>
            <p:cNvSpPr/>
            <p:nvPr/>
          </p:nvSpPr>
          <p:spPr>
            <a:xfrm>
              <a:off x="7426765" y="3660699"/>
              <a:ext cx="239888" cy="291374"/>
            </a:xfrm>
            <a:prstGeom prst="rect">
              <a:avLst/>
            </a:prstGeom>
            <a:solidFill>
              <a:srgbClr val="E2231A">
                <a:alpha val="100000"/>
              </a:srgbClr>
            </a:solidFill>
          </p:spPr>
          <p:txBody>
            <a:bodyPr/>
            <a:lstStyle/>
            <a:p/>
          </p:txBody>
        </p:sp>
        <p:sp>
          <p:nvSpPr>
            <p:cNvPr id="72" name="rc72"/>
            <p:cNvSpPr/>
            <p:nvPr/>
          </p:nvSpPr>
          <p:spPr>
            <a:xfrm>
              <a:off x="7693308" y="3863682"/>
              <a:ext cx="239888" cy="444339"/>
            </a:xfrm>
            <a:prstGeom prst="rect">
              <a:avLst/>
            </a:prstGeom>
            <a:solidFill>
              <a:srgbClr val="80BD41">
                <a:alpha val="100000"/>
              </a:srgbClr>
            </a:solidFill>
          </p:spPr>
          <p:txBody>
            <a:bodyPr/>
            <a:lstStyle/>
            <a:p/>
          </p:txBody>
        </p:sp>
        <p:sp>
          <p:nvSpPr>
            <p:cNvPr id="73" name="rc73"/>
            <p:cNvSpPr/>
            <p:nvPr/>
          </p:nvSpPr>
          <p:spPr>
            <a:xfrm>
              <a:off x="7693308" y="3664139"/>
              <a:ext cx="239888" cy="199542"/>
            </a:xfrm>
            <a:prstGeom prst="rect">
              <a:avLst/>
            </a:prstGeom>
            <a:solidFill>
              <a:srgbClr val="E2231A">
                <a:alpha val="100000"/>
              </a:srgbClr>
            </a:solidFill>
          </p:spPr>
          <p:txBody>
            <a:bodyPr/>
            <a:lstStyle/>
            <a:p/>
          </p:txBody>
        </p:sp>
        <p:sp>
          <p:nvSpPr>
            <p:cNvPr id="74" name="rc74"/>
            <p:cNvSpPr/>
            <p:nvPr/>
          </p:nvSpPr>
          <p:spPr>
            <a:xfrm>
              <a:off x="7959851" y="4014000"/>
              <a:ext cx="239888" cy="294020"/>
            </a:xfrm>
            <a:prstGeom prst="rect">
              <a:avLst/>
            </a:prstGeom>
            <a:solidFill>
              <a:srgbClr val="80BD41">
                <a:alpha val="100000"/>
              </a:srgbClr>
            </a:solidFill>
          </p:spPr>
          <p:txBody>
            <a:bodyPr/>
            <a:lstStyle/>
            <a:p/>
          </p:txBody>
        </p:sp>
        <p:sp>
          <p:nvSpPr>
            <p:cNvPr id="75" name="rc75"/>
            <p:cNvSpPr/>
            <p:nvPr/>
          </p:nvSpPr>
          <p:spPr>
            <a:xfrm>
              <a:off x="7959851" y="3668638"/>
              <a:ext cx="239888" cy="345361"/>
            </a:xfrm>
            <a:prstGeom prst="rect">
              <a:avLst/>
            </a:prstGeom>
            <a:solidFill>
              <a:srgbClr val="E2231A">
                <a:alpha val="100000"/>
              </a:srgbClr>
            </a:solidFill>
          </p:spPr>
          <p:txBody>
            <a:bodyPr/>
            <a:lstStyle/>
            <a:p/>
          </p:txBody>
        </p:sp>
        <p:sp>
          <p:nvSpPr>
            <p:cNvPr id="76" name="pl76"/>
            <p:cNvSpPr/>
            <p:nvPr/>
          </p:nvSpPr>
          <p:spPr>
            <a:xfrm>
              <a:off x="1416218" y="2162083"/>
              <a:ext cx="6663577" cy="1117675"/>
            </a:xfrm>
            <a:custGeom>
              <a:avLst/>
              <a:pathLst>
                <a:path w="6663577" h="1117675">
                  <a:moveTo>
                    <a:pt x="0" y="357656"/>
                  </a:moveTo>
                  <a:lnTo>
                    <a:pt x="266543" y="89414"/>
                  </a:lnTo>
                  <a:lnTo>
                    <a:pt x="533086" y="156474"/>
                  </a:lnTo>
                  <a:lnTo>
                    <a:pt x="799629" y="268242"/>
                  </a:lnTo>
                  <a:lnTo>
                    <a:pt x="1066172" y="178828"/>
                  </a:lnTo>
                  <a:lnTo>
                    <a:pt x="1332715" y="134121"/>
                  </a:lnTo>
                  <a:lnTo>
                    <a:pt x="1599258" y="245888"/>
                  </a:lnTo>
                  <a:lnTo>
                    <a:pt x="1865801" y="0"/>
                  </a:lnTo>
                  <a:lnTo>
                    <a:pt x="2132344" y="268242"/>
                  </a:lnTo>
                  <a:lnTo>
                    <a:pt x="2398888" y="67060"/>
                  </a:lnTo>
                  <a:lnTo>
                    <a:pt x="2665431" y="111767"/>
                  </a:lnTo>
                  <a:lnTo>
                    <a:pt x="2931974" y="156474"/>
                  </a:lnTo>
                  <a:lnTo>
                    <a:pt x="3198517" y="44707"/>
                  </a:lnTo>
                  <a:lnTo>
                    <a:pt x="3465060" y="89414"/>
                  </a:lnTo>
                  <a:lnTo>
                    <a:pt x="3731603" y="156474"/>
                  </a:lnTo>
                  <a:lnTo>
                    <a:pt x="3998146" y="290595"/>
                  </a:lnTo>
                  <a:lnTo>
                    <a:pt x="4264689" y="625898"/>
                  </a:lnTo>
                  <a:lnTo>
                    <a:pt x="4531233" y="603545"/>
                  </a:lnTo>
                  <a:lnTo>
                    <a:pt x="4797776" y="625898"/>
                  </a:lnTo>
                  <a:lnTo>
                    <a:pt x="5064319" y="380009"/>
                  </a:lnTo>
                  <a:lnTo>
                    <a:pt x="5330862" y="581191"/>
                  </a:lnTo>
                  <a:lnTo>
                    <a:pt x="5597405" y="782373"/>
                  </a:lnTo>
                  <a:lnTo>
                    <a:pt x="5863948" y="849433"/>
                  </a:lnTo>
                  <a:lnTo>
                    <a:pt x="6130491" y="916494"/>
                  </a:lnTo>
                  <a:lnTo>
                    <a:pt x="6397034" y="603545"/>
                  </a:lnTo>
                  <a:lnTo>
                    <a:pt x="6663577" y="1117675"/>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5354075"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85" name="tx85"/>
            <p:cNvSpPr/>
            <p:nvPr/>
          </p:nvSpPr>
          <p:spPr>
            <a:xfrm>
              <a:off x="7486420" y="1950099"/>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88" name="tx88"/>
            <p:cNvSpPr/>
            <p:nvPr/>
          </p:nvSpPr>
          <p:spPr>
            <a:xfrm>
              <a:off x="1324790" y="305564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42.2</a:t>
              </a:r>
            </a:p>
          </p:txBody>
        </p:sp>
        <p:sp>
          <p:nvSpPr>
            <p:cNvPr id="89" name="tx89"/>
            <p:cNvSpPr/>
            <p:nvPr/>
          </p:nvSpPr>
          <p:spPr>
            <a:xfrm>
              <a:off x="2696682" y="311483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a:t>
              </a:r>
            </a:p>
          </p:txBody>
        </p:sp>
        <p:sp>
          <p:nvSpPr>
            <p:cNvPr id="90" name="tx90"/>
            <p:cNvSpPr/>
            <p:nvPr/>
          </p:nvSpPr>
          <p:spPr>
            <a:xfrm>
              <a:off x="3990221" y="322250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35.9</a:t>
              </a:r>
            </a:p>
          </p:txBody>
        </p:sp>
        <p:sp>
          <p:nvSpPr>
            <p:cNvPr id="91" name="tx91"/>
            <p:cNvSpPr/>
            <p:nvPr/>
          </p:nvSpPr>
          <p:spPr>
            <a:xfrm>
              <a:off x="5322937" y="33831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29.8</a:t>
              </a:r>
            </a:p>
          </p:txBody>
        </p:sp>
        <p:sp>
          <p:nvSpPr>
            <p:cNvPr id="92" name="tx92"/>
            <p:cNvSpPr/>
            <p:nvPr/>
          </p:nvSpPr>
          <p:spPr>
            <a:xfrm>
              <a:off x="6389109" y="34178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28.5</a:t>
              </a:r>
            </a:p>
          </p:txBody>
        </p:sp>
        <p:sp>
          <p:nvSpPr>
            <p:cNvPr id="93" name="tx93"/>
            <p:cNvSpPr/>
            <p:nvPr/>
          </p:nvSpPr>
          <p:spPr>
            <a:xfrm>
              <a:off x="6655652" y="344758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27.4</a:t>
              </a:r>
            </a:p>
          </p:txBody>
        </p:sp>
        <p:sp>
          <p:nvSpPr>
            <p:cNvPr id="94" name="tx94"/>
            <p:cNvSpPr/>
            <p:nvPr/>
          </p:nvSpPr>
          <p:spPr>
            <a:xfrm>
              <a:off x="6922195" y="34866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25.9</a:t>
              </a:r>
            </a:p>
          </p:txBody>
        </p:sp>
        <p:sp>
          <p:nvSpPr>
            <p:cNvPr id="95" name="tx95"/>
            <p:cNvSpPr/>
            <p:nvPr/>
          </p:nvSpPr>
          <p:spPr>
            <a:xfrm>
              <a:off x="7188738" y="351930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24.7</a:t>
              </a:r>
            </a:p>
          </p:txBody>
        </p:sp>
        <p:sp>
          <p:nvSpPr>
            <p:cNvPr id="96" name="tx96"/>
            <p:cNvSpPr/>
            <p:nvPr/>
          </p:nvSpPr>
          <p:spPr>
            <a:xfrm>
              <a:off x="7455282" y="35247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24.5</a:t>
              </a:r>
            </a:p>
          </p:txBody>
        </p:sp>
        <p:sp>
          <p:nvSpPr>
            <p:cNvPr id="97" name="tx97"/>
            <p:cNvSpPr/>
            <p:nvPr/>
          </p:nvSpPr>
          <p:spPr>
            <a:xfrm>
              <a:off x="7721825" y="352816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24.3</a:t>
              </a:r>
            </a:p>
          </p:txBody>
        </p:sp>
        <p:sp>
          <p:nvSpPr>
            <p:cNvPr id="98" name="tx98"/>
            <p:cNvSpPr/>
            <p:nvPr/>
          </p:nvSpPr>
          <p:spPr>
            <a:xfrm>
              <a:off x="7988368" y="353385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24.2</a:t>
              </a:r>
            </a:p>
          </p:txBody>
        </p:sp>
        <p:sp>
          <p:nvSpPr>
            <p:cNvPr id="99" name="pl99"/>
            <p:cNvSpPr/>
            <p:nvPr/>
          </p:nvSpPr>
          <p:spPr>
            <a:xfrm>
              <a:off x="1416218"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670605"/>
            </a:xfrm>
            <a:custGeom>
              <a:avLst/>
              <a:pathLst>
                <a:path w="0" h="670605">
                  <a:moveTo>
                    <a:pt x="0" y="67060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871787"/>
            </a:xfrm>
            <a:custGeom>
              <a:avLst/>
              <a:pathLst>
                <a:path w="0" h="871787">
                  <a:moveTo>
                    <a:pt x="0" y="87178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938847"/>
            </a:xfrm>
            <a:custGeom>
              <a:avLst/>
              <a:pathLst>
                <a:path w="0" h="938847">
                  <a:moveTo>
                    <a:pt x="0" y="93884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1005908"/>
            </a:xfrm>
            <a:custGeom>
              <a:avLst/>
              <a:pathLst>
                <a:path w="0" h="1005908">
                  <a:moveTo>
                    <a:pt x="0" y="1005908"/>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692959"/>
            </a:xfrm>
            <a:custGeom>
              <a:avLst/>
              <a:pathLst>
                <a:path w="0" h="692959">
                  <a:moveTo>
                    <a:pt x="0" y="692959"/>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1207090"/>
            </a:xfrm>
            <a:custGeom>
              <a:avLst/>
              <a:pathLst>
                <a:path w="0" h="1207090">
                  <a:moveTo>
                    <a:pt x="0" y="1207090"/>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82580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a:t>
              </a:r>
            </a:p>
          </p:txBody>
        </p:sp>
        <p:sp>
          <p:nvSpPr>
            <p:cNvPr id="111" name="tx111"/>
            <p:cNvSpPr/>
            <p:nvPr/>
          </p:nvSpPr>
          <p:spPr>
            <a:xfrm>
              <a:off x="1350915" y="326692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a:t>
              </a:r>
            </a:p>
          </p:txBody>
        </p:sp>
        <p:sp>
          <p:nvSpPr>
            <p:cNvPr id="112" name="tx112"/>
            <p:cNvSpPr/>
            <p:nvPr/>
          </p:nvSpPr>
          <p:spPr>
            <a:xfrm>
              <a:off x="2696682" y="3797227"/>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13" name="tx113"/>
            <p:cNvSpPr/>
            <p:nvPr/>
          </p:nvSpPr>
          <p:spPr>
            <a:xfrm>
              <a:off x="2722808" y="3270067"/>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14" name="tx114"/>
            <p:cNvSpPr/>
            <p:nvPr/>
          </p:nvSpPr>
          <p:spPr>
            <a:xfrm>
              <a:off x="3990221" y="384076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32.7</a:t>
              </a:r>
            </a:p>
          </p:txBody>
        </p:sp>
        <p:sp>
          <p:nvSpPr>
            <p:cNvPr id="115" name="tx115"/>
            <p:cNvSpPr/>
            <p:nvPr/>
          </p:nvSpPr>
          <p:spPr>
            <a:xfrm>
              <a:off x="4016347" y="336585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16" name="tx116"/>
            <p:cNvSpPr/>
            <p:nvPr/>
          </p:nvSpPr>
          <p:spPr>
            <a:xfrm>
              <a:off x="5322937" y="394675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24.7</a:t>
              </a:r>
            </a:p>
          </p:txBody>
        </p:sp>
        <p:sp>
          <p:nvSpPr>
            <p:cNvPr id="117" name="tx117"/>
            <p:cNvSpPr/>
            <p:nvPr/>
          </p:nvSpPr>
          <p:spPr>
            <a:xfrm>
              <a:off x="5349062" y="355115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18" name="tx118"/>
            <p:cNvSpPr/>
            <p:nvPr/>
          </p:nvSpPr>
          <p:spPr>
            <a:xfrm>
              <a:off x="6389109" y="39749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22.5</a:t>
              </a:r>
            </a:p>
          </p:txBody>
        </p:sp>
        <p:sp>
          <p:nvSpPr>
            <p:cNvPr id="119" name="tx119"/>
            <p:cNvSpPr/>
            <p:nvPr/>
          </p:nvSpPr>
          <p:spPr>
            <a:xfrm>
              <a:off x="6454411" y="3597731"/>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20" name="tx120"/>
            <p:cNvSpPr/>
            <p:nvPr/>
          </p:nvSpPr>
          <p:spPr>
            <a:xfrm>
              <a:off x="6655652" y="40189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19.2</a:t>
              </a:r>
            </a:p>
          </p:txBody>
        </p:sp>
        <p:sp>
          <p:nvSpPr>
            <p:cNvPr id="121" name="tx121"/>
            <p:cNvSpPr/>
            <p:nvPr/>
          </p:nvSpPr>
          <p:spPr>
            <a:xfrm>
              <a:off x="6681778" y="365595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a:t>
              </a:r>
            </a:p>
          </p:txBody>
        </p:sp>
        <p:sp>
          <p:nvSpPr>
            <p:cNvPr id="122" name="tx122"/>
            <p:cNvSpPr/>
            <p:nvPr/>
          </p:nvSpPr>
          <p:spPr>
            <a:xfrm>
              <a:off x="6922195" y="40639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15.8</a:t>
              </a:r>
            </a:p>
          </p:txBody>
        </p:sp>
        <p:sp>
          <p:nvSpPr>
            <p:cNvPr id="123" name="tx123"/>
            <p:cNvSpPr/>
            <p:nvPr/>
          </p:nvSpPr>
          <p:spPr>
            <a:xfrm>
              <a:off x="6922195" y="37211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24" name="tx124"/>
            <p:cNvSpPr/>
            <p:nvPr/>
          </p:nvSpPr>
          <p:spPr>
            <a:xfrm>
              <a:off x="7188738" y="408330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a:t>
              </a:r>
            </a:p>
          </p:txBody>
        </p:sp>
        <p:sp>
          <p:nvSpPr>
            <p:cNvPr id="125" name="tx125"/>
            <p:cNvSpPr/>
            <p:nvPr/>
          </p:nvSpPr>
          <p:spPr>
            <a:xfrm>
              <a:off x="7188738" y="37563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a:t>
              </a:r>
            </a:p>
          </p:txBody>
        </p:sp>
        <p:sp>
          <p:nvSpPr>
            <p:cNvPr id="126" name="tx126"/>
            <p:cNvSpPr/>
            <p:nvPr/>
          </p:nvSpPr>
          <p:spPr>
            <a:xfrm>
              <a:off x="7455282" y="40949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a:t>
              </a:r>
            </a:p>
          </p:txBody>
        </p:sp>
        <p:sp>
          <p:nvSpPr>
            <p:cNvPr id="127" name="tx127"/>
            <p:cNvSpPr/>
            <p:nvPr/>
          </p:nvSpPr>
          <p:spPr>
            <a:xfrm>
              <a:off x="7494458" y="3772485"/>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8" name="tx128"/>
            <p:cNvSpPr/>
            <p:nvPr/>
          </p:nvSpPr>
          <p:spPr>
            <a:xfrm>
              <a:off x="7721825" y="40508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a:t>
              </a:r>
            </a:p>
          </p:txBody>
        </p:sp>
        <p:sp>
          <p:nvSpPr>
            <p:cNvPr id="129" name="tx129"/>
            <p:cNvSpPr/>
            <p:nvPr/>
          </p:nvSpPr>
          <p:spPr>
            <a:xfrm>
              <a:off x="7747950" y="373000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a:t>
              </a:r>
            </a:p>
          </p:txBody>
        </p:sp>
        <p:sp>
          <p:nvSpPr>
            <p:cNvPr id="130" name="tx130"/>
            <p:cNvSpPr/>
            <p:nvPr/>
          </p:nvSpPr>
          <p:spPr>
            <a:xfrm>
              <a:off x="7988368" y="412711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a:t>
              </a:r>
            </a:p>
          </p:txBody>
        </p:sp>
        <p:sp>
          <p:nvSpPr>
            <p:cNvPr id="131" name="tx131"/>
            <p:cNvSpPr/>
            <p:nvPr/>
          </p:nvSpPr>
          <p:spPr>
            <a:xfrm>
              <a:off x="7988368" y="380622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59429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4" name="tx134"/>
            <p:cNvSpPr/>
            <p:nvPr/>
          </p:nvSpPr>
          <p:spPr>
            <a:xfrm>
              <a:off x="733081" y="293268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5" name="tx135"/>
            <p:cNvSpPr/>
            <p:nvPr/>
          </p:nvSpPr>
          <p:spPr>
            <a:xfrm>
              <a:off x="733081" y="227277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6" name="rc156"/>
            <p:cNvSpPr/>
            <p:nvPr/>
          </p:nvSpPr>
          <p:spPr>
            <a:xfrm>
              <a:off x="4448859" y="5180747"/>
              <a:ext cx="201456" cy="201456"/>
            </a:xfrm>
            <a:prstGeom prst="rect">
              <a:avLst/>
            </a:prstGeom>
            <a:solidFill>
              <a:srgbClr val="E2231A">
                <a:alpha val="100000"/>
              </a:srgbClr>
            </a:solidFill>
          </p:spPr>
          <p:txBody>
            <a:bodyPr/>
            <a:lstStyle/>
            <a:p/>
          </p:txBody>
        </p:sp>
        <p:sp>
          <p:nvSpPr>
            <p:cNvPr id="157" name="rc157"/>
            <p:cNvSpPr/>
            <p:nvPr/>
          </p:nvSpPr>
          <p:spPr>
            <a:xfrm>
              <a:off x="5653947" y="5180747"/>
              <a:ext cx="201456" cy="201456"/>
            </a:xfrm>
            <a:prstGeom prst="rect">
              <a:avLst/>
            </a:prstGeom>
            <a:solidFill>
              <a:srgbClr val="80BD41">
                <a:alpha val="100000"/>
              </a:srgbClr>
            </a:solidFill>
          </p:spPr>
          <p:txBody>
            <a:bodyPr/>
            <a:lstStyle/>
            <a:p/>
          </p:txBody>
        </p:sp>
        <p:sp>
          <p:nvSpPr>
            <p:cNvPr id="158" name="tx158"/>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1" name="tx161"/>
            <p:cNvSpPr/>
            <p:nvPr/>
          </p:nvSpPr>
          <p:spPr>
            <a:xfrm>
              <a:off x="951100" y="1582906"/>
              <a:ext cx="272144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Bosnia and Herzegovina, 2000-2025</a:t>
              </a:r>
            </a:p>
          </p:txBody>
        </p:sp>
        <p:sp>
          <p:nvSpPr>
            <p:cNvPr id="162" name="pl162"/>
            <p:cNvSpPr/>
            <p:nvPr/>
          </p:nvSpPr>
          <p:spPr>
            <a:xfrm>
              <a:off x="244973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75665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06358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60319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91011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821704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954972"/>
              <a:ext cx="5195190" cy="129091"/>
            </a:xfrm>
            <a:prstGeom prst="rect">
              <a:avLst/>
            </a:prstGeom>
            <a:solidFill>
              <a:srgbClr val="80BD41">
                <a:alpha val="100000"/>
              </a:srgbClr>
            </a:solidFill>
          </p:spPr>
          <p:txBody>
            <a:bodyPr/>
            <a:lstStyle/>
            <a:p/>
          </p:txBody>
        </p:sp>
        <p:sp>
          <p:nvSpPr>
            <p:cNvPr id="173" name="rc173"/>
            <p:cNvSpPr/>
            <p:nvPr/>
          </p:nvSpPr>
          <p:spPr>
            <a:xfrm>
              <a:off x="6491464" y="5954972"/>
              <a:ext cx="1381846" cy="129091"/>
            </a:xfrm>
            <a:prstGeom prst="rect">
              <a:avLst/>
            </a:prstGeom>
            <a:solidFill>
              <a:srgbClr val="E2231A">
                <a:alpha val="100000"/>
              </a:srgbClr>
            </a:solidFill>
          </p:spPr>
          <p:txBody>
            <a:bodyPr/>
            <a:lstStyle/>
            <a:p/>
          </p:txBody>
        </p:sp>
        <p:sp>
          <p:nvSpPr>
            <p:cNvPr id="174" name="rc174"/>
            <p:cNvSpPr/>
            <p:nvPr/>
          </p:nvSpPr>
          <p:spPr>
            <a:xfrm>
              <a:off x="1296273" y="5793607"/>
              <a:ext cx="3873323" cy="129091"/>
            </a:xfrm>
            <a:prstGeom prst="rect">
              <a:avLst/>
            </a:prstGeom>
            <a:solidFill>
              <a:srgbClr val="80BD41">
                <a:alpha val="100000"/>
              </a:srgbClr>
            </a:solidFill>
          </p:spPr>
          <p:txBody>
            <a:bodyPr/>
            <a:lstStyle/>
            <a:p/>
          </p:txBody>
        </p:sp>
        <p:sp>
          <p:nvSpPr>
            <p:cNvPr id="175" name="rc175"/>
            <p:cNvSpPr/>
            <p:nvPr/>
          </p:nvSpPr>
          <p:spPr>
            <a:xfrm>
              <a:off x="5169597" y="5793607"/>
              <a:ext cx="1739419" cy="129091"/>
            </a:xfrm>
            <a:prstGeom prst="rect">
              <a:avLst/>
            </a:prstGeom>
            <a:solidFill>
              <a:srgbClr val="E2231A">
                <a:alpha val="100000"/>
              </a:srgbClr>
            </a:solidFill>
          </p:spPr>
          <p:txBody>
            <a:bodyPr/>
            <a:lstStyle/>
            <a:p/>
          </p:txBody>
        </p:sp>
        <p:sp>
          <p:nvSpPr>
            <p:cNvPr id="176" name="rc176"/>
            <p:cNvSpPr/>
            <p:nvPr/>
          </p:nvSpPr>
          <p:spPr>
            <a:xfrm>
              <a:off x="1296273" y="5632243"/>
              <a:ext cx="2562991" cy="129091"/>
            </a:xfrm>
            <a:prstGeom prst="rect">
              <a:avLst/>
            </a:prstGeom>
            <a:solidFill>
              <a:srgbClr val="80BD41">
                <a:alpha val="100000"/>
              </a:srgbClr>
            </a:solidFill>
          </p:spPr>
          <p:txBody>
            <a:bodyPr/>
            <a:lstStyle/>
            <a:p/>
          </p:txBody>
        </p:sp>
        <p:sp>
          <p:nvSpPr>
            <p:cNvPr id="177" name="rc177"/>
            <p:cNvSpPr/>
            <p:nvPr/>
          </p:nvSpPr>
          <p:spPr>
            <a:xfrm>
              <a:off x="3859265" y="5632243"/>
              <a:ext cx="3010534" cy="129091"/>
            </a:xfrm>
            <a:prstGeom prst="rect">
              <a:avLst/>
            </a:prstGeom>
            <a:solidFill>
              <a:srgbClr val="E2231A">
                <a:alpha val="100000"/>
              </a:srgbClr>
            </a:solidFill>
          </p:spPr>
          <p:txBody>
            <a:bodyPr/>
            <a:lstStyle/>
            <a:p/>
          </p:txBody>
        </p:sp>
        <p:sp>
          <p:nvSpPr>
            <p:cNvPr id="178" name="tx178"/>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28.5</a:t>
              </a:r>
            </a:p>
          </p:txBody>
        </p:sp>
        <p:sp>
          <p:nvSpPr>
            <p:cNvPr id="179" name="tx179"/>
            <p:cNvSpPr/>
            <p:nvPr/>
          </p:nvSpPr>
          <p:spPr>
            <a:xfrm>
              <a:off x="7077127" y="581496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24.3</a:t>
              </a:r>
            </a:p>
          </p:txBody>
        </p:sp>
        <p:sp>
          <p:nvSpPr>
            <p:cNvPr id="180" name="tx180"/>
            <p:cNvSpPr/>
            <p:nvPr/>
          </p:nvSpPr>
          <p:spPr>
            <a:xfrm>
              <a:off x="7035949" y="565506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24.2</a:t>
              </a:r>
            </a:p>
          </p:txBody>
        </p:sp>
        <p:sp>
          <p:nvSpPr>
            <p:cNvPr id="181" name="tx181"/>
            <p:cNvSpPr/>
            <p:nvPr/>
          </p:nvSpPr>
          <p:spPr>
            <a:xfrm>
              <a:off x="3788375"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22.5</a:t>
              </a:r>
            </a:p>
          </p:txBody>
        </p:sp>
        <p:sp>
          <p:nvSpPr>
            <p:cNvPr id="182" name="tx182"/>
            <p:cNvSpPr/>
            <p:nvPr/>
          </p:nvSpPr>
          <p:spPr>
            <a:xfrm>
              <a:off x="7152242" y="59790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183" name="tx183"/>
            <p:cNvSpPr/>
            <p:nvPr/>
          </p:nvSpPr>
          <p:spPr>
            <a:xfrm>
              <a:off x="3127441"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16.8</a:t>
              </a:r>
            </a:p>
          </p:txBody>
        </p:sp>
        <p:sp>
          <p:nvSpPr>
            <p:cNvPr id="184" name="tx184"/>
            <p:cNvSpPr/>
            <p:nvPr/>
          </p:nvSpPr>
          <p:spPr>
            <a:xfrm>
              <a:off x="5963958" y="581903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185" name="tx185"/>
            <p:cNvSpPr/>
            <p:nvPr/>
          </p:nvSpPr>
          <p:spPr>
            <a:xfrm>
              <a:off x="2472275" y="565767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11.1</a:t>
              </a:r>
            </a:p>
          </p:txBody>
        </p:sp>
        <p:sp>
          <p:nvSpPr>
            <p:cNvPr id="186" name="tx186"/>
            <p:cNvSpPr/>
            <p:nvPr/>
          </p:nvSpPr>
          <p:spPr>
            <a:xfrm>
              <a:off x="5259038"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13.1</a:t>
              </a:r>
            </a:p>
          </p:txBody>
        </p:sp>
        <p:sp>
          <p:nvSpPr>
            <p:cNvPr id="187" name="tx18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52550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2" name="tx192"/>
            <p:cNvSpPr/>
            <p:nvPr/>
          </p:nvSpPr>
          <p:spPr>
            <a:xfrm>
              <a:off x="5832425"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3" name="tx193"/>
            <p:cNvSpPr/>
            <p:nvPr/>
          </p:nvSpPr>
          <p:spPr>
            <a:xfrm>
              <a:off x="8139348" y="61767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4" name="tx194"/>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(46%) was lower than in 2019 (79%).
The number of children vaccinated with MCV1 decreased 51% compared to in 2019.
The number of surviving infants decreased approximately 15%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53445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69810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86175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202539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495263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11628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27992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443574"/>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160722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1186510"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8312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7973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7634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7295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6957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6618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66279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15940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65601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15263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4924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14585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963035" y="4950542"/>
              <a:ext cx="446950" cy="2090"/>
            </a:xfrm>
            <a:prstGeom prst="rect">
              <a:avLst/>
            </a:prstGeom>
            <a:solidFill>
              <a:srgbClr val="1CABE2">
                <a:alpha val="100000"/>
              </a:srgbClr>
            </a:solidFill>
          </p:spPr>
          <p:txBody>
            <a:bodyPr/>
            <a:lstStyle/>
            <a:p/>
          </p:txBody>
        </p:sp>
        <p:sp>
          <p:nvSpPr>
            <p:cNvPr id="27" name="rc27"/>
            <p:cNvSpPr/>
            <p:nvPr/>
          </p:nvSpPr>
          <p:spPr>
            <a:xfrm>
              <a:off x="1459647" y="4030972"/>
              <a:ext cx="446950" cy="921660"/>
            </a:xfrm>
            <a:prstGeom prst="rect">
              <a:avLst/>
            </a:prstGeom>
            <a:solidFill>
              <a:srgbClr val="1CABE2">
                <a:alpha val="100000"/>
              </a:srgbClr>
            </a:solidFill>
          </p:spPr>
          <p:txBody>
            <a:bodyPr/>
            <a:lstStyle/>
            <a:p/>
          </p:txBody>
        </p:sp>
        <p:sp>
          <p:nvSpPr>
            <p:cNvPr id="28" name="rc28"/>
            <p:cNvSpPr/>
            <p:nvPr/>
          </p:nvSpPr>
          <p:spPr>
            <a:xfrm>
              <a:off x="1956259" y="4016754"/>
              <a:ext cx="446950" cy="935878"/>
            </a:xfrm>
            <a:prstGeom prst="rect">
              <a:avLst/>
            </a:prstGeom>
            <a:solidFill>
              <a:srgbClr val="1CABE2">
                <a:alpha val="100000"/>
              </a:srgbClr>
            </a:solidFill>
          </p:spPr>
          <p:txBody>
            <a:bodyPr/>
            <a:lstStyle/>
            <a:p/>
          </p:txBody>
        </p:sp>
        <p:sp>
          <p:nvSpPr>
            <p:cNvPr id="29" name="rc29"/>
            <p:cNvSpPr/>
            <p:nvPr/>
          </p:nvSpPr>
          <p:spPr>
            <a:xfrm>
              <a:off x="2452871" y="4933815"/>
              <a:ext cx="446950" cy="18817"/>
            </a:xfrm>
            <a:prstGeom prst="rect">
              <a:avLst/>
            </a:prstGeom>
            <a:solidFill>
              <a:srgbClr val="1CABE2">
                <a:alpha val="100000"/>
              </a:srgbClr>
            </a:solidFill>
          </p:spPr>
          <p:txBody>
            <a:bodyPr/>
            <a:lstStyle/>
            <a:p/>
          </p:txBody>
        </p:sp>
        <p:sp>
          <p:nvSpPr>
            <p:cNvPr id="30" name="rc30"/>
            <p:cNvSpPr/>
            <p:nvPr/>
          </p:nvSpPr>
          <p:spPr>
            <a:xfrm>
              <a:off x="2949483" y="4941342"/>
              <a:ext cx="446950" cy="11290"/>
            </a:xfrm>
            <a:prstGeom prst="rect">
              <a:avLst/>
            </a:prstGeom>
            <a:solidFill>
              <a:srgbClr val="1CABE2">
                <a:alpha val="100000"/>
              </a:srgbClr>
            </a:solidFill>
          </p:spPr>
          <p:txBody>
            <a:bodyPr/>
            <a:lstStyle/>
            <a:p/>
          </p:txBody>
        </p:sp>
        <p:sp>
          <p:nvSpPr>
            <p:cNvPr id="31" name="rc31"/>
            <p:cNvSpPr/>
            <p:nvPr/>
          </p:nvSpPr>
          <p:spPr>
            <a:xfrm>
              <a:off x="3446095" y="4915415"/>
              <a:ext cx="446950" cy="37217"/>
            </a:xfrm>
            <a:prstGeom prst="rect">
              <a:avLst/>
            </a:prstGeom>
            <a:solidFill>
              <a:srgbClr val="1CABE2">
                <a:alpha val="100000"/>
              </a:srgbClr>
            </a:solidFill>
          </p:spPr>
          <p:txBody>
            <a:bodyPr/>
            <a:lstStyle/>
            <a:p/>
          </p:txBody>
        </p:sp>
        <p:sp>
          <p:nvSpPr>
            <p:cNvPr id="32" name="rc32"/>
            <p:cNvSpPr/>
            <p:nvPr/>
          </p:nvSpPr>
          <p:spPr>
            <a:xfrm>
              <a:off x="3942708" y="4366767"/>
              <a:ext cx="446950" cy="585865"/>
            </a:xfrm>
            <a:prstGeom prst="rect">
              <a:avLst/>
            </a:prstGeom>
            <a:solidFill>
              <a:srgbClr val="1CABE2">
                <a:alpha val="100000"/>
              </a:srgbClr>
            </a:solidFill>
          </p:spPr>
          <p:txBody>
            <a:bodyPr/>
            <a:lstStyle/>
            <a:p/>
          </p:txBody>
        </p:sp>
        <p:sp>
          <p:nvSpPr>
            <p:cNvPr id="33" name="rc33"/>
            <p:cNvSpPr/>
            <p:nvPr/>
          </p:nvSpPr>
          <p:spPr>
            <a:xfrm>
              <a:off x="4439320" y="4950960"/>
              <a:ext cx="446950" cy="1672"/>
            </a:xfrm>
            <a:prstGeom prst="rect">
              <a:avLst/>
            </a:prstGeom>
            <a:solidFill>
              <a:srgbClr val="1CABE2">
                <a:alpha val="100000"/>
              </a:srgbClr>
            </a:solidFill>
          </p:spPr>
          <p:txBody>
            <a:bodyPr/>
            <a:lstStyle/>
            <a:p/>
          </p:txBody>
        </p:sp>
        <p:sp>
          <p:nvSpPr>
            <p:cNvPr id="34" name="rc34"/>
            <p:cNvSpPr/>
            <p:nvPr/>
          </p:nvSpPr>
          <p:spPr>
            <a:xfrm>
              <a:off x="4935932" y="4951796"/>
              <a:ext cx="446950" cy="836"/>
            </a:xfrm>
            <a:prstGeom prst="rect">
              <a:avLst/>
            </a:prstGeom>
            <a:solidFill>
              <a:srgbClr val="1CABE2">
                <a:alpha val="100000"/>
              </a:srgbClr>
            </a:solidFill>
          </p:spPr>
          <p:txBody>
            <a:bodyPr/>
            <a:lstStyle/>
            <a:p/>
          </p:txBody>
        </p:sp>
        <p:sp>
          <p:nvSpPr>
            <p:cNvPr id="35" name="rc35"/>
            <p:cNvSpPr/>
            <p:nvPr/>
          </p:nvSpPr>
          <p:spPr>
            <a:xfrm>
              <a:off x="5432544" y="4952633"/>
              <a:ext cx="446950" cy="0"/>
            </a:xfrm>
            <a:prstGeom prst="rect">
              <a:avLst/>
            </a:prstGeom>
            <a:solidFill>
              <a:srgbClr val="1CABE2">
                <a:alpha val="100000"/>
              </a:srgbClr>
            </a:solidFill>
          </p:spPr>
          <p:txBody>
            <a:bodyPr/>
            <a:lstStyle/>
            <a:p/>
          </p:txBody>
        </p:sp>
        <p:sp>
          <p:nvSpPr>
            <p:cNvPr id="36" name="rc36"/>
            <p:cNvSpPr/>
            <p:nvPr/>
          </p:nvSpPr>
          <p:spPr>
            <a:xfrm>
              <a:off x="5929156" y="4952633"/>
              <a:ext cx="446950" cy="0"/>
            </a:xfrm>
            <a:prstGeom prst="rect">
              <a:avLst/>
            </a:prstGeom>
            <a:solidFill>
              <a:srgbClr val="1CABE2">
                <a:alpha val="100000"/>
              </a:srgbClr>
            </a:solidFill>
          </p:spPr>
          <p:txBody>
            <a:bodyPr/>
            <a:lstStyle/>
            <a:p/>
          </p:txBody>
        </p:sp>
        <p:sp>
          <p:nvSpPr>
            <p:cNvPr id="37" name="rc37"/>
            <p:cNvSpPr/>
            <p:nvPr/>
          </p:nvSpPr>
          <p:spPr>
            <a:xfrm>
              <a:off x="6425768" y="4246751"/>
              <a:ext cx="446950" cy="705881"/>
            </a:xfrm>
            <a:prstGeom prst="rect">
              <a:avLst/>
            </a:prstGeom>
            <a:solidFill>
              <a:srgbClr val="1CABE2">
                <a:alpha val="100000"/>
              </a:srgbClr>
            </a:solidFill>
          </p:spPr>
          <p:txBody>
            <a:bodyPr/>
            <a:lstStyle/>
            <a:p/>
          </p:txBody>
        </p:sp>
        <p:sp>
          <p:nvSpPr>
            <p:cNvPr id="38" name="rc38"/>
            <p:cNvSpPr/>
            <p:nvPr/>
          </p:nvSpPr>
          <p:spPr>
            <a:xfrm>
              <a:off x="6922380" y="4949287"/>
              <a:ext cx="446950" cy="3345"/>
            </a:xfrm>
            <a:prstGeom prst="rect">
              <a:avLst/>
            </a:prstGeom>
            <a:solidFill>
              <a:srgbClr val="1CABE2">
                <a:alpha val="100000"/>
              </a:srgbClr>
            </a:solidFill>
          </p:spPr>
          <p:txBody>
            <a:bodyPr/>
            <a:lstStyle/>
            <a:p/>
          </p:txBody>
        </p:sp>
        <p:sp>
          <p:nvSpPr>
            <p:cNvPr id="39" name="pl39"/>
            <p:cNvSpPr/>
            <p:nvPr/>
          </p:nvSpPr>
          <p:spPr>
            <a:xfrm>
              <a:off x="1186510" y="2082604"/>
              <a:ext cx="5959345" cy="1435014"/>
            </a:xfrm>
            <a:custGeom>
              <a:avLst/>
              <a:pathLst>
                <a:path w="5959345" h="1435014">
                  <a:moveTo>
                    <a:pt x="0" y="0"/>
                  </a:moveTo>
                  <a:lnTo>
                    <a:pt x="496612" y="93587"/>
                  </a:lnTo>
                  <a:lnTo>
                    <a:pt x="993224" y="280763"/>
                  </a:lnTo>
                  <a:lnTo>
                    <a:pt x="1489836" y="748703"/>
                  </a:lnTo>
                  <a:lnTo>
                    <a:pt x="1986448" y="717507"/>
                  </a:lnTo>
                  <a:lnTo>
                    <a:pt x="2483060" y="748703"/>
                  </a:lnTo>
                  <a:lnTo>
                    <a:pt x="2979672" y="405547"/>
                  </a:lnTo>
                  <a:lnTo>
                    <a:pt x="3476284" y="686311"/>
                  </a:lnTo>
                  <a:lnTo>
                    <a:pt x="3972896" y="967074"/>
                  </a:lnTo>
                  <a:lnTo>
                    <a:pt x="4469508" y="1060662"/>
                  </a:lnTo>
                  <a:lnTo>
                    <a:pt x="4966121" y="1154250"/>
                  </a:lnTo>
                  <a:lnTo>
                    <a:pt x="5462733" y="717507"/>
                  </a:lnTo>
                  <a:lnTo>
                    <a:pt x="5959345" y="1435014"/>
                  </a:lnTo>
                </a:path>
              </a:pathLst>
            </a:custGeom>
            <a:ln w="27101" cap="flat">
              <a:solidFill>
                <a:srgbClr val="00833D">
                  <a:alpha val="100000"/>
                </a:srgbClr>
              </a:solidFill>
              <a:prstDash val="solid"/>
              <a:round/>
            </a:ln>
          </p:spPr>
          <p:txBody>
            <a:bodyPr/>
            <a:lstStyle/>
            <a:p/>
          </p:txBody>
        </p:sp>
        <p:sp>
          <p:nvSpPr>
            <p:cNvPr id="40" name="pl40"/>
            <p:cNvSpPr/>
            <p:nvPr/>
          </p:nvSpPr>
          <p:spPr>
            <a:xfrm>
              <a:off x="1186510" y="2051408"/>
              <a:ext cx="5959345" cy="1216642"/>
            </a:xfrm>
            <a:custGeom>
              <a:avLst/>
              <a:pathLst>
                <a:path w="5959345" h="1216642">
                  <a:moveTo>
                    <a:pt x="0" y="0"/>
                  </a:moveTo>
                  <a:lnTo>
                    <a:pt x="496612" y="31195"/>
                  </a:lnTo>
                  <a:lnTo>
                    <a:pt x="993224" y="155979"/>
                  </a:lnTo>
                  <a:lnTo>
                    <a:pt x="1489836" y="467939"/>
                  </a:lnTo>
                  <a:lnTo>
                    <a:pt x="1986448" y="405547"/>
                  </a:lnTo>
                  <a:lnTo>
                    <a:pt x="2483060" y="499135"/>
                  </a:lnTo>
                  <a:lnTo>
                    <a:pt x="2979672" y="748703"/>
                  </a:lnTo>
                  <a:lnTo>
                    <a:pt x="3476284" y="842291"/>
                  </a:lnTo>
                  <a:lnTo>
                    <a:pt x="3972896" y="935878"/>
                  </a:lnTo>
                  <a:lnTo>
                    <a:pt x="4469508" y="1029466"/>
                  </a:lnTo>
                  <a:lnTo>
                    <a:pt x="4966121" y="935878"/>
                  </a:lnTo>
                  <a:lnTo>
                    <a:pt x="5462733" y="686311"/>
                  </a:lnTo>
                  <a:lnTo>
                    <a:pt x="5959345" y="1216642"/>
                  </a:lnTo>
                </a:path>
              </a:pathLst>
            </a:custGeom>
            <a:ln w="27101" cap="flat">
              <a:solidFill>
                <a:srgbClr val="002759">
                  <a:alpha val="100000"/>
                </a:srgbClr>
              </a:solidFill>
              <a:prstDash val="solid"/>
              <a:round/>
            </a:ln>
          </p:spPr>
          <p:txBody>
            <a:bodyPr/>
            <a:lstStyle/>
            <a:p/>
          </p:txBody>
        </p:sp>
        <p:sp>
          <p:nvSpPr>
            <p:cNvPr id="41" name="pt41"/>
            <p:cNvSpPr/>
            <p:nvPr/>
          </p:nvSpPr>
          <p:spPr>
            <a:xfrm>
              <a:off x="1154909" y="205100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651521" y="21445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148133" y="23317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644745" y="279970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141358" y="276851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637970" y="279970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134582" y="2456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631194" y="27373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127806" y="30180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624418" y="311166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121030" y="32052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617642" y="276851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114254" y="348601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1154909" y="20198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651521" y="205100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148133" y="21757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644745" y="248774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141358" y="24253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637970" y="251894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4134582" y="276851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631194" y="286209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5127806" y="29556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5624418" y="30492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6121030" y="29556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6617642" y="270611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7114254" y="323644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tx67"/>
            <p:cNvSpPr/>
            <p:nvPr/>
          </p:nvSpPr>
          <p:spPr>
            <a:xfrm>
              <a:off x="1153351" y="4822213"/>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68" name="tx68"/>
            <p:cNvSpPr/>
            <p:nvPr/>
          </p:nvSpPr>
          <p:spPr>
            <a:xfrm>
              <a:off x="1533920" y="388569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2,204</a:t>
              </a:r>
            </a:p>
          </p:txBody>
        </p:sp>
        <p:sp>
          <p:nvSpPr>
            <p:cNvPr id="69" name="tx69"/>
            <p:cNvSpPr/>
            <p:nvPr/>
          </p:nvSpPr>
          <p:spPr>
            <a:xfrm>
              <a:off x="2030532" y="387148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2,238</a:t>
              </a:r>
            </a:p>
          </p:txBody>
        </p:sp>
        <p:sp>
          <p:nvSpPr>
            <p:cNvPr id="70" name="tx70"/>
            <p:cNvSpPr/>
            <p:nvPr/>
          </p:nvSpPr>
          <p:spPr>
            <a:xfrm>
              <a:off x="2610028" y="4804321"/>
              <a:ext cx="132637" cy="8681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45</a:t>
              </a:r>
            </a:p>
          </p:txBody>
        </p:sp>
        <p:sp>
          <p:nvSpPr>
            <p:cNvPr id="71" name="tx71"/>
            <p:cNvSpPr/>
            <p:nvPr/>
          </p:nvSpPr>
          <p:spPr>
            <a:xfrm>
              <a:off x="3106640" y="4812955"/>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a:t>
              </a:r>
            </a:p>
          </p:txBody>
        </p:sp>
        <p:sp>
          <p:nvSpPr>
            <p:cNvPr id="72" name="tx72"/>
            <p:cNvSpPr/>
            <p:nvPr/>
          </p:nvSpPr>
          <p:spPr>
            <a:xfrm>
              <a:off x="3603252" y="4785572"/>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89</a:t>
              </a:r>
            </a:p>
          </p:txBody>
        </p:sp>
        <p:sp>
          <p:nvSpPr>
            <p:cNvPr id="73" name="tx73"/>
            <p:cNvSpPr/>
            <p:nvPr/>
          </p:nvSpPr>
          <p:spPr>
            <a:xfrm>
              <a:off x="4016981" y="4221495"/>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1,401</a:t>
              </a:r>
            </a:p>
          </p:txBody>
        </p:sp>
        <p:sp>
          <p:nvSpPr>
            <p:cNvPr id="74" name="tx74"/>
            <p:cNvSpPr/>
            <p:nvPr/>
          </p:nvSpPr>
          <p:spPr>
            <a:xfrm>
              <a:off x="4629636" y="4822922"/>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5" name="tx75"/>
            <p:cNvSpPr/>
            <p:nvPr/>
          </p:nvSpPr>
          <p:spPr>
            <a:xfrm>
              <a:off x="5126248" y="4823409"/>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6" name="tx76"/>
            <p:cNvSpPr/>
            <p:nvPr/>
          </p:nvSpPr>
          <p:spPr>
            <a:xfrm>
              <a:off x="5622860"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7" name="tx77"/>
            <p:cNvSpPr/>
            <p:nvPr/>
          </p:nvSpPr>
          <p:spPr>
            <a:xfrm>
              <a:off x="6119472"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8" name="tx78"/>
            <p:cNvSpPr/>
            <p:nvPr/>
          </p:nvSpPr>
          <p:spPr>
            <a:xfrm>
              <a:off x="6500041" y="410147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1,688</a:t>
              </a:r>
            </a:p>
          </p:txBody>
        </p:sp>
        <p:sp>
          <p:nvSpPr>
            <p:cNvPr id="79" name="tx79"/>
            <p:cNvSpPr/>
            <p:nvPr/>
          </p:nvSpPr>
          <p:spPr>
            <a:xfrm>
              <a:off x="7112696" y="481944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80" name="pl80"/>
            <p:cNvSpPr/>
            <p:nvPr/>
          </p:nvSpPr>
          <p:spPr>
            <a:xfrm>
              <a:off x="7165050" y="3517923"/>
              <a:ext cx="697253" cy="11059"/>
            </a:xfrm>
            <a:custGeom>
              <a:avLst/>
              <a:pathLst>
                <a:path w="697253" h="11059">
                  <a:moveTo>
                    <a:pt x="697253" y="11059"/>
                  </a:moveTo>
                  <a:lnTo>
                    <a:pt x="0" y="0"/>
                  </a:lnTo>
                </a:path>
              </a:pathLst>
            </a:custGeom>
          </p:spPr>
          <p:txBody>
            <a:bodyPr/>
            <a:lstStyle/>
            <a:p/>
          </p:txBody>
        </p:sp>
        <p:sp>
          <p:nvSpPr>
            <p:cNvPr id="81" name="pl81"/>
            <p:cNvSpPr/>
            <p:nvPr/>
          </p:nvSpPr>
          <p:spPr>
            <a:xfrm>
              <a:off x="7165055" y="3259757"/>
              <a:ext cx="697248" cy="8071"/>
            </a:xfrm>
            <a:custGeom>
              <a:avLst/>
              <a:pathLst>
                <a:path w="697248" h="8071">
                  <a:moveTo>
                    <a:pt x="697248" y="0"/>
                  </a:moveTo>
                  <a:lnTo>
                    <a:pt x="0" y="8071"/>
                  </a:lnTo>
                </a:path>
              </a:pathLst>
            </a:custGeom>
          </p:spPr>
          <p:txBody>
            <a:bodyPr/>
            <a:lstStyle/>
            <a:p/>
          </p:txBody>
        </p:sp>
        <p:sp>
          <p:nvSpPr>
            <p:cNvPr id="82" name="pg82"/>
            <p:cNvSpPr/>
            <p:nvPr/>
          </p:nvSpPr>
          <p:spPr>
            <a:xfrm>
              <a:off x="7793724" y="344059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3" name="tx83"/>
            <p:cNvSpPr/>
            <p:nvPr/>
          </p:nvSpPr>
          <p:spPr>
            <a:xfrm>
              <a:off x="7816584" y="348171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46%</a:t>
              </a:r>
            </a:p>
          </p:txBody>
        </p:sp>
        <p:sp>
          <p:nvSpPr>
            <p:cNvPr id="84" name="pg84"/>
            <p:cNvSpPr/>
            <p:nvPr/>
          </p:nvSpPr>
          <p:spPr>
            <a:xfrm>
              <a:off x="7793724" y="317135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5" name="tx85"/>
            <p:cNvSpPr/>
            <p:nvPr/>
          </p:nvSpPr>
          <p:spPr>
            <a:xfrm>
              <a:off x="7816584" y="321247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54%</a:t>
              </a:r>
            </a:p>
          </p:txBody>
        </p:sp>
        <p:sp>
          <p:nvSpPr>
            <p:cNvPr id="86" name="rc86"/>
            <p:cNvSpPr/>
            <p:nvPr/>
          </p:nvSpPr>
          <p:spPr>
            <a:xfrm>
              <a:off x="888543" y="1578789"/>
              <a:ext cx="7747148" cy="3534502"/>
            </a:xfrm>
            <a:prstGeom prst="rect">
              <a:avLst/>
            </a:prstGeom>
            <a:ln w="13550" cap="rnd">
              <a:solidFill>
                <a:srgbClr val="BEBEBE">
                  <a:alpha val="100000"/>
                </a:srgbClr>
              </a:solidFill>
              <a:prstDash val="solid"/>
              <a:round/>
            </a:ln>
          </p:spPr>
          <p:txBody>
            <a:bodyPr/>
            <a:lstStyle/>
            <a:p/>
          </p:txBody>
        </p:sp>
        <p:sp>
          <p:nvSpPr>
            <p:cNvPr id="87" name="tx87"/>
            <p:cNvSpPr/>
            <p:nvPr/>
          </p:nvSpPr>
          <p:spPr>
            <a:xfrm>
              <a:off x="75528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508103" y="405247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89" name="tx89"/>
            <p:cNvSpPr/>
            <p:nvPr/>
          </p:nvSpPr>
          <p:spPr>
            <a:xfrm>
              <a:off x="508103" y="3216117"/>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90" name="tx90"/>
            <p:cNvSpPr/>
            <p:nvPr/>
          </p:nvSpPr>
          <p:spPr>
            <a:xfrm>
              <a:off x="508103" y="2379764"/>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a:t>
              </a:r>
            </a:p>
          </p:txBody>
        </p:sp>
        <p:sp>
          <p:nvSpPr>
            <p:cNvPr id="91" name="tx91"/>
            <p:cNvSpPr/>
            <p:nvPr/>
          </p:nvSpPr>
          <p:spPr>
            <a:xfrm>
              <a:off x="508103" y="1543411"/>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8,000</a:t>
              </a:r>
            </a:p>
          </p:txBody>
        </p:sp>
        <p:sp>
          <p:nvSpPr>
            <p:cNvPr id="92" name="tx92"/>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4" name="tx94"/>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5" name="tx95"/>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6" name="tx96"/>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7" name="tx97"/>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8" name="tx98"/>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9" name="tx99"/>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0" name="tx100"/>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1" name="tx101"/>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2" name="tx102"/>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3" name="tx103"/>
            <p:cNvSpPr/>
            <p:nvPr/>
          </p:nvSpPr>
          <p:spPr>
            <a:xfrm rot="-5400000">
              <a:off x="1044255"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4" name="tx104"/>
            <p:cNvSpPr/>
            <p:nvPr/>
          </p:nvSpPr>
          <p:spPr>
            <a:xfrm rot="-5400000">
              <a:off x="154089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5" name="tx105"/>
            <p:cNvSpPr/>
            <p:nvPr/>
          </p:nvSpPr>
          <p:spPr>
            <a:xfrm rot="-5400000">
              <a:off x="203751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6" name="tx106"/>
            <p:cNvSpPr/>
            <p:nvPr/>
          </p:nvSpPr>
          <p:spPr>
            <a:xfrm rot="-5400000">
              <a:off x="2534123"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7" name="tx107"/>
            <p:cNvSpPr/>
            <p:nvPr/>
          </p:nvSpPr>
          <p:spPr>
            <a:xfrm rot="-5400000">
              <a:off x="303073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8" name="tx108"/>
            <p:cNvSpPr/>
            <p:nvPr/>
          </p:nvSpPr>
          <p:spPr>
            <a:xfrm rot="-5400000">
              <a:off x="352734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9" name="tx109"/>
            <p:cNvSpPr/>
            <p:nvPr/>
          </p:nvSpPr>
          <p:spPr>
            <a:xfrm rot="-5400000">
              <a:off x="402395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0" name="tx110"/>
            <p:cNvSpPr/>
            <p:nvPr/>
          </p:nvSpPr>
          <p:spPr>
            <a:xfrm rot="-5400000">
              <a:off x="452057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1" name="tx111"/>
            <p:cNvSpPr/>
            <p:nvPr/>
          </p:nvSpPr>
          <p:spPr>
            <a:xfrm rot="-5400000">
              <a:off x="5017183"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2" name="tx112"/>
            <p:cNvSpPr/>
            <p:nvPr/>
          </p:nvSpPr>
          <p:spPr>
            <a:xfrm rot="-5400000">
              <a:off x="551379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3" name="tx113"/>
            <p:cNvSpPr/>
            <p:nvPr/>
          </p:nvSpPr>
          <p:spPr>
            <a:xfrm rot="-5400000">
              <a:off x="6010377"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4" name="tx114"/>
            <p:cNvSpPr/>
            <p:nvPr/>
          </p:nvSpPr>
          <p:spPr>
            <a:xfrm rot="-5400000">
              <a:off x="6476634"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5" name="tx115"/>
            <p:cNvSpPr/>
            <p:nvPr/>
          </p:nvSpPr>
          <p:spPr>
            <a:xfrm rot="-5400000">
              <a:off x="700363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6" name="tx116"/>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7" name="tx117"/>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8" name="pl118"/>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9" name="pt119"/>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0" name="pl120"/>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1" name="pt121"/>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2" name="tx122"/>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3" name="tx123"/>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4" name="rc124"/>
            <p:cNvSpPr/>
            <p:nvPr/>
          </p:nvSpPr>
          <p:spPr>
            <a:xfrm>
              <a:off x="5629279" y="5900002"/>
              <a:ext cx="201456" cy="201456"/>
            </a:xfrm>
            <a:prstGeom prst="rect">
              <a:avLst/>
            </a:prstGeom>
            <a:solidFill>
              <a:srgbClr val="1CABE2">
                <a:alpha val="100000"/>
              </a:srgbClr>
            </a:solidFill>
          </p:spPr>
          <p:txBody>
            <a:bodyPr/>
            <a:lstStyle/>
            <a:p/>
          </p:txBody>
        </p:sp>
        <p:sp>
          <p:nvSpPr>
            <p:cNvPr id="125" name="tx125"/>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6" name="tx126"/>
            <p:cNvSpPr/>
            <p:nvPr/>
          </p:nvSpPr>
          <p:spPr>
            <a:xfrm>
              <a:off x="1475174" y="1334104"/>
              <a:ext cx="657388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Bosnia and Herzegovina, 2013-2025</a:t>
              </a:r>
            </a:p>
          </p:txBody>
        </p:sp>
        <p:sp>
          <p:nvSpPr>
            <p:cNvPr id="127" name="tx127"/>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29" name="tx129"/>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0" name="tx130"/>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8 confirmed measles cases in Bosnia and Herzegovina. In the same year, MCV1 coverage was 46% and MCV2 coverage was 54%.
The number of cases in 2025 was 100% lower than in 2024 (n=1,688).
The highest number of measles cases was reported in 2015 (n=2,238). In this year, MCV1 coverage was 83%.
Bosnia and Herzegovina reported measles vaccine stockouts in 2003, 2004, 2005, 2006, and 2007.
There were measles-containing vaccine supplementary immunization activities/campaigns in 2024.</a:t>
            </a:r>
          </a:p>
        </p:txBody>
      </p:sp>
      <p:sp>
        <p:nvSpPr>
          <p:cNvPr id="13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Bosnia and Herzegovina saw a decrease in measles cases compared with 2024, while MCV1 coverage was 46% and MCV2 coverage was 54%.</a:t>
            </a:r>
          </a:p>
        </p:txBody>
      </p:sp>
      <p:grpSp xmlns:pic="http://schemas.openxmlformats.org/drawingml/2006/picture">
        <p:nvGrpSpPr>
          <p:cNvPr id="133" name=""/>
          <p:cNvGrpSpPr/>
          <p:nvPr/>
        </p:nvGrpSpPr>
        <p:grpSpPr>
          <a:xfrm>
            <a:off x="292608" y="1097280"/>
            <a:ext cx="8595360" cy="28575"/>
            <a:chOff x="292608" y="1097280"/>
            <a:chExt cx="8595360" cy="28575"/>
          </a:xfrm>
        </p:grpSpPr>
        <p:sp>
          <p:nvSpPr>
            <p:cNvPr id="13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27805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68745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409685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350625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91565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232505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1" name="pl11"/>
            <p:cNvSpPr/>
            <p:nvPr/>
          </p:nvSpPr>
          <p:spPr>
            <a:xfrm>
              <a:off x="767459" y="498275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439215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380155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321095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767459" y="262035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6" name="pl16"/>
            <p:cNvSpPr/>
            <p:nvPr/>
          </p:nvSpPr>
          <p:spPr>
            <a:xfrm>
              <a:off x="767459" y="202975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7" name="pl17"/>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943464" y="3919676"/>
              <a:ext cx="3520101" cy="1004020"/>
            </a:xfrm>
            <a:custGeom>
              <a:avLst/>
              <a:pathLst>
                <a:path w="3520101" h="1004020">
                  <a:moveTo>
                    <a:pt x="0" y="708720"/>
                  </a:moveTo>
                  <a:lnTo>
                    <a:pt x="140804" y="885900"/>
                  </a:lnTo>
                  <a:lnTo>
                    <a:pt x="281608" y="649660"/>
                  </a:lnTo>
                  <a:lnTo>
                    <a:pt x="422412" y="708720"/>
                  </a:lnTo>
                  <a:lnTo>
                    <a:pt x="563216" y="472480"/>
                  </a:lnTo>
                  <a:lnTo>
                    <a:pt x="704020" y="944960"/>
                  </a:lnTo>
                  <a:lnTo>
                    <a:pt x="844824" y="649660"/>
                  </a:lnTo>
                  <a:lnTo>
                    <a:pt x="985628" y="1004020"/>
                  </a:lnTo>
                  <a:lnTo>
                    <a:pt x="1126432" y="826840"/>
                  </a:lnTo>
                  <a:lnTo>
                    <a:pt x="1267236" y="767780"/>
                  </a:lnTo>
                  <a:lnTo>
                    <a:pt x="1408040" y="708720"/>
                  </a:lnTo>
                  <a:lnTo>
                    <a:pt x="1548844" y="708720"/>
                  </a:lnTo>
                  <a:lnTo>
                    <a:pt x="1689648" y="885900"/>
                  </a:lnTo>
                  <a:lnTo>
                    <a:pt x="1830452" y="767780"/>
                  </a:lnTo>
                  <a:lnTo>
                    <a:pt x="1971256" y="649660"/>
                  </a:lnTo>
                  <a:lnTo>
                    <a:pt x="2112061" y="590600"/>
                  </a:lnTo>
                  <a:lnTo>
                    <a:pt x="2252865" y="295300"/>
                  </a:lnTo>
                  <a:lnTo>
                    <a:pt x="2393669" y="0"/>
                  </a:lnTo>
                  <a:lnTo>
                    <a:pt x="2534473" y="0"/>
                  </a:lnTo>
                  <a:lnTo>
                    <a:pt x="2675277" y="472480"/>
                  </a:lnTo>
                  <a:lnTo>
                    <a:pt x="2816081" y="472480"/>
                  </a:lnTo>
                  <a:lnTo>
                    <a:pt x="2956885" y="413420"/>
                  </a:lnTo>
                  <a:lnTo>
                    <a:pt x="3097689" y="354360"/>
                  </a:lnTo>
                  <a:lnTo>
                    <a:pt x="3238493" y="236240"/>
                  </a:lnTo>
                  <a:lnTo>
                    <a:pt x="3379297" y="295300"/>
                  </a:lnTo>
                  <a:lnTo>
                    <a:pt x="3520101" y="118120"/>
                  </a:lnTo>
                </a:path>
              </a:pathLst>
            </a:custGeom>
            <a:ln w="27101" cap="flat">
              <a:solidFill>
                <a:srgbClr val="0058AB">
                  <a:alpha val="80000"/>
                </a:srgbClr>
              </a:solidFill>
              <a:prstDash val="solid"/>
              <a:round/>
            </a:ln>
          </p:spPr>
          <p:txBody>
            <a:bodyPr/>
            <a:lstStyle/>
            <a:p/>
          </p:txBody>
        </p:sp>
        <p:sp>
          <p:nvSpPr>
            <p:cNvPr id="25" name="pl25"/>
            <p:cNvSpPr/>
            <p:nvPr/>
          </p:nvSpPr>
          <p:spPr>
            <a:xfrm>
              <a:off x="943464" y="4214976"/>
              <a:ext cx="3520101" cy="531540"/>
            </a:xfrm>
            <a:custGeom>
              <a:avLst/>
              <a:pathLst>
                <a:path w="3520101" h="531540">
                  <a:moveTo>
                    <a:pt x="0" y="0"/>
                  </a:moveTo>
                  <a:lnTo>
                    <a:pt x="140804" y="59060"/>
                  </a:lnTo>
                  <a:lnTo>
                    <a:pt x="281608" y="0"/>
                  </a:lnTo>
                  <a:lnTo>
                    <a:pt x="422412" y="118120"/>
                  </a:lnTo>
                  <a:lnTo>
                    <a:pt x="563216" y="177180"/>
                  </a:lnTo>
                  <a:lnTo>
                    <a:pt x="704020" y="118120"/>
                  </a:lnTo>
                  <a:lnTo>
                    <a:pt x="844824" y="177180"/>
                  </a:lnTo>
                  <a:lnTo>
                    <a:pt x="985628" y="177180"/>
                  </a:lnTo>
                  <a:lnTo>
                    <a:pt x="1126432" y="295300"/>
                  </a:lnTo>
                  <a:lnTo>
                    <a:pt x="1267236" y="354360"/>
                  </a:lnTo>
                  <a:lnTo>
                    <a:pt x="1408040" y="413420"/>
                  </a:lnTo>
                  <a:lnTo>
                    <a:pt x="1548844" y="413420"/>
                  </a:lnTo>
                  <a:lnTo>
                    <a:pt x="1689648" y="413420"/>
                  </a:lnTo>
                  <a:lnTo>
                    <a:pt x="1830452" y="413420"/>
                  </a:lnTo>
                  <a:lnTo>
                    <a:pt x="1971256" y="472480"/>
                  </a:lnTo>
                  <a:lnTo>
                    <a:pt x="2112061" y="472480"/>
                  </a:lnTo>
                  <a:lnTo>
                    <a:pt x="2252865" y="472480"/>
                  </a:lnTo>
                  <a:lnTo>
                    <a:pt x="2393669" y="472480"/>
                  </a:lnTo>
                  <a:lnTo>
                    <a:pt x="2534473" y="531540"/>
                  </a:lnTo>
                  <a:lnTo>
                    <a:pt x="2675277" y="531540"/>
                  </a:lnTo>
                  <a:lnTo>
                    <a:pt x="2816081" y="472480"/>
                  </a:lnTo>
                  <a:lnTo>
                    <a:pt x="2956885" y="413420"/>
                  </a:lnTo>
                  <a:lnTo>
                    <a:pt x="3097689" y="413420"/>
                  </a:lnTo>
                  <a:lnTo>
                    <a:pt x="3238493" y="413420"/>
                  </a:lnTo>
                  <a:lnTo>
                    <a:pt x="3379297" y="472480"/>
                  </a:lnTo>
                  <a:lnTo>
                    <a:pt x="3520101" y="472480"/>
                  </a:lnTo>
                </a:path>
              </a:pathLst>
            </a:custGeom>
            <a:ln w="27101" cap="flat">
              <a:solidFill>
                <a:srgbClr val="1CABE2">
                  <a:alpha val="80000"/>
                </a:srgbClr>
              </a:solidFill>
              <a:prstDash val="solid"/>
              <a:round/>
            </a:ln>
          </p:spPr>
          <p:txBody>
            <a:bodyPr/>
            <a:lstStyle/>
            <a:p/>
          </p:txBody>
        </p:sp>
        <p:sp>
          <p:nvSpPr>
            <p:cNvPr id="26" name="pl26"/>
            <p:cNvSpPr/>
            <p:nvPr/>
          </p:nvSpPr>
          <p:spPr>
            <a:xfrm>
              <a:off x="943464" y="4628396"/>
              <a:ext cx="3520101" cy="295300"/>
            </a:xfrm>
            <a:custGeom>
              <a:avLst/>
              <a:pathLst>
                <a:path w="3520101" h="295300">
                  <a:moveTo>
                    <a:pt x="0" y="118120"/>
                  </a:moveTo>
                  <a:lnTo>
                    <a:pt x="140804" y="177180"/>
                  </a:lnTo>
                  <a:lnTo>
                    <a:pt x="281608" y="177180"/>
                  </a:lnTo>
                  <a:lnTo>
                    <a:pt x="422412" y="0"/>
                  </a:lnTo>
                  <a:lnTo>
                    <a:pt x="563216" y="236240"/>
                  </a:lnTo>
                  <a:lnTo>
                    <a:pt x="704020" y="236240"/>
                  </a:lnTo>
                  <a:lnTo>
                    <a:pt x="844824" y="236240"/>
                  </a:lnTo>
                  <a:lnTo>
                    <a:pt x="985628" y="236240"/>
                  </a:lnTo>
                  <a:lnTo>
                    <a:pt x="1126432" y="236240"/>
                  </a:lnTo>
                  <a:lnTo>
                    <a:pt x="1267236" y="236240"/>
                  </a:lnTo>
                  <a:lnTo>
                    <a:pt x="1408040" y="236240"/>
                  </a:lnTo>
                  <a:lnTo>
                    <a:pt x="1548844" y="236240"/>
                  </a:lnTo>
                  <a:lnTo>
                    <a:pt x="1689648" y="295300"/>
                  </a:lnTo>
                  <a:lnTo>
                    <a:pt x="1830452" y="236240"/>
                  </a:lnTo>
                  <a:lnTo>
                    <a:pt x="1971256" y="0"/>
                  </a:lnTo>
                  <a:lnTo>
                    <a:pt x="2112061" y="59060"/>
                  </a:lnTo>
                  <a:lnTo>
                    <a:pt x="2252865" y="59060"/>
                  </a:lnTo>
                  <a:lnTo>
                    <a:pt x="2393669" y="118120"/>
                  </a:lnTo>
                  <a:lnTo>
                    <a:pt x="2534473" y="118120"/>
                  </a:lnTo>
                  <a:lnTo>
                    <a:pt x="2675277" y="236240"/>
                  </a:lnTo>
                  <a:lnTo>
                    <a:pt x="2816081" y="118120"/>
                  </a:lnTo>
                  <a:lnTo>
                    <a:pt x="2956885" y="118120"/>
                  </a:lnTo>
                  <a:lnTo>
                    <a:pt x="3097689" y="177180"/>
                  </a:lnTo>
                  <a:lnTo>
                    <a:pt x="3238493" y="118120"/>
                  </a:lnTo>
                  <a:lnTo>
                    <a:pt x="3379297" y="118120"/>
                  </a:lnTo>
                  <a:lnTo>
                    <a:pt x="3520101" y="118120"/>
                  </a:lnTo>
                </a:path>
              </a:pathLst>
            </a:custGeom>
            <a:ln w="27101" cap="flat">
              <a:solidFill>
                <a:srgbClr val="00833D">
                  <a:alpha val="80000"/>
                </a:srgbClr>
              </a:solidFill>
              <a:prstDash val="solid"/>
              <a:round/>
            </a:ln>
          </p:spPr>
          <p:txBody>
            <a:bodyPr/>
            <a:lstStyle/>
            <a:p/>
          </p:txBody>
        </p:sp>
        <p:sp>
          <p:nvSpPr>
            <p:cNvPr id="27" name="pl27"/>
            <p:cNvSpPr/>
            <p:nvPr/>
          </p:nvSpPr>
          <p:spPr>
            <a:xfrm>
              <a:off x="943464" y="3919676"/>
              <a:ext cx="3520101" cy="1004020"/>
            </a:xfrm>
            <a:custGeom>
              <a:avLst/>
              <a:pathLst>
                <a:path w="3520101" h="1004020">
                  <a:moveTo>
                    <a:pt x="0" y="708720"/>
                  </a:moveTo>
                  <a:lnTo>
                    <a:pt x="140804" y="885900"/>
                  </a:lnTo>
                  <a:lnTo>
                    <a:pt x="281608" y="649660"/>
                  </a:lnTo>
                  <a:lnTo>
                    <a:pt x="422412" y="708720"/>
                  </a:lnTo>
                  <a:lnTo>
                    <a:pt x="563216" y="472480"/>
                  </a:lnTo>
                  <a:lnTo>
                    <a:pt x="704020" y="944960"/>
                  </a:lnTo>
                  <a:lnTo>
                    <a:pt x="844824" y="649660"/>
                  </a:lnTo>
                  <a:lnTo>
                    <a:pt x="985628" y="1004020"/>
                  </a:lnTo>
                  <a:lnTo>
                    <a:pt x="1126432" y="826840"/>
                  </a:lnTo>
                  <a:lnTo>
                    <a:pt x="1267236" y="767780"/>
                  </a:lnTo>
                  <a:lnTo>
                    <a:pt x="1408040" y="708720"/>
                  </a:lnTo>
                  <a:lnTo>
                    <a:pt x="1548844" y="708720"/>
                  </a:lnTo>
                  <a:lnTo>
                    <a:pt x="1689648" y="885900"/>
                  </a:lnTo>
                  <a:lnTo>
                    <a:pt x="1830452" y="767780"/>
                  </a:lnTo>
                  <a:lnTo>
                    <a:pt x="1971256" y="649660"/>
                  </a:lnTo>
                  <a:lnTo>
                    <a:pt x="2112061" y="590600"/>
                  </a:lnTo>
                  <a:lnTo>
                    <a:pt x="2252865" y="295300"/>
                  </a:lnTo>
                  <a:lnTo>
                    <a:pt x="2393669" y="0"/>
                  </a:lnTo>
                  <a:lnTo>
                    <a:pt x="2534473" y="0"/>
                  </a:lnTo>
                  <a:lnTo>
                    <a:pt x="2675277" y="472480"/>
                  </a:lnTo>
                  <a:lnTo>
                    <a:pt x="2816081" y="472480"/>
                  </a:lnTo>
                  <a:lnTo>
                    <a:pt x="2956885" y="413420"/>
                  </a:lnTo>
                  <a:lnTo>
                    <a:pt x="3097689" y="354360"/>
                  </a:lnTo>
                  <a:lnTo>
                    <a:pt x="3238493" y="236240"/>
                  </a:lnTo>
                  <a:lnTo>
                    <a:pt x="3379297" y="295300"/>
                  </a:lnTo>
                  <a:lnTo>
                    <a:pt x="3520101" y="118120"/>
                  </a:lnTo>
                </a:path>
              </a:pathLst>
            </a:custGeom>
            <a:ln w="43362" cap="flat">
              <a:solidFill>
                <a:srgbClr val="000000">
                  <a:alpha val="100000"/>
                </a:srgbClr>
              </a:solidFill>
              <a:prstDash val="solid"/>
              <a:round/>
            </a:ln>
          </p:spPr>
          <p:txBody>
            <a:bodyPr/>
            <a:lstStyle/>
            <a:p/>
          </p:txBody>
        </p:sp>
        <p:sp>
          <p:nvSpPr>
            <p:cNvPr id="28" name="pl28"/>
            <p:cNvSpPr/>
            <p:nvPr/>
          </p:nvSpPr>
          <p:spPr>
            <a:xfrm>
              <a:off x="943464" y="3919676"/>
              <a:ext cx="3520101" cy="1004020"/>
            </a:xfrm>
            <a:custGeom>
              <a:avLst/>
              <a:pathLst>
                <a:path w="3520101" h="1004020">
                  <a:moveTo>
                    <a:pt x="0" y="708720"/>
                  </a:moveTo>
                  <a:lnTo>
                    <a:pt x="140804" y="885900"/>
                  </a:lnTo>
                  <a:lnTo>
                    <a:pt x="281608" y="649660"/>
                  </a:lnTo>
                  <a:lnTo>
                    <a:pt x="422412" y="708720"/>
                  </a:lnTo>
                  <a:lnTo>
                    <a:pt x="563216" y="472480"/>
                  </a:lnTo>
                  <a:lnTo>
                    <a:pt x="704020" y="944960"/>
                  </a:lnTo>
                  <a:lnTo>
                    <a:pt x="844824" y="649660"/>
                  </a:lnTo>
                  <a:lnTo>
                    <a:pt x="985628" y="1004020"/>
                  </a:lnTo>
                  <a:lnTo>
                    <a:pt x="1126432" y="826840"/>
                  </a:lnTo>
                  <a:lnTo>
                    <a:pt x="1267236" y="767780"/>
                  </a:lnTo>
                  <a:lnTo>
                    <a:pt x="1408040" y="708720"/>
                  </a:lnTo>
                  <a:lnTo>
                    <a:pt x="1548844" y="708720"/>
                  </a:lnTo>
                  <a:lnTo>
                    <a:pt x="1689648" y="885900"/>
                  </a:lnTo>
                  <a:lnTo>
                    <a:pt x="1830452" y="767780"/>
                  </a:lnTo>
                  <a:lnTo>
                    <a:pt x="1971256" y="649660"/>
                  </a:lnTo>
                  <a:lnTo>
                    <a:pt x="2112061" y="590600"/>
                  </a:lnTo>
                  <a:lnTo>
                    <a:pt x="2252865" y="295300"/>
                  </a:lnTo>
                  <a:lnTo>
                    <a:pt x="2393669" y="0"/>
                  </a:lnTo>
                  <a:lnTo>
                    <a:pt x="2534473" y="0"/>
                  </a:lnTo>
                  <a:lnTo>
                    <a:pt x="2675277" y="472480"/>
                  </a:lnTo>
                  <a:lnTo>
                    <a:pt x="2816081" y="472480"/>
                  </a:lnTo>
                  <a:lnTo>
                    <a:pt x="2956885" y="413420"/>
                  </a:lnTo>
                  <a:lnTo>
                    <a:pt x="3097689" y="354360"/>
                  </a:lnTo>
                  <a:lnTo>
                    <a:pt x="3238493" y="236240"/>
                  </a:lnTo>
                  <a:lnTo>
                    <a:pt x="3379297" y="295300"/>
                  </a:lnTo>
                  <a:lnTo>
                    <a:pt x="3520101" y="118120"/>
                  </a:lnTo>
                </a:path>
              </a:pathLst>
            </a:custGeom>
            <a:ln w="27101" cap="flat">
              <a:solidFill>
                <a:srgbClr val="0058AB">
                  <a:alpha val="100000"/>
                </a:srgbClr>
              </a:solidFill>
              <a:prstDash val="solid"/>
              <a:round/>
            </a:ln>
          </p:spPr>
          <p:txBody>
            <a:bodyPr/>
            <a:lstStyle/>
            <a:p/>
          </p:txBody>
        </p:sp>
        <p:sp>
          <p:nvSpPr>
            <p:cNvPr id="29" name="pl29"/>
            <p:cNvSpPr/>
            <p:nvPr/>
          </p:nvSpPr>
          <p:spPr>
            <a:xfrm>
              <a:off x="767459" y="498275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30" name="pl30"/>
            <p:cNvSpPr/>
            <p:nvPr/>
          </p:nvSpPr>
          <p:spPr>
            <a:xfrm>
              <a:off x="943464" y="4451216"/>
              <a:ext cx="0" cy="177180"/>
            </a:xfrm>
            <a:custGeom>
              <a:avLst/>
              <a:pathLst>
                <a:path w="0" h="177180">
                  <a:moveTo>
                    <a:pt x="0" y="177180"/>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1647484" y="4687456"/>
              <a:ext cx="0" cy="177180"/>
            </a:xfrm>
            <a:custGeom>
              <a:avLst/>
              <a:pathLst>
                <a:path w="0" h="177180">
                  <a:moveTo>
                    <a:pt x="0" y="177180"/>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2351504" y="4451216"/>
              <a:ext cx="0" cy="177180"/>
            </a:xfrm>
            <a:custGeom>
              <a:avLst/>
              <a:pathLst>
                <a:path w="0" h="177180">
                  <a:moveTo>
                    <a:pt x="0" y="177180"/>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3055525" y="4333096"/>
              <a:ext cx="0" cy="177180"/>
            </a:xfrm>
            <a:custGeom>
              <a:avLst/>
              <a:pathLst>
                <a:path w="0" h="177180">
                  <a:moveTo>
                    <a:pt x="0" y="177180"/>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3618741" y="4214976"/>
              <a:ext cx="0" cy="177180"/>
            </a:xfrm>
            <a:custGeom>
              <a:avLst/>
              <a:pathLst>
                <a:path w="0" h="177180">
                  <a:moveTo>
                    <a:pt x="0" y="177180"/>
                  </a:moveTo>
                  <a:lnTo>
                    <a:pt x="0" y="0"/>
                  </a:lnTo>
                </a:path>
              </a:pathLst>
            </a:custGeom>
            <a:ln w="13550" cap="flat">
              <a:solidFill>
                <a:srgbClr val="0058AB">
                  <a:alpha val="100000"/>
                </a:srgbClr>
              </a:solidFill>
              <a:prstDash val="dot"/>
              <a:round/>
            </a:ln>
          </p:spPr>
          <p:txBody>
            <a:bodyPr/>
            <a:lstStyle/>
            <a:p/>
          </p:txBody>
        </p:sp>
        <p:sp>
          <p:nvSpPr>
            <p:cNvPr id="35" name="pl35"/>
            <p:cNvSpPr/>
            <p:nvPr/>
          </p:nvSpPr>
          <p:spPr>
            <a:xfrm>
              <a:off x="4322761" y="4037796"/>
              <a:ext cx="0" cy="177180"/>
            </a:xfrm>
            <a:custGeom>
              <a:avLst/>
              <a:pathLst>
                <a:path w="0" h="177180">
                  <a:moveTo>
                    <a:pt x="0" y="177180"/>
                  </a:moveTo>
                  <a:lnTo>
                    <a:pt x="0" y="0"/>
                  </a:lnTo>
                </a:path>
              </a:pathLst>
            </a:custGeom>
            <a:ln w="13550" cap="flat">
              <a:solidFill>
                <a:srgbClr val="0058AB">
                  <a:alpha val="100000"/>
                </a:srgbClr>
              </a:solidFill>
              <a:prstDash val="dot"/>
              <a:round/>
            </a:ln>
          </p:spPr>
          <p:txBody>
            <a:bodyPr/>
            <a:lstStyle/>
            <a:p/>
          </p:txBody>
        </p:sp>
        <p:sp>
          <p:nvSpPr>
            <p:cNvPr id="36" name="pl36"/>
            <p:cNvSpPr/>
            <p:nvPr/>
          </p:nvSpPr>
          <p:spPr>
            <a:xfrm>
              <a:off x="4463565" y="3860616"/>
              <a:ext cx="0" cy="177180"/>
            </a:xfrm>
            <a:custGeom>
              <a:avLst/>
              <a:pathLst>
                <a:path w="0" h="177180">
                  <a:moveTo>
                    <a:pt x="0" y="177180"/>
                  </a:moveTo>
                  <a:lnTo>
                    <a:pt x="0" y="0"/>
                  </a:lnTo>
                </a:path>
              </a:pathLst>
            </a:custGeom>
            <a:ln w="13550" cap="flat">
              <a:solidFill>
                <a:srgbClr val="0058AB">
                  <a:alpha val="100000"/>
                </a:srgbClr>
              </a:solidFill>
              <a:prstDash val="dot"/>
              <a:round/>
            </a:ln>
          </p:spPr>
          <p:txBody>
            <a:bodyPr/>
            <a:lstStyle/>
            <a:p/>
          </p:txBody>
        </p:sp>
        <p:sp>
          <p:nvSpPr>
            <p:cNvPr id="37" name="pg37"/>
            <p:cNvSpPr/>
            <p:nvPr/>
          </p:nvSpPr>
          <p:spPr>
            <a:xfrm>
              <a:off x="884975" y="438465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915328" y="441347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9" name="pg39"/>
            <p:cNvSpPr/>
            <p:nvPr/>
          </p:nvSpPr>
          <p:spPr>
            <a:xfrm>
              <a:off x="1588995" y="462089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1619349" y="465094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1" name="pg41"/>
            <p:cNvSpPr/>
            <p:nvPr/>
          </p:nvSpPr>
          <p:spPr>
            <a:xfrm>
              <a:off x="2293016" y="438465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2323369" y="441347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3" name="pg43"/>
            <p:cNvSpPr/>
            <p:nvPr/>
          </p:nvSpPr>
          <p:spPr>
            <a:xfrm>
              <a:off x="2997036" y="426653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027389" y="429535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5" name="pg45"/>
            <p:cNvSpPr/>
            <p:nvPr/>
          </p:nvSpPr>
          <p:spPr>
            <a:xfrm>
              <a:off x="3532117" y="414841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3562471" y="417723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47" name="pg47"/>
            <p:cNvSpPr/>
            <p:nvPr/>
          </p:nvSpPr>
          <p:spPr>
            <a:xfrm>
              <a:off x="4236138" y="397123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266491" y="4000003"/>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49" name="pg49"/>
            <p:cNvSpPr/>
            <p:nvPr/>
          </p:nvSpPr>
          <p:spPr>
            <a:xfrm>
              <a:off x="4376942" y="379405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50" name="tx50"/>
            <p:cNvSpPr/>
            <p:nvPr/>
          </p:nvSpPr>
          <p:spPr>
            <a:xfrm>
              <a:off x="4407295" y="382287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51" name="tx51"/>
            <p:cNvSpPr/>
            <p:nvPr/>
          </p:nvSpPr>
          <p:spPr>
            <a:xfrm>
              <a:off x="4523855" y="464839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2" name="tx52"/>
            <p:cNvSpPr/>
            <p:nvPr/>
          </p:nvSpPr>
          <p:spPr>
            <a:xfrm>
              <a:off x="4523855" y="470771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53" name="tx53"/>
            <p:cNvSpPr/>
            <p:nvPr/>
          </p:nvSpPr>
          <p:spPr>
            <a:xfrm>
              <a:off x="641260" y="494011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4" name="tx54"/>
            <p:cNvSpPr/>
            <p:nvPr/>
          </p:nvSpPr>
          <p:spPr>
            <a:xfrm>
              <a:off x="577692" y="434951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5" name="tx55"/>
            <p:cNvSpPr/>
            <p:nvPr/>
          </p:nvSpPr>
          <p:spPr>
            <a:xfrm>
              <a:off x="577692" y="375891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a:off x="577692" y="3168261"/>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7" name="tx57"/>
            <p:cNvSpPr/>
            <p:nvPr/>
          </p:nvSpPr>
          <p:spPr>
            <a:xfrm>
              <a:off x="577692" y="257771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8" name="tx58"/>
            <p:cNvSpPr/>
            <p:nvPr/>
          </p:nvSpPr>
          <p:spPr>
            <a:xfrm>
              <a:off x="577692" y="198711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59" name="tx59"/>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5" name="tx65"/>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6" name="tx66"/>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7" name="pl67"/>
            <p:cNvSpPr/>
            <p:nvPr/>
          </p:nvSpPr>
          <p:spPr>
            <a:xfrm>
              <a:off x="1065242"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8" name="pl68"/>
            <p:cNvSpPr/>
            <p:nvPr/>
          </p:nvSpPr>
          <p:spPr>
            <a:xfrm>
              <a:off x="1065242"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9" name="pl69"/>
            <p:cNvSpPr/>
            <p:nvPr/>
          </p:nvSpPr>
          <p:spPr>
            <a:xfrm>
              <a:off x="2946047"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70" name="pl70"/>
            <p:cNvSpPr/>
            <p:nvPr/>
          </p:nvSpPr>
          <p:spPr>
            <a:xfrm>
              <a:off x="3708501"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71" name="tx71"/>
            <p:cNvSpPr/>
            <p:nvPr/>
          </p:nvSpPr>
          <p:spPr>
            <a:xfrm>
              <a:off x="1332342" y="6093143"/>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Bosnia and Herzegovina</a:t>
              </a:r>
            </a:p>
          </p:txBody>
        </p:sp>
        <p:sp>
          <p:nvSpPr>
            <p:cNvPr id="72" name="tx72"/>
            <p:cNvSpPr/>
            <p:nvPr/>
          </p:nvSpPr>
          <p:spPr>
            <a:xfrm>
              <a:off x="3213147"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3" name="tx73"/>
            <p:cNvSpPr/>
            <p:nvPr/>
          </p:nvSpPr>
          <p:spPr>
            <a:xfrm>
              <a:off x="3975601" y="61191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74" name="tx74"/>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5" name="pl75"/>
            <p:cNvSpPr/>
            <p:nvPr/>
          </p:nvSpPr>
          <p:spPr>
            <a:xfrm>
              <a:off x="5132709" y="527805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468745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409685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8" name="pl78"/>
            <p:cNvSpPr/>
            <p:nvPr/>
          </p:nvSpPr>
          <p:spPr>
            <a:xfrm>
              <a:off x="5132709" y="350625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9" name="pl79"/>
            <p:cNvSpPr/>
            <p:nvPr/>
          </p:nvSpPr>
          <p:spPr>
            <a:xfrm>
              <a:off x="5132709" y="291565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0" name="pl80"/>
            <p:cNvSpPr/>
            <p:nvPr/>
          </p:nvSpPr>
          <p:spPr>
            <a:xfrm>
              <a:off x="5132709" y="232505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1" name="pl81"/>
            <p:cNvSpPr/>
            <p:nvPr/>
          </p:nvSpPr>
          <p:spPr>
            <a:xfrm>
              <a:off x="5132709" y="498275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132709" y="439215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3" name="pl83"/>
            <p:cNvSpPr/>
            <p:nvPr/>
          </p:nvSpPr>
          <p:spPr>
            <a:xfrm>
              <a:off x="5132709" y="380155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4" name="pl84"/>
            <p:cNvSpPr/>
            <p:nvPr/>
          </p:nvSpPr>
          <p:spPr>
            <a:xfrm>
              <a:off x="5132709" y="321095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5" name="pl85"/>
            <p:cNvSpPr/>
            <p:nvPr/>
          </p:nvSpPr>
          <p:spPr>
            <a:xfrm>
              <a:off x="5132709" y="262035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6" name="pl86"/>
            <p:cNvSpPr/>
            <p:nvPr/>
          </p:nvSpPr>
          <p:spPr>
            <a:xfrm>
              <a:off x="5132709" y="202975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308715" y="2325056"/>
              <a:ext cx="3520101" cy="2834880"/>
            </a:xfrm>
            <a:custGeom>
              <a:avLst/>
              <a:pathLst>
                <a:path w="3520101" h="2834880">
                  <a:moveTo>
                    <a:pt x="0" y="2008040"/>
                  </a:moveTo>
                  <a:lnTo>
                    <a:pt x="140804" y="2539580"/>
                  </a:lnTo>
                  <a:lnTo>
                    <a:pt x="281608" y="2834880"/>
                  </a:lnTo>
                  <a:lnTo>
                    <a:pt x="422412" y="2067100"/>
                  </a:lnTo>
                  <a:lnTo>
                    <a:pt x="563216" y="2362400"/>
                  </a:lnTo>
                  <a:lnTo>
                    <a:pt x="704020" y="2362400"/>
                  </a:lnTo>
                  <a:lnTo>
                    <a:pt x="844824" y="2067100"/>
                  </a:lnTo>
                  <a:lnTo>
                    <a:pt x="985628" y="2657700"/>
                  </a:lnTo>
                  <a:lnTo>
                    <a:pt x="1126432" y="1948980"/>
                  </a:lnTo>
                  <a:lnTo>
                    <a:pt x="1267236" y="2539580"/>
                  </a:lnTo>
                  <a:lnTo>
                    <a:pt x="1408040" y="2421460"/>
                  </a:lnTo>
                  <a:lnTo>
                    <a:pt x="1548844" y="2362400"/>
                  </a:lnTo>
                  <a:lnTo>
                    <a:pt x="1689648" y="2598640"/>
                  </a:lnTo>
                  <a:lnTo>
                    <a:pt x="1830452" y="2539580"/>
                  </a:lnTo>
                  <a:lnTo>
                    <a:pt x="1971256" y="2480520"/>
                  </a:lnTo>
                  <a:lnTo>
                    <a:pt x="2112061" y="2244280"/>
                  </a:lnTo>
                  <a:lnTo>
                    <a:pt x="2252865" y="1240260"/>
                  </a:lnTo>
                  <a:lnTo>
                    <a:pt x="2393669" y="1181200"/>
                  </a:lnTo>
                  <a:lnTo>
                    <a:pt x="2534473" y="1240260"/>
                  </a:lnTo>
                  <a:lnTo>
                    <a:pt x="2675277" y="2008040"/>
                  </a:lnTo>
                  <a:lnTo>
                    <a:pt x="2816081" y="1476500"/>
                  </a:lnTo>
                  <a:lnTo>
                    <a:pt x="2956885" y="1004020"/>
                  </a:lnTo>
                  <a:lnTo>
                    <a:pt x="3097689" y="767780"/>
                  </a:lnTo>
                  <a:lnTo>
                    <a:pt x="3238493" y="590600"/>
                  </a:lnTo>
                  <a:lnTo>
                    <a:pt x="3379297" y="1240260"/>
                  </a:lnTo>
                  <a:lnTo>
                    <a:pt x="3520101" y="0"/>
                  </a:lnTo>
                </a:path>
              </a:pathLst>
            </a:custGeom>
            <a:ln w="27101" cap="flat">
              <a:solidFill>
                <a:srgbClr val="0058AB">
                  <a:alpha val="80000"/>
                </a:srgbClr>
              </a:solidFill>
              <a:prstDash val="solid"/>
              <a:round/>
            </a:ln>
          </p:spPr>
          <p:txBody>
            <a:bodyPr/>
            <a:lstStyle/>
            <a:p/>
          </p:txBody>
        </p:sp>
        <p:sp>
          <p:nvSpPr>
            <p:cNvPr id="95" name="pl95"/>
            <p:cNvSpPr/>
            <p:nvPr/>
          </p:nvSpPr>
          <p:spPr>
            <a:xfrm>
              <a:off x="5308715" y="4155916"/>
              <a:ext cx="3520101" cy="531540"/>
            </a:xfrm>
            <a:custGeom>
              <a:avLst/>
              <a:pathLst>
                <a:path w="3520101" h="531540">
                  <a:moveTo>
                    <a:pt x="0" y="0"/>
                  </a:moveTo>
                  <a:lnTo>
                    <a:pt x="140804" y="59060"/>
                  </a:lnTo>
                  <a:lnTo>
                    <a:pt x="281608" y="59060"/>
                  </a:lnTo>
                  <a:lnTo>
                    <a:pt x="422412" y="118120"/>
                  </a:lnTo>
                  <a:lnTo>
                    <a:pt x="563216" y="177180"/>
                  </a:lnTo>
                  <a:lnTo>
                    <a:pt x="704020" y="177180"/>
                  </a:lnTo>
                  <a:lnTo>
                    <a:pt x="844824" y="236240"/>
                  </a:lnTo>
                  <a:lnTo>
                    <a:pt x="985628" y="295300"/>
                  </a:lnTo>
                  <a:lnTo>
                    <a:pt x="1126432" y="354360"/>
                  </a:lnTo>
                  <a:lnTo>
                    <a:pt x="1267236" y="413420"/>
                  </a:lnTo>
                  <a:lnTo>
                    <a:pt x="1408040" y="472480"/>
                  </a:lnTo>
                  <a:lnTo>
                    <a:pt x="1548844" y="472480"/>
                  </a:lnTo>
                  <a:lnTo>
                    <a:pt x="1689648" y="472480"/>
                  </a:lnTo>
                  <a:lnTo>
                    <a:pt x="1830452" y="472480"/>
                  </a:lnTo>
                  <a:lnTo>
                    <a:pt x="1971256" y="472480"/>
                  </a:lnTo>
                  <a:lnTo>
                    <a:pt x="2112061" y="531540"/>
                  </a:lnTo>
                  <a:lnTo>
                    <a:pt x="2252865" y="472480"/>
                  </a:lnTo>
                  <a:lnTo>
                    <a:pt x="2393669" y="472480"/>
                  </a:lnTo>
                  <a:lnTo>
                    <a:pt x="2534473" y="531540"/>
                  </a:lnTo>
                  <a:lnTo>
                    <a:pt x="2675277" y="531540"/>
                  </a:lnTo>
                  <a:lnTo>
                    <a:pt x="2816081" y="531540"/>
                  </a:lnTo>
                  <a:lnTo>
                    <a:pt x="2956885" y="472480"/>
                  </a:lnTo>
                  <a:lnTo>
                    <a:pt x="3097689" y="413420"/>
                  </a:lnTo>
                  <a:lnTo>
                    <a:pt x="3238493" y="413420"/>
                  </a:lnTo>
                  <a:lnTo>
                    <a:pt x="3379297" y="472480"/>
                  </a:lnTo>
                  <a:lnTo>
                    <a:pt x="3520101" y="472480"/>
                  </a:lnTo>
                </a:path>
              </a:pathLst>
            </a:custGeom>
            <a:ln w="27101" cap="flat">
              <a:solidFill>
                <a:srgbClr val="1CABE2">
                  <a:alpha val="80000"/>
                </a:srgbClr>
              </a:solidFill>
              <a:prstDash val="solid"/>
              <a:round/>
            </a:ln>
          </p:spPr>
          <p:txBody>
            <a:bodyPr/>
            <a:lstStyle/>
            <a:p/>
          </p:txBody>
        </p:sp>
        <p:sp>
          <p:nvSpPr>
            <p:cNvPr id="96" name="pl96"/>
            <p:cNvSpPr/>
            <p:nvPr/>
          </p:nvSpPr>
          <p:spPr>
            <a:xfrm>
              <a:off x="5308715" y="4746516"/>
              <a:ext cx="3520101" cy="295300"/>
            </a:xfrm>
            <a:custGeom>
              <a:avLst/>
              <a:pathLst>
                <a:path w="3520101" h="295300">
                  <a:moveTo>
                    <a:pt x="0" y="0"/>
                  </a:moveTo>
                  <a:lnTo>
                    <a:pt x="140804" y="59060"/>
                  </a:lnTo>
                  <a:lnTo>
                    <a:pt x="281608" y="118120"/>
                  </a:lnTo>
                  <a:lnTo>
                    <a:pt x="422412" y="177180"/>
                  </a:lnTo>
                  <a:lnTo>
                    <a:pt x="563216" y="118120"/>
                  </a:lnTo>
                  <a:lnTo>
                    <a:pt x="704020" y="118120"/>
                  </a:lnTo>
                  <a:lnTo>
                    <a:pt x="844824" y="236240"/>
                  </a:lnTo>
                  <a:lnTo>
                    <a:pt x="985628" y="177180"/>
                  </a:lnTo>
                  <a:lnTo>
                    <a:pt x="1126432" y="177180"/>
                  </a:lnTo>
                  <a:lnTo>
                    <a:pt x="1267236" y="177180"/>
                  </a:lnTo>
                  <a:lnTo>
                    <a:pt x="1408040" y="177180"/>
                  </a:lnTo>
                  <a:lnTo>
                    <a:pt x="1548844" y="295300"/>
                  </a:lnTo>
                  <a:lnTo>
                    <a:pt x="1689648" y="177180"/>
                  </a:lnTo>
                  <a:lnTo>
                    <a:pt x="1830452" y="177180"/>
                  </a:lnTo>
                  <a:lnTo>
                    <a:pt x="1971256" y="118120"/>
                  </a:lnTo>
                  <a:lnTo>
                    <a:pt x="2112061" y="118120"/>
                  </a:lnTo>
                  <a:lnTo>
                    <a:pt x="2252865" y="118120"/>
                  </a:lnTo>
                  <a:lnTo>
                    <a:pt x="2393669" y="236240"/>
                  </a:lnTo>
                  <a:lnTo>
                    <a:pt x="2534473" y="118120"/>
                  </a:lnTo>
                  <a:lnTo>
                    <a:pt x="2675277" y="177180"/>
                  </a:lnTo>
                  <a:lnTo>
                    <a:pt x="2816081" y="59060"/>
                  </a:lnTo>
                  <a:lnTo>
                    <a:pt x="2956885" y="118120"/>
                  </a:lnTo>
                  <a:lnTo>
                    <a:pt x="3097689" y="59060"/>
                  </a:lnTo>
                  <a:lnTo>
                    <a:pt x="3238493" y="59060"/>
                  </a:lnTo>
                  <a:lnTo>
                    <a:pt x="3379297" y="177180"/>
                  </a:lnTo>
                  <a:lnTo>
                    <a:pt x="3520101" y="59060"/>
                  </a:lnTo>
                </a:path>
              </a:pathLst>
            </a:custGeom>
            <a:ln w="27101" cap="flat">
              <a:solidFill>
                <a:srgbClr val="00833D">
                  <a:alpha val="80000"/>
                </a:srgbClr>
              </a:solidFill>
              <a:prstDash val="solid"/>
              <a:round/>
            </a:ln>
          </p:spPr>
          <p:txBody>
            <a:bodyPr/>
            <a:lstStyle/>
            <a:p/>
          </p:txBody>
        </p:sp>
        <p:sp>
          <p:nvSpPr>
            <p:cNvPr id="97" name="pl97"/>
            <p:cNvSpPr/>
            <p:nvPr/>
          </p:nvSpPr>
          <p:spPr>
            <a:xfrm>
              <a:off x="5308715" y="2325056"/>
              <a:ext cx="3520101" cy="2834880"/>
            </a:xfrm>
            <a:custGeom>
              <a:avLst/>
              <a:pathLst>
                <a:path w="3520101" h="2834880">
                  <a:moveTo>
                    <a:pt x="0" y="2008040"/>
                  </a:moveTo>
                  <a:lnTo>
                    <a:pt x="140804" y="2539580"/>
                  </a:lnTo>
                  <a:lnTo>
                    <a:pt x="281608" y="2834880"/>
                  </a:lnTo>
                  <a:lnTo>
                    <a:pt x="422412" y="2067100"/>
                  </a:lnTo>
                  <a:lnTo>
                    <a:pt x="563216" y="2362400"/>
                  </a:lnTo>
                  <a:lnTo>
                    <a:pt x="704020" y="2362400"/>
                  </a:lnTo>
                  <a:lnTo>
                    <a:pt x="844824" y="2067100"/>
                  </a:lnTo>
                  <a:lnTo>
                    <a:pt x="985628" y="2657700"/>
                  </a:lnTo>
                  <a:lnTo>
                    <a:pt x="1126432" y="1948980"/>
                  </a:lnTo>
                  <a:lnTo>
                    <a:pt x="1267236" y="2539580"/>
                  </a:lnTo>
                  <a:lnTo>
                    <a:pt x="1408040" y="2421460"/>
                  </a:lnTo>
                  <a:lnTo>
                    <a:pt x="1548844" y="2362400"/>
                  </a:lnTo>
                  <a:lnTo>
                    <a:pt x="1689648" y="2598640"/>
                  </a:lnTo>
                  <a:lnTo>
                    <a:pt x="1830452" y="2539580"/>
                  </a:lnTo>
                  <a:lnTo>
                    <a:pt x="1971256" y="2480520"/>
                  </a:lnTo>
                  <a:lnTo>
                    <a:pt x="2112061" y="2244280"/>
                  </a:lnTo>
                  <a:lnTo>
                    <a:pt x="2252865" y="1240260"/>
                  </a:lnTo>
                  <a:lnTo>
                    <a:pt x="2393669" y="1181200"/>
                  </a:lnTo>
                  <a:lnTo>
                    <a:pt x="2534473" y="1240260"/>
                  </a:lnTo>
                  <a:lnTo>
                    <a:pt x="2675277" y="2008040"/>
                  </a:lnTo>
                  <a:lnTo>
                    <a:pt x="2816081" y="1476500"/>
                  </a:lnTo>
                  <a:lnTo>
                    <a:pt x="2956885" y="1004020"/>
                  </a:lnTo>
                  <a:lnTo>
                    <a:pt x="3097689" y="767780"/>
                  </a:lnTo>
                  <a:lnTo>
                    <a:pt x="3238493" y="590600"/>
                  </a:lnTo>
                  <a:lnTo>
                    <a:pt x="3379297" y="1240260"/>
                  </a:lnTo>
                  <a:lnTo>
                    <a:pt x="3520101" y="0"/>
                  </a:lnTo>
                </a:path>
              </a:pathLst>
            </a:custGeom>
            <a:ln w="43362" cap="flat">
              <a:solidFill>
                <a:srgbClr val="000000">
                  <a:alpha val="100000"/>
                </a:srgbClr>
              </a:solidFill>
              <a:prstDash val="solid"/>
              <a:round/>
            </a:ln>
          </p:spPr>
          <p:txBody>
            <a:bodyPr/>
            <a:lstStyle/>
            <a:p/>
          </p:txBody>
        </p:sp>
        <p:sp>
          <p:nvSpPr>
            <p:cNvPr id="98" name="pl98"/>
            <p:cNvSpPr/>
            <p:nvPr/>
          </p:nvSpPr>
          <p:spPr>
            <a:xfrm>
              <a:off x="5308715" y="2325056"/>
              <a:ext cx="3520101" cy="2834880"/>
            </a:xfrm>
            <a:custGeom>
              <a:avLst/>
              <a:pathLst>
                <a:path w="3520101" h="2834880">
                  <a:moveTo>
                    <a:pt x="0" y="2008040"/>
                  </a:moveTo>
                  <a:lnTo>
                    <a:pt x="140804" y="2539580"/>
                  </a:lnTo>
                  <a:lnTo>
                    <a:pt x="281608" y="2834880"/>
                  </a:lnTo>
                  <a:lnTo>
                    <a:pt x="422412" y="2067100"/>
                  </a:lnTo>
                  <a:lnTo>
                    <a:pt x="563216" y="2362400"/>
                  </a:lnTo>
                  <a:lnTo>
                    <a:pt x="704020" y="2362400"/>
                  </a:lnTo>
                  <a:lnTo>
                    <a:pt x="844824" y="2067100"/>
                  </a:lnTo>
                  <a:lnTo>
                    <a:pt x="985628" y="2657700"/>
                  </a:lnTo>
                  <a:lnTo>
                    <a:pt x="1126432" y="1948980"/>
                  </a:lnTo>
                  <a:lnTo>
                    <a:pt x="1267236" y="2539580"/>
                  </a:lnTo>
                  <a:lnTo>
                    <a:pt x="1408040" y="2421460"/>
                  </a:lnTo>
                  <a:lnTo>
                    <a:pt x="1548844" y="2362400"/>
                  </a:lnTo>
                  <a:lnTo>
                    <a:pt x="1689648" y="2598640"/>
                  </a:lnTo>
                  <a:lnTo>
                    <a:pt x="1830452" y="2539580"/>
                  </a:lnTo>
                  <a:lnTo>
                    <a:pt x="1971256" y="2480520"/>
                  </a:lnTo>
                  <a:lnTo>
                    <a:pt x="2112061" y="2244280"/>
                  </a:lnTo>
                  <a:lnTo>
                    <a:pt x="2252865" y="1240260"/>
                  </a:lnTo>
                  <a:lnTo>
                    <a:pt x="2393669" y="1181200"/>
                  </a:lnTo>
                  <a:lnTo>
                    <a:pt x="2534473" y="1240260"/>
                  </a:lnTo>
                  <a:lnTo>
                    <a:pt x="2675277" y="2008040"/>
                  </a:lnTo>
                  <a:lnTo>
                    <a:pt x="2816081" y="1476500"/>
                  </a:lnTo>
                  <a:lnTo>
                    <a:pt x="2956885" y="1004020"/>
                  </a:lnTo>
                  <a:lnTo>
                    <a:pt x="3097689" y="767780"/>
                  </a:lnTo>
                  <a:lnTo>
                    <a:pt x="3238493" y="590600"/>
                  </a:lnTo>
                  <a:lnTo>
                    <a:pt x="3379297" y="1240260"/>
                  </a:lnTo>
                  <a:lnTo>
                    <a:pt x="3520101" y="0"/>
                  </a:lnTo>
                </a:path>
              </a:pathLst>
            </a:custGeom>
            <a:ln w="27101" cap="flat">
              <a:solidFill>
                <a:srgbClr val="0058AB">
                  <a:alpha val="100000"/>
                </a:srgbClr>
              </a:solidFill>
              <a:prstDash val="solid"/>
              <a:round/>
            </a:ln>
          </p:spPr>
          <p:txBody>
            <a:bodyPr/>
            <a:lstStyle/>
            <a:p/>
          </p:txBody>
        </p:sp>
        <p:sp>
          <p:nvSpPr>
            <p:cNvPr id="99" name="pl99"/>
            <p:cNvSpPr/>
            <p:nvPr/>
          </p:nvSpPr>
          <p:spPr>
            <a:xfrm>
              <a:off x="5132709" y="498275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100" name="pl100"/>
            <p:cNvSpPr/>
            <p:nvPr/>
          </p:nvSpPr>
          <p:spPr>
            <a:xfrm>
              <a:off x="5308715" y="4155916"/>
              <a:ext cx="0" cy="177180"/>
            </a:xfrm>
            <a:custGeom>
              <a:avLst/>
              <a:pathLst>
                <a:path w="0" h="177180">
                  <a:moveTo>
                    <a:pt x="0" y="17718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012735" y="4510276"/>
              <a:ext cx="0" cy="177180"/>
            </a:xfrm>
            <a:custGeom>
              <a:avLst/>
              <a:pathLst>
                <a:path w="0" h="177180">
                  <a:moveTo>
                    <a:pt x="0" y="17718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16755" y="4569336"/>
              <a:ext cx="0" cy="177180"/>
            </a:xfrm>
            <a:custGeom>
              <a:avLst/>
              <a:pathLst>
                <a:path w="0" h="177180">
                  <a:moveTo>
                    <a:pt x="0" y="17718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420776" y="4392156"/>
              <a:ext cx="0" cy="177180"/>
            </a:xfrm>
            <a:custGeom>
              <a:avLst/>
              <a:pathLst>
                <a:path w="0" h="177180">
                  <a:moveTo>
                    <a:pt x="0" y="17718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983992" y="4155916"/>
              <a:ext cx="0" cy="177180"/>
            </a:xfrm>
            <a:custGeom>
              <a:avLst/>
              <a:pathLst>
                <a:path w="0" h="177180">
                  <a:moveTo>
                    <a:pt x="0" y="17718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8688012" y="3388136"/>
              <a:ext cx="0" cy="177180"/>
            </a:xfrm>
            <a:custGeom>
              <a:avLst/>
              <a:pathLst>
                <a:path w="0" h="177180">
                  <a:moveTo>
                    <a:pt x="0" y="17718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828816" y="2147876"/>
              <a:ext cx="0" cy="177180"/>
            </a:xfrm>
            <a:custGeom>
              <a:avLst/>
              <a:pathLst>
                <a:path w="0" h="177180">
                  <a:moveTo>
                    <a:pt x="0" y="177180"/>
                  </a:moveTo>
                  <a:lnTo>
                    <a:pt x="0" y="0"/>
                  </a:lnTo>
                </a:path>
              </a:pathLst>
            </a:custGeom>
            <a:ln w="13550" cap="flat">
              <a:solidFill>
                <a:srgbClr val="0058AB">
                  <a:alpha val="100000"/>
                </a:srgbClr>
              </a:solidFill>
              <a:prstDash val="dot"/>
              <a:round/>
            </a:ln>
          </p:spPr>
          <p:txBody>
            <a:bodyPr/>
            <a:lstStyle/>
            <a:p/>
          </p:txBody>
        </p:sp>
        <p:sp>
          <p:nvSpPr>
            <p:cNvPr id="107" name="pg107"/>
            <p:cNvSpPr/>
            <p:nvPr/>
          </p:nvSpPr>
          <p:spPr>
            <a:xfrm>
              <a:off x="5222091" y="408935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5252444" y="411940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9" name="pg109"/>
            <p:cNvSpPr/>
            <p:nvPr/>
          </p:nvSpPr>
          <p:spPr>
            <a:xfrm>
              <a:off x="5954246" y="44437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5984600" y="4473816"/>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11" name="pg111"/>
            <p:cNvSpPr/>
            <p:nvPr/>
          </p:nvSpPr>
          <p:spPr>
            <a:xfrm>
              <a:off x="6658267" y="450277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2" name="tx112"/>
            <p:cNvSpPr/>
            <p:nvPr/>
          </p:nvSpPr>
          <p:spPr>
            <a:xfrm>
              <a:off x="6688620" y="4533123"/>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13" name="pg113"/>
            <p:cNvSpPr/>
            <p:nvPr/>
          </p:nvSpPr>
          <p:spPr>
            <a:xfrm>
              <a:off x="7362287" y="432559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4" name="tx114"/>
            <p:cNvSpPr/>
            <p:nvPr/>
          </p:nvSpPr>
          <p:spPr>
            <a:xfrm>
              <a:off x="7392640" y="4356882"/>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15" name="pg115"/>
            <p:cNvSpPr/>
            <p:nvPr/>
          </p:nvSpPr>
          <p:spPr>
            <a:xfrm>
              <a:off x="7897368" y="408935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6" name="tx116"/>
            <p:cNvSpPr/>
            <p:nvPr/>
          </p:nvSpPr>
          <p:spPr>
            <a:xfrm>
              <a:off x="7927722" y="411940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17" name="pg117"/>
            <p:cNvSpPr/>
            <p:nvPr/>
          </p:nvSpPr>
          <p:spPr>
            <a:xfrm>
              <a:off x="8601388" y="332157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8" name="tx118"/>
            <p:cNvSpPr/>
            <p:nvPr/>
          </p:nvSpPr>
          <p:spPr>
            <a:xfrm>
              <a:off x="8631742" y="335162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119" name="pg119"/>
            <p:cNvSpPr/>
            <p:nvPr/>
          </p:nvSpPr>
          <p:spPr>
            <a:xfrm>
              <a:off x="8742193" y="208131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20" name="tx120"/>
            <p:cNvSpPr/>
            <p:nvPr/>
          </p:nvSpPr>
          <p:spPr>
            <a:xfrm>
              <a:off x="8772546" y="2110428"/>
              <a:ext cx="112540" cy="73660"/>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45</a:t>
              </a:r>
            </a:p>
          </p:txBody>
        </p:sp>
        <p:sp>
          <p:nvSpPr>
            <p:cNvPr id="121" name="tx121"/>
            <p:cNvSpPr/>
            <p:nvPr/>
          </p:nvSpPr>
          <p:spPr>
            <a:xfrm>
              <a:off x="8889106" y="458795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22" name="tx122"/>
            <p:cNvSpPr/>
            <p:nvPr/>
          </p:nvSpPr>
          <p:spPr>
            <a:xfrm>
              <a:off x="8889106" y="476508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23" name="tx123"/>
            <p:cNvSpPr/>
            <p:nvPr/>
          </p:nvSpPr>
          <p:spPr>
            <a:xfrm>
              <a:off x="5006511" y="494011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4" name="tx124"/>
            <p:cNvSpPr/>
            <p:nvPr/>
          </p:nvSpPr>
          <p:spPr>
            <a:xfrm>
              <a:off x="4942943" y="434951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5" name="tx125"/>
            <p:cNvSpPr/>
            <p:nvPr/>
          </p:nvSpPr>
          <p:spPr>
            <a:xfrm>
              <a:off x="4942943" y="375891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6" name="tx126"/>
            <p:cNvSpPr/>
            <p:nvPr/>
          </p:nvSpPr>
          <p:spPr>
            <a:xfrm>
              <a:off x="4942943" y="3168261"/>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27" name="tx127"/>
            <p:cNvSpPr/>
            <p:nvPr/>
          </p:nvSpPr>
          <p:spPr>
            <a:xfrm>
              <a:off x="4942943" y="257771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28" name="tx128"/>
            <p:cNvSpPr/>
            <p:nvPr/>
          </p:nvSpPr>
          <p:spPr>
            <a:xfrm>
              <a:off x="4942943" y="198711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29" name="tx129"/>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0" name="tx130"/>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1" name="tx131"/>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2" name="tx132"/>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3" name="tx133"/>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7" name="pl137"/>
            <p:cNvSpPr/>
            <p:nvPr/>
          </p:nvSpPr>
          <p:spPr>
            <a:xfrm>
              <a:off x="5430493"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8" name="pl138"/>
            <p:cNvSpPr/>
            <p:nvPr/>
          </p:nvSpPr>
          <p:spPr>
            <a:xfrm>
              <a:off x="5430493"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9" name="pl139"/>
            <p:cNvSpPr/>
            <p:nvPr/>
          </p:nvSpPr>
          <p:spPr>
            <a:xfrm>
              <a:off x="7311298"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40" name="pl140"/>
            <p:cNvSpPr/>
            <p:nvPr/>
          </p:nvSpPr>
          <p:spPr>
            <a:xfrm>
              <a:off x="8073752"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41" name="tx141"/>
            <p:cNvSpPr/>
            <p:nvPr/>
          </p:nvSpPr>
          <p:spPr>
            <a:xfrm>
              <a:off x="5697593" y="6093143"/>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Bosnia and Herzegovina</a:t>
              </a:r>
            </a:p>
          </p:txBody>
        </p:sp>
        <p:sp>
          <p:nvSpPr>
            <p:cNvPr id="142" name="tx142"/>
            <p:cNvSpPr/>
            <p:nvPr/>
          </p:nvSpPr>
          <p:spPr>
            <a:xfrm>
              <a:off x="7578397"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43" name="tx143"/>
            <p:cNvSpPr/>
            <p:nvPr/>
          </p:nvSpPr>
          <p:spPr>
            <a:xfrm>
              <a:off x="8340852" y="61191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44" name="tx144"/>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7" name="tx147"/>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16% of children who received DTP1 did not receive DTP3 (left), and 45% of children who received DTP1 did not receive MCV1 (right).
The high DTP drop-out rate implies poor ability to provide a complete series of vaccines early in life. The high DTP-MCV drop-out rate implies poor retention in immunization programmes and ability to provide a full course of vaccines in infancy (up to one year).
In 2025, Bosnia and Herzegovina DTP drop-out was higher than the global rate, while DTP-MCV drop-out was higher than the global rate.</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high in Bosnia and Herzegovina, indicating poor retention of children in immunization programmes, and the need for stronger follow-up of those initially reached.</a:t>
            </a:r>
          </a:p>
        </p:txBody>
      </p:sp>
      <p:grpSp xmlns:pic="http://schemas.openxmlformats.org/drawingml/2006/picture">
        <p:nvGrpSpPr>
          <p:cNvPr id="150" name=""/>
          <p:cNvGrpSpPr/>
          <p:nvPr/>
        </p:nvGrpSpPr>
        <p:grpSpPr>
          <a:xfrm>
            <a:off x="292608" y="1097280"/>
            <a:ext cx="8595360" cy="28575"/>
            <a:chOff x="292608" y="1097280"/>
            <a:chExt cx="8595360" cy="28575"/>
          </a:xfrm>
        </p:grpSpPr>
        <p:sp>
          <p:nvSpPr>
            <p:cNvPr id="15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51064"/>
              <a:ext cx="2135265" cy="97318"/>
            </a:xfrm>
            <a:custGeom>
              <a:avLst/>
              <a:pathLst>
                <a:path w="2135265" h="97318">
                  <a:moveTo>
                    <a:pt x="0" y="69513"/>
                  </a:moveTo>
                  <a:lnTo>
                    <a:pt x="85410" y="41708"/>
                  </a:lnTo>
                  <a:lnTo>
                    <a:pt x="170821" y="97318"/>
                  </a:lnTo>
                  <a:lnTo>
                    <a:pt x="256231" y="55610"/>
                  </a:lnTo>
                  <a:lnTo>
                    <a:pt x="341642" y="41708"/>
                  </a:lnTo>
                  <a:lnTo>
                    <a:pt x="427053" y="41708"/>
                  </a:lnTo>
                  <a:lnTo>
                    <a:pt x="512463" y="13902"/>
                  </a:lnTo>
                  <a:lnTo>
                    <a:pt x="597874" y="0"/>
                  </a:lnTo>
                  <a:lnTo>
                    <a:pt x="683284" y="27805"/>
                  </a:lnTo>
                  <a:lnTo>
                    <a:pt x="768695" y="13902"/>
                  </a:lnTo>
                  <a:lnTo>
                    <a:pt x="854106" y="27805"/>
                  </a:lnTo>
                  <a:lnTo>
                    <a:pt x="939516" y="55610"/>
                  </a:lnTo>
                  <a:lnTo>
                    <a:pt x="1024927" y="27805"/>
                  </a:lnTo>
                  <a:lnTo>
                    <a:pt x="1110337" y="13902"/>
                  </a:lnTo>
                  <a:lnTo>
                    <a:pt x="1195748" y="0"/>
                  </a:lnTo>
                  <a:lnTo>
                    <a:pt x="1281159" y="41708"/>
                  </a:lnTo>
                  <a:lnTo>
                    <a:pt x="1366569" y="13902"/>
                  </a:lnTo>
                  <a:lnTo>
                    <a:pt x="1451980" y="13902"/>
                  </a:lnTo>
                  <a:lnTo>
                    <a:pt x="1537390" y="41708"/>
                  </a:lnTo>
                  <a:lnTo>
                    <a:pt x="1622801" y="69513"/>
                  </a:lnTo>
                  <a:lnTo>
                    <a:pt x="1708212" y="55610"/>
                  </a:lnTo>
                  <a:lnTo>
                    <a:pt x="1793622" y="55610"/>
                  </a:lnTo>
                  <a:lnTo>
                    <a:pt x="1879033" y="27805"/>
                  </a:lnTo>
                  <a:lnTo>
                    <a:pt x="1964443" y="41708"/>
                  </a:lnTo>
                  <a:lnTo>
                    <a:pt x="2049854" y="13902"/>
                  </a:lnTo>
                  <a:lnTo>
                    <a:pt x="2135265" y="41708"/>
                  </a:lnTo>
                </a:path>
              </a:pathLst>
            </a:custGeom>
            <a:ln w="27101" cap="flat">
              <a:solidFill>
                <a:srgbClr val="1CABE2">
                  <a:alpha val="100000"/>
                </a:srgbClr>
              </a:solidFill>
              <a:prstDash val="solid"/>
              <a:round/>
            </a:ln>
          </p:spPr>
          <p:txBody>
            <a:bodyPr/>
            <a:lstStyle/>
            <a:p/>
          </p:txBody>
        </p:sp>
        <p:sp>
          <p:nvSpPr>
            <p:cNvPr id="24" name="pt24"/>
            <p:cNvSpPr/>
            <p:nvPr/>
          </p:nvSpPr>
          <p:spPr>
            <a:xfrm>
              <a:off x="1038054"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8862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1379696"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469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63592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8862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062981" y="20608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14839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469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575444" y="20747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660855"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02826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1" name="tx51"/>
            <p:cNvSpPr/>
            <p:nvPr/>
          </p:nvSpPr>
          <p:spPr>
            <a:xfrm>
              <a:off x="3223926" y="2000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2" name="tx52"/>
            <p:cNvSpPr/>
            <p:nvPr/>
          </p:nvSpPr>
          <p:spPr>
            <a:xfrm>
              <a:off x="2624645" y="197937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3" name="tx53"/>
            <p:cNvSpPr/>
            <p:nvPr/>
          </p:nvSpPr>
          <p:spPr>
            <a:xfrm>
              <a:off x="3051698"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4115058"/>
              <a:ext cx="854106" cy="486593"/>
            </a:xfrm>
            <a:custGeom>
              <a:avLst/>
              <a:pathLst>
                <a:path w="854106" h="486593">
                  <a:moveTo>
                    <a:pt x="0" y="486593"/>
                  </a:moveTo>
                  <a:lnTo>
                    <a:pt x="85410" y="458788"/>
                  </a:lnTo>
                  <a:lnTo>
                    <a:pt x="170821" y="0"/>
                  </a:lnTo>
                  <a:lnTo>
                    <a:pt x="256231" y="27805"/>
                  </a:lnTo>
                  <a:lnTo>
                    <a:pt x="341642" y="27805"/>
                  </a:lnTo>
                  <a:lnTo>
                    <a:pt x="427053" y="55610"/>
                  </a:lnTo>
                  <a:lnTo>
                    <a:pt x="512463" y="83416"/>
                  </a:lnTo>
                  <a:lnTo>
                    <a:pt x="597874" y="69513"/>
                  </a:lnTo>
                  <a:lnTo>
                    <a:pt x="683284" y="83416"/>
                  </a:lnTo>
                  <a:lnTo>
                    <a:pt x="768695" y="0"/>
                  </a:lnTo>
                  <a:lnTo>
                    <a:pt x="854106" y="111221"/>
                  </a:lnTo>
                </a:path>
              </a:pathLst>
            </a:custGeom>
            <a:ln w="27101" cap="flat">
              <a:solidFill>
                <a:srgbClr val="1CABE2">
                  <a:alpha val="100000"/>
                </a:srgbClr>
              </a:solidFill>
              <a:prstDash val="solid"/>
              <a:round/>
            </a:ln>
          </p:spPr>
          <p:txBody>
            <a:bodyPr/>
            <a:lstStyle/>
            <a:p/>
          </p:txBody>
        </p:sp>
        <p:sp>
          <p:nvSpPr>
            <p:cNvPr id="74" name="pt74"/>
            <p:cNvSpPr/>
            <p:nvPr/>
          </p:nvSpPr>
          <p:spPr>
            <a:xfrm>
              <a:off x="2319213" y="45836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45557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40970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7" name="pt77"/>
            <p:cNvSpPr/>
            <p:nvPr/>
          </p:nvSpPr>
          <p:spPr>
            <a:xfrm>
              <a:off x="2575444" y="412481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8" name="pt78"/>
            <p:cNvSpPr/>
            <p:nvPr/>
          </p:nvSpPr>
          <p:spPr>
            <a:xfrm>
              <a:off x="2660855"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45093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86" name="tx86"/>
            <p:cNvSpPr/>
            <p:nvPr/>
          </p:nvSpPr>
          <p:spPr>
            <a:xfrm>
              <a:off x="3223926" y="413396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87" name="tx87"/>
            <p:cNvSpPr/>
            <p:nvPr/>
          </p:nvSpPr>
          <p:spPr>
            <a:xfrm>
              <a:off x="2624645" y="400170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88" name="tx88"/>
            <p:cNvSpPr/>
            <p:nvPr/>
          </p:nvSpPr>
          <p:spPr>
            <a:xfrm>
              <a:off x="3051698" y="39739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89" name="pl89"/>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50292" y="2078870"/>
              <a:ext cx="2135265" cy="180734"/>
            </a:xfrm>
            <a:custGeom>
              <a:avLst/>
              <a:pathLst>
                <a:path w="2135265" h="180734">
                  <a:moveTo>
                    <a:pt x="0" y="83416"/>
                  </a:moveTo>
                  <a:lnTo>
                    <a:pt x="85410" y="27805"/>
                  </a:lnTo>
                  <a:lnTo>
                    <a:pt x="170821" y="139026"/>
                  </a:lnTo>
                  <a:lnTo>
                    <a:pt x="256231" y="41708"/>
                  </a:lnTo>
                  <a:lnTo>
                    <a:pt x="341642" y="41708"/>
                  </a:lnTo>
                  <a:lnTo>
                    <a:pt x="427053" y="13902"/>
                  </a:lnTo>
                  <a:lnTo>
                    <a:pt x="512463" y="27805"/>
                  </a:lnTo>
                  <a:lnTo>
                    <a:pt x="597874" y="0"/>
                  </a:lnTo>
                  <a:lnTo>
                    <a:pt x="683284" y="13902"/>
                  </a:lnTo>
                  <a:lnTo>
                    <a:pt x="768695" y="13902"/>
                  </a:lnTo>
                  <a:lnTo>
                    <a:pt x="854106" y="13902"/>
                  </a:lnTo>
                  <a:lnTo>
                    <a:pt x="939516" y="27805"/>
                  </a:lnTo>
                  <a:lnTo>
                    <a:pt x="1024927" y="13902"/>
                  </a:lnTo>
                  <a:lnTo>
                    <a:pt x="1110337" y="27805"/>
                  </a:lnTo>
                  <a:lnTo>
                    <a:pt x="1195748" y="55610"/>
                  </a:lnTo>
                  <a:lnTo>
                    <a:pt x="1281159" y="97318"/>
                  </a:lnTo>
                  <a:lnTo>
                    <a:pt x="1366569" y="83416"/>
                  </a:lnTo>
                  <a:lnTo>
                    <a:pt x="1451980" y="55610"/>
                  </a:lnTo>
                  <a:lnTo>
                    <a:pt x="1537390" y="97318"/>
                  </a:lnTo>
                  <a:lnTo>
                    <a:pt x="1622801" y="97318"/>
                  </a:lnTo>
                  <a:lnTo>
                    <a:pt x="1708212" y="125124"/>
                  </a:lnTo>
                  <a:lnTo>
                    <a:pt x="1793622" y="152929"/>
                  </a:lnTo>
                  <a:lnTo>
                    <a:pt x="1879033" y="152929"/>
                  </a:lnTo>
                  <a:lnTo>
                    <a:pt x="1964443" y="152929"/>
                  </a:lnTo>
                  <a:lnTo>
                    <a:pt x="2049854" y="69513"/>
                  </a:lnTo>
                  <a:lnTo>
                    <a:pt x="2135265" y="180734"/>
                  </a:lnTo>
                </a:path>
              </a:pathLst>
            </a:custGeom>
            <a:ln w="27101" cap="flat">
              <a:solidFill>
                <a:srgbClr val="1CABE2">
                  <a:alpha val="100000"/>
                </a:srgbClr>
              </a:solidFill>
              <a:prstDash val="solid"/>
              <a:round/>
            </a:ln>
          </p:spPr>
          <p:txBody>
            <a:bodyPr/>
            <a:lstStyle/>
            <a:p/>
          </p:txBody>
        </p:sp>
        <p:sp>
          <p:nvSpPr>
            <p:cNvPr id="109" name="pt109"/>
            <p:cNvSpPr/>
            <p:nvPr/>
          </p:nvSpPr>
          <p:spPr>
            <a:xfrm>
              <a:off x="3832241"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3917652"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4003062"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4088473" y="21025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3" name="pt113"/>
            <p:cNvSpPr/>
            <p:nvPr/>
          </p:nvSpPr>
          <p:spPr>
            <a:xfrm>
              <a:off x="4173883"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4259294"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4344705" y="208862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6" name="pt116"/>
            <p:cNvSpPr/>
            <p:nvPr/>
          </p:nvSpPr>
          <p:spPr>
            <a:xfrm>
              <a:off x="4430115"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4515526"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4600936"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4686347"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771758"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4857168"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4942579"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5027989" y="211643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4" name="pt124"/>
            <p:cNvSpPr/>
            <p:nvPr/>
          </p:nvSpPr>
          <p:spPr>
            <a:xfrm>
              <a:off x="5113400"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5198811"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5284221" y="211643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5369632" y="21581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5455042"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5540453" y="21859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5625864"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5711274" y="221374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5796685"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5882095"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5967506"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tx135"/>
            <p:cNvSpPr/>
            <p:nvPr/>
          </p:nvSpPr>
          <p:spPr>
            <a:xfrm>
              <a:off x="3698362" y="20700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36" name="tx136"/>
            <p:cNvSpPr/>
            <p:nvPr/>
          </p:nvSpPr>
          <p:spPr>
            <a:xfrm>
              <a:off x="6018113" y="216729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37" name="tx137"/>
            <p:cNvSpPr/>
            <p:nvPr/>
          </p:nvSpPr>
          <p:spPr>
            <a:xfrm>
              <a:off x="5418832" y="20350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38" name="tx138"/>
            <p:cNvSpPr/>
            <p:nvPr/>
          </p:nvSpPr>
          <p:spPr>
            <a:xfrm>
              <a:off x="5845885" y="20072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39" name="pl139"/>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0" name="pl140"/>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1" name="pl141"/>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2" name="pl142"/>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3" name="pl143"/>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4" name="pl144"/>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5" name="pl145"/>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6" name="pl146"/>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7" name="pl147"/>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8" name="pl148"/>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9" name="pl149"/>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0" name="pl150"/>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1" name="pl151"/>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850292" y="4045544"/>
              <a:ext cx="2135265" cy="695133"/>
            </a:xfrm>
            <a:custGeom>
              <a:avLst/>
              <a:pathLst>
                <a:path w="2135265" h="695133">
                  <a:moveTo>
                    <a:pt x="0" y="222442"/>
                  </a:moveTo>
                  <a:lnTo>
                    <a:pt x="85410" y="55610"/>
                  </a:lnTo>
                  <a:lnTo>
                    <a:pt x="170821" y="97318"/>
                  </a:lnTo>
                  <a:lnTo>
                    <a:pt x="256231" y="166832"/>
                  </a:lnTo>
                  <a:lnTo>
                    <a:pt x="341642" y="111221"/>
                  </a:lnTo>
                  <a:lnTo>
                    <a:pt x="427053" y="83416"/>
                  </a:lnTo>
                  <a:lnTo>
                    <a:pt x="512463" y="152929"/>
                  </a:lnTo>
                  <a:lnTo>
                    <a:pt x="597874" y="0"/>
                  </a:lnTo>
                  <a:lnTo>
                    <a:pt x="683284" y="166832"/>
                  </a:lnTo>
                  <a:lnTo>
                    <a:pt x="768695" y="41708"/>
                  </a:lnTo>
                  <a:lnTo>
                    <a:pt x="854106" y="69513"/>
                  </a:lnTo>
                  <a:lnTo>
                    <a:pt x="939516" y="97318"/>
                  </a:lnTo>
                  <a:lnTo>
                    <a:pt x="1024927" y="27805"/>
                  </a:lnTo>
                  <a:lnTo>
                    <a:pt x="1110337" y="55610"/>
                  </a:lnTo>
                  <a:lnTo>
                    <a:pt x="1195748" y="97318"/>
                  </a:lnTo>
                  <a:lnTo>
                    <a:pt x="1281159" y="180734"/>
                  </a:lnTo>
                  <a:lnTo>
                    <a:pt x="1366569" y="389274"/>
                  </a:lnTo>
                  <a:lnTo>
                    <a:pt x="1451980" y="375372"/>
                  </a:lnTo>
                  <a:lnTo>
                    <a:pt x="1537390" y="389274"/>
                  </a:lnTo>
                  <a:lnTo>
                    <a:pt x="1622801" y="236345"/>
                  </a:lnTo>
                  <a:lnTo>
                    <a:pt x="1708212" y="361469"/>
                  </a:lnTo>
                  <a:lnTo>
                    <a:pt x="1793622" y="486593"/>
                  </a:lnTo>
                  <a:lnTo>
                    <a:pt x="1879033" y="528301"/>
                  </a:lnTo>
                  <a:lnTo>
                    <a:pt x="1964443" y="570009"/>
                  </a:lnTo>
                  <a:lnTo>
                    <a:pt x="2049854" y="375372"/>
                  </a:lnTo>
                  <a:lnTo>
                    <a:pt x="2135265" y="695133"/>
                  </a:lnTo>
                </a:path>
              </a:pathLst>
            </a:custGeom>
            <a:ln w="27101" cap="flat">
              <a:solidFill>
                <a:srgbClr val="1CABE2">
                  <a:alpha val="100000"/>
                </a:srgbClr>
              </a:solidFill>
              <a:prstDash val="solid"/>
              <a:round/>
            </a:ln>
          </p:spPr>
          <p:txBody>
            <a:bodyPr/>
            <a:lstStyle/>
            <a:p/>
          </p:txBody>
        </p:sp>
        <p:sp>
          <p:nvSpPr>
            <p:cNvPr id="159" name="pt159"/>
            <p:cNvSpPr/>
            <p:nvPr/>
          </p:nvSpPr>
          <p:spPr>
            <a:xfrm>
              <a:off x="3832241" y="42499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3917652"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003062"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088473" y="41943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3" name="pt163"/>
            <p:cNvSpPr/>
            <p:nvPr/>
          </p:nvSpPr>
          <p:spPr>
            <a:xfrm>
              <a:off x="4173883" y="413871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4" name="pt164"/>
            <p:cNvSpPr/>
            <p:nvPr/>
          </p:nvSpPr>
          <p:spPr>
            <a:xfrm>
              <a:off x="4259294" y="411091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5" name="pt165"/>
            <p:cNvSpPr/>
            <p:nvPr/>
          </p:nvSpPr>
          <p:spPr>
            <a:xfrm>
              <a:off x="4344705" y="418042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6" name="pt166"/>
            <p:cNvSpPr/>
            <p:nvPr/>
          </p:nvSpPr>
          <p:spPr>
            <a:xfrm>
              <a:off x="4430115" y="402749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7" name="pt167"/>
            <p:cNvSpPr/>
            <p:nvPr/>
          </p:nvSpPr>
          <p:spPr>
            <a:xfrm>
              <a:off x="4515526"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4600936"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4686347"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4771758"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4857168"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942579"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027989"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113400"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198811" y="44167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284221" y="44028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369632" y="44167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5455042" y="42638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5540453" y="43889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5625864" y="45140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5711274" y="45557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5796685" y="45975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5882095" y="44028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5967506" y="47226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tx185"/>
            <p:cNvSpPr/>
            <p:nvPr/>
          </p:nvSpPr>
          <p:spPr>
            <a:xfrm>
              <a:off x="3698362" y="41757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86" name="tx186"/>
            <p:cNvSpPr/>
            <p:nvPr/>
          </p:nvSpPr>
          <p:spPr>
            <a:xfrm>
              <a:off x="6018113" y="46484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187" name="tx187"/>
            <p:cNvSpPr/>
            <p:nvPr/>
          </p:nvSpPr>
          <p:spPr>
            <a:xfrm>
              <a:off x="5418832" y="41407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88" name="tx188"/>
            <p:cNvSpPr/>
            <p:nvPr/>
          </p:nvSpPr>
          <p:spPr>
            <a:xfrm>
              <a:off x="5845885" y="42797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189" name="pl189"/>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0" name="pl190"/>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2" name="pl192"/>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3" name="pl193"/>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4" name="pl194"/>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5" name="pl195"/>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8" name="pl198"/>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9" name="pl199"/>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0" name="pl200"/>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1" name="pl201"/>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644479" y="2092773"/>
              <a:ext cx="2135265" cy="347566"/>
            </a:xfrm>
            <a:custGeom>
              <a:avLst/>
              <a:pathLst>
                <a:path w="2135265" h="347566">
                  <a:moveTo>
                    <a:pt x="0" y="139026"/>
                  </a:moveTo>
                  <a:lnTo>
                    <a:pt x="85410" y="55610"/>
                  </a:lnTo>
                  <a:lnTo>
                    <a:pt x="170821" y="208540"/>
                  </a:lnTo>
                  <a:lnTo>
                    <a:pt x="256231" y="111221"/>
                  </a:lnTo>
                  <a:lnTo>
                    <a:pt x="341642" y="152929"/>
                  </a:lnTo>
                  <a:lnTo>
                    <a:pt x="427053" y="27805"/>
                  </a:lnTo>
                  <a:lnTo>
                    <a:pt x="512463" y="111221"/>
                  </a:lnTo>
                  <a:lnTo>
                    <a:pt x="597874" y="0"/>
                  </a:lnTo>
                  <a:lnTo>
                    <a:pt x="683284" y="55610"/>
                  </a:lnTo>
                  <a:lnTo>
                    <a:pt x="768695" y="69513"/>
                  </a:lnTo>
                  <a:lnTo>
                    <a:pt x="854106" y="83416"/>
                  </a:lnTo>
                  <a:lnTo>
                    <a:pt x="939516" y="97318"/>
                  </a:lnTo>
                  <a:lnTo>
                    <a:pt x="1024927" y="41708"/>
                  </a:lnTo>
                  <a:lnTo>
                    <a:pt x="1110337" y="83416"/>
                  </a:lnTo>
                  <a:lnTo>
                    <a:pt x="1195748" y="125124"/>
                  </a:lnTo>
                  <a:lnTo>
                    <a:pt x="1281159" y="180734"/>
                  </a:lnTo>
                  <a:lnTo>
                    <a:pt x="1366569" y="236345"/>
                  </a:lnTo>
                  <a:lnTo>
                    <a:pt x="1451980" y="278053"/>
                  </a:lnTo>
                  <a:lnTo>
                    <a:pt x="1537390" y="305858"/>
                  </a:lnTo>
                  <a:lnTo>
                    <a:pt x="1622801" y="208540"/>
                  </a:lnTo>
                  <a:lnTo>
                    <a:pt x="1708212" y="236345"/>
                  </a:lnTo>
                  <a:lnTo>
                    <a:pt x="1793622" y="264150"/>
                  </a:lnTo>
                  <a:lnTo>
                    <a:pt x="1879033" y="278053"/>
                  </a:lnTo>
                  <a:lnTo>
                    <a:pt x="1964443" y="305858"/>
                  </a:lnTo>
                  <a:lnTo>
                    <a:pt x="2049854" y="222442"/>
                  </a:lnTo>
                  <a:lnTo>
                    <a:pt x="2135265" y="347566"/>
                  </a:lnTo>
                </a:path>
              </a:pathLst>
            </a:custGeom>
            <a:ln w="27101" cap="flat">
              <a:solidFill>
                <a:srgbClr val="1CABE2">
                  <a:alpha val="100000"/>
                </a:srgbClr>
              </a:solidFill>
              <a:prstDash val="solid"/>
              <a:round/>
            </a:ln>
          </p:spPr>
          <p:txBody>
            <a:bodyPr/>
            <a:lstStyle/>
            <a:p/>
          </p:txBody>
        </p:sp>
        <p:sp>
          <p:nvSpPr>
            <p:cNvPr id="209" name="pt209"/>
            <p:cNvSpPr/>
            <p:nvPr/>
          </p:nvSpPr>
          <p:spPr>
            <a:xfrm>
              <a:off x="6626428"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6711839"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6797249" y="2283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6882660" y="218594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3" name="pt213"/>
            <p:cNvSpPr/>
            <p:nvPr/>
          </p:nvSpPr>
          <p:spPr>
            <a:xfrm>
              <a:off x="6968071" y="2227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7053481"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7138892" y="218594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6" name="pt216"/>
            <p:cNvSpPr/>
            <p:nvPr/>
          </p:nvSpPr>
          <p:spPr>
            <a:xfrm>
              <a:off x="7224302"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7309713"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7395124"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7480534"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7565945" y="21720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7651355"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7736766"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7822177" y="219984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4" name="pt224"/>
            <p:cNvSpPr/>
            <p:nvPr/>
          </p:nvSpPr>
          <p:spPr>
            <a:xfrm>
              <a:off x="7907587" y="22554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7992998" y="231106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078408" y="235277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7" name="pt227"/>
            <p:cNvSpPr/>
            <p:nvPr/>
          </p:nvSpPr>
          <p:spPr>
            <a:xfrm>
              <a:off x="8163819" y="238058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8" name="pt228"/>
            <p:cNvSpPr/>
            <p:nvPr/>
          </p:nvSpPr>
          <p:spPr>
            <a:xfrm>
              <a:off x="8249230" y="2283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334640" y="231106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420051" y="23388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505461" y="235277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2" name="pt232"/>
            <p:cNvSpPr/>
            <p:nvPr/>
          </p:nvSpPr>
          <p:spPr>
            <a:xfrm>
              <a:off x="8590872" y="23805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8676283" y="22971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pt234"/>
            <p:cNvSpPr/>
            <p:nvPr/>
          </p:nvSpPr>
          <p:spPr>
            <a:xfrm>
              <a:off x="8761693" y="24222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tx235"/>
            <p:cNvSpPr/>
            <p:nvPr/>
          </p:nvSpPr>
          <p:spPr>
            <a:xfrm>
              <a:off x="6492549" y="21395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36" name="tx236"/>
            <p:cNvSpPr/>
            <p:nvPr/>
          </p:nvSpPr>
          <p:spPr>
            <a:xfrm>
              <a:off x="8812300" y="23480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237" name="tx237"/>
            <p:cNvSpPr/>
            <p:nvPr/>
          </p:nvSpPr>
          <p:spPr>
            <a:xfrm>
              <a:off x="8213020" y="21601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38" name="tx238"/>
            <p:cNvSpPr/>
            <p:nvPr/>
          </p:nvSpPr>
          <p:spPr>
            <a:xfrm>
              <a:off x="8640073" y="217406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239" name="pl239"/>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4" name="pl244"/>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5" name="pl245"/>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1" name="pl251"/>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6644479" y="4059447"/>
              <a:ext cx="2135265" cy="570009"/>
            </a:xfrm>
            <a:custGeom>
              <a:avLst/>
              <a:pathLst>
                <a:path w="2135265" h="570009">
                  <a:moveTo>
                    <a:pt x="0" y="291956"/>
                  </a:moveTo>
                  <a:lnTo>
                    <a:pt x="85410" y="125124"/>
                  </a:lnTo>
                  <a:lnTo>
                    <a:pt x="170821" y="69513"/>
                  </a:lnTo>
                  <a:lnTo>
                    <a:pt x="256231" y="139026"/>
                  </a:lnTo>
                  <a:lnTo>
                    <a:pt x="341642" y="97318"/>
                  </a:lnTo>
                  <a:lnTo>
                    <a:pt x="427053" y="69513"/>
                  </a:lnTo>
                  <a:lnTo>
                    <a:pt x="512463" y="27805"/>
                  </a:lnTo>
                  <a:lnTo>
                    <a:pt x="597874" y="0"/>
                  </a:lnTo>
                  <a:lnTo>
                    <a:pt x="683284" y="41708"/>
                  </a:lnTo>
                  <a:lnTo>
                    <a:pt x="768695" y="97318"/>
                  </a:lnTo>
                  <a:lnTo>
                    <a:pt x="854106" y="55610"/>
                  </a:lnTo>
                  <a:lnTo>
                    <a:pt x="939516" y="97318"/>
                  </a:lnTo>
                  <a:lnTo>
                    <a:pt x="1024927" y="13902"/>
                  </a:lnTo>
                  <a:lnTo>
                    <a:pt x="1110337" y="27805"/>
                  </a:lnTo>
                  <a:lnTo>
                    <a:pt x="1195748" y="41708"/>
                  </a:lnTo>
                  <a:lnTo>
                    <a:pt x="1281159" y="97318"/>
                  </a:lnTo>
                  <a:lnTo>
                    <a:pt x="1366569" y="236345"/>
                  </a:lnTo>
                  <a:lnTo>
                    <a:pt x="1451980" y="208540"/>
                  </a:lnTo>
                  <a:lnTo>
                    <a:pt x="1537390" y="250248"/>
                  </a:lnTo>
                  <a:lnTo>
                    <a:pt x="1622801" y="361469"/>
                  </a:lnTo>
                  <a:lnTo>
                    <a:pt x="1708212" y="403177"/>
                  </a:lnTo>
                  <a:lnTo>
                    <a:pt x="1793622" y="444885"/>
                  </a:lnTo>
                  <a:lnTo>
                    <a:pt x="1879033" y="486593"/>
                  </a:lnTo>
                  <a:lnTo>
                    <a:pt x="1964443" y="444885"/>
                  </a:lnTo>
                  <a:lnTo>
                    <a:pt x="2049854" y="333664"/>
                  </a:lnTo>
                  <a:lnTo>
                    <a:pt x="2135265" y="570009"/>
                  </a:lnTo>
                </a:path>
              </a:pathLst>
            </a:custGeom>
            <a:ln w="27101" cap="flat">
              <a:solidFill>
                <a:srgbClr val="1CABE2">
                  <a:alpha val="100000"/>
                </a:srgbClr>
              </a:solidFill>
              <a:prstDash val="solid"/>
              <a:round/>
            </a:ln>
          </p:spPr>
          <p:txBody>
            <a:bodyPr/>
            <a:lstStyle/>
            <a:p/>
          </p:txBody>
        </p:sp>
        <p:sp>
          <p:nvSpPr>
            <p:cNvPr id="259" name="pt259"/>
            <p:cNvSpPr/>
            <p:nvPr/>
          </p:nvSpPr>
          <p:spPr>
            <a:xfrm>
              <a:off x="6626428" y="43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6711839"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6797249"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6882660" y="418042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3" name="pt263"/>
            <p:cNvSpPr/>
            <p:nvPr/>
          </p:nvSpPr>
          <p:spPr>
            <a:xfrm>
              <a:off x="6968071" y="413871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4" name="pt264"/>
            <p:cNvSpPr/>
            <p:nvPr/>
          </p:nvSpPr>
          <p:spPr>
            <a:xfrm>
              <a:off x="7053481" y="411091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5" name="pt265"/>
            <p:cNvSpPr/>
            <p:nvPr/>
          </p:nvSpPr>
          <p:spPr>
            <a:xfrm>
              <a:off x="7138892" y="4069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6" name="pt266"/>
            <p:cNvSpPr/>
            <p:nvPr/>
          </p:nvSpPr>
          <p:spPr>
            <a:xfrm>
              <a:off x="7224302" y="40413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7" name="pt267"/>
            <p:cNvSpPr/>
            <p:nvPr/>
          </p:nvSpPr>
          <p:spPr>
            <a:xfrm>
              <a:off x="7309713"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7395124"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7480534"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7565945"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7651355"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7736766"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7822177"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7907587"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7992998" y="4277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8078408" y="42499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7" name="pt277"/>
            <p:cNvSpPr/>
            <p:nvPr/>
          </p:nvSpPr>
          <p:spPr>
            <a:xfrm>
              <a:off x="8163819" y="42916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8" name="pt278"/>
            <p:cNvSpPr/>
            <p:nvPr/>
          </p:nvSpPr>
          <p:spPr>
            <a:xfrm>
              <a:off x="8249230" y="44028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9" name="pt279"/>
            <p:cNvSpPr/>
            <p:nvPr/>
          </p:nvSpPr>
          <p:spPr>
            <a:xfrm>
              <a:off x="8334640" y="44445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0" name="pt280"/>
            <p:cNvSpPr/>
            <p:nvPr/>
          </p:nvSpPr>
          <p:spPr>
            <a:xfrm>
              <a:off x="8420051" y="44862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1" name="pt281"/>
            <p:cNvSpPr/>
            <p:nvPr/>
          </p:nvSpPr>
          <p:spPr>
            <a:xfrm>
              <a:off x="8505461" y="45279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2" name="pt282"/>
            <p:cNvSpPr/>
            <p:nvPr/>
          </p:nvSpPr>
          <p:spPr>
            <a:xfrm>
              <a:off x="8590872" y="44862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3" name="pt283"/>
            <p:cNvSpPr/>
            <p:nvPr/>
          </p:nvSpPr>
          <p:spPr>
            <a:xfrm>
              <a:off x="8676283" y="43750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4" name="pt284"/>
            <p:cNvSpPr/>
            <p:nvPr/>
          </p:nvSpPr>
          <p:spPr>
            <a:xfrm>
              <a:off x="8761693" y="46114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5" name="tx285"/>
            <p:cNvSpPr/>
            <p:nvPr/>
          </p:nvSpPr>
          <p:spPr>
            <a:xfrm>
              <a:off x="6492549" y="4260613"/>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286" name="tx286"/>
            <p:cNvSpPr/>
            <p:nvPr/>
          </p:nvSpPr>
          <p:spPr>
            <a:xfrm>
              <a:off x="8812300" y="4537475"/>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287" name="tx287"/>
            <p:cNvSpPr/>
            <p:nvPr/>
          </p:nvSpPr>
          <p:spPr>
            <a:xfrm>
              <a:off x="8213020" y="42797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288" name="tx288"/>
            <p:cNvSpPr/>
            <p:nvPr/>
          </p:nvSpPr>
          <p:spPr>
            <a:xfrm>
              <a:off x="8640073" y="425314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289" name="tx289"/>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90" name="tx290"/>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91" name="tx291"/>
            <p:cNvSpPr/>
            <p:nvPr/>
          </p:nvSpPr>
          <p:spPr>
            <a:xfrm>
              <a:off x="7556859"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92" name="tx292"/>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93" name="tx293"/>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94" name="tx294"/>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95" name="tx295"/>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6" name="tx296"/>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7" name="tx297"/>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8" name="tx298"/>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9" name="tx299"/>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0" name="tx300"/>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1" name="tx301"/>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2" name="tx302"/>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3" name="tx303"/>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4" name="tx304"/>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5" name="tx305"/>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6" name="tx306"/>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7" name="tx307"/>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8" name="tx308"/>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9" name="tx309"/>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0" name="tx310"/>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1" name="tx311"/>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2" name="tx312"/>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3" name="tx313"/>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4" name="tx314"/>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5" name="tx315"/>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16" name="tx316"/>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7" name="tx317"/>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8" name="tx318"/>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9" name="tx319"/>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0" name="tx320"/>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1" name="tx321"/>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2" name="tx322"/>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23" name="tx323"/>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24" name="tx324"/>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25" name="tx325"/>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6" name="tx326"/>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7" name="tx327"/>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8" name="tx328"/>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29" name="pt329"/>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0" name="pt330"/>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1" name="tx331"/>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32" name="tx332"/>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33" name="tx333"/>
            <p:cNvSpPr/>
            <p:nvPr/>
          </p:nvSpPr>
          <p:spPr>
            <a:xfrm>
              <a:off x="1763378" y="1330710"/>
              <a:ext cx="63090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Bosnia and Herzegovina, 2000-2025</a:t>
              </a:r>
            </a:p>
          </p:txBody>
        </p:sp>
        <p:sp>
          <p:nvSpPr>
            <p:cNvPr id="334" name="tx334"/>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35" name="tx335"/>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MCV1 had the lowest coverage (46%), followed by MCV2 (54%).
Compared to 2019, coverage of one vaccine increased (BCG) and 5 vaccines decreased (DTP1, DTP3, IPV1, MCV1 and MCV2).
Compared to 2024, coverage of 6 vaccines decreased (BCG, DTP1, DTP3, IPV1, MCV1 and MCV2).</a:t>
            </a:r>
          </a:p>
        </p:txBody>
      </p:sp>
      <p:sp>
        <p:nvSpPr>
          <p:cNvPr id="3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Bosnia and Herzegovina had its lowest coverage in MCV1 (46%), while most other routine vaccines clustered around 54-95%; 5 antigens decreased since 2019, and 6 antigens decreased since 2024.</a:t>
            </a:r>
          </a:p>
        </p:txBody>
      </p:sp>
      <p:grpSp xmlns:pic="http://schemas.openxmlformats.org/drawingml/2006/picture">
        <p:nvGrpSpPr>
          <p:cNvPr id="338" name=""/>
          <p:cNvGrpSpPr/>
          <p:nvPr/>
        </p:nvGrpSpPr>
        <p:grpSpPr>
          <a:xfrm>
            <a:off x="292608" y="1097280"/>
            <a:ext cx="8595360" cy="28575"/>
            <a:chOff x="292608" y="1097280"/>
            <a:chExt cx="8595360" cy="28575"/>
          </a:xfrm>
        </p:grpSpPr>
        <p:sp>
          <p:nvSpPr>
            <p:cNvPr id="3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120597"/>
              <a:ext cx="6518190" cy="1186240"/>
            </a:xfrm>
            <a:custGeom>
              <a:avLst/>
              <a:pathLst>
                <a:path w="6518190" h="1186240">
                  <a:moveTo>
                    <a:pt x="0" y="474496"/>
                  </a:moveTo>
                  <a:lnTo>
                    <a:pt x="260727" y="189798"/>
                  </a:lnTo>
                  <a:lnTo>
                    <a:pt x="521455" y="711744"/>
                  </a:lnTo>
                  <a:lnTo>
                    <a:pt x="782182" y="379596"/>
                  </a:lnTo>
                  <a:lnTo>
                    <a:pt x="1042910" y="521945"/>
                  </a:lnTo>
                  <a:lnTo>
                    <a:pt x="1303638" y="94899"/>
                  </a:lnTo>
                  <a:lnTo>
                    <a:pt x="1564365" y="379596"/>
                  </a:lnTo>
                  <a:lnTo>
                    <a:pt x="1825093" y="0"/>
                  </a:lnTo>
                  <a:lnTo>
                    <a:pt x="2085820" y="189798"/>
                  </a:lnTo>
                  <a:lnTo>
                    <a:pt x="2346548" y="237248"/>
                  </a:lnTo>
                  <a:lnTo>
                    <a:pt x="2607276" y="284697"/>
                  </a:lnTo>
                  <a:lnTo>
                    <a:pt x="2868003" y="332147"/>
                  </a:lnTo>
                  <a:lnTo>
                    <a:pt x="3128731" y="142348"/>
                  </a:lnTo>
                  <a:lnTo>
                    <a:pt x="3389458" y="284697"/>
                  </a:lnTo>
                  <a:lnTo>
                    <a:pt x="3650186" y="427046"/>
                  </a:lnTo>
                  <a:lnTo>
                    <a:pt x="3910914" y="616844"/>
                  </a:lnTo>
                  <a:lnTo>
                    <a:pt x="4171641" y="806643"/>
                  </a:lnTo>
                  <a:lnTo>
                    <a:pt x="4432369" y="948992"/>
                  </a:lnTo>
                  <a:lnTo>
                    <a:pt x="4693096" y="1043891"/>
                  </a:lnTo>
                  <a:lnTo>
                    <a:pt x="4953824" y="711744"/>
                  </a:lnTo>
                  <a:lnTo>
                    <a:pt x="5214552" y="806643"/>
                  </a:lnTo>
                  <a:lnTo>
                    <a:pt x="5475279" y="901542"/>
                  </a:lnTo>
                  <a:lnTo>
                    <a:pt x="5736007" y="948992"/>
                  </a:lnTo>
                  <a:lnTo>
                    <a:pt x="5996734" y="1043891"/>
                  </a:lnTo>
                  <a:lnTo>
                    <a:pt x="6257462" y="759193"/>
                  </a:lnTo>
                  <a:lnTo>
                    <a:pt x="6518190" y="1186240"/>
                  </a:lnTo>
                </a:path>
              </a:pathLst>
            </a:custGeom>
            <a:ln w="27101" cap="flat">
              <a:solidFill>
                <a:srgbClr val="1C86EE">
                  <a:alpha val="100000"/>
                </a:srgbClr>
              </a:solidFill>
              <a:prstDash val="solid"/>
              <a:round/>
            </a:ln>
          </p:spPr>
          <p:txBody>
            <a:bodyPr/>
            <a:lstStyle/>
            <a:p/>
          </p:txBody>
        </p:sp>
        <p:sp>
          <p:nvSpPr>
            <p:cNvPr id="39" name="pl39"/>
            <p:cNvSpPr/>
            <p:nvPr/>
          </p:nvSpPr>
          <p:spPr>
            <a:xfrm>
              <a:off x="2178165" y="1168047"/>
              <a:ext cx="5475279" cy="2752077"/>
            </a:xfrm>
            <a:custGeom>
              <a:avLst/>
              <a:pathLst>
                <a:path w="5475279" h="2752077">
                  <a:moveTo>
                    <a:pt x="0" y="2752077"/>
                  </a:moveTo>
                  <a:lnTo>
                    <a:pt x="260727" y="47449"/>
                  </a:lnTo>
                  <a:lnTo>
                    <a:pt x="521455" y="189798"/>
                  </a:lnTo>
                  <a:lnTo>
                    <a:pt x="782182" y="0"/>
                  </a:lnTo>
                  <a:lnTo>
                    <a:pt x="1042910" y="284697"/>
                  </a:lnTo>
                  <a:lnTo>
                    <a:pt x="1303638" y="189798"/>
                  </a:lnTo>
                  <a:lnTo>
                    <a:pt x="1564365" y="237248"/>
                  </a:lnTo>
                  <a:lnTo>
                    <a:pt x="1825093" y="284697"/>
                  </a:lnTo>
                  <a:lnTo>
                    <a:pt x="2085820" y="94899"/>
                  </a:lnTo>
                  <a:lnTo>
                    <a:pt x="2346548" y="142348"/>
                  </a:lnTo>
                  <a:lnTo>
                    <a:pt x="2607276" y="237248"/>
                  </a:lnTo>
                  <a:lnTo>
                    <a:pt x="2868003" y="569395"/>
                  </a:lnTo>
                  <a:lnTo>
                    <a:pt x="3128731" y="759193"/>
                  </a:lnTo>
                  <a:lnTo>
                    <a:pt x="3389458" y="806643"/>
                  </a:lnTo>
                  <a:lnTo>
                    <a:pt x="3650186" y="664294"/>
                  </a:lnTo>
                  <a:lnTo>
                    <a:pt x="3910914" y="616844"/>
                  </a:lnTo>
                  <a:lnTo>
                    <a:pt x="4171641" y="664294"/>
                  </a:lnTo>
                  <a:lnTo>
                    <a:pt x="4432369" y="711744"/>
                  </a:lnTo>
                  <a:lnTo>
                    <a:pt x="4693096" y="759193"/>
                  </a:lnTo>
                  <a:lnTo>
                    <a:pt x="4953824" y="806643"/>
                  </a:lnTo>
                  <a:lnTo>
                    <a:pt x="5214552" y="569395"/>
                  </a:lnTo>
                  <a:lnTo>
                    <a:pt x="5475279" y="948992"/>
                  </a:lnTo>
                </a:path>
              </a:pathLst>
            </a:custGeom>
            <a:ln w="27101" cap="flat">
              <a:solidFill>
                <a:srgbClr val="80BD41">
                  <a:alpha val="100000"/>
                </a:srgbClr>
              </a:solidFill>
              <a:prstDash val="solid"/>
              <a:round/>
            </a:ln>
          </p:spPr>
          <p:txBody>
            <a:bodyPr/>
            <a:lstStyle/>
            <a:p/>
          </p:txBody>
        </p:sp>
        <p:sp>
          <p:nvSpPr>
            <p:cNvPr id="40" name="pl40"/>
            <p:cNvSpPr/>
            <p:nvPr/>
          </p:nvSpPr>
          <p:spPr>
            <a:xfrm>
              <a:off x="2178165" y="1500194"/>
              <a:ext cx="5475279" cy="1803085"/>
            </a:xfrm>
            <a:custGeom>
              <a:avLst/>
              <a:pathLst>
                <a:path w="5475279" h="1803085">
                  <a:moveTo>
                    <a:pt x="0" y="1803085"/>
                  </a:moveTo>
                  <a:lnTo>
                    <a:pt x="260727" y="1755635"/>
                  </a:lnTo>
                  <a:lnTo>
                    <a:pt x="521455" y="237248"/>
                  </a:lnTo>
                  <a:lnTo>
                    <a:pt x="782182" y="189798"/>
                  </a:lnTo>
                  <a:lnTo>
                    <a:pt x="1042910" y="189798"/>
                  </a:lnTo>
                  <a:lnTo>
                    <a:pt x="1303638" y="332147"/>
                  </a:lnTo>
                  <a:lnTo>
                    <a:pt x="1564365" y="189798"/>
                  </a:lnTo>
                  <a:lnTo>
                    <a:pt x="1825093" y="94899"/>
                  </a:lnTo>
                  <a:lnTo>
                    <a:pt x="2085820" y="0"/>
                  </a:lnTo>
                  <a:lnTo>
                    <a:pt x="2346548" y="189798"/>
                  </a:lnTo>
                  <a:lnTo>
                    <a:pt x="2607276" y="379596"/>
                  </a:lnTo>
                  <a:lnTo>
                    <a:pt x="2868003" y="427046"/>
                  </a:lnTo>
                  <a:lnTo>
                    <a:pt x="3128731" y="854093"/>
                  </a:lnTo>
                  <a:lnTo>
                    <a:pt x="3389458" y="901542"/>
                  </a:lnTo>
                  <a:lnTo>
                    <a:pt x="3650186" y="1186240"/>
                  </a:lnTo>
                  <a:lnTo>
                    <a:pt x="3910914" y="427046"/>
                  </a:lnTo>
                  <a:lnTo>
                    <a:pt x="4171641" y="474496"/>
                  </a:lnTo>
                  <a:lnTo>
                    <a:pt x="4432369" y="521945"/>
                  </a:lnTo>
                  <a:lnTo>
                    <a:pt x="4693096" y="569395"/>
                  </a:lnTo>
                  <a:lnTo>
                    <a:pt x="4953824" y="664294"/>
                  </a:lnTo>
                  <a:lnTo>
                    <a:pt x="5214552" y="379596"/>
                  </a:lnTo>
                  <a:lnTo>
                    <a:pt x="5475279" y="806643"/>
                  </a:lnTo>
                </a:path>
              </a:pathLst>
            </a:custGeom>
            <a:ln w="27101" cap="flat">
              <a:solidFill>
                <a:srgbClr val="EE00EE">
                  <a:alpha val="100000"/>
                </a:srgbClr>
              </a:solidFill>
              <a:prstDash val="solid"/>
              <a:round/>
            </a:ln>
          </p:spPr>
          <p:txBody>
            <a:bodyPr/>
            <a:lstStyle/>
            <a:p/>
          </p:txBody>
        </p:sp>
        <p:sp>
          <p:nvSpPr>
            <p:cNvPr id="41" name="pl41"/>
            <p:cNvSpPr/>
            <p:nvPr/>
          </p:nvSpPr>
          <p:spPr>
            <a:xfrm>
              <a:off x="7131990" y="5201264"/>
              <a:ext cx="521455" cy="237248"/>
            </a:xfrm>
            <a:custGeom>
              <a:avLst/>
              <a:pathLst>
                <a:path w="521455" h="237248">
                  <a:moveTo>
                    <a:pt x="0" y="189798"/>
                  </a:moveTo>
                  <a:lnTo>
                    <a:pt x="260727" y="0"/>
                  </a:lnTo>
                  <a:lnTo>
                    <a:pt x="521455" y="237248"/>
                  </a:lnTo>
                </a:path>
              </a:pathLst>
            </a:custGeom>
            <a:ln w="27101" cap="flat">
              <a:solidFill>
                <a:srgbClr val="6A3D9A">
                  <a:alpha val="100000"/>
                </a:srgbClr>
              </a:solidFill>
              <a:prstDash val="solid"/>
              <a:round/>
            </a:ln>
          </p:spPr>
          <p:txBody>
            <a:bodyPr/>
            <a:lstStyle/>
            <a:p/>
          </p:txBody>
        </p:sp>
        <p:sp>
          <p:nvSpPr>
            <p:cNvPr id="42" name="pl42"/>
            <p:cNvSpPr/>
            <p:nvPr/>
          </p:nvSpPr>
          <p:spPr>
            <a:xfrm>
              <a:off x="5046169" y="1310396"/>
              <a:ext cx="2607276" cy="1660736"/>
            </a:xfrm>
            <a:custGeom>
              <a:avLst/>
              <a:pathLst>
                <a:path w="2607276" h="1660736">
                  <a:moveTo>
                    <a:pt x="0" y="1660736"/>
                  </a:moveTo>
                  <a:lnTo>
                    <a:pt x="260727" y="1565837"/>
                  </a:lnTo>
                  <a:lnTo>
                    <a:pt x="521455" y="0"/>
                  </a:lnTo>
                  <a:lnTo>
                    <a:pt x="782182" y="94899"/>
                  </a:lnTo>
                  <a:lnTo>
                    <a:pt x="1042910" y="94899"/>
                  </a:lnTo>
                  <a:lnTo>
                    <a:pt x="1303638" y="189798"/>
                  </a:lnTo>
                  <a:lnTo>
                    <a:pt x="1564365" y="284697"/>
                  </a:lnTo>
                  <a:lnTo>
                    <a:pt x="1825093" y="237248"/>
                  </a:lnTo>
                  <a:lnTo>
                    <a:pt x="2085820" y="284697"/>
                  </a:lnTo>
                  <a:lnTo>
                    <a:pt x="2346548" y="0"/>
                  </a:lnTo>
                  <a:lnTo>
                    <a:pt x="2607276" y="379596"/>
                  </a:lnTo>
                </a:path>
              </a:pathLst>
            </a:custGeom>
            <a:ln w="27101" cap="flat">
              <a:solidFill>
                <a:srgbClr val="E31A1C">
                  <a:alpha val="100000"/>
                </a:srgbClr>
              </a:solidFill>
              <a:prstDash val="solid"/>
              <a:round/>
            </a:ln>
          </p:spPr>
          <p:txBody>
            <a:bodyPr/>
            <a:lstStyle/>
            <a:p/>
          </p:txBody>
        </p:sp>
        <p:sp>
          <p:nvSpPr>
            <p:cNvPr id="43" name="pl43"/>
            <p:cNvSpPr/>
            <p:nvPr/>
          </p:nvSpPr>
          <p:spPr>
            <a:xfrm>
              <a:off x="6610535" y="1879791"/>
              <a:ext cx="1042910" cy="427046"/>
            </a:xfrm>
            <a:custGeom>
              <a:avLst/>
              <a:pathLst>
                <a:path w="1042910" h="427046">
                  <a:moveTo>
                    <a:pt x="0" y="142348"/>
                  </a:moveTo>
                  <a:lnTo>
                    <a:pt x="260727" y="189798"/>
                  </a:lnTo>
                  <a:lnTo>
                    <a:pt x="521455" y="284697"/>
                  </a:lnTo>
                  <a:lnTo>
                    <a:pt x="782182" y="0"/>
                  </a:lnTo>
                  <a:lnTo>
                    <a:pt x="1042910" y="427046"/>
                  </a:lnTo>
                </a:path>
              </a:pathLst>
            </a:custGeom>
            <a:ln w="27101" cap="flat">
              <a:solidFill>
                <a:srgbClr val="FF7F00">
                  <a:alpha val="100000"/>
                </a:srgbClr>
              </a:solidFill>
              <a:prstDash val="solid"/>
              <a:round/>
            </a:ln>
          </p:spPr>
          <p:txBody>
            <a:bodyPr/>
            <a:lstStyle/>
            <a:p/>
          </p:txBody>
        </p:sp>
        <p:sp>
          <p:nvSpPr>
            <p:cNvPr id="44" name="pl44"/>
            <p:cNvSpPr/>
            <p:nvPr/>
          </p:nvSpPr>
          <p:spPr>
            <a:xfrm>
              <a:off x="1135255" y="1073148"/>
              <a:ext cx="6518190" cy="2372480"/>
            </a:xfrm>
            <a:custGeom>
              <a:avLst/>
              <a:pathLst>
                <a:path w="6518190" h="2372480">
                  <a:moveTo>
                    <a:pt x="0" y="759193"/>
                  </a:moveTo>
                  <a:lnTo>
                    <a:pt x="260727" y="189798"/>
                  </a:lnTo>
                  <a:lnTo>
                    <a:pt x="521455" y="332147"/>
                  </a:lnTo>
                  <a:lnTo>
                    <a:pt x="782182" y="569395"/>
                  </a:lnTo>
                  <a:lnTo>
                    <a:pt x="1042910" y="379596"/>
                  </a:lnTo>
                  <a:lnTo>
                    <a:pt x="1303638" y="284697"/>
                  </a:lnTo>
                  <a:lnTo>
                    <a:pt x="1564365" y="521945"/>
                  </a:lnTo>
                  <a:lnTo>
                    <a:pt x="1825093" y="0"/>
                  </a:lnTo>
                  <a:lnTo>
                    <a:pt x="2085820" y="569395"/>
                  </a:lnTo>
                  <a:lnTo>
                    <a:pt x="2346548" y="142348"/>
                  </a:lnTo>
                  <a:lnTo>
                    <a:pt x="2607276" y="237248"/>
                  </a:lnTo>
                  <a:lnTo>
                    <a:pt x="2868003" y="332147"/>
                  </a:lnTo>
                  <a:lnTo>
                    <a:pt x="3128731" y="94899"/>
                  </a:lnTo>
                  <a:lnTo>
                    <a:pt x="3389458" y="189798"/>
                  </a:lnTo>
                  <a:lnTo>
                    <a:pt x="3650186" y="332147"/>
                  </a:lnTo>
                  <a:lnTo>
                    <a:pt x="3910914" y="616844"/>
                  </a:lnTo>
                  <a:lnTo>
                    <a:pt x="4171641" y="1328589"/>
                  </a:lnTo>
                  <a:lnTo>
                    <a:pt x="4432369" y="1281139"/>
                  </a:lnTo>
                  <a:lnTo>
                    <a:pt x="4693096" y="1328589"/>
                  </a:lnTo>
                  <a:lnTo>
                    <a:pt x="4953824" y="806643"/>
                  </a:lnTo>
                  <a:lnTo>
                    <a:pt x="5214552" y="1233689"/>
                  </a:lnTo>
                  <a:lnTo>
                    <a:pt x="5475279" y="1660736"/>
                  </a:lnTo>
                  <a:lnTo>
                    <a:pt x="5736007" y="1803085"/>
                  </a:lnTo>
                  <a:lnTo>
                    <a:pt x="5996734" y="1945434"/>
                  </a:lnTo>
                  <a:lnTo>
                    <a:pt x="6257462" y="1281139"/>
                  </a:lnTo>
                  <a:lnTo>
                    <a:pt x="6518190" y="2372480"/>
                  </a:lnTo>
                </a:path>
              </a:pathLst>
            </a:custGeom>
            <a:ln w="27101" cap="flat">
              <a:solidFill>
                <a:srgbClr val="FFC20E">
                  <a:alpha val="100000"/>
                </a:srgbClr>
              </a:solidFill>
              <a:prstDash val="solid"/>
              <a:round/>
            </a:ln>
          </p:spPr>
          <p:txBody>
            <a:bodyPr/>
            <a:lstStyle/>
            <a:p/>
          </p:txBody>
        </p:sp>
        <p:sp>
          <p:nvSpPr>
            <p:cNvPr id="45" name="pl45"/>
            <p:cNvSpPr/>
            <p:nvPr/>
          </p:nvSpPr>
          <p:spPr>
            <a:xfrm>
              <a:off x="1135255" y="1120597"/>
              <a:ext cx="6518190" cy="1945434"/>
            </a:xfrm>
            <a:custGeom>
              <a:avLst/>
              <a:pathLst>
                <a:path w="6518190" h="1945434">
                  <a:moveTo>
                    <a:pt x="0" y="996441"/>
                  </a:moveTo>
                  <a:lnTo>
                    <a:pt x="260727" y="427046"/>
                  </a:lnTo>
                  <a:lnTo>
                    <a:pt x="521455" y="237248"/>
                  </a:lnTo>
                  <a:lnTo>
                    <a:pt x="782182" y="474496"/>
                  </a:lnTo>
                  <a:lnTo>
                    <a:pt x="1042910" y="332147"/>
                  </a:lnTo>
                  <a:lnTo>
                    <a:pt x="1303638" y="237248"/>
                  </a:lnTo>
                  <a:lnTo>
                    <a:pt x="1564365" y="94899"/>
                  </a:lnTo>
                  <a:lnTo>
                    <a:pt x="1825093" y="0"/>
                  </a:lnTo>
                  <a:lnTo>
                    <a:pt x="2085820" y="142348"/>
                  </a:lnTo>
                  <a:lnTo>
                    <a:pt x="2346548" y="332147"/>
                  </a:lnTo>
                  <a:lnTo>
                    <a:pt x="2607276" y="189798"/>
                  </a:lnTo>
                  <a:lnTo>
                    <a:pt x="2868003" y="332147"/>
                  </a:lnTo>
                  <a:lnTo>
                    <a:pt x="3128731" y="47449"/>
                  </a:lnTo>
                  <a:lnTo>
                    <a:pt x="3389458" y="94899"/>
                  </a:lnTo>
                  <a:lnTo>
                    <a:pt x="3650186" y="142348"/>
                  </a:lnTo>
                  <a:lnTo>
                    <a:pt x="3910914" y="332147"/>
                  </a:lnTo>
                  <a:lnTo>
                    <a:pt x="4171641" y="806643"/>
                  </a:lnTo>
                  <a:lnTo>
                    <a:pt x="4432369" y="711744"/>
                  </a:lnTo>
                  <a:lnTo>
                    <a:pt x="4693096" y="854093"/>
                  </a:lnTo>
                  <a:lnTo>
                    <a:pt x="4953824" y="1233689"/>
                  </a:lnTo>
                  <a:lnTo>
                    <a:pt x="5214552" y="1376038"/>
                  </a:lnTo>
                  <a:lnTo>
                    <a:pt x="5475279" y="1518387"/>
                  </a:lnTo>
                  <a:lnTo>
                    <a:pt x="5736007" y="1660736"/>
                  </a:lnTo>
                  <a:lnTo>
                    <a:pt x="5996734" y="1518387"/>
                  </a:lnTo>
                  <a:lnTo>
                    <a:pt x="6257462" y="1138790"/>
                  </a:lnTo>
                  <a:lnTo>
                    <a:pt x="6518190" y="1945434"/>
                  </a:lnTo>
                </a:path>
              </a:pathLst>
            </a:custGeom>
            <a:ln w="27101" cap="flat">
              <a:solidFill>
                <a:srgbClr val="008B00">
                  <a:alpha val="100000"/>
                </a:srgbClr>
              </a:solidFill>
              <a:prstDash val="solid"/>
              <a:round/>
            </a:ln>
          </p:spPr>
          <p:txBody>
            <a:bodyPr/>
            <a:lstStyle/>
            <a:p/>
          </p:txBody>
        </p:sp>
        <p:sp>
          <p:nvSpPr>
            <p:cNvPr id="46" name="pl46"/>
            <p:cNvSpPr/>
            <p:nvPr/>
          </p:nvSpPr>
          <p:spPr>
            <a:xfrm>
              <a:off x="1135255" y="1073148"/>
              <a:ext cx="6518190" cy="2372480"/>
            </a:xfrm>
            <a:custGeom>
              <a:avLst/>
              <a:pathLst>
                <a:path w="6518190" h="2372480">
                  <a:moveTo>
                    <a:pt x="0" y="759193"/>
                  </a:moveTo>
                  <a:lnTo>
                    <a:pt x="260727" y="189798"/>
                  </a:lnTo>
                  <a:lnTo>
                    <a:pt x="521455" y="332147"/>
                  </a:lnTo>
                  <a:lnTo>
                    <a:pt x="782182" y="569395"/>
                  </a:lnTo>
                  <a:lnTo>
                    <a:pt x="1042910" y="379596"/>
                  </a:lnTo>
                  <a:lnTo>
                    <a:pt x="1303638" y="284697"/>
                  </a:lnTo>
                  <a:lnTo>
                    <a:pt x="1564365" y="521945"/>
                  </a:lnTo>
                  <a:lnTo>
                    <a:pt x="1825093" y="0"/>
                  </a:lnTo>
                  <a:lnTo>
                    <a:pt x="2085820" y="569395"/>
                  </a:lnTo>
                  <a:lnTo>
                    <a:pt x="2346548" y="142348"/>
                  </a:lnTo>
                  <a:lnTo>
                    <a:pt x="2607276" y="237248"/>
                  </a:lnTo>
                  <a:lnTo>
                    <a:pt x="2868003" y="332147"/>
                  </a:lnTo>
                  <a:lnTo>
                    <a:pt x="3128731" y="94899"/>
                  </a:lnTo>
                  <a:lnTo>
                    <a:pt x="3389458" y="189798"/>
                  </a:lnTo>
                  <a:lnTo>
                    <a:pt x="3650186" y="332147"/>
                  </a:lnTo>
                  <a:lnTo>
                    <a:pt x="3910914" y="616844"/>
                  </a:lnTo>
                  <a:lnTo>
                    <a:pt x="4171641" y="1328589"/>
                  </a:lnTo>
                  <a:lnTo>
                    <a:pt x="4432369" y="1281139"/>
                  </a:lnTo>
                  <a:lnTo>
                    <a:pt x="4693096" y="1328589"/>
                  </a:lnTo>
                  <a:lnTo>
                    <a:pt x="4953824" y="806643"/>
                  </a:lnTo>
                  <a:lnTo>
                    <a:pt x="5214552" y="1233689"/>
                  </a:lnTo>
                  <a:lnTo>
                    <a:pt x="5475279" y="1660736"/>
                  </a:lnTo>
                  <a:lnTo>
                    <a:pt x="5736007" y="1803085"/>
                  </a:lnTo>
                  <a:lnTo>
                    <a:pt x="5996734" y="1945434"/>
                  </a:lnTo>
                  <a:lnTo>
                    <a:pt x="6257462" y="1281139"/>
                  </a:lnTo>
                  <a:lnTo>
                    <a:pt x="6518190" y="2372480"/>
                  </a:lnTo>
                </a:path>
              </a:pathLst>
            </a:custGeom>
            <a:ln w="27101" cap="flat">
              <a:solidFill>
                <a:srgbClr val="9A32CD">
                  <a:alpha val="100000"/>
                </a:srgbClr>
              </a:solidFill>
              <a:prstDash val="solid"/>
              <a:round/>
            </a:ln>
          </p:spPr>
          <p:txBody>
            <a:bodyPr/>
            <a:lstStyle/>
            <a:p/>
          </p:txBody>
        </p:sp>
        <p:sp>
          <p:nvSpPr>
            <p:cNvPr id="47" name="pl47"/>
            <p:cNvSpPr/>
            <p:nvPr/>
          </p:nvSpPr>
          <p:spPr>
            <a:xfrm>
              <a:off x="7671134" y="1579911"/>
              <a:ext cx="753892" cy="107557"/>
            </a:xfrm>
            <a:custGeom>
              <a:avLst/>
              <a:pathLst>
                <a:path w="753892" h="107557">
                  <a:moveTo>
                    <a:pt x="753892" y="0"/>
                  </a:moveTo>
                  <a:lnTo>
                    <a:pt x="0" y="107557"/>
                  </a:lnTo>
                </a:path>
              </a:pathLst>
            </a:custGeom>
          </p:spPr>
          <p:txBody>
            <a:bodyPr/>
            <a:lstStyle/>
            <a:p/>
          </p:txBody>
        </p:sp>
        <p:sp>
          <p:nvSpPr>
            <p:cNvPr id="48" name="pl48"/>
            <p:cNvSpPr/>
            <p:nvPr/>
          </p:nvSpPr>
          <p:spPr>
            <a:xfrm>
              <a:off x="7668758" y="1847953"/>
              <a:ext cx="659825" cy="262983"/>
            </a:xfrm>
            <a:custGeom>
              <a:avLst/>
              <a:pathLst>
                <a:path w="659825" h="262983">
                  <a:moveTo>
                    <a:pt x="659825" y="0"/>
                  </a:moveTo>
                  <a:lnTo>
                    <a:pt x="0" y="262983"/>
                  </a:lnTo>
                </a:path>
              </a:pathLst>
            </a:custGeom>
          </p:spPr>
          <p:txBody>
            <a:bodyPr/>
            <a:lstStyle/>
            <a:p/>
          </p:txBody>
        </p:sp>
        <p:sp>
          <p:nvSpPr>
            <p:cNvPr id="49" name="pl49"/>
            <p:cNvSpPr/>
            <p:nvPr/>
          </p:nvSpPr>
          <p:spPr>
            <a:xfrm>
              <a:off x="7668452" y="2313233"/>
              <a:ext cx="714493" cy="304516"/>
            </a:xfrm>
            <a:custGeom>
              <a:avLst/>
              <a:pathLst>
                <a:path w="714493" h="304516">
                  <a:moveTo>
                    <a:pt x="714493" y="304516"/>
                  </a:moveTo>
                  <a:lnTo>
                    <a:pt x="0" y="0"/>
                  </a:lnTo>
                </a:path>
              </a:pathLst>
            </a:custGeom>
          </p:spPr>
          <p:txBody>
            <a:bodyPr/>
            <a:lstStyle/>
            <a:p/>
          </p:txBody>
        </p:sp>
        <p:sp>
          <p:nvSpPr>
            <p:cNvPr id="50" name="pl50"/>
            <p:cNvSpPr/>
            <p:nvPr/>
          </p:nvSpPr>
          <p:spPr>
            <a:xfrm>
              <a:off x="7671471" y="2308112"/>
              <a:ext cx="765623" cy="54146"/>
            </a:xfrm>
            <a:custGeom>
              <a:avLst/>
              <a:pathLst>
                <a:path w="765623" h="54146">
                  <a:moveTo>
                    <a:pt x="765623" y="54146"/>
                  </a:moveTo>
                  <a:lnTo>
                    <a:pt x="0" y="0"/>
                  </a:lnTo>
                </a:path>
              </a:pathLst>
            </a:custGeom>
          </p:spPr>
          <p:txBody>
            <a:bodyPr/>
            <a:lstStyle/>
            <a:p/>
          </p:txBody>
        </p:sp>
        <p:sp>
          <p:nvSpPr>
            <p:cNvPr id="51" name="pl51"/>
            <p:cNvSpPr/>
            <p:nvPr/>
          </p:nvSpPr>
          <p:spPr>
            <a:xfrm>
              <a:off x="7670169" y="2108108"/>
              <a:ext cx="736860" cy="194319"/>
            </a:xfrm>
            <a:custGeom>
              <a:avLst/>
              <a:pathLst>
                <a:path w="736860" h="194319">
                  <a:moveTo>
                    <a:pt x="736860" y="0"/>
                  </a:moveTo>
                  <a:lnTo>
                    <a:pt x="0" y="194319"/>
                  </a:lnTo>
                </a:path>
              </a:pathLst>
            </a:custGeom>
          </p:spPr>
          <p:txBody>
            <a:bodyPr/>
            <a:lstStyle/>
            <a:p/>
          </p:txBody>
        </p:sp>
        <p:sp>
          <p:nvSpPr>
            <p:cNvPr id="52" name="pl52"/>
            <p:cNvSpPr/>
            <p:nvPr/>
          </p:nvSpPr>
          <p:spPr>
            <a:xfrm>
              <a:off x="7671552" y="3039047"/>
              <a:ext cx="687309" cy="26291"/>
            </a:xfrm>
            <a:custGeom>
              <a:avLst/>
              <a:pathLst>
                <a:path w="687309" h="26291">
                  <a:moveTo>
                    <a:pt x="687309" y="0"/>
                  </a:moveTo>
                  <a:lnTo>
                    <a:pt x="0" y="26291"/>
                  </a:lnTo>
                </a:path>
              </a:pathLst>
            </a:custGeom>
          </p:spPr>
          <p:txBody>
            <a:bodyPr/>
            <a:lstStyle/>
            <a:p/>
          </p:txBody>
        </p:sp>
        <p:sp>
          <p:nvSpPr>
            <p:cNvPr id="53" name="pl53"/>
            <p:cNvSpPr/>
            <p:nvPr/>
          </p:nvSpPr>
          <p:spPr>
            <a:xfrm>
              <a:off x="7670797" y="3310684"/>
              <a:ext cx="688063" cy="131624"/>
            </a:xfrm>
            <a:custGeom>
              <a:avLst/>
              <a:pathLst>
                <a:path w="688063" h="131624">
                  <a:moveTo>
                    <a:pt x="688063" y="0"/>
                  </a:moveTo>
                  <a:lnTo>
                    <a:pt x="0" y="131624"/>
                  </a:lnTo>
                </a:path>
              </a:pathLst>
            </a:custGeom>
          </p:spPr>
          <p:txBody>
            <a:bodyPr/>
            <a:lstStyle/>
            <a:p/>
          </p:txBody>
        </p:sp>
        <p:sp>
          <p:nvSpPr>
            <p:cNvPr id="54" name="pl54"/>
            <p:cNvSpPr/>
            <p:nvPr/>
          </p:nvSpPr>
          <p:spPr>
            <a:xfrm>
              <a:off x="7670846" y="3448845"/>
              <a:ext cx="621585" cy="114928"/>
            </a:xfrm>
            <a:custGeom>
              <a:avLst/>
              <a:pathLst>
                <a:path w="621585" h="114928">
                  <a:moveTo>
                    <a:pt x="621585" y="114928"/>
                  </a:moveTo>
                  <a:lnTo>
                    <a:pt x="0" y="0"/>
                  </a:lnTo>
                </a:path>
              </a:pathLst>
            </a:custGeom>
          </p:spPr>
          <p:txBody>
            <a:bodyPr/>
            <a:lstStyle/>
            <a:p/>
          </p:txBody>
        </p:sp>
        <p:sp>
          <p:nvSpPr>
            <p:cNvPr id="55" name="pl55"/>
            <p:cNvSpPr/>
            <p:nvPr/>
          </p:nvSpPr>
          <p:spPr>
            <a:xfrm>
              <a:off x="7671585" y="5438512"/>
              <a:ext cx="771649" cy="1"/>
            </a:xfrm>
            <a:custGeom>
              <a:avLst/>
              <a:pathLst>
                <a:path w="771649" h="1">
                  <a:moveTo>
                    <a:pt x="771649" y="1"/>
                  </a:moveTo>
                  <a:lnTo>
                    <a:pt x="0" y="0"/>
                  </a:lnTo>
                </a:path>
              </a:pathLst>
            </a:custGeom>
          </p:spPr>
          <p:txBody>
            <a:bodyPr/>
            <a:lstStyle/>
            <a:p/>
          </p:txBody>
        </p:sp>
        <p:sp>
          <p:nvSpPr>
            <p:cNvPr id="56" name="pg56"/>
            <p:cNvSpPr/>
            <p:nvPr/>
          </p:nvSpPr>
          <p:spPr>
            <a:xfrm>
              <a:off x="8356446" y="1493347"/>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7" name="tx57"/>
            <p:cNvSpPr/>
            <p:nvPr/>
          </p:nvSpPr>
          <p:spPr>
            <a:xfrm>
              <a:off x="8379306" y="1534885"/>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83%</a:t>
              </a:r>
            </a:p>
          </p:txBody>
        </p:sp>
        <p:sp>
          <p:nvSpPr>
            <p:cNvPr id="58" name="pg58"/>
            <p:cNvSpPr/>
            <p:nvPr/>
          </p:nvSpPr>
          <p:spPr>
            <a:xfrm>
              <a:off x="8260004" y="1756631"/>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9" name="tx59"/>
            <p:cNvSpPr/>
            <p:nvPr/>
          </p:nvSpPr>
          <p:spPr>
            <a:xfrm>
              <a:off x="8282864" y="177948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74%</a:t>
              </a:r>
            </a:p>
          </p:txBody>
        </p:sp>
        <p:sp>
          <p:nvSpPr>
            <p:cNvPr id="60" name="pg60"/>
            <p:cNvSpPr/>
            <p:nvPr/>
          </p:nvSpPr>
          <p:spPr>
            <a:xfrm>
              <a:off x="8314365" y="253982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1" name="tx61"/>
            <p:cNvSpPr/>
            <p:nvPr/>
          </p:nvSpPr>
          <p:spPr>
            <a:xfrm>
              <a:off x="8337225" y="258136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70%</a:t>
              </a:r>
            </a:p>
          </p:txBody>
        </p:sp>
        <p:sp>
          <p:nvSpPr>
            <p:cNvPr id="62" name="pg62"/>
            <p:cNvSpPr/>
            <p:nvPr/>
          </p:nvSpPr>
          <p:spPr>
            <a:xfrm>
              <a:off x="8368515" y="2278094"/>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3" name="tx63"/>
            <p:cNvSpPr/>
            <p:nvPr/>
          </p:nvSpPr>
          <p:spPr>
            <a:xfrm>
              <a:off x="8391375" y="2319633"/>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70%</a:t>
              </a:r>
            </a:p>
          </p:txBody>
        </p:sp>
        <p:sp>
          <p:nvSpPr>
            <p:cNvPr id="64" name="pg64"/>
            <p:cNvSpPr/>
            <p:nvPr/>
          </p:nvSpPr>
          <p:spPr>
            <a:xfrm>
              <a:off x="8338449" y="2019132"/>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5" name="tx65"/>
            <p:cNvSpPr/>
            <p:nvPr/>
          </p:nvSpPr>
          <p:spPr>
            <a:xfrm>
              <a:off x="8361309" y="2060671"/>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70%</a:t>
              </a:r>
            </a:p>
          </p:txBody>
        </p:sp>
        <p:sp>
          <p:nvSpPr>
            <p:cNvPr id="66" name="pg66"/>
            <p:cNvSpPr/>
            <p:nvPr/>
          </p:nvSpPr>
          <p:spPr>
            <a:xfrm>
              <a:off x="8290281" y="295447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7" name="tx67"/>
            <p:cNvSpPr/>
            <p:nvPr/>
          </p:nvSpPr>
          <p:spPr>
            <a:xfrm>
              <a:off x="8313141" y="299601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54%</a:t>
              </a:r>
            </a:p>
          </p:txBody>
        </p:sp>
        <p:sp>
          <p:nvSpPr>
            <p:cNvPr id="68" name="pg68"/>
            <p:cNvSpPr/>
            <p:nvPr/>
          </p:nvSpPr>
          <p:spPr>
            <a:xfrm>
              <a:off x="8290281" y="322291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9" name="tx69"/>
            <p:cNvSpPr/>
            <p:nvPr/>
          </p:nvSpPr>
          <p:spPr>
            <a:xfrm>
              <a:off x="8313141" y="326445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46%</a:t>
              </a:r>
            </a:p>
          </p:txBody>
        </p:sp>
        <p:sp>
          <p:nvSpPr>
            <p:cNvPr id="70" name="pg70"/>
            <p:cNvSpPr/>
            <p:nvPr/>
          </p:nvSpPr>
          <p:spPr>
            <a:xfrm>
              <a:off x="8223851" y="3482540"/>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2"/>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1" name="tx71"/>
            <p:cNvSpPr/>
            <p:nvPr/>
          </p:nvSpPr>
          <p:spPr>
            <a:xfrm>
              <a:off x="8246711" y="352407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46%</a:t>
              </a:r>
            </a:p>
          </p:txBody>
        </p:sp>
        <p:sp>
          <p:nvSpPr>
            <p:cNvPr id="72" name="pg72"/>
            <p:cNvSpPr/>
            <p:nvPr/>
          </p:nvSpPr>
          <p:spPr>
            <a:xfrm>
              <a:off x="8374655" y="5353994"/>
              <a:ext cx="585455" cy="169038"/>
            </a:xfrm>
            <a:custGeom>
              <a:avLst/>
              <a:pathLst>
                <a:path w="585455" h="169038">
                  <a:moveTo>
                    <a:pt x="27431" y="169038"/>
                  </a:moveTo>
                  <a:lnTo>
                    <a:pt x="558023" y="169038"/>
                  </a:lnTo>
                  <a:lnTo>
                    <a:pt x="556918" y="169016"/>
                  </a:lnTo>
                  <a:lnTo>
                    <a:pt x="561330" y="168838"/>
                  </a:lnTo>
                  <a:lnTo>
                    <a:pt x="565655" y="167955"/>
                  </a:lnTo>
                  <a:lnTo>
                    <a:pt x="569783" y="166389"/>
                  </a:lnTo>
                  <a:lnTo>
                    <a:pt x="573606" y="164182"/>
                  </a:lnTo>
                  <a:lnTo>
                    <a:pt x="577026" y="161390"/>
                  </a:lnTo>
                  <a:lnTo>
                    <a:pt x="579953" y="158086"/>
                  </a:lnTo>
                  <a:lnTo>
                    <a:pt x="582313" y="154354"/>
                  </a:lnTo>
                  <a:lnTo>
                    <a:pt x="584043" y="150293"/>
                  </a:lnTo>
                  <a:lnTo>
                    <a:pt x="585100" y="146006"/>
                  </a:lnTo>
                  <a:lnTo>
                    <a:pt x="585455" y="141606"/>
                  </a:lnTo>
                  <a:lnTo>
                    <a:pt x="585455" y="27432"/>
                  </a:lnTo>
                  <a:lnTo>
                    <a:pt x="585100" y="23031"/>
                  </a:lnTo>
                  <a:lnTo>
                    <a:pt x="584043" y="18745"/>
                  </a:lnTo>
                  <a:lnTo>
                    <a:pt x="582313" y="14683"/>
                  </a:lnTo>
                  <a:lnTo>
                    <a:pt x="579953" y="10952"/>
                  </a:lnTo>
                  <a:lnTo>
                    <a:pt x="577026" y="7647"/>
                  </a:lnTo>
                  <a:lnTo>
                    <a:pt x="573606" y="4855"/>
                  </a:lnTo>
                  <a:lnTo>
                    <a:pt x="569783" y="2648"/>
                  </a:lnTo>
                  <a:lnTo>
                    <a:pt x="565655" y="1083"/>
                  </a:lnTo>
                  <a:lnTo>
                    <a:pt x="561330" y="200"/>
                  </a:lnTo>
                  <a:lnTo>
                    <a:pt x="55802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3" name="tx73"/>
            <p:cNvSpPr/>
            <p:nvPr/>
          </p:nvSpPr>
          <p:spPr>
            <a:xfrm>
              <a:off x="8397515" y="5395533"/>
              <a:ext cx="49401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4%</a:t>
              </a:r>
            </a:p>
          </p:txBody>
        </p:sp>
        <p:sp>
          <p:nvSpPr>
            <p:cNvPr id="74" name="pl74"/>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5" name="rc75"/>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6" name="tx76"/>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7" name="tx77"/>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 name="tx78"/>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9" name="tx79"/>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 name="tx80"/>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1" name="tx81"/>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2" name="tx82"/>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3" name="tx83"/>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4" name="tx84"/>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5" name="tx85"/>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6" name="tx86"/>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7" name="tx87"/>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8" name="tx88"/>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9" name="tx89"/>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1" name="tx91"/>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2" name="tx92"/>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3" name="tx93"/>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4" name="tx94"/>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5" name="tx95"/>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6" name="tx96"/>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7" name="tx97"/>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8" name="tx98"/>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9" name="tx99"/>
            <p:cNvSpPr/>
            <p:nvPr/>
          </p:nvSpPr>
          <p:spPr>
            <a:xfrm>
              <a:off x="2891036" y="401416"/>
              <a:ext cx="404953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Bosnia and Herzegovina, 2000-2025</a:t>
              </a:r>
            </a:p>
          </p:txBody>
        </p:sp>
        <p:sp>
          <p:nvSpPr>
            <p:cNvPr id="100" name="tx10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HPVc had the lowest coverage of all vaccines (4%), followed by MCV1 and Rubella (46%).
Coverage of 7 vaccines decreased (DTP3, HEPB3, HIB3, IPV1, MCV1, MCV2 and RUBELLA) compared to respective coverage in 2019.
Coverage of 9 vaccines decreased (DTP3, HEPB3, HIB3, HPVC, IPV1, IPVC, MCV1, MCV2 and RUBELLA)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07814" y="932216"/>
              <a:ext cx="288865" cy="0"/>
            </a:xfrm>
            <a:custGeom>
              <a:avLst/>
              <a:pathLst>
                <a:path w="288865" h="0">
                  <a:moveTo>
                    <a:pt x="0" y="0"/>
                  </a:moveTo>
                  <a:lnTo>
                    <a:pt x="72216" y="0"/>
                  </a:lnTo>
                  <a:lnTo>
                    <a:pt x="72216" y="0"/>
                  </a:lnTo>
                  <a:lnTo>
                    <a:pt x="144432" y="0"/>
                  </a:lnTo>
                  <a:lnTo>
                    <a:pt x="144432" y="0"/>
                  </a:lnTo>
                  <a:lnTo>
                    <a:pt x="216649" y="0"/>
                  </a:lnTo>
                  <a:lnTo>
                    <a:pt x="288865" y="0"/>
                  </a:lnTo>
                </a:path>
              </a:pathLst>
            </a:custGeom>
            <a:ln w="116535" cap="flat">
              <a:solidFill>
                <a:srgbClr val="E8E8E8">
                  <a:alpha val="100000"/>
                </a:srgbClr>
              </a:solidFill>
              <a:prstDash val="solid"/>
              <a:round/>
            </a:ln>
          </p:spPr>
          <p:txBody>
            <a:bodyPr/>
            <a:lstStyle/>
            <a:p/>
          </p:txBody>
        </p:sp>
        <p:sp>
          <p:nvSpPr>
            <p:cNvPr id="20" name="pl20"/>
            <p:cNvSpPr/>
            <p:nvPr/>
          </p:nvSpPr>
          <p:spPr>
            <a:xfrm>
              <a:off x="7485650" y="1385547"/>
              <a:ext cx="577731" cy="0"/>
            </a:xfrm>
            <a:custGeom>
              <a:avLst/>
              <a:pathLst>
                <a:path w="577731" h="0">
                  <a:moveTo>
                    <a:pt x="0" y="0"/>
                  </a:moveTo>
                  <a:lnTo>
                    <a:pt x="144432" y="0"/>
                  </a:lnTo>
                  <a:lnTo>
                    <a:pt x="144432" y="0"/>
                  </a:lnTo>
                  <a:lnTo>
                    <a:pt x="144432" y="0"/>
                  </a:lnTo>
                  <a:lnTo>
                    <a:pt x="288865" y="0"/>
                  </a:lnTo>
                  <a:lnTo>
                    <a:pt x="433298" y="0"/>
                  </a:lnTo>
                  <a:lnTo>
                    <a:pt x="577731" y="0"/>
                  </a:lnTo>
                </a:path>
              </a:pathLst>
            </a:custGeom>
            <a:ln w="116535" cap="flat">
              <a:solidFill>
                <a:srgbClr val="E8E8E8">
                  <a:alpha val="100000"/>
                </a:srgbClr>
              </a:solidFill>
              <a:prstDash val="solid"/>
              <a:round/>
            </a:ln>
          </p:spPr>
          <p:txBody>
            <a:bodyPr/>
            <a:lstStyle/>
            <a:p/>
          </p:txBody>
        </p:sp>
        <p:sp>
          <p:nvSpPr>
            <p:cNvPr id="21" name="pl21"/>
            <p:cNvSpPr/>
            <p:nvPr/>
          </p:nvSpPr>
          <p:spPr>
            <a:xfrm>
              <a:off x="6546836" y="1838878"/>
              <a:ext cx="722164" cy="0"/>
            </a:xfrm>
            <a:custGeom>
              <a:avLst/>
              <a:pathLst>
                <a:path w="722164" h="0">
                  <a:moveTo>
                    <a:pt x="0" y="0"/>
                  </a:moveTo>
                  <a:lnTo>
                    <a:pt x="216649" y="0"/>
                  </a:lnTo>
                  <a:lnTo>
                    <a:pt x="361082" y="0"/>
                  </a:lnTo>
                  <a:lnTo>
                    <a:pt x="433298" y="0"/>
                  </a:lnTo>
                  <a:lnTo>
                    <a:pt x="577731" y="0"/>
                  </a:lnTo>
                  <a:lnTo>
                    <a:pt x="649947" y="0"/>
                  </a:lnTo>
                  <a:lnTo>
                    <a:pt x="722164" y="0"/>
                  </a:lnTo>
                </a:path>
              </a:pathLst>
            </a:custGeom>
            <a:ln w="116535" cap="flat">
              <a:solidFill>
                <a:srgbClr val="E8E8E8">
                  <a:alpha val="100000"/>
                </a:srgbClr>
              </a:solidFill>
              <a:prstDash val="solid"/>
              <a:round/>
            </a:ln>
          </p:spPr>
          <p:txBody>
            <a:bodyPr/>
            <a:lstStyle/>
            <a:p/>
          </p:txBody>
        </p:sp>
        <p:sp>
          <p:nvSpPr>
            <p:cNvPr id="22" name="pl22"/>
            <p:cNvSpPr/>
            <p:nvPr/>
          </p:nvSpPr>
          <p:spPr>
            <a:xfrm>
              <a:off x="6835702" y="2292210"/>
              <a:ext cx="577731" cy="0"/>
            </a:xfrm>
            <a:custGeom>
              <a:avLst/>
              <a:pathLst>
                <a:path w="577731" h="0">
                  <a:moveTo>
                    <a:pt x="0" y="0"/>
                  </a:moveTo>
                  <a:lnTo>
                    <a:pt x="216649" y="0"/>
                  </a:lnTo>
                  <a:lnTo>
                    <a:pt x="288865" y="0"/>
                  </a:lnTo>
                  <a:lnTo>
                    <a:pt x="361082" y="0"/>
                  </a:lnTo>
                  <a:lnTo>
                    <a:pt x="433298" y="0"/>
                  </a:lnTo>
                  <a:lnTo>
                    <a:pt x="505514" y="0"/>
                  </a:lnTo>
                  <a:lnTo>
                    <a:pt x="577731" y="0"/>
                  </a:lnTo>
                </a:path>
              </a:pathLst>
            </a:custGeom>
            <a:ln w="116535" cap="flat">
              <a:solidFill>
                <a:srgbClr val="E8E8E8">
                  <a:alpha val="100000"/>
                </a:srgbClr>
              </a:solidFill>
              <a:prstDash val="solid"/>
              <a:round/>
            </a:ln>
          </p:spPr>
          <p:txBody>
            <a:bodyPr/>
            <a:lstStyle/>
            <a:p/>
          </p:txBody>
        </p:sp>
        <p:sp>
          <p:nvSpPr>
            <p:cNvPr id="23" name="pl23"/>
            <p:cNvSpPr/>
            <p:nvPr/>
          </p:nvSpPr>
          <p:spPr>
            <a:xfrm>
              <a:off x="6907918" y="2745541"/>
              <a:ext cx="1444328" cy="0"/>
            </a:xfrm>
            <a:custGeom>
              <a:avLst/>
              <a:pathLst>
                <a:path w="1444328" h="0">
                  <a:moveTo>
                    <a:pt x="0" y="0"/>
                  </a:moveTo>
                  <a:lnTo>
                    <a:pt x="722164" y="0"/>
                  </a:lnTo>
                  <a:lnTo>
                    <a:pt x="1372111" y="0"/>
                  </a:lnTo>
                  <a:lnTo>
                    <a:pt x="1444328" y="0"/>
                  </a:lnTo>
                  <a:lnTo>
                    <a:pt x="1444328" y="0"/>
                  </a:lnTo>
                  <a:lnTo>
                    <a:pt x="1444328" y="0"/>
                  </a:lnTo>
                  <a:lnTo>
                    <a:pt x="1444328" y="0"/>
                  </a:lnTo>
                </a:path>
              </a:pathLst>
            </a:custGeom>
            <a:ln w="116535" cap="flat">
              <a:solidFill>
                <a:srgbClr val="E8E8E8">
                  <a:alpha val="100000"/>
                </a:srgbClr>
              </a:solidFill>
              <a:prstDash val="solid"/>
              <a:round/>
            </a:ln>
          </p:spPr>
          <p:txBody>
            <a:bodyPr/>
            <a:lstStyle/>
            <a:p/>
          </p:txBody>
        </p:sp>
        <p:sp>
          <p:nvSpPr>
            <p:cNvPr id="24" name="pl24"/>
            <p:cNvSpPr/>
            <p:nvPr/>
          </p:nvSpPr>
          <p:spPr>
            <a:xfrm>
              <a:off x="6546836" y="3198872"/>
              <a:ext cx="649947" cy="0"/>
            </a:xfrm>
            <a:custGeom>
              <a:avLst/>
              <a:pathLst>
                <a:path w="649947" h="0">
                  <a:moveTo>
                    <a:pt x="0" y="0"/>
                  </a:moveTo>
                  <a:lnTo>
                    <a:pt x="216649" y="0"/>
                  </a:lnTo>
                  <a:lnTo>
                    <a:pt x="361082" y="0"/>
                  </a:lnTo>
                  <a:lnTo>
                    <a:pt x="433298" y="0"/>
                  </a:lnTo>
                  <a:lnTo>
                    <a:pt x="505514" y="0"/>
                  </a:lnTo>
                  <a:lnTo>
                    <a:pt x="577731" y="0"/>
                  </a:lnTo>
                  <a:lnTo>
                    <a:pt x="649947" y="0"/>
                  </a:lnTo>
                </a:path>
              </a:pathLst>
            </a:custGeom>
            <a:ln w="116535" cap="flat">
              <a:solidFill>
                <a:srgbClr val="E8E8E8">
                  <a:alpha val="100000"/>
                </a:srgbClr>
              </a:solidFill>
              <a:prstDash val="solid"/>
              <a:round/>
            </a:ln>
          </p:spPr>
          <p:txBody>
            <a:bodyPr/>
            <a:lstStyle/>
            <a:p/>
          </p:txBody>
        </p:sp>
        <p:sp>
          <p:nvSpPr>
            <p:cNvPr id="25" name="pl25"/>
            <p:cNvSpPr/>
            <p:nvPr/>
          </p:nvSpPr>
          <p:spPr>
            <a:xfrm>
              <a:off x="7485650" y="3652203"/>
              <a:ext cx="577731" cy="0"/>
            </a:xfrm>
            <a:custGeom>
              <a:avLst/>
              <a:pathLst>
                <a:path w="577731" h="0">
                  <a:moveTo>
                    <a:pt x="0" y="0"/>
                  </a:moveTo>
                  <a:lnTo>
                    <a:pt x="144432" y="0"/>
                  </a:lnTo>
                  <a:lnTo>
                    <a:pt x="144432" y="0"/>
                  </a:lnTo>
                  <a:lnTo>
                    <a:pt x="216649" y="0"/>
                  </a:lnTo>
                  <a:lnTo>
                    <a:pt x="288865" y="0"/>
                  </a:lnTo>
                  <a:lnTo>
                    <a:pt x="433298" y="0"/>
                  </a:lnTo>
                  <a:lnTo>
                    <a:pt x="577731" y="0"/>
                  </a:lnTo>
                </a:path>
              </a:pathLst>
            </a:custGeom>
            <a:ln w="116535" cap="flat">
              <a:solidFill>
                <a:srgbClr val="E8E8E8">
                  <a:alpha val="100000"/>
                </a:srgbClr>
              </a:solidFill>
              <a:prstDash val="solid"/>
              <a:round/>
            </a:ln>
          </p:spPr>
          <p:txBody>
            <a:bodyPr/>
            <a:lstStyle/>
            <a:p/>
          </p:txBody>
        </p:sp>
        <p:sp>
          <p:nvSpPr>
            <p:cNvPr id="26" name="pl26"/>
            <p:cNvSpPr/>
            <p:nvPr/>
          </p:nvSpPr>
          <p:spPr>
            <a:xfrm>
              <a:off x="4813643" y="4105534"/>
              <a:ext cx="2383141" cy="0"/>
            </a:xfrm>
            <a:custGeom>
              <a:avLst/>
              <a:pathLst>
                <a:path w="2383141" h="0">
                  <a:moveTo>
                    <a:pt x="0" y="0"/>
                  </a:moveTo>
                  <a:lnTo>
                    <a:pt x="649947" y="0"/>
                  </a:lnTo>
                  <a:lnTo>
                    <a:pt x="866596" y="0"/>
                  </a:lnTo>
                  <a:lnTo>
                    <a:pt x="1083246" y="0"/>
                  </a:lnTo>
                  <a:lnTo>
                    <a:pt x="1660977" y="0"/>
                  </a:lnTo>
                  <a:lnTo>
                    <a:pt x="1733193" y="0"/>
                  </a:lnTo>
                  <a:lnTo>
                    <a:pt x="2383141" y="0"/>
                  </a:lnTo>
                </a:path>
              </a:pathLst>
            </a:custGeom>
            <a:ln w="116535" cap="flat">
              <a:solidFill>
                <a:srgbClr val="E8E8E8">
                  <a:alpha val="100000"/>
                </a:srgbClr>
              </a:solidFill>
              <a:prstDash val="solid"/>
              <a:round/>
            </a:ln>
          </p:spPr>
          <p:txBody>
            <a:bodyPr/>
            <a:lstStyle/>
            <a:p/>
          </p:txBody>
        </p:sp>
        <p:sp>
          <p:nvSpPr>
            <p:cNvPr id="27" name="pl27"/>
            <p:cNvSpPr/>
            <p:nvPr/>
          </p:nvSpPr>
          <p:spPr>
            <a:xfrm>
              <a:off x="5391374" y="4558865"/>
              <a:ext cx="1227678" cy="0"/>
            </a:xfrm>
            <a:custGeom>
              <a:avLst/>
              <a:pathLst>
                <a:path w="1227678" h="0">
                  <a:moveTo>
                    <a:pt x="0" y="0"/>
                  </a:moveTo>
                  <a:lnTo>
                    <a:pt x="433298" y="0"/>
                  </a:lnTo>
                  <a:lnTo>
                    <a:pt x="649947" y="0"/>
                  </a:lnTo>
                  <a:lnTo>
                    <a:pt x="649947" y="0"/>
                  </a:lnTo>
                  <a:lnTo>
                    <a:pt x="866596" y="0"/>
                  </a:lnTo>
                  <a:lnTo>
                    <a:pt x="1083246" y="0"/>
                  </a:lnTo>
                  <a:lnTo>
                    <a:pt x="1227678" y="0"/>
                  </a:lnTo>
                </a:path>
              </a:pathLst>
            </a:custGeom>
            <a:ln w="116535" cap="flat">
              <a:solidFill>
                <a:srgbClr val="E8E8E8">
                  <a:alpha val="100000"/>
                </a:srgbClr>
              </a:solidFill>
              <a:prstDash val="solid"/>
              <a:round/>
            </a:ln>
          </p:spPr>
          <p:txBody>
            <a:bodyPr/>
            <a:lstStyle/>
            <a:p/>
          </p:txBody>
        </p:sp>
        <p:sp>
          <p:nvSpPr>
            <p:cNvPr id="28" name="pl28"/>
            <p:cNvSpPr/>
            <p:nvPr/>
          </p:nvSpPr>
          <p:spPr>
            <a:xfrm>
              <a:off x="4813643" y="5012197"/>
              <a:ext cx="2383141" cy="0"/>
            </a:xfrm>
            <a:custGeom>
              <a:avLst/>
              <a:pathLst>
                <a:path w="2383141" h="0">
                  <a:moveTo>
                    <a:pt x="0" y="0"/>
                  </a:moveTo>
                  <a:lnTo>
                    <a:pt x="649947" y="0"/>
                  </a:lnTo>
                  <a:lnTo>
                    <a:pt x="866596" y="0"/>
                  </a:lnTo>
                  <a:lnTo>
                    <a:pt x="1083246" y="0"/>
                  </a:lnTo>
                  <a:lnTo>
                    <a:pt x="1660977" y="0"/>
                  </a:lnTo>
                  <a:lnTo>
                    <a:pt x="1733193" y="0"/>
                  </a:lnTo>
                  <a:lnTo>
                    <a:pt x="2383141" y="0"/>
                  </a:lnTo>
                </a:path>
              </a:pathLst>
            </a:custGeom>
            <a:ln w="116535" cap="flat">
              <a:solidFill>
                <a:srgbClr val="E8E8E8">
                  <a:alpha val="100000"/>
                </a:srgbClr>
              </a:solidFill>
              <a:prstDash val="solid"/>
              <a:round/>
            </a:ln>
          </p:spPr>
          <p:txBody>
            <a:bodyPr/>
            <a:lstStyle/>
            <a:p/>
          </p:txBody>
        </p:sp>
        <p:sp>
          <p:nvSpPr>
            <p:cNvPr id="29" name="pt29"/>
            <p:cNvSpPr/>
            <p:nvPr/>
          </p:nvSpPr>
          <p:spPr>
            <a:xfrm>
              <a:off x="820331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275530"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275530"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419963"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34774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9217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34774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914448"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770015"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62558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62558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62558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058881"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481150"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26450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120068"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975635"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903418"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758985"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192284"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54233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336717"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26450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9228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120068"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047851"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408933"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83120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903418"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62558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27553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34774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34774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34774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34774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120068"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047851"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975635"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903418"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758985"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19228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54233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914448"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770015"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62558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697799"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62558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058881"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48115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9228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54233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892389"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5675739"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459090"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470120"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80914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47012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253471"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036821"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82017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036821"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61455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386874"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92284"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54233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89238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567573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459090"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470120"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480914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145046"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433912"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289479"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7856180"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000613"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7422882"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7206233"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7134016"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6484069"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7278449"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350665"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6772934"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6845151"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289479"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289479"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7061800"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134016"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6484069"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7856180"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000613"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422882"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7134016"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6411852"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4750875"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6411852"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6556285"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5328606"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134016"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6411852"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4750875"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0" name="tx130"/>
            <p:cNvSpPr/>
            <p:nvPr/>
          </p:nvSpPr>
          <p:spPr>
            <a:xfrm>
              <a:off x="609275" y="447837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31" name="tx13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2" name="tx132"/>
            <p:cNvSpPr/>
            <p:nvPr/>
          </p:nvSpPr>
          <p:spPr>
            <a:xfrm>
              <a:off x="710044" y="357525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3" name="tx133"/>
            <p:cNvSpPr/>
            <p:nvPr/>
          </p:nvSpPr>
          <p:spPr>
            <a:xfrm>
              <a:off x="728424" y="3119829"/>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4" name="tx134"/>
            <p:cNvSpPr/>
            <p:nvPr/>
          </p:nvSpPr>
          <p:spPr>
            <a:xfrm>
              <a:off x="544863" y="263626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35" name="tx135"/>
            <p:cNvSpPr/>
            <p:nvPr/>
          </p:nvSpPr>
          <p:spPr>
            <a:xfrm>
              <a:off x="56316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6" name="tx136"/>
            <p:cNvSpPr/>
            <p:nvPr/>
          </p:nvSpPr>
          <p:spPr>
            <a:xfrm>
              <a:off x="645955"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37" name="tx137"/>
            <p:cNvSpPr/>
            <p:nvPr/>
          </p:nvSpPr>
          <p:spPr>
            <a:xfrm>
              <a:off x="645955"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38" name="tx138"/>
            <p:cNvSpPr/>
            <p:nvPr/>
          </p:nvSpPr>
          <p:spPr>
            <a:xfrm>
              <a:off x="71020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39" name="tx13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44544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Bosnia and Herzegovina, 2019-2025</a:t>
              </a:r>
            </a:p>
          </p:txBody>
        </p:sp>
        <p:sp>
          <p:nvSpPr>
            <p:cNvPr id="152" name="tx15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54" name="tx15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55" name="tx15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increased between 2019 (89%) and 2024 (91%). DTP1 coverage declined in 2025 (83%) compared to 2024, and was lower than in 2019. In 2019-2025, DTP1 coverage was at it's lowest level in 2025 (83%).
In 2024, 3 vaccines had lower coverage than in 2019.
In 2025, 8 vaccines had lower coverage than in 2019.
In 2025, 9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69443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4421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9399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437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694430" y="4841057"/>
              <a:ext cx="2249351" cy="109360"/>
            </a:xfrm>
            <a:custGeom>
              <a:avLst/>
              <a:pathLst>
                <a:path w="2249351" h="109360">
                  <a:moveTo>
                    <a:pt x="0" y="109360"/>
                  </a:moveTo>
                  <a:lnTo>
                    <a:pt x="749783" y="0"/>
                  </a:lnTo>
                  <a:lnTo>
                    <a:pt x="1499567" y="82020"/>
                  </a:lnTo>
                  <a:lnTo>
                    <a:pt x="2249351" y="54680"/>
                  </a:lnTo>
                </a:path>
              </a:pathLst>
            </a:custGeom>
            <a:ln w="29811" cap="flat">
              <a:solidFill>
                <a:srgbClr val="FF0000">
                  <a:alpha val="100000"/>
                </a:srgbClr>
              </a:solidFill>
              <a:prstDash val="solid"/>
              <a:round/>
            </a:ln>
          </p:spPr>
          <p:txBody>
            <a:bodyPr/>
            <a:lstStyle/>
            <a:p/>
          </p:txBody>
        </p:sp>
        <p:sp>
          <p:nvSpPr>
            <p:cNvPr id="22" name="pl22"/>
            <p:cNvSpPr/>
            <p:nvPr/>
          </p:nvSpPr>
          <p:spPr>
            <a:xfrm>
              <a:off x="2444213" y="4759037"/>
              <a:ext cx="1499567" cy="136700"/>
            </a:xfrm>
            <a:custGeom>
              <a:avLst/>
              <a:pathLst>
                <a:path w="1499567" h="136700">
                  <a:moveTo>
                    <a:pt x="0" y="109360"/>
                  </a:moveTo>
                  <a:lnTo>
                    <a:pt x="749783" y="0"/>
                  </a:lnTo>
                  <a:lnTo>
                    <a:pt x="1499567" y="136700"/>
                  </a:lnTo>
                </a:path>
              </a:pathLst>
            </a:custGeom>
            <a:ln w="29811" cap="flat">
              <a:solidFill>
                <a:srgbClr val="0058AB">
                  <a:alpha val="100000"/>
                </a:srgbClr>
              </a:solidFill>
              <a:prstDash val="solid"/>
              <a:round/>
            </a:ln>
          </p:spPr>
          <p:txBody>
            <a:bodyPr/>
            <a:lstStyle/>
            <a:p/>
          </p:txBody>
        </p:sp>
        <p:sp>
          <p:nvSpPr>
            <p:cNvPr id="23" name="pt23"/>
            <p:cNvSpPr/>
            <p:nvPr/>
          </p:nvSpPr>
          <p:spPr>
            <a:xfrm>
              <a:off x="1669604" y="492559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 name="pt24"/>
            <p:cNvSpPr/>
            <p:nvPr/>
          </p:nvSpPr>
          <p:spPr>
            <a:xfrm>
              <a:off x="2419387" y="481623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3169171" y="489825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3918955" y="487091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2419387" y="48435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8" name="pt28"/>
            <p:cNvSpPr/>
            <p:nvPr/>
          </p:nvSpPr>
          <p:spPr>
            <a:xfrm>
              <a:off x="3169171" y="473421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9" name="pt29"/>
            <p:cNvSpPr/>
            <p:nvPr/>
          </p:nvSpPr>
          <p:spPr>
            <a:xfrm>
              <a:off x="3918955" y="487091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0" name="tx30"/>
            <p:cNvSpPr/>
            <p:nvPr/>
          </p:nvSpPr>
          <p:spPr>
            <a:xfrm>
              <a:off x="2444213" y="4939287"/>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a:t>
              </a:r>
            </a:p>
          </p:txBody>
        </p:sp>
        <p:sp>
          <p:nvSpPr>
            <p:cNvPr id="31" name="tx31"/>
            <p:cNvSpPr/>
            <p:nvPr/>
          </p:nvSpPr>
          <p:spPr>
            <a:xfrm>
              <a:off x="3193997" y="482866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a:t>
              </a:r>
            </a:p>
          </p:txBody>
        </p:sp>
        <p:sp>
          <p:nvSpPr>
            <p:cNvPr id="32" name="tx32"/>
            <p:cNvSpPr/>
            <p:nvPr/>
          </p:nvSpPr>
          <p:spPr>
            <a:xfrm>
              <a:off x="3943781" y="4966869"/>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a:t>
              </a:r>
            </a:p>
          </p:txBody>
        </p:sp>
        <p:sp>
          <p:nvSpPr>
            <p:cNvPr id="33" name="tx33"/>
            <p:cNvSpPr/>
            <p:nvPr/>
          </p:nvSpPr>
          <p:spPr>
            <a:xfrm>
              <a:off x="1694430" y="477941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a:t>
              </a:r>
            </a:p>
          </p:txBody>
        </p:sp>
        <p:sp>
          <p:nvSpPr>
            <p:cNvPr id="34" name="tx34"/>
            <p:cNvSpPr/>
            <p:nvPr/>
          </p:nvSpPr>
          <p:spPr>
            <a:xfrm>
              <a:off x="2444213" y="466883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a:t>
              </a:r>
            </a:p>
          </p:txBody>
        </p:sp>
        <p:sp>
          <p:nvSpPr>
            <p:cNvPr id="35" name="tx35"/>
            <p:cNvSpPr/>
            <p:nvPr/>
          </p:nvSpPr>
          <p:spPr>
            <a:xfrm>
              <a:off x="3193997" y="4750808"/>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a:t>
              </a:r>
            </a:p>
          </p:txBody>
        </p:sp>
        <p:sp>
          <p:nvSpPr>
            <p:cNvPr id="36" name="tx36"/>
            <p:cNvSpPr/>
            <p:nvPr/>
          </p:nvSpPr>
          <p:spPr>
            <a:xfrm>
              <a:off x="3943781" y="4725021"/>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a:t>
              </a:r>
            </a:p>
          </p:txBody>
        </p:sp>
        <p:sp>
          <p:nvSpPr>
            <p:cNvPr id="37" name="pl37"/>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38" name="rc38"/>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39" name="pl39"/>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0" name="pl40"/>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1" name="pl41"/>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2" name="pl42"/>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3" name="pl43"/>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4" name="pl44"/>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5" name="pl45"/>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6" name="pl46"/>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7" name="pl47"/>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8" name="pl48"/>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9" name="pl49"/>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0" name="pl50"/>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1" name="pl51"/>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2" name="pl52"/>
            <p:cNvSpPr/>
            <p:nvPr/>
          </p:nvSpPr>
          <p:spPr>
            <a:xfrm>
              <a:off x="588782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663761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738739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81371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7387397" y="4950418"/>
              <a:ext cx="749783" cy="27340"/>
            </a:xfrm>
            <a:custGeom>
              <a:avLst/>
              <a:pathLst>
                <a:path w="749783" h="27340">
                  <a:moveTo>
                    <a:pt x="0" y="27340"/>
                  </a:moveTo>
                  <a:lnTo>
                    <a:pt x="749783" y="0"/>
                  </a:lnTo>
                </a:path>
              </a:pathLst>
            </a:custGeom>
            <a:ln w="29811" cap="flat">
              <a:solidFill>
                <a:srgbClr val="FF0000">
                  <a:alpha val="100000"/>
                </a:srgbClr>
              </a:solidFill>
              <a:prstDash val="solid"/>
              <a:round/>
            </a:ln>
          </p:spPr>
          <p:txBody>
            <a:bodyPr/>
            <a:lstStyle/>
            <a:p/>
          </p:txBody>
        </p:sp>
        <p:sp>
          <p:nvSpPr>
            <p:cNvPr id="57" name="pl57"/>
            <p:cNvSpPr/>
            <p:nvPr/>
          </p:nvSpPr>
          <p:spPr>
            <a:xfrm>
              <a:off x="7387397" y="4923078"/>
              <a:ext cx="749783" cy="27340"/>
            </a:xfrm>
            <a:custGeom>
              <a:avLst/>
              <a:pathLst>
                <a:path w="749783" h="27340">
                  <a:moveTo>
                    <a:pt x="0" y="0"/>
                  </a:moveTo>
                  <a:lnTo>
                    <a:pt x="749783" y="27340"/>
                  </a:lnTo>
                </a:path>
              </a:pathLst>
            </a:custGeom>
            <a:ln w="29811" cap="flat">
              <a:solidFill>
                <a:srgbClr val="0058AB">
                  <a:alpha val="100000"/>
                </a:srgbClr>
              </a:solidFill>
              <a:prstDash val="solid"/>
              <a:round/>
            </a:ln>
          </p:spPr>
          <p:txBody>
            <a:bodyPr/>
            <a:lstStyle/>
            <a:p/>
          </p:txBody>
        </p:sp>
        <p:sp>
          <p:nvSpPr>
            <p:cNvPr id="58" name="pt58"/>
            <p:cNvSpPr/>
            <p:nvPr/>
          </p:nvSpPr>
          <p:spPr>
            <a:xfrm>
              <a:off x="7362571" y="49529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9" name="pt59"/>
            <p:cNvSpPr/>
            <p:nvPr/>
          </p:nvSpPr>
          <p:spPr>
            <a:xfrm>
              <a:off x="8112355" y="492559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60" name="pt60"/>
            <p:cNvSpPr/>
            <p:nvPr/>
          </p:nvSpPr>
          <p:spPr>
            <a:xfrm>
              <a:off x="7362571" y="489825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8112355" y="492559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tx62"/>
            <p:cNvSpPr/>
            <p:nvPr/>
          </p:nvSpPr>
          <p:spPr>
            <a:xfrm>
              <a:off x="7387397" y="4992657"/>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a:t>
              </a:r>
            </a:p>
          </p:txBody>
        </p:sp>
        <p:sp>
          <p:nvSpPr>
            <p:cNvPr id="63" name="tx63"/>
            <p:cNvSpPr/>
            <p:nvPr/>
          </p:nvSpPr>
          <p:spPr>
            <a:xfrm>
              <a:off x="8137181" y="5021258"/>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64" name="tx64"/>
            <p:cNvSpPr/>
            <p:nvPr/>
          </p:nvSpPr>
          <p:spPr>
            <a:xfrm>
              <a:off x="7387397" y="480675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a:t>
              </a:r>
            </a:p>
          </p:txBody>
        </p:sp>
        <p:sp>
          <p:nvSpPr>
            <p:cNvPr id="65" name="tx65"/>
            <p:cNvSpPr/>
            <p:nvPr/>
          </p:nvSpPr>
          <p:spPr>
            <a:xfrm>
              <a:off x="8137181" y="477941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a:t>
              </a:r>
            </a:p>
          </p:txBody>
        </p:sp>
        <p:sp>
          <p:nvSpPr>
            <p:cNvPr id="66" name="pl66"/>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67" name="rc67"/>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68" name="tx68"/>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69" name="tx69"/>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70" name="tx70"/>
            <p:cNvSpPr/>
            <p:nvPr/>
          </p:nvSpPr>
          <p:spPr>
            <a:xfrm rot="-5400000">
              <a:off x="156642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71" name="tx71"/>
            <p:cNvSpPr/>
            <p:nvPr/>
          </p:nvSpPr>
          <p:spPr>
            <a:xfrm rot="-5400000">
              <a:off x="2316184"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72" name="tx72"/>
            <p:cNvSpPr/>
            <p:nvPr/>
          </p:nvSpPr>
          <p:spPr>
            <a:xfrm rot="-5400000">
              <a:off x="306599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73" name="tx73"/>
            <p:cNvSpPr/>
            <p:nvPr/>
          </p:nvSpPr>
          <p:spPr>
            <a:xfrm rot="-5400000">
              <a:off x="38157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74" name="tx74"/>
            <p:cNvSpPr/>
            <p:nvPr/>
          </p:nvSpPr>
          <p:spPr>
            <a:xfrm rot="-5400000">
              <a:off x="575982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75" name="tx75"/>
            <p:cNvSpPr/>
            <p:nvPr/>
          </p:nvSpPr>
          <p:spPr>
            <a:xfrm rot="-5400000">
              <a:off x="6509584"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76" name="tx76"/>
            <p:cNvSpPr/>
            <p:nvPr/>
          </p:nvSpPr>
          <p:spPr>
            <a:xfrm rot="-5400000">
              <a:off x="725939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77" name="tx77"/>
            <p:cNvSpPr/>
            <p:nvPr/>
          </p:nvSpPr>
          <p:spPr>
            <a:xfrm rot="-5400000">
              <a:off x="80091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78" name="tx78"/>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9" name="tx79"/>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0" name="tx80"/>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1" name="tx81"/>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2" name="tx82"/>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3" name="tx83"/>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4" name="tx84"/>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5" name="pl85"/>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86" name="pl86"/>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87" name="tx87"/>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88" name="tx88"/>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89" name="tx89"/>
            <p:cNvSpPr/>
            <p:nvPr/>
          </p:nvSpPr>
          <p:spPr>
            <a:xfrm>
              <a:off x="757200" y="1330710"/>
              <a:ext cx="663446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Bosnia and Herzegovina, 2022-2025</a:t>
              </a:r>
            </a:p>
          </p:txBody>
        </p:sp>
        <p:sp>
          <p:nvSpPr>
            <p:cNvPr id="90" name="tx90"/>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Bosnia and Herzegovina was 2022.
In 2025, first dose (HPV1) programme coverage among girls was 4%. In 2025, last dose (HPVc) programme coverage among girls was 4%.</a:t>
            </a:r>
          </a:p>
        </p:txBody>
      </p:sp>
      <p:sp>
        <p:nvSpPr>
          <p:cNvPr id="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declined to 4% and coverage among boys declined to 2%.</a:t>
            </a:r>
          </a:p>
        </p:txBody>
      </p:sp>
      <p:grpSp xmlns:pic="http://schemas.openxmlformats.org/drawingml/2006/picture">
        <p:nvGrpSpPr>
          <p:cNvPr id="94" name=""/>
          <p:cNvGrpSpPr/>
          <p:nvPr/>
        </p:nvGrpSpPr>
        <p:grpSpPr>
          <a:xfrm>
            <a:off x="292608" y="1005840"/>
            <a:ext cx="8595360" cy="28575"/>
            <a:chOff x="292608" y="1005840"/>
            <a:chExt cx="8595360" cy="28575"/>
          </a:xfrm>
        </p:grpSpPr>
        <p:sp>
          <p:nvSpPr>
            <p:cNvPr id="9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0968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297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4982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9698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4497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96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197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97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598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6799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999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38995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244974"/>
              <a:ext cx="6481656" cy="724914"/>
            </a:xfrm>
            <a:custGeom>
              <a:avLst/>
              <a:pathLst>
                <a:path w="6481656" h="724914">
                  <a:moveTo>
                    <a:pt x="0" y="289965"/>
                  </a:moveTo>
                  <a:lnTo>
                    <a:pt x="259266" y="115986"/>
                  </a:lnTo>
                  <a:lnTo>
                    <a:pt x="518532" y="434948"/>
                  </a:lnTo>
                  <a:lnTo>
                    <a:pt x="777798" y="231972"/>
                  </a:lnTo>
                  <a:lnTo>
                    <a:pt x="1037065" y="318962"/>
                  </a:lnTo>
                  <a:lnTo>
                    <a:pt x="1296331" y="57993"/>
                  </a:lnTo>
                  <a:lnTo>
                    <a:pt x="1555597" y="231972"/>
                  </a:lnTo>
                  <a:lnTo>
                    <a:pt x="1814863" y="0"/>
                  </a:lnTo>
                  <a:lnTo>
                    <a:pt x="2074130" y="115986"/>
                  </a:lnTo>
                  <a:lnTo>
                    <a:pt x="2333396" y="144982"/>
                  </a:lnTo>
                  <a:lnTo>
                    <a:pt x="2592662" y="173979"/>
                  </a:lnTo>
                  <a:lnTo>
                    <a:pt x="2851928" y="202976"/>
                  </a:lnTo>
                  <a:lnTo>
                    <a:pt x="3111195" y="86989"/>
                  </a:lnTo>
                  <a:lnTo>
                    <a:pt x="3370461" y="173979"/>
                  </a:lnTo>
                  <a:lnTo>
                    <a:pt x="3629727" y="260969"/>
                  </a:lnTo>
                  <a:lnTo>
                    <a:pt x="3888994" y="376955"/>
                  </a:lnTo>
                  <a:lnTo>
                    <a:pt x="4148260" y="492942"/>
                  </a:lnTo>
                  <a:lnTo>
                    <a:pt x="4407526" y="579931"/>
                  </a:lnTo>
                  <a:lnTo>
                    <a:pt x="4666792" y="637924"/>
                  </a:lnTo>
                  <a:lnTo>
                    <a:pt x="4926059" y="434948"/>
                  </a:lnTo>
                  <a:lnTo>
                    <a:pt x="5185325" y="492942"/>
                  </a:lnTo>
                  <a:lnTo>
                    <a:pt x="5444591" y="550935"/>
                  </a:lnTo>
                  <a:lnTo>
                    <a:pt x="5703857" y="579931"/>
                  </a:lnTo>
                  <a:lnTo>
                    <a:pt x="5963124" y="637924"/>
                  </a:lnTo>
                  <a:lnTo>
                    <a:pt x="6222390" y="463945"/>
                  </a:lnTo>
                  <a:lnTo>
                    <a:pt x="6481656" y="724914"/>
                  </a:lnTo>
                </a:path>
              </a:pathLst>
            </a:custGeom>
            <a:ln w="27101" cap="flat">
              <a:solidFill>
                <a:srgbClr val="F8766D">
                  <a:alpha val="100000"/>
                </a:srgbClr>
              </a:solidFill>
              <a:prstDash val="solid"/>
              <a:round/>
            </a:ln>
          </p:spPr>
          <p:txBody>
            <a:bodyPr/>
            <a:lstStyle/>
            <a:p/>
          </p:txBody>
        </p:sp>
        <p:sp>
          <p:nvSpPr>
            <p:cNvPr id="28" name="pl28"/>
            <p:cNvSpPr/>
            <p:nvPr/>
          </p:nvSpPr>
          <p:spPr>
            <a:xfrm>
              <a:off x="1439019" y="2244974"/>
              <a:ext cx="6481656" cy="1188860"/>
            </a:xfrm>
            <a:custGeom>
              <a:avLst/>
              <a:pathLst>
                <a:path w="6481656" h="1188860">
                  <a:moveTo>
                    <a:pt x="0" y="608928"/>
                  </a:moveTo>
                  <a:lnTo>
                    <a:pt x="259266" y="260969"/>
                  </a:lnTo>
                  <a:lnTo>
                    <a:pt x="518532" y="144982"/>
                  </a:lnTo>
                  <a:lnTo>
                    <a:pt x="777798" y="289965"/>
                  </a:lnTo>
                  <a:lnTo>
                    <a:pt x="1037065" y="202976"/>
                  </a:lnTo>
                  <a:lnTo>
                    <a:pt x="1296331" y="144982"/>
                  </a:lnTo>
                  <a:lnTo>
                    <a:pt x="1555597" y="57993"/>
                  </a:lnTo>
                  <a:lnTo>
                    <a:pt x="1814863" y="0"/>
                  </a:lnTo>
                  <a:lnTo>
                    <a:pt x="2074130" y="86989"/>
                  </a:lnTo>
                  <a:lnTo>
                    <a:pt x="2333396" y="202976"/>
                  </a:lnTo>
                  <a:lnTo>
                    <a:pt x="2592662" y="115986"/>
                  </a:lnTo>
                  <a:lnTo>
                    <a:pt x="2851928" y="202976"/>
                  </a:lnTo>
                  <a:lnTo>
                    <a:pt x="3111195" y="28996"/>
                  </a:lnTo>
                  <a:lnTo>
                    <a:pt x="3370461" y="57993"/>
                  </a:lnTo>
                  <a:lnTo>
                    <a:pt x="3629727" y="86989"/>
                  </a:lnTo>
                  <a:lnTo>
                    <a:pt x="3888994" y="202976"/>
                  </a:lnTo>
                  <a:lnTo>
                    <a:pt x="4148260" y="492942"/>
                  </a:lnTo>
                  <a:lnTo>
                    <a:pt x="4407526" y="434948"/>
                  </a:lnTo>
                  <a:lnTo>
                    <a:pt x="4666792" y="521938"/>
                  </a:lnTo>
                  <a:lnTo>
                    <a:pt x="4926059" y="753911"/>
                  </a:lnTo>
                  <a:lnTo>
                    <a:pt x="5185325" y="840901"/>
                  </a:lnTo>
                  <a:lnTo>
                    <a:pt x="5444591" y="927890"/>
                  </a:lnTo>
                  <a:lnTo>
                    <a:pt x="5703857" y="1014880"/>
                  </a:lnTo>
                  <a:lnTo>
                    <a:pt x="5963124" y="927890"/>
                  </a:lnTo>
                  <a:lnTo>
                    <a:pt x="6222390" y="695918"/>
                  </a:lnTo>
                  <a:lnTo>
                    <a:pt x="6481656" y="1188860"/>
                  </a:lnTo>
                </a:path>
              </a:pathLst>
            </a:custGeom>
            <a:ln w="27101" cap="flat">
              <a:solidFill>
                <a:srgbClr val="00BA38">
                  <a:alpha val="100000"/>
                </a:srgbClr>
              </a:solidFill>
              <a:prstDash val="solid"/>
              <a:round/>
            </a:ln>
          </p:spPr>
          <p:txBody>
            <a:bodyPr/>
            <a:lstStyle/>
            <a:p/>
          </p:txBody>
        </p:sp>
        <p:sp>
          <p:nvSpPr>
            <p:cNvPr id="29" name="pl29"/>
            <p:cNvSpPr/>
            <p:nvPr/>
          </p:nvSpPr>
          <p:spPr>
            <a:xfrm>
              <a:off x="7402143" y="4738680"/>
              <a:ext cx="518532" cy="144982"/>
            </a:xfrm>
            <a:custGeom>
              <a:avLst/>
              <a:pathLst>
                <a:path w="518532" h="144982">
                  <a:moveTo>
                    <a:pt x="0" y="115986"/>
                  </a:moveTo>
                  <a:lnTo>
                    <a:pt x="259266" y="0"/>
                  </a:lnTo>
                  <a:lnTo>
                    <a:pt x="518532" y="144982"/>
                  </a:lnTo>
                </a:path>
              </a:pathLst>
            </a:custGeom>
            <a:ln w="27101" cap="flat">
              <a:solidFill>
                <a:srgbClr val="619CFF">
                  <a:alpha val="100000"/>
                </a:srgbClr>
              </a:solidFill>
              <a:prstDash val="solid"/>
              <a:round/>
            </a:ln>
          </p:spPr>
          <p:txBody>
            <a:bodyPr/>
            <a:lstStyle/>
            <a:p/>
          </p:txBody>
        </p:sp>
        <p:sp>
          <p:nvSpPr>
            <p:cNvPr id="30" name="pl30"/>
            <p:cNvSpPr/>
            <p:nvPr/>
          </p:nvSpPr>
          <p:spPr>
            <a:xfrm>
              <a:off x="803816" y="238995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293151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3395457"/>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3" name="pt33"/>
            <p:cNvSpPr/>
            <p:nvPr/>
          </p:nvSpPr>
          <p:spPr>
            <a:xfrm>
              <a:off x="7882299" y="4845287"/>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4" name="pt34"/>
            <p:cNvSpPr/>
            <p:nvPr/>
          </p:nvSpPr>
          <p:spPr>
            <a:xfrm>
              <a:off x="1400642" y="249656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1400642" y="2815525"/>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6" name="pt36"/>
            <p:cNvSpPr/>
            <p:nvPr/>
          </p:nvSpPr>
          <p:spPr>
            <a:xfrm>
              <a:off x="7363766" y="4816290"/>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7" name="pl37"/>
            <p:cNvSpPr/>
            <p:nvPr/>
          </p:nvSpPr>
          <p:spPr>
            <a:xfrm>
              <a:off x="7940040" y="2969888"/>
              <a:ext cx="239902" cy="0"/>
            </a:xfrm>
            <a:custGeom>
              <a:avLst/>
              <a:pathLst>
                <a:path w="239902" h="0">
                  <a:moveTo>
                    <a:pt x="239902" y="0"/>
                  </a:moveTo>
                  <a:lnTo>
                    <a:pt x="0" y="0"/>
                  </a:lnTo>
                </a:path>
              </a:pathLst>
            </a:custGeom>
          </p:spPr>
          <p:txBody>
            <a:bodyPr/>
            <a:lstStyle/>
            <a:p/>
          </p:txBody>
        </p:sp>
        <p:sp>
          <p:nvSpPr>
            <p:cNvPr id="38" name="pl38"/>
            <p:cNvSpPr/>
            <p:nvPr/>
          </p:nvSpPr>
          <p:spPr>
            <a:xfrm>
              <a:off x="7940040" y="3433834"/>
              <a:ext cx="239902" cy="6"/>
            </a:xfrm>
            <a:custGeom>
              <a:avLst/>
              <a:pathLst>
                <a:path w="239902" h="6">
                  <a:moveTo>
                    <a:pt x="239902" y="6"/>
                  </a:moveTo>
                  <a:lnTo>
                    <a:pt x="0" y="0"/>
                  </a:lnTo>
                </a:path>
              </a:pathLst>
            </a:custGeom>
          </p:spPr>
          <p:txBody>
            <a:bodyPr/>
            <a:lstStyle/>
            <a:p/>
          </p:txBody>
        </p:sp>
        <p:sp>
          <p:nvSpPr>
            <p:cNvPr id="39" name="pl39"/>
            <p:cNvSpPr/>
            <p:nvPr/>
          </p:nvSpPr>
          <p:spPr>
            <a:xfrm>
              <a:off x="7940040" y="4883663"/>
              <a:ext cx="239902" cy="0"/>
            </a:xfrm>
            <a:custGeom>
              <a:avLst/>
              <a:pathLst>
                <a:path w="239902" h="0">
                  <a:moveTo>
                    <a:pt x="239902" y="0"/>
                  </a:moveTo>
                  <a:lnTo>
                    <a:pt x="0" y="0"/>
                  </a:lnTo>
                </a:path>
              </a:pathLst>
            </a:custGeom>
          </p:spPr>
          <p:txBody>
            <a:bodyPr/>
            <a:lstStyle/>
            <a:p/>
          </p:txBody>
        </p:sp>
        <p:sp>
          <p:nvSpPr>
            <p:cNvPr id="40" name="pg40"/>
            <p:cNvSpPr/>
            <p:nvPr/>
          </p:nvSpPr>
          <p:spPr>
            <a:xfrm>
              <a:off x="8111362" y="287890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1" name="tx41"/>
            <p:cNvSpPr/>
            <p:nvPr/>
          </p:nvSpPr>
          <p:spPr>
            <a:xfrm>
              <a:off x="8134222" y="291974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70%</a:t>
              </a:r>
            </a:p>
          </p:txBody>
        </p:sp>
        <p:sp>
          <p:nvSpPr>
            <p:cNvPr id="42" name="pg42"/>
            <p:cNvSpPr/>
            <p:nvPr/>
          </p:nvSpPr>
          <p:spPr>
            <a:xfrm>
              <a:off x="8111362" y="334285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3" name="tx43"/>
            <p:cNvSpPr/>
            <p:nvPr/>
          </p:nvSpPr>
          <p:spPr>
            <a:xfrm>
              <a:off x="8134222" y="3383697"/>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54%</a:t>
              </a:r>
            </a:p>
          </p:txBody>
        </p:sp>
        <p:sp>
          <p:nvSpPr>
            <p:cNvPr id="44" name="pg44"/>
            <p:cNvSpPr/>
            <p:nvPr/>
          </p:nvSpPr>
          <p:spPr>
            <a:xfrm>
              <a:off x="8111362" y="4792678"/>
              <a:ext cx="702929" cy="181971"/>
            </a:xfrm>
            <a:custGeom>
              <a:avLst/>
              <a:pathLst>
                <a:path w="702929" h="181971">
                  <a:moveTo>
                    <a:pt x="27431" y="181971"/>
                  </a:moveTo>
                  <a:lnTo>
                    <a:pt x="675497" y="181971"/>
                  </a:lnTo>
                  <a:lnTo>
                    <a:pt x="674393" y="181949"/>
                  </a:lnTo>
                  <a:lnTo>
                    <a:pt x="678804" y="181771"/>
                  </a:lnTo>
                  <a:lnTo>
                    <a:pt x="683129" y="180888"/>
                  </a:lnTo>
                  <a:lnTo>
                    <a:pt x="687257" y="179323"/>
                  </a:lnTo>
                  <a:lnTo>
                    <a:pt x="691080" y="177115"/>
                  </a:lnTo>
                  <a:lnTo>
                    <a:pt x="694500" y="174323"/>
                  </a:lnTo>
                  <a:lnTo>
                    <a:pt x="697427" y="171019"/>
                  </a:lnTo>
                  <a:lnTo>
                    <a:pt x="699787" y="167287"/>
                  </a:lnTo>
                  <a:lnTo>
                    <a:pt x="701517" y="163226"/>
                  </a:lnTo>
                  <a:lnTo>
                    <a:pt x="702574" y="158939"/>
                  </a:lnTo>
                  <a:lnTo>
                    <a:pt x="702929" y="154539"/>
                  </a:lnTo>
                  <a:lnTo>
                    <a:pt x="702929" y="27432"/>
                  </a:lnTo>
                  <a:lnTo>
                    <a:pt x="702574" y="23031"/>
                  </a:lnTo>
                  <a:lnTo>
                    <a:pt x="701517" y="18745"/>
                  </a:lnTo>
                  <a:lnTo>
                    <a:pt x="699787" y="14683"/>
                  </a:lnTo>
                  <a:lnTo>
                    <a:pt x="697427" y="10952"/>
                  </a:lnTo>
                  <a:lnTo>
                    <a:pt x="694500" y="7647"/>
                  </a:lnTo>
                  <a:lnTo>
                    <a:pt x="691080" y="4855"/>
                  </a:lnTo>
                  <a:lnTo>
                    <a:pt x="687257" y="2648"/>
                  </a:lnTo>
                  <a:lnTo>
                    <a:pt x="683129" y="1083"/>
                  </a:lnTo>
                  <a:lnTo>
                    <a:pt x="678804" y="200"/>
                  </a:lnTo>
                  <a:lnTo>
                    <a:pt x="6754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5" name="tx45"/>
            <p:cNvSpPr/>
            <p:nvPr/>
          </p:nvSpPr>
          <p:spPr>
            <a:xfrm>
              <a:off x="8134222" y="4833519"/>
              <a:ext cx="6114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HPVc : 4%</a:t>
              </a:r>
            </a:p>
          </p:txBody>
        </p:sp>
        <p:sp>
          <p:nvSpPr>
            <p:cNvPr id="46" name="pg46"/>
            <p:cNvSpPr/>
            <p:nvPr/>
          </p:nvSpPr>
          <p:spPr>
            <a:xfrm>
              <a:off x="1141488" y="250156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7" name="tx47"/>
            <p:cNvSpPr/>
            <p:nvPr/>
          </p:nvSpPr>
          <p:spPr>
            <a:xfrm>
              <a:off x="1187208" y="254536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85</a:t>
              </a:r>
            </a:p>
          </p:txBody>
        </p:sp>
        <p:sp>
          <p:nvSpPr>
            <p:cNvPr id="48" name="pg48"/>
            <p:cNvSpPr/>
            <p:nvPr/>
          </p:nvSpPr>
          <p:spPr>
            <a:xfrm>
              <a:off x="1504364" y="274476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9" name="tx49"/>
            <p:cNvSpPr/>
            <p:nvPr/>
          </p:nvSpPr>
          <p:spPr>
            <a:xfrm>
              <a:off x="1550084" y="2790482"/>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74</a:t>
              </a:r>
            </a:p>
          </p:txBody>
        </p:sp>
        <p:sp>
          <p:nvSpPr>
            <p:cNvPr id="50" name="pg50"/>
            <p:cNvSpPr/>
            <p:nvPr/>
          </p:nvSpPr>
          <p:spPr>
            <a:xfrm>
              <a:off x="7173074" y="4820023"/>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1" name="tx51"/>
            <p:cNvSpPr/>
            <p:nvPr/>
          </p:nvSpPr>
          <p:spPr>
            <a:xfrm>
              <a:off x="7218794" y="4865434"/>
              <a:ext cx="70337"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5</a:t>
              </a:r>
            </a:p>
          </p:txBody>
        </p:sp>
        <p:sp>
          <p:nvSpPr>
            <p:cNvPr id="52" name="tx52"/>
            <p:cNvSpPr/>
            <p:nvPr/>
          </p:nvSpPr>
          <p:spPr>
            <a:xfrm>
              <a:off x="663492" y="4947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367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7876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32077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6278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2047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23378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0" name="tx70"/>
            <p:cNvSpPr/>
            <p:nvPr/>
          </p:nvSpPr>
          <p:spPr>
            <a:xfrm rot="-5400000">
              <a:off x="-52544" y="348426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 name="pl71"/>
            <p:cNvSpPr/>
            <p:nvPr/>
          </p:nvSpPr>
          <p:spPr>
            <a:xfrm>
              <a:off x="3906742"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2" name="pl72"/>
            <p:cNvSpPr/>
            <p:nvPr/>
          </p:nvSpPr>
          <p:spPr>
            <a:xfrm>
              <a:off x="4622471" y="6000730"/>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3" name="pl73"/>
            <p:cNvSpPr/>
            <p:nvPr/>
          </p:nvSpPr>
          <p:spPr>
            <a:xfrm>
              <a:off x="5369236" y="6000730"/>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4" name="tx74"/>
            <p:cNvSpPr/>
            <p:nvPr/>
          </p:nvSpPr>
          <p:spPr>
            <a:xfrm>
              <a:off x="4173842"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889570"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636336" y="5949093"/>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7" name="tx7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8" name="tx7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79" name="tx79"/>
            <p:cNvSpPr/>
            <p:nvPr/>
          </p:nvSpPr>
          <p:spPr>
            <a:xfrm>
              <a:off x="3578389" y="1694368"/>
              <a:ext cx="272144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Bosnia and Herzegovina, 2000-2025</a:t>
              </a:r>
            </a:p>
          </p:txBody>
        </p:sp>
        <p:sp>
          <p:nvSpPr>
            <p:cNvPr id="80" name="tx8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1" name="tx81"/>
            <p:cNvSpPr/>
            <p:nvPr/>
          </p:nvSpPr>
          <p:spPr>
            <a:xfrm>
              <a:off x="3297433" y="6345453"/>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82" name="tx82"/>
            <p:cNvSpPr/>
            <p:nvPr/>
          </p:nvSpPr>
          <p:spPr>
            <a:xfrm>
              <a:off x="4122809" y="6466154"/>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3" name="tx83"/>
            <p:cNvSpPr/>
            <p:nvPr/>
          </p:nvSpPr>
          <p:spPr>
            <a:xfrm>
              <a:off x="3173068" y="6586855"/>
              <a:ext cx="59013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(PCVC).</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Bosnia and Herzegovina has 3 out of the 4 SDG vaccines.
In 2025, Bosnia and Herzegovina had achieved at least 90% coverage of none out of the 4 vaccines.</a:t>
            </a:r>
          </a:p>
        </p:txBody>
      </p:sp>
      <p:sp>
        <p:nvSpPr>
          <p:cNvPr id="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86" name=""/>
          <p:cNvGrpSpPr/>
          <p:nvPr/>
        </p:nvGrpSpPr>
        <p:grpSpPr>
          <a:xfrm>
            <a:off x="292608" y="914400"/>
            <a:ext cx="8595360" cy="28575"/>
            <a:chOff x="292608" y="914400"/>
            <a:chExt cx="8595360" cy="28575"/>
          </a:xfrm>
        </p:grpSpPr>
        <p:sp>
          <p:nvSpPr>
            <p:cNvPr id="8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8 percentage points from 91% in 2024 to 83% in 2025.
• DTP3 coverage declined 9 percentage points from 79% in 2024 to 70% in 2025.
• There were there were 2,000 more zero-dose children in 2025. This leaves 4,000 children without vaccination, vulnerable to vaccine-preventable diseases and a further 3,000 with incomplete protection.
• Bosnia and Herzegovina accounted for 1.1% of zero-dose children in Europe and Central Asia (ECAR) and &lt;0.1% of zero-dose children globally.
• MCV1 coverage declined 23 percentage points from 69% in 2024 to 46% in 2025. There were 13,000 children who missed out on the first measles vaccination.
• MCV2 coverage declined 17 percentage points from 71% in 2024 to 54% in 2025.
• Last dose coverage of HPV vaccination (HPVc) among girls decreased from 9% to 4%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M18-2</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Bosnia and Herzegovina,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Bosnia and Herzegovina.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P7TF5XRZ5TZD-1674051314-8060</_dlc_DocId>
    <_dlc_DocIdUrl xmlns="5ce71423-0d49-4a04-8822-86064e799dcd">
      <Url>https://unicef.sharepoint.com/teams/DAPM-DataComm/_layouts/15/DocIdRedir.aspx?ID=P7TF5XRZ5TZD-1674051314-8060</Url>
      <Description>P7TF5XRZ5TZD-1674051314-8060</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66484939-09F4-449E-BCA3-797DAF819305}"/>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2026-07-10T22:35:23Z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4a9ca53c-d2fc-4316-aff6-d0c665383b30</vt:lpwstr>
  </property>
</Properties>
</file>