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bfa258d4a33c43627d19637c4a21b9364254843.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38ba62a487b9a7da1d10ff3abeff13233b09bdb.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215f5f8f1b212eb37cc542c5199e2c2c5c3c045.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19221"/>
            </a:xfrm>
            <a:custGeom>
              <a:avLst/>
              <a:pathLst>
                <a:path w="6481656" h="319221">
                  <a:moveTo>
                    <a:pt x="0" y="0"/>
                  </a:moveTo>
                  <a:lnTo>
                    <a:pt x="259266" y="0"/>
                  </a:lnTo>
                  <a:lnTo>
                    <a:pt x="518532" y="0"/>
                  </a:lnTo>
                  <a:lnTo>
                    <a:pt x="777798" y="0"/>
                  </a:lnTo>
                  <a:lnTo>
                    <a:pt x="1037065" y="0"/>
                  </a:lnTo>
                  <a:lnTo>
                    <a:pt x="1296331" y="0"/>
                  </a:lnTo>
                  <a:lnTo>
                    <a:pt x="1555597" y="159610"/>
                  </a:lnTo>
                  <a:lnTo>
                    <a:pt x="1814863" y="39902"/>
                  </a:lnTo>
                  <a:lnTo>
                    <a:pt x="2074130" y="0"/>
                  </a:lnTo>
                  <a:lnTo>
                    <a:pt x="2333396" y="0"/>
                  </a:lnTo>
                  <a:lnTo>
                    <a:pt x="2592662" y="0"/>
                  </a:lnTo>
                  <a:lnTo>
                    <a:pt x="2851928" y="0"/>
                  </a:lnTo>
                  <a:lnTo>
                    <a:pt x="3111195" y="0"/>
                  </a:lnTo>
                  <a:lnTo>
                    <a:pt x="3370461" y="0"/>
                  </a:lnTo>
                  <a:lnTo>
                    <a:pt x="3629727" y="119708"/>
                  </a:lnTo>
                  <a:lnTo>
                    <a:pt x="3888994" y="0"/>
                  </a:lnTo>
                  <a:lnTo>
                    <a:pt x="4148260" y="159610"/>
                  </a:lnTo>
                  <a:lnTo>
                    <a:pt x="4407526" y="39902"/>
                  </a:lnTo>
                  <a:lnTo>
                    <a:pt x="4666792" y="199513"/>
                  </a:lnTo>
                  <a:lnTo>
                    <a:pt x="4926059" y="319221"/>
                  </a:lnTo>
                  <a:lnTo>
                    <a:pt x="5185325" y="79805"/>
                  </a:lnTo>
                  <a:lnTo>
                    <a:pt x="5444591" y="319221"/>
                  </a:lnTo>
                  <a:lnTo>
                    <a:pt x="5703857" y="39902"/>
                  </a:lnTo>
                  <a:lnTo>
                    <a:pt x="5963124" y="0"/>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638443"/>
            </a:xfrm>
            <a:custGeom>
              <a:avLst/>
              <a:pathLst>
                <a:path w="6481656" h="638443">
                  <a:moveTo>
                    <a:pt x="0" y="0"/>
                  </a:moveTo>
                  <a:lnTo>
                    <a:pt x="259266" y="0"/>
                  </a:lnTo>
                  <a:lnTo>
                    <a:pt x="518532" y="199513"/>
                  </a:lnTo>
                  <a:lnTo>
                    <a:pt x="777798" y="279319"/>
                  </a:lnTo>
                  <a:lnTo>
                    <a:pt x="1037065" y="239416"/>
                  </a:lnTo>
                  <a:lnTo>
                    <a:pt x="1296331" y="239416"/>
                  </a:lnTo>
                  <a:lnTo>
                    <a:pt x="1555597" y="159610"/>
                  </a:lnTo>
                  <a:lnTo>
                    <a:pt x="1814863" y="159610"/>
                  </a:lnTo>
                  <a:lnTo>
                    <a:pt x="2074130" y="239416"/>
                  </a:lnTo>
                  <a:lnTo>
                    <a:pt x="2333396" y="119708"/>
                  </a:lnTo>
                  <a:lnTo>
                    <a:pt x="2592662" y="0"/>
                  </a:lnTo>
                  <a:lnTo>
                    <a:pt x="2851928" y="39902"/>
                  </a:lnTo>
                  <a:lnTo>
                    <a:pt x="3111195" y="39902"/>
                  </a:lnTo>
                  <a:lnTo>
                    <a:pt x="3370461" y="79805"/>
                  </a:lnTo>
                  <a:lnTo>
                    <a:pt x="3629727" y="119708"/>
                  </a:lnTo>
                  <a:lnTo>
                    <a:pt x="3888994" y="159610"/>
                  </a:lnTo>
                  <a:lnTo>
                    <a:pt x="4148260" y="199513"/>
                  </a:lnTo>
                  <a:lnTo>
                    <a:pt x="4407526" y="199513"/>
                  </a:lnTo>
                  <a:lnTo>
                    <a:pt x="4666792" y="359124"/>
                  </a:lnTo>
                  <a:lnTo>
                    <a:pt x="4926059" y="399027"/>
                  </a:lnTo>
                  <a:lnTo>
                    <a:pt x="5185325" y="638443"/>
                  </a:lnTo>
                  <a:lnTo>
                    <a:pt x="5444591" y="518735"/>
                  </a:lnTo>
                  <a:lnTo>
                    <a:pt x="5703857" y="478832"/>
                  </a:lnTo>
                  <a:lnTo>
                    <a:pt x="5963124" y="478832"/>
                  </a:lnTo>
                  <a:lnTo>
                    <a:pt x="6222390" y="359124"/>
                  </a:lnTo>
                  <a:lnTo>
                    <a:pt x="6481656" y="55863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718249"/>
            </a:xfrm>
            <a:custGeom>
              <a:avLst/>
              <a:pathLst>
                <a:path w="6481656" h="718249">
                  <a:moveTo>
                    <a:pt x="0" y="199513"/>
                  </a:moveTo>
                  <a:lnTo>
                    <a:pt x="259266" y="159610"/>
                  </a:lnTo>
                  <a:lnTo>
                    <a:pt x="518532" y="159610"/>
                  </a:lnTo>
                  <a:lnTo>
                    <a:pt x="777798" y="319221"/>
                  </a:lnTo>
                  <a:lnTo>
                    <a:pt x="1037065" y="359124"/>
                  </a:lnTo>
                  <a:lnTo>
                    <a:pt x="1296331" y="518735"/>
                  </a:lnTo>
                  <a:lnTo>
                    <a:pt x="1555597" y="399027"/>
                  </a:lnTo>
                  <a:lnTo>
                    <a:pt x="1814863" y="79805"/>
                  </a:lnTo>
                  <a:lnTo>
                    <a:pt x="2074130" y="319221"/>
                  </a:lnTo>
                  <a:lnTo>
                    <a:pt x="2333396" y="0"/>
                  </a:lnTo>
                  <a:lnTo>
                    <a:pt x="2592662" y="159610"/>
                  </a:lnTo>
                  <a:lnTo>
                    <a:pt x="2851928" y="319221"/>
                  </a:lnTo>
                  <a:lnTo>
                    <a:pt x="3111195" y="279319"/>
                  </a:lnTo>
                  <a:lnTo>
                    <a:pt x="3370461" y="239416"/>
                  </a:lnTo>
                  <a:lnTo>
                    <a:pt x="3629727" y="239416"/>
                  </a:lnTo>
                  <a:lnTo>
                    <a:pt x="3888994" y="159610"/>
                  </a:lnTo>
                  <a:lnTo>
                    <a:pt x="4148260" y="359124"/>
                  </a:lnTo>
                  <a:lnTo>
                    <a:pt x="4407526" y="319221"/>
                  </a:lnTo>
                  <a:lnTo>
                    <a:pt x="4666792" y="359124"/>
                  </a:lnTo>
                  <a:lnTo>
                    <a:pt x="4926059" y="598540"/>
                  </a:lnTo>
                  <a:lnTo>
                    <a:pt x="5185325" y="438929"/>
                  </a:lnTo>
                  <a:lnTo>
                    <a:pt x="5444591" y="638443"/>
                  </a:lnTo>
                  <a:lnTo>
                    <a:pt x="5703857" y="718249"/>
                  </a:lnTo>
                  <a:lnTo>
                    <a:pt x="5963124" y="478832"/>
                  </a:lnTo>
                  <a:lnTo>
                    <a:pt x="6222390" y="478832"/>
                  </a:lnTo>
                  <a:lnTo>
                    <a:pt x="6481656" y="279319"/>
                  </a:lnTo>
                </a:path>
              </a:pathLst>
            </a:custGeom>
            <a:ln w="27101" cap="flat">
              <a:solidFill>
                <a:srgbClr val="00BFC4">
                  <a:alpha val="100000"/>
                </a:srgbClr>
              </a:solidFill>
              <a:prstDash val="solid"/>
              <a:round/>
            </a:ln>
          </p:spPr>
          <p:txBody>
            <a:bodyPr/>
            <a:lstStyle/>
            <a:p/>
          </p:txBody>
        </p:sp>
        <p:sp>
          <p:nvSpPr>
            <p:cNvPr id="31" name="pl31"/>
            <p:cNvSpPr/>
            <p:nvPr/>
          </p:nvSpPr>
          <p:spPr>
            <a:xfrm>
              <a:off x="2476084" y="1478223"/>
              <a:ext cx="5444591" cy="1675914"/>
            </a:xfrm>
            <a:custGeom>
              <a:avLst/>
              <a:pathLst>
                <a:path w="5444591" h="1675914">
                  <a:moveTo>
                    <a:pt x="0" y="0"/>
                  </a:moveTo>
                  <a:lnTo>
                    <a:pt x="259266" y="279319"/>
                  </a:lnTo>
                  <a:lnTo>
                    <a:pt x="518532" y="279319"/>
                  </a:lnTo>
                  <a:lnTo>
                    <a:pt x="777798" y="438929"/>
                  </a:lnTo>
                  <a:lnTo>
                    <a:pt x="1037065" y="598540"/>
                  </a:lnTo>
                  <a:lnTo>
                    <a:pt x="1296331" y="758151"/>
                  </a:lnTo>
                  <a:lnTo>
                    <a:pt x="1555597" y="678346"/>
                  </a:lnTo>
                  <a:lnTo>
                    <a:pt x="1814863" y="638443"/>
                  </a:lnTo>
                  <a:lnTo>
                    <a:pt x="2074130" y="877859"/>
                  </a:lnTo>
                  <a:lnTo>
                    <a:pt x="2333396" y="1037470"/>
                  </a:lnTo>
                  <a:lnTo>
                    <a:pt x="2592662" y="917762"/>
                  </a:lnTo>
                  <a:lnTo>
                    <a:pt x="2851928" y="758151"/>
                  </a:lnTo>
                  <a:lnTo>
                    <a:pt x="3111195" y="837957"/>
                  </a:lnTo>
                  <a:lnTo>
                    <a:pt x="3370461" y="758151"/>
                  </a:lnTo>
                  <a:lnTo>
                    <a:pt x="3629727" y="1037470"/>
                  </a:lnTo>
                  <a:lnTo>
                    <a:pt x="3888994" y="478832"/>
                  </a:lnTo>
                  <a:lnTo>
                    <a:pt x="4148260" y="478832"/>
                  </a:lnTo>
                  <a:lnTo>
                    <a:pt x="4407526" y="598540"/>
                  </a:lnTo>
                  <a:lnTo>
                    <a:pt x="4666792" y="1197081"/>
                  </a:lnTo>
                  <a:lnTo>
                    <a:pt x="4926059" y="1675914"/>
                  </a:lnTo>
                  <a:lnTo>
                    <a:pt x="5185325" y="1396595"/>
                  </a:lnTo>
                  <a:lnTo>
                    <a:pt x="5444591" y="119708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6369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437707"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318599"/>
              <a:ext cx="240778" cy="12"/>
            </a:xfrm>
            <a:custGeom>
              <a:avLst/>
              <a:pathLst>
                <a:path w="240778" h="12">
                  <a:moveTo>
                    <a:pt x="240778" y="0"/>
                  </a:moveTo>
                  <a:lnTo>
                    <a:pt x="0" y="12"/>
                  </a:lnTo>
                </a:path>
              </a:pathLst>
            </a:custGeom>
          </p:spPr>
          <p:txBody>
            <a:bodyPr/>
            <a:lstStyle/>
            <a:p/>
          </p:txBody>
        </p:sp>
        <p:sp>
          <p:nvSpPr>
            <p:cNvPr id="42" name="pl42"/>
            <p:cNvSpPr/>
            <p:nvPr/>
          </p:nvSpPr>
          <p:spPr>
            <a:xfrm>
              <a:off x="7939039" y="1620195"/>
              <a:ext cx="240902" cy="16389"/>
            </a:xfrm>
            <a:custGeom>
              <a:avLst/>
              <a:pathLst>
                <a:path w="240902" h="16389">
                  <a:moveTo>
                    <a:pt x="240902" y="0"/>
                  </a:moveTo>
                  <a:lnTo>
                    <a:pt x="0" y="16389"/>
                  </a:lnTo>
                </a:path>
              </a:pathLst>
            </a:custGeom>
          </p:spPr>
          <p:txBody>
            <a:bodyPr/>
            <a:lstStyle/>
            <a:p/>
          </p:txBody>
        </p:sp>
        <p:sp>
          <p:nvSpPr>
            <p:cNvPr id="43" name="pl43"/>
            <p:cNvSpPr/>
            <p:nvPr/>
          </p:nvSpPr>
          <p:spPr>
            <a:xfrm>
              <a:off x="7939051" y="1878438"/>
              <a:ext cx="240890" cy="15563"/>
            </a:xfrm>
            <a:custGeom>
              <a:avLst/>
              <a:pathLst>
                <a:path w="240890" h="15563">
                  <a:moveTo>
                    <a:pt x="240890" y="15563"/>
                  </a:moveTo>
                  <a:lnTo>
                    <a:pt x="0" y="0"/>
                  </a:lnTo>
                </a:path>
              </a:pathLst>
            </a:custGeom>
          </p:spPr>
          <p:txBody>
            <a:bodyPr/>
            <a:lstStyle/>
            <a:p/>
          </p:txBody>
        </p:sp>
        <p:sp>
          <p:nvSpPr>
            <p:cNvPr id="44" name="pl44"/>
            <p:cNvSpPr/>
            <p:nvPr/>
          </p:nvSpPr>
          <p:spPr>
            <a:xfrm>
              <a:off x="7939163" y="2675305"/>
              <a:ext cx="240778" cy="4"/>
            </a:xfrm>
            <a:custGeom>
              <a:avLst/>
              <a:pathLst>
                <a:path w="240778" h="4">
                  <a:moveTo>
                    <a:pt x="240778" y="4"/>
                  </a:moveTo>
                  <a:lnTo>
                    <a:pt x="0" y="0"/>
                  </a:lnTo>
                </a:path>
              </a:pathLst>
            </a:custGeom>
          </p:spPr>
          <p:txBody>
            <a:bodyPr/>
            <a:lstStyle/>
            <a:p/>
          </p:txBody>
        </p:sp>
        <p:sp>
          <p:nvSpPr>
            <p:cNvPr id="45" name="pg45"/>
            <p:cNvSpPr/>
            <p:nvPr/>
          </p:nvSpPr>
          <p:spPr>
            <a:xfrm>
              <a:off x="8111362" y="12276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684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5290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699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49" name="pg49"/>
            <p:cNvSpPr/>
            <p:nvPr/>
          </p:nvSpPr>
          <p:spPr>
            <a:xfrm>
              <a:off x="8111362" y="180311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439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51" name="pg51"/>
            <p:cNvSpPr/>
            <p:nvPr/>
          </p:nvSpPr>
          <p:spPr>
            <a:xfrm>
              <a:off x="8111362" y="25843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6251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872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Bahamas,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91%.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3 vaccines increased coverage, 1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933090"/>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3631131"/>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1802471"/>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2769470"/>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2847419"/>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4545460"/>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3609361"/>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3173966"/>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(85%)</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(93%)</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(91%)</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(65%)</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(85%)</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(85%)</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9" name="tx68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0" name="pt690"/>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03" name="tx70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bhs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987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642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2978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159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281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470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4024204"/>
              <a:ext cx="238662" cy="91793"/>
            </a:xfrm>
            <a:prstGeom prst="rect">
              <a:avLst/>
            </a:prstGeom>
            <a:solidFill>
              <a:srgbClr val="1CABE2">
                <a:alpha val="85098"/>
              </a:srgbClr>
            </a:solidFill>
          </p:spPr>
          <p:txBody>
            <a:bodyPr/>
            <a:lstStyle/>
            <a:p/>
          </p:txBody>
        </p:sp>
        <p:sp>
          <p:nvSpPr>
            <p:cNvPr id="23" name="rc23"/>
            <p:cNvSpPr/>
            <p:nvPr/>
          </p:nvSpPr>
          <p:spPr>
            <a:xfrm>
              <a:off x="1598503" y="4025873"/>
              <a:ext cx="238662" cy="90124"/>
            </a:xfrm>
            <a:prstGeom prst="rect">
              <a:avLst/>
            </a:prstGeom>
            <a:solidFill>
              <a:srgbClr val="1CABE2">
                <a:alpha val="85098"/>
              </a:srgbClr>
            </a:solidFill>
          </p:spPr>
          <p:txBody>
            <a:bodyPr/>
            <a:lstStyle/>
            <a:p/>
          </p:txBody>
        </p:sp>
        <p:sp>
          <p:nvSpPr>
            <p:cNvPr id="24" name="rc24"/>
            <p:cNvSpPr/>
            <p:nvPr/>
          </p:nvSpPr>
          <p:spPr>
            <a:xfrm>
              <a:off x="1863684" y="4027542"/>
              <a:ext cx="238662" cy="88455"/>
            </a:xfrm>
            <a:prstGeom prst="rect">
              <a:avLst/>
            </a:prstGeom>
            <a:solidFill>
              <a:srgbClr val="1CABE2">
                <a:alpha val="85098"/>
              </a:srgbClr>
            </a:solidFill>
          </p:spPr>
          <p:txBody>
            <a:bodyPr/>
            <a:lstStyle/>
            <a:p/>
          </p:txBody>
        </p:sp>
        <p:sp>
          <p:nvSpPr>
            <p:cNvPr id="25" name="rc25"/>
            <p:cNvSpPr/>
            <p:nvPr/>
          </p:nvSpPr>
          <p:spPr>
            <a:xfrm>
              <a:off x="2128865" y="4027542"/>
              <a:ext cx="238662" cy="88455"/>
            </a:xfrm>
            <a:prstGeom prst="rect">
              <a:avLst/>
            </a:prstGeom>
            <a:solidFill>
              <a:srgbClr val="1CABE2">
                <a:alpha val="85098"/>
              </a:srgbClr>
            </a:solidFill>
          </p:spPr>
          <p:txBody>
            <a:bodyPr/>
            <a:lstStyle/>
            <a:p/>
          </p:txBody>
        </p:sp>
        <p:sp>
          <p:nvSpPr>
            <p:cNvPr id="26" name="rc26"/>
            <p:cNvSpPr/>
            <p:nvPr/>
          </p:nvSpPr>
          <p:spPr>
            <a:xfrm>
              <a:off x="2394045" y="4025873"/>
              <a:ext cx="238662" cy="90124"/>
            </a:xfrm>
            <a:prstGeom prst="rect">
              <a:avLst/>
            </a:prstGeom>
            <a:solidFill>
              <a:srgbClr val="1CABE2">
                <a:alpha val="85098"/>
              </a:srgbClr>
            </a:solidFill>
          </p:spPr>
          <p:txBody>
            <a:bodyPr/>
            <a:lstStyle/>
            <a:p/>
          </p:txBody>
        </p:sp>
        <p:sp>
          <p:nvSpPr>
            <p:cNvPr id="27" name="rc27"/>
            <p:cNvSpPr/>
            <p:nvPr/>
          </p:nvSpPr>
          <p:spPr>
            <a:xfrm>
              <a:off x="2659226" y="4024204"/>
              <a:ext cx="238662" cy="91793"/>
            </a:xfrm>
            <a:prstGeom prst="rect">
              <a:avLst/>
            </a:prstGeom>
            <a:solidFill>
              <a:srgbClr val="1CABE2">
                <a:alpha val="85098"/>
              </a:srgbClr>
            </a:solidFill>
          </p:spPr>
          <p:txBody>
            <a:bodyPr/>
            <a:lstStyle/>
            <a:p/>
          </p:txBody>
        </p:sp>
        <p:sp>
          <p:nvSpPr>
            <p:cNvPr id="28" name="rc28"/>
            <p:cNvSpPr/>
            <p:nvPr/>
          </p:nvSpPr>
          <p:spPr>
            <a:xfrm>
              <a:off x="2924407" y="3655361"/>
              <a:ext cx="238662" cy="460636"/>
            </a:xfrm>
            <a:prstGeom prst="rect">
              <a:avLst/>
            </a:prstGeom>
            <a:solidFill>
              <a:srgbClr val="1CABE2">
                <a:alpha val="85098"/>
              </a:srgbClr>
            </a:solidFill>
          </p:spPr>
          <p:txBody>
            <a:bodyPr/>
            <a:lstStyle/>
            <a:p/>
          </p:txBody>
        </p:sp>
        <p:sp>
          <p:nvSpPr>
            <p:cNvPr id="29" name="rc29"/>
            <p:cNvSpPr/>
            <p:nvPr/>
          </p:nvSpPr>
          <p:spPr>
            <a:xfrm>
              <a:off x="3189588" y="3927403"/>
              <a:ext cx="238662" cy="188593"/>
            </a:xfrm>
            <a:prstGeom prst="rect">
              <a:avLst/>
            </a:prstGeom>
            <a:solidFill>
              <a:srgbClr val="1CABE2">
                <a:alpha val="85098"/>
              </a:srgbClr>
            </a:solidFill>
          </p:spPr>
          <p:txBody>
            <a:bodyPr/>
            <a:lstStyle/>
            <a:p/>
          </p:txBody>
        </p:sp>
        <p:sp>
          <p:nvSpPr>
            <p:cNvPr id="30" name="rc30"/>
            <p:cNvSpPr/>
            <p:nvPr/>
          </p:nvSpPr>
          <p:spPr>
            <a:xfrm>
              <a:off x="3454768" y="4022535"/>
              <a:ext cx="238662" cy="93462"/>
            </a:xfrm>
            <a:prstGeom prst="rect">
              <a:avLst/>
            </a:prstGeom>
            <a:solidFill>
              <a:srgbClr val="1CABE2">
                <a:alpha val="85098"/>
              </a:srgbClr>
            </a:solidFill>
          </p:spPr>
          <p:txBody>
            <a:bodyPr/>
            <a:lstStyle/>
            <a:p/>
          </p:txBody>
        </p:sp>
        <p:sp>
          <p:nvSpPr>
            <p:cNvPr id="31" name="rc31"/>
            <p:cNvSpPr/>
            <p:nvPr/>
          </p:nvSpPr>
          <p:spPr>
            <a:xfrm>
              <a:off x="3719949" y="4020866"/>
              <a:ext cx="238662" cy="95131"/>
            </a:xfrm>
            <a:prstGeom prst="rect">
              <a:avLst/>
            </a:prstGeom>
            <a:solidFill>
              <a:srgbClr val="1CABE2">
                <a:alpha val="85098"/>
              </a:srgbClr>
            </a:solidFill>
          </p:spPr>
          <p:txBody>
            <a:bodyPr/>
            <a:lstStyle/>
            <a:p/>
          </p:txBody>
        </p:sp>
        <p:sp>
          <p:nvSpPr>
            <p:cNvPr id="32" name="rc32"/>
            <p:cNvSpPr/>
            <p:nvPr/>
          </p:nvSpPr>
          <p:spPr>
            <a:xfrm>
              <a:off x="3985130" y="4027542"/>
              <a:ext cx="238662" cy="88455"/>
            </a:xfrm>
            <a:prstGeom prst="rect">
              <a:avLst/>
            </a:prstGeom>
            <a:solidFill>
              <a:srgbClr val="1CABE2">
                <a:alpha val="85098"/>
              </a:srgbClr>
            </a:solidFill>
          </p:spPr>
          <p:txBody>
            <a:bodyPr/>
            <a:lstStyle/>
            <a:p/>
          </p:txBody>
        </p:sp>
        <p:sp>
          <p:nvSpPr>
            <p:cNvPr id="33" name="rc33"/>
            <p:cNvSpPr/>
            <p:nvPr/>
          </p:nvSpPr>
          <p:spPr>
            <a:xfrm>
              <a:off x="4250311" y="4029211"/>
              <a:ext cx="238662" cy="86786"/>
            </a:xfrm>
            <a:prstGeom prst="rect">
              <a:avLst/>
            </a:prstGeom>
            <a:solidFill>
              <a:srgbClr val="1CABE2">
                <a:alpha val="85098"/>
              </a:srgbClr>
            </a:solidFill>
          </p:spPr>
          <p:txBody>
            <a:bodyPr/>
            <a:lstStyle/>
            <a:p/>
          </p:txBody>
        </p:sp>
        <p:sp>
          <p:nvSpPr>
            <p:cNvPr id="34" name="rc34"/>
            <p:cNvSpPr/>
            <p:nvPr/>
          </p:nvSpPr>
          <p:spPr>
            <a:xfrm>
              <a:off x="4515492" y="4029211"/>
              <a:ext cx="238662" cy="86786"/>
            </a:xfrm>
            <a:prstGeom prst="rect">
              <a:avLst/>
            </a:prstGeom>
            <a:solidFill>
              <a:srgbClr val="1CABE2">
                <a:alpha val="85098"/>
              </a:srgbClr>
            </a:solidFill>
          </p:spPr>
          <p:txBody>
            <a:bodyPr/>
            <a:lstStyle/>
            <a:p/>
          </p:txBody>
        </p:sp>
        <p:sp>
          <p:nvSpPr>
            <p:cNvPr id="35" name="rc35"/>
            <p:cNvSpPr/>
            <p:nvPr/>
          </p:nvSpPr>
          <p:spPr>
            <a:xfrm>
              <a:off x="4780672" y="4029211"/>
              <a:ext cx="238662" cy="86786"/>
            </a:xfrm>
            <a:prstGeom prst="rect">
              <a:avLst/>
            </a:prstGeom>
            <a:solidFill>
              <a:srgbClr val="1CABE2">
                <a:alpha val="85098"/>
              </a:srgbClr>
            </a:solidFill>
          </p:spPr>
          <p:txBody>
            <a:bodyPr/>
            <a:lstStyle/>
            <a:p/>
          </p:txBody>
        </p:sp>
        <p:sp>
          <p:nvSpPr>
            <p:cNvPr id="36" name="rc36"/>
            <p:cNvSpPr/>
            <p:nvPr/>
          </p:nvSpPr>
          <p:spPr>
            <a:xfrm>
              <a:off x="5045853" y="3775527"/>
              <a:ext cx="238662" cy="340470"/>
            </a:xfrm>
            <a:prstGeom prst="rect">
              <a:avLst/>
            </a:prstGeom>
            <a:solidFill>
              <a:srgbClr val="1CABE2">
                <a:alpha val="85098"/>
              </a:srgbClr>
            </a:solidFill>
          </p:spPr>
          <p:txBody>
            <a:bodyPr/>
            <a:lstStyle/>
            <a:p/>
          </p:txBody>
        </p:sp>
        <p:sp>
          <p:nvSpPr>
            <p:cNvPr id="37" name="rc37"/>
            <p:cNvSpPr/>
            <p:nvPr/>
          </p:nvSpPr>
          <p:spPr>
            <a:xfrm>
              <a:off x="5311034" y="4035887"/>
              <a:ext cx="238662" cy="80110"/>
            </a:xfrm>
            <a:prstGeom prst="rect">
              <a:avLst/>
            </a:prstGeom>
            <a:solidFill>
              <a:srgbClr val="1CABE2">
                <a:alpha val="85098"/>
              </a:srgbClr>
            </a:solidFill>
          </p:spPr>
          <p:txBody>
            <a:bodyPr/>
            <a:lstStyle/>
            <a:p/>
          </p:txBody>
        </p:sp>
        <p:sp>
          <p:nvSpPr>
            <p:cNvPr id="38" name="rc38"/>
            <p:cNvSpPr/>
            <p:nvPr/>
          </p:nvSpPr>
          <p:spPr>
            <a:xfrm>
              <a:off x="5576215" y="3732134"/>
              <a:ext cx="238662" cy="383863"/>
            </a:xfrm>
            <a:prstGeom prst="rect">
              <a:avLst/>
            </a:prstGeom>
            <a:solidFill>
              <a:srgbClr val="1CABE2">
                <a:alpha val="85098"/>
              </a:srgbClr>
            </a:solidFill>
          </p:spPr>
          <p:txBody>
            <a:bodyPr/>
            <a:lstStyle/>
            <a:p/>
          </p:txBody>
        </p:sp>
        <p:sp>
          <p:nvSpPr>
            <p:cNvPr id="39" name="rc39"/>
            <p:cNvSpPr/>
            <p:nvPr/>
          </p:nvSpPr>
          <p:spPr>
            <a:xfrm>
              <a:off x="5841395" y="3969128"/>
              <a:ext cx="238662" cy="146869"/>
            </a:xfrm>
            <a:prstGeom prst="rect">
              <a:avLst/>
            </a:prstGeom>
            <a:solidFill>
              <a:srgbClr val="1CABE2">
                <a:alpha val="85098"/>
              </a:srgbClr>
            </a:solidFill>
          </p:spPr>
          <p:txBody>
            <a:bodyPr/>
            <a:lstStyle/>
            <a:p/>
          </p:txBody>
        </p:sp>
        <p:sp>
          <p:nvSpPr>
            <p:cNvPr id="40" name="rc40"/>
            <p:cNvSpPr/>
            <p:nvPr/>
          </p:nvSpPr>
          <p:spPr>
            <a:xfrm>
              <a:off x="6106576" y="3677058"/>
              <a:ext cx="238662" cy="438939"/>
            </a:xfrm>
            <a:prstGeom prst="rect">
              <a:avLst/>
            </a:prstGeom>
            <a:solidFill>
              <a:srgbClr val="1CABE2">
                <a:alpha val="85098"/>
              </a:srgbClr>
            </a:solidFill>
          </p:spPr>
          <p:txBody>
            <a:bodyPr/>
            <a:lstStyle/>
            <a:p/>
          </p:txBody>
        </p:sp>
        <p:sp>
          <p:nvSpPr>
            <p:cNvPr id="41" name="rc41"/>
            <p:cNvSpPr/>
            <p:nvPr/>
          </p:nvSpPr>
          <p:spPr>
            <a:xfrm>
              <a:off x="6371757" y="3461760"/>
              <a:ext cx="238662" cy="654237"/>
            </a:xfrm>
            <a:prstGeom prst="rect">
              <a:avLst/>
            </a:prstGeom>
            <a:solidFill>
              <a:srgbClr val="1CABE2">
                <a:alpha val="85098"/>
              </a:srgbClr>
            </a:solidFill>
          </p:spPr>
          <p:txBody>
            <a:bodyPr/>
            <a:lstStyle/>
            <a:p/>
          </p:txBody>
        </p:sp>
        <p:sp>
          <p:nvSpPr>
            <p:cNvPr id="42" name="rc42"/>
            <p:cNvSpPr/>
            <p:nvPr/>
          </p:nvSpPr>
          <p:spPr>
            <a:xfrm>
              <a:off x="6636938" y="3897362"/>
              <a:ext cx="238662" cy="218635"/>
            </a:xfrm>
            <a:prstGeom prst="rect">
              <a:avLst/>
            </a:prstGeom>
            <a:solidFill>
              <a:srgbClr val="1CABE2">
                <a:alpha val="85098"/>
              </a:srgbClr>
            </a:solidFill>
          </p:spPr>
          <p:txBody>
            <a:bodyPr/>
            <a:lstStyle/>
            <a:p/>
          </p:txBody>
        </p:sp>
        <p:sp>
          <p:nvSpPr>
            <p:cNvPr id="43" name="rc43"/>
            <p:cNvSpPr/>
            <p:nvPr/>
          </p:nvSpPr>
          <p:spPr>
            <a:xfrm>
              <a:off x="6902119" y="3466767"/>
              <a:ext cx="238662" cy="649230"/>
            </a:xfrm>
            <a:prstGeom prst="rect">
              <a:avLst/>
            </a:prstGeom>
            <a:solidFill>
              <a:srgbClr val="1CABE2">
                <a:alpha val="85098"/>
              </a:srgbClr>
            </a:solidFill>
          </p:spPr>
          <p:txBody>
            <a:bodyPr/>
            <a:lstStyle/>
            <a:p/>
          </p:txBody>
        </p:sp>
        <p:sp>
          <p:nvSpPr>
            <p:cNvPr id="44" name="rc44"/>
            <p:cNvSpPr/>
            <p:nvPr/>
          </p:nvSpPr>
          <p:spPr>
            <a:xfrm>
              <a:off x="7167299" y="3972466"/>
              <a:ext cx="238662" cy="143531"/>
            </a:xfrm>
            <a:prstGeom prst="rect">
              <a:avLst/>
            </a:prstGeom>
            <a:solidFill>
              <a:srgbClr val="1CABE2">
                <a:alpha val="85098"/>
              </a:srgbClr>
            </a:solidFill>
          </p:spPr>
          <p:txBody>
            <a:bodyPr/>
            <a:lstStyle/>
            <a:p/>
          </p:txBody>
        </p:sp>
        <p:sp>
          <p:nvSpPr>
            <p:cNvPr id="45" name="rc45"/>
            <p:cNvSpPr/>
            <p:nvPr/>
          </p:nvSpPr>
          <p:spPr>
            <a:xfrm>
              <a:off x="7432480" y="4044231"/>
              <a:ext cx="238662" cy="71765"/>
            </a:xfrm>
            <a:prstGeom prst="rect">
              <a:avLst/>
            </a:prstGeom>
            <a:solidFill>
              <a:srgbClr val="1CABE2">
                <a:alpha val="85098"/>
              </a:srgbClr>
            </a:solidFill>
          </p:spPr>
          <p:txBody>
            <a:bodyPr/>
            <a:lstStyle/>
            <a:p/>
          </p:txBody>
        </p:sp>
        <p:sp>
          <p:nvSpPr>
            <p:cNvPr id="46" name="rc46"/>
            <p:cNvSpPr/>
            <p:nvPr/>
          </p:nvSpPr>
          <p:spPr>
            <a:xfrm>
              <a:off x="7697661" y="3972466"/>
              <a:ext cx="238662" cy="143531"/>
            </a:xfrm>
            <a:prstGeom prst="rect">
              <a:avLst/>
            </a:prstGeom>
            <a:solidFill>
              <a:srgbClr val="1CABE2">
                <a:alpha val="85098"/>
              </a:srgbClr>
            </a:solidFill>
          </p:spPr>
          <p:txBody>
            <a:bodyPr/>
            <a:lstStyle/>
            <a:p/>
          </p:txBody>
        </p:sp>
        <p:sp>
          <p:nvSpPr>
            <p:cNvPr id="47" name="rc47"/>
            <p:cNvSpPr/>
            <p:nvPr/>
          </p:nvSpPr>
          <p:spPr>
            <a:xfrm>
              <a:off x="7962842" y="4044231"/>
              <a:ext cx="238662" cy="71765"/>
            </a:xfrm>
            <a:prstGeom prst="rect">
              <a:avLst/>
            </a:prstGeom>
            <a:solidFill>
              <a:srgbClr val="1CABE2">
                <a:alpha val="85098"/>
              </a:srgbClr>
            </a:solidFill>
          </p:spPr>
          <p:txBody>
            <a:bodyPr/>
            <a:lstStyle/>
            <a:p/>
          </p:txBody>
        </p:sp>
        <p:sp>
          <p:nvSpPr>
            <p:cNvPr id="48" name="rc48"/>
            <p:cNvSpPr/>
            <p:nvPr/>
          </p:nvSpPr>
          <p:spPr>
            <a:xfrm>
              <a:off x="1333322" y="4024204"/>
              <a:ext cx="238662" cy="0"/>
            </a:xfrm>
            <a:prstGeom prst="rect">
              <a:avLst/>
            </a:prstGeom>
            <a:solidFill>
              <a:srgbClr val="B3B3B3">
                <a:alpha val="85098"/>
              </a:srgbClr>
            </a:solidFill>
          </p:spPr>
          <p:txBody>
            <a:bodyPr/>
            <a:lstStyle/>
            <a:p/>
          </p:txBody>
        </p:sp>
        <p:sp>
          <p:nvSpPr>
            <p:cNvPr id="49" name="rc49"/>
            <p:cNvSpPr/>
            <p:nvPr/>
          </p:nvSpPr>
          <p:spPr>
            <a:xfrm>
              <a:off x="1598503" y="4025873"/>
              <a:ext cx="238662" cy="0"/>
            </a:xfrm>
            <a:prstGeom prst="rect">
              <a:avLst/>
            </a:prstGeom>
            <a:solidFill>
              <a:srgbClr val="B3B3B3">
                <a:alpha val="85098"/>
              </a:srgbClr>
            </a:solidFill>
          </p:spPr>
          <p:txBody>
            <a:bodyPr/>
            <a:lstStyle/>
            <a:p/>
          </p:txBody>
        </p:sp>
        <p:sp>
          <p:nvSpPr>
            <p:cNvPr id="50" name="rc50"/>
            <p:cNvSpPr/>
            <p:nvPr/>
          </p:nvSpPr>
          <p:spPr>
            <a:xfrm>
              <a:off x="1863684" y="3581926"/>
              <a:ext cx="238662" cy="445615"/>
            </a:xfrm>
            <a:prstGeom prst="rect">
              <a:avLst/>
            </a:prstGeom>
            <a:solidFill>
              <a:srgbClr val="B3B3B3">
                <a:alpha val="85098"/>
              </a:srgbClr>
            </a:solidFill>
          </p:spPr>
          <p:txBody>
            <a:bodyPr/>
            <a:lstStyle/>
            <a:p/>
          </p:txBody>
        </p:sp>
        <p:sp>
          <p:nvSpPr>
            <p:cNvPr id="51" name="rc51"/>
            <p:cNvSpPr/>
            <p:nvPr/>
          </p:nvSpPr>
          <p:spPr>
            <a:xfrm>
              <a:off x="2128865" y="3406684"/>
              <a:ext cx="238662" cy="620857"/>
            </a:xfrm>
            <a:prstGeom prst="rect">
              <a:avLst/>
            </a:prstGeom>
            <a:solidFill>
              <a:srgbClr val="B3B3B3">
                <a:alpha val="85098"/>
              </a:srgbClr>
            </a:solidFill>
          </p:spPr>
          <p:txBody>
            <a:bodyPr/>
            <a:lstStyle/>
            <a:p/>
          </p:txBody>
        </p:sp>
        <p:sp>
          <p:nvSpPr>
            <p:cNvPr id="52" name="rc52"/>
            <p:cNvSpPr/>
            <p:nvPr/>
          </p:nvSpPr>
          <p:spPr>
            <a:xfrm>
              <a:off x="2394045" y="3490133"/>
              <a:ext cx="238662" cy="535740"/>
            </a:xfrm>
            <a:prstGeom prst="rect">
              <a:avLst/>
            </a:prstGeom>
            <a:solidFill>
              <a:srgbClr val="B3B3B3">
                <a:alpha val="85098"/>
              </a:srgbClr>
            </a:solidFill>
          </p:spPr>
          <p:txBody>
            <a:bodyPr/>
            <a:lstStyle/>
            <a:p/>
          </p:txBody>
        </p:sp>
        <p:sp>
          <p:nvSpPr>
            <p:cNvPr id="53" name="rc53"/>
            <p:cNvSpPr/>
            <p:nvPr/>
          </p:nvSpPr>
          <p:spPr>
            <a:xfrm>
              <a:off x="2659226" y="3478450"/>
              <a:ext cx="238662" cy="545753"/>
            </a:xfrm>
            <a:prstGeom prst="rect">
              <a:avLst/>
            </a:prstGeom>
            <a:solidFill>
              <a:srgbClr val="B3B3B3">
                <a:alpha val="85098"/>
              </a:srgbClr>
            </a:solidFill>
          </p:spPr>
          <p:txBody>
            <a:bodyPr/>
            <a:lstStyle/>
            <a:p/>
          </p:txBody>
        </p:sp>
        <p:sp>
          <p:nvSpPr>
            <p:cNvPr id="54" name="rc54"/>
            <p:cNvSpPr/>
            <p:nvPr/>
          </p:nvSpPr>
          <p:spPr>
            <a:xfrm>
              <a:off x="2924407" y="3655361"/>
              <a:ext cx="238662" cy="0"/>
            </a:xfrm>
            <a:prstGeom prst="rect">
              <a:avLst/>
            </a:prstGeom>
            <a:solidFill>
              <a:srgbClr val="B3B3B3">
                <a:alpha val="85098"/>
              </a:srgbClr>
            </a:solidFill>
          </p:spPr>
          <p:txBody>
            <a:bodyPr/>
            <a:lstStyle/>
            <a:p/>
          </p:txBody>
        </p:sp>
        <p:sp>
          <p:nvSpPr>
            <p:cNvPr id="55" name="rc55"/>
            <p:cNvSpPr/>
            <p:nvPr/>
          </p:nvSpPr>
          <p:spPr>
            <a:xfrm>
              <a:off x="3189588" y="3647016"/>
              <a:ext cx="238662" cy="280387"/>
            </a:xfrm>
            <a:prstGeom prst="rect">
              <a:avLst/>
            </a:prstGeom>
            <a:solidFill>
              <a:srgbClr val="B3B3B3">
                <a:alpha val="85098"/>
              </a:srgbClr>
            </a:solidFill>
          </p:spPr>
          <p:txBody>
            <a:bodyPr/>
            <a:lstStyle/>
            <a:p/>
          </p:txBody>
        </p:sp>
        <p:sp>
          <p:nvSpPr>
            <p:cNvPr id="56" name="rc56"/>
            <p:cNvSpPr/>
            <p:nvPr/>
          </p:nvSpPr>
          <p:spPr>
            <a:xfrm>
              <a:off x="3454768" y="3461760"/>
              <a:ext cx="238662" cy="560774"/>
            </a:xfrm>
            <a:prstGeom prst="rect">
              <a:avLst/>
            </a:prstGeom>
            <a:solidFill>
              <a:srgbClr val="B3B3B3">
                <a:alpha val="85098"/>
              </a:srgbClr>
            </a:solidFill>
          </p:spPr>
          <p:txBody>
            <a:bodyPr/>
            <a:lstStyle/>
            <a:p/>
          </p:txBody>
        </p:sp>
        <p:sp>
          <p:nvSpPr>
            <p:cNvPr id="57" name="rc57"/>
            <p:cNvSpPr/>
            <p:nvPr/>
          </p:nvSpPr>
          <p:spPr>
            <a:xfrm>
              <a:off x="3719949" y="3735472"/>
              <a:ext cx="238662" cy="285394"/>
            </a:xfrm>
            <a:prstGeom prst="rect">
              <a:avLst/>
            </a:prstGeom>
            <a:solidFill>
              <a:srgbClr val="B3B3B3">
                <a:alpha val="85098"/>
              </a:srgbClr>
            </a:solidFill>
          </p:spPr>
          <p:txBody>
            <a:bodyPr/>
            <a:lstStyle/>
            <a:p/>
          </p:txBody>
        </p:sp>
        <p:sp>
          <p:nvSpPr>
            <p:cNvPr id="58" name="rc58"/>
            <p:cNvSpPr/>
            <p:nvPr/>
          </p:nvSpPr>
          <p:spPr>
            <a:xfrm>
              <a:off x="3985130" y="4027542"/>
              <a:ext cx="238662" cy="0"/>
            </a:xfrm>
            <a:prstGeom prst="rect">
              <a:avLst/>
            </a:prstGeom>
            <a:solidFill>
              <a:srgbClr val="B3B3B3">
                <a:alpha val="85098"/>
              </a:srgbClr>
            </a:solidFill>
          </p:spPr>
          <p:txBody>
            <a:bodyPr/>
            <a:lstStyle/>
            <a:p/>
          </p:txBody>
        </p:sp>
        <p:sp>
          <p:nvSpPr>
            <p:cNvPr id="59" name="rc59"/>
            <p:cNvSpPr/>
            <p:nvPr/>
          </p:nvSpPr>
          <p:spPr>
            <a:xfrm>
              <a:off x="4250311" y="3940755"/>
              <a:ext cx="238662" cy="88455"/>
            </a:xfrm>
            <a:prstGeom prst="rect">
              <a:avLst/>
            </a:prstGeom>
            <a:solidFill>
              <a:srgbClr val="B3B3B3">
                <a:alpha val="85098"/>
              </a:srgbClr>
            </a:solidFill>
          </p:spPr>
          <p:txBody>
            <a:bodyPr/>
            <a:lstStyle/>
            <a:p/>
          </p:txBody>
        </p:sp>
        <p:sp>
          <p:nvSpPr>
            <p:cNvPr id="60" name="rc60"/>
            <p:cNvSpPr/>
            <p:nvPr/>
          </p:nvSpPr>
          <p:spPr>
            <a:xfrm>
              <a:off x="4515492" y="3940755"/>
              <a:ext cx="238662" cy="88455"/>
            </a:xfrm>
            <a:prstGeom prst="rect">
              <a:avLst/>
            </a:prstGeom>
            <a:solidFill>
              <a:srgbClr val="B3B3B3">
                <a:alpha val="85098"/>
              </a:srgbClr>
            </a:solidFill>
          </p:spPr>
          <p:txBody>
            <a:bodyPr/>
            <a:lstStyle/>
            <a:p/>
          </p:txBody>
        </p:sp>
        <p:sp>
          <p:nvSpPr>
            <p:cNvPr id="61" name="rc61"/>
            <p:cNvSpPr/>
            <p:nvPr/>
          </p:nvSpPr>
          <p:spPr>
            <a:xfrm>
              <a:off x="4780672" y="3855638"/>
              <a:ext cx="238662" cy="173573"/>
            </a:xfrm>
            <a:prstGeom prst="rect">
              <a:avLst/>
            </a:prstGeom>
            <a:solidFill>
              <a:srgbClr val="B3B3B3">
                <a:alpha val="85098"/>
              </a:srgbClr>
            </a:solidFill>
          </p:spPr>
          <p:txBody>
            <a:bodyPr/>
            <a:lstStyle/>
            <a:p/>
          </p:txBody>
        </p:sp>
        <p:sp>
          <p:nvSpPr>
            <p:cNvPr id="62" name="rc62"/>
            <p:cNvSpPr/>
            <p:nvPr/>
          </p:nvSpPr>
          <p:spPr>
            <a:xfrm>
              <a:off x="5045853" y="3775527"/>
              <a:ext cx="238662" cy="0"/>
            </a:xfrm>
            <a:prstGeom prst="rect">
              <a:avLst/>
            </a:prstGeom>
            <a:solidFill>
              <a:srgbClr val="B3B3B3">
                <a:alpha val="85098"/>
              </a:srgbClr>
            </a:solidFill>
          </p:spPr>
          <p:txBody>
            <a:bodyPr/>
            <a:lstStyle/>
            <a:p/>
          </p:txBody>
        </p:sp>
        <p:sp>
          <p:nvSpPr>
            <p:cNvPr id="63" name="rc63"/>
            <p:cNvSpPr/>
            <p:nvPr/>
          </p:nvSpPr>
          <p:spPr>
            <a:xfrm>
              <a:off x="5311034" y="3715444"/>
              <a:ext cx="238662" cy="320442"/>
            </a:xfrm>
            <a:prstGeom prst="rect">
              <a:avLst/>
            </a:prstGeom>
            <a:solidFill>
              <a:srgbClr val="B3B3B3">
                <a:alpha val="85098"/>
              </a:srgbClr>
            </a:solidFill>
          </p:spPr>
          <p:txBody>
            <a:bodyPr/>
            <a:lstStyle/>
            <a:p/>
          </p:txBody>
        </p:sp>
        <p:sp>
          <p:nvSpPr>
            <p:cNvPr id="64" name="rc64"/>
            <p:cNvSpPr/>
            <p:nvPr/>
          </p:nvSpPr>
          <p:spPr>
            <a:xfrm>
              <a:off x="5576215" y="3655361"/>
              <a:ext cx="238662" cy="76772"/>
            </a:xfrm>
            <a:prstGeom prst="rect">
              <a:avLst/>
            </a:prstGeom>
            <a:solidFill>
              <a:srgbClr val="B3B3B3">
                <a:alpha val="85098"/>
              </a:srgbClr>
            </a:solidFill>
          </p:spPr>
          <p:txBody>
            <a:bodyPr/>
            <a:lstStyle/>
            <a:p/>
          </p:txBody>
        </p:sp>
        <p:sp>
          <p:nvSpPr>
            <p:cNvPr id="65" name="rc65"/>
            <p:cNvSpPr/>
            <p:nvPr/>
          </p:nvSpPr>
          <p:spPr>
            <a:xfrm>
              <a:off x="5841395" y="3673720"/>
              <a:ext cx="238662" cy="295408"/>
            </a:xfrm>
            <a:prstGeom prst="rect">
              <a:avLst/>
            </a:prstGeom>
            <a:solidFill>
              <a:srgbClr val="B3B3B3">
                <a:alpha val="85098"/>
              </a:srgbClr>
            </a:solidFill>
          </p:spPr>
          <p:txBody>
            <a:bodyPr/>
            <a:lstStyle/>
            <a:p/>
          </p:txBody>
        </p:sp>
        <p:sp>
          <p:nvSpPr>
            <p:cNvPr id="66" name="rc66"/>
            <p:cNvSpPr/>
            <p:nvPr/>
          </p:nvSpPr>
          <p:spPr>
            <a:xfrm>
              <a:off x="6106576" y="3384987"/>
              <a:ext cx="238662" cy="292070"/>
            </a:xfrm>
            <a:prstGeom prst="rect">
              <a:avLst/>
            </a:prstGeom>
            <a:solidFill>
              <a:srgbClr val="B3B3B3">
                <a:alpha val="85098"/>
              </a:srgbClr>
            </a:solidFill>
          </p:spPr>
          <p:txBody>
            <a:bodyPr/>
            <a:lstStyle/>
            <a:p/>
          </p:txBody>
        </p:sp>
        <p:sp>
          <p:nvSpPr>
            <p:cNvPr id="67" name="rc67"/>
            <p:cNvSpPr/>
            <p:nvPr/>
          </p:nvSpPr>
          <p:spPr>
            <a:xfrm>
              <a:off x="6371757" y="3316560"/>
              <a:ext cx="238662" cy="145200"/>
            </a:xfrm>
            <a:prstGeom prst="rect">
              <a:avLst/>
            </a:prstGeom>
            <a:solidFill>
              <a:srgbClr val="B3B3B3">
                <a:alpha val="85098"/>
              </a:srgbClr>
            </a:solidFill>
          </p:spPr>
          <p:txBody>
            <a:bodyPr/>
            <a:lstStyle/>
            <a:p/>
          </p:txBody>
        </p:sp>
        <p:sp>
          <p:nvSpPr>
            <p:cNvPr id="68" name="rc68"/>
            <p:cNvSpPr/>
            <p:nvPr/>
          </p:nvSpPr>
          <p:spPr>
            <a:xfrm>
              <a:off x="6636938" y="2879289"/>
              <a:ext cx="238662" cy="1018072"/>
            </a:xfrm>
            <a:prstGeom prst="rect">
              <a:avLst/>
            </a:prstGeom>
            <a:solidFill>
              <a:srgbClr val="B3B3B3">
                <a:alpha val="85098"/>
              </a:srgbClr>
            </a:solidFill>
          </p:spPr>
          <p:txBody>
            <a:bodyPr/>
            <a:lstStyle/>
            <a:p/>
          </p:txBody>
        </p:sp>
        <p:sp>
          <p:nvSpPr>
            <p:cNvPr id="69" name="rc69"/>
            <p:cNvSpPr/>
            <p:nvPr/>
          </p:nvSpPr>
          <p:spPr>
            <a:xfrm>
              <a:off x="6902119" y="3104600"/>
              <a:ext cx="238662" cy="362166"/>
            </a:xfrm>
            <a:prstGeom prst="rect">
              <a:avLst/>
            </a:prstGeom>
            <a:solidFill>
              <a:srgbClr val="B3B3B3">
                <a:alpha val="85098"/>
              </a:srgbClr>
            </a:solidFill>
          </p:spPr>
          <p:txBody>
            <a:bodyPr/>
            <a:lstStyle/>
            <a:p/>
          </p:txBody>
        </p:sp>
        <p:sp>
          <p:nvSpPr>
            <p:cNvPr id="70" name="rc70"/>
            <p:cNvSpPr/>
            <p:nvPr/>
          </p:nvSpPr>
          <p:spPr>
            <a:xfrm>
              <a:off x="7167299" y="3181373"/>
              <a:ext cx="238662" cy="791092"/>
            </a:xfrm>
            <a:prstGeom prst="rect">
              <a:avLst/>
            </a:prstGeom>
            <a:solidFill>
              <a:srgbClr val="B3B3B3">
                <a:alpha val="85098"/>
              </a:srgbClr>
            </a:solidFill>
          </p:spPr>
          <p:txBody>
            <a:bodyPr/>
            <a:lstStyle/>
            <a:p/>
          </p:txBody>
        </p:sp>
        <p:sp>
          <p:nvSpPr>
            <p:cNvPr id="71" name="rc71"/>
            <p:cNvSpPr/>
            <p:nvPr/>
          </p:nvSpPr>
          <p:spPr>
            <a:xfrm>
              <a:off x="7432480" y="3184711"/>
              <a:ext cx="238662" cy="859520"/>
            </a:xfrm>
            <a:prstGeom prst="rect">
              <a:avLst/>
            </a:prstGeom>
            <a:solidFill>
              <a:srgbClr val="B3B3B3">
                <a:alpha val="85098"/>
              </a:srgbClr>
            </a:solidFill>
          </p:spPr>
          <p:txBody>
            <a:bodyPr/>
            <a:lstStyle/>
            <a:p/>
          </p:txBody>
        </p:sp>
        <p:sp>
          <p:nvSpPr>
            <p:cNvPr id="72" name="rc72"/>
            <p:cNvSpPr/>
            <p:nvPr/>
          </p:nvSpPr>
          <p:spPr>
            <a:xfrm>
              <a:off x="7697661" y="3398339"/>
              <a:ext cx="238662" cy="574126"/>
            </a:xfrm>
            <a:prstGeom prst="rect">
              <a:avLst/>
            </a:prstGeom>
            <a:solidFill>
              <a:srgbClr val="B3B3B3">
                <a:alpha val="85098"/>
              </a:srgbClr>
            </a:solidFill>
          </p:spPr>
          <p:txBody>
            <a:bodyPr/>
            <a:lstStyle/>
            <a:p/>
          </p:txBody>
        </p:sp>
        <p:sp>
          <p:nvSpPr>
            <p:cNvPr id="73" name="rc73"/>
            <p:cNvSpPr/>
            <p:nvPr/>
          </p:nvSpPr>
          <p:spPr>
            <a:xfrm>
              <a:off x="7962842" y="3049524"/>
              <a:ext cx="238662" cy="994707"/>
            </a:xfrm>
            <a:prstGeom prst="rect">
              <a:avLst/>
            </a:prstGeom>
            <a:solidFill>
              <a:srgbClr val="B3B3B3">
                <a:alpha val="85098"/>
              </a:srgbClr>
            </a:solidFill>
          </p:spPr>
          <p:txBody>
            <a:bodyPr/>
            <a:lstStyle/>
            <a:p/>
          </p:txBody>
        </p:sp>
        <p:sp>
          <p:nvSpPr>
            <p:cNvPr id="74" name="pl74"/>
            <p:cNvSpPr/>
            <p:nvPr/>
          </p:nvSpPr>
          <p:spPr>
            <a:xfrm>
              <a:off x="1452654" y="2075428"/>
              <a:ext cx="6629519" cy="164894"/>
            </a:xfrm>
            <a:custGeom>
              <a:avLst/>
              <a:pathLst>
                <a:path w="6629519" h="164894">
                  <a:moveTo>
                    <a:pt x="0" y="0"/>
                  </a:moveTo>
                  <a:lnTo>
                    <a:pt x="265180" y="0"/>
                  </a:lnTo>
                  <a:lnTo>
                    <a:pt x="530361" y="0"/>
                  </a:lnTo>
                  <a:lnTo>
                    <a:pt x="795542" y="0"/>
                  </a:lnTo>
                  <a:lnTo>
                    <a:pt x="1060723" y="0"/>
                  </a:lnTo>
                  <a:lnTo>
                    <a:pt x="1325903" y="0"/>
                  </a:lnTo>
                  <a:lnTo>
                    <a:pt x="1591084" y="82447"/>
                  </a:lnTo>
                  <a:lnTo>
                    <a:pt x="1856265" y="20611"/>
                  </a:lnTo>
                  <a:lnTo>
                    <a:pt x="2121446" y="0"/>
                  </a:lnTo>
                  <a:lnTo>
                    <a:pt x="2386626" y="0"/>
                  </a:lnTo>
                  <a:lnTo>
                    <a:pt x="2651807" y="0"/>
                  </a:lnTo>
                  <a:lnTo>
                    <a:pt x="2916988" y="0"/>
                  </a:lnTo>
                  <a:lnTo>
                    <a:pt x="3182169" y="0"/>
                  </a:lnTo>
                  <a:lnTo>
                    <a:pt x="3447350" y="0"/>
                  </a:lnTo>
                  <a:lnTo>
                    <a:pt x="3712530" y="61835"/>
                  </a:lnTo>
                  <a:lnTo>
                    <a:pt x="3977711" y="0"/>
                  </a:lnTo>
                  <a:lnTo>
                    <a:pt x="4242892" y="82447"/>
                  </a:lnTo>
                  <a:lnTo>
                    <a:pt x="4508073" y="20611"/>
                  </a:lnTo>
                  <a:lnTo>
                    <a:pt x="4773253" y="103059"/>
                  </a:lnTo>
                  <a:lnTo>
                    <a:pt x="5038434" y="164894"/>
                  </a:lnTo>
                  <a:lnTo>
                    <a:pt x="5303615" y="41223"/>
                  </a:lnTo>
                  <a:lnTo>
                    <a:pt x="5568796" y="164894"/>
                  </a:lnTo>
                  <a:lnTo>
                    <a:pt x="5833977" y="20611"/>
                  </a:lnTo>
                  <a:lnTo>
                    <a:pt x="6099157" y="0"/>
                  </a:lnTo>
                  <a:lnTo>
                    <a:pt x="6364338" y="20611"/>
                  </a:lnTo>
                  <a:lnTo>
                    <a:pt x="6629519" y="0"/>
                  </a:lnTo>
                </a:path>
              </a:pathLst>
            </a:custGeom>
            <a:ln w="27101" cap="flat">
              <a:solidFill>
                <a:srgbClr val="0058AB">
                  <a:alpha val="100000"/>
                </a:srgbClr>
              </a:solidFill>
              <a:prstDash val="solid"/>
              <a:round/>
            </a:ln>
          </p:spPr>
          <p:txBody>
            <a:bodyPr/>
            <a:lstStyle/>
            <a:p/>
          </p:txBody>
        </p:sp>
        <p:sp>
          <p:nvSpPr>
            <p:cNvPr id="75" name="pl75"/>
            <p:cNvSpPr/>
            <p:nvPr/>
          </p:nvSpPr>
          <p:spPr>
            <a:xfrm>
              <a:off x="1452654" y="2075428"/>
              <a:ext cx="6629519" cy="329788"/>
            </a:xfrm>
            <a:custGeom>
              <a:avLst/>
              <a:pathLst>
                <a:path w="6629519" h="329788">
                  <a:moveTo>
                    <a:pt x="0" y="0"/>
                  </a:moveTo>
                  <a:lnTo>
                    <a:pt x="265180" y="0"/>
                  </a:lnTo>
                  <a:lnTo>
                    <a:pt x="530361" y="103059"/>
                  </a:lnTo>
                  <a:lnTo>
                    <a:pt x="795542" y="144282"/>
                  </a:lnTo>
                  <a:lnTo>
                    <a:pt x="1060723" y="123670"/>
                  </a:lnTo>
                  <a:lnTo>
                    <a:pt x="1325903" y="123670"/>
                  </a:lnTo>
                  <a:lnTo>
                    <a:pt x="1591084" y="82447"/>
                  </a:lnTo>
                  <a:lnTo>
                    <a:pt x="1856265" y="82447"/>
                  </a:lnTo>
                  <a:lnTo>
                    <a:pt x="2121446" y="123670"/>
                  </a:lnTo>
                  <a:lnTo>
                    <a:pt x="2386626" y="61835"/>
                  </a:lnTo>
                  <a:lnTo>
                    <a:pt x="2651807" y="0"/>
                  </a:lnTo>
                  <a:lnTo>
                    <a:pt x="2916988" y="20611"/>
                  </a:lnTo>
                  <a:lnTo>
                    <a:pt x="3182169" y="20611"/>
                  </a:lnTo>
                  <a:lnTo>
                    <a:pt x="3447350" y="41223"/>
                  </a:lnTo>
                  <a:lnTo>
                    <a:pt x="3712530" y="61835"/>
                  </a:lnTo>
                  <a:lnTo>
                    <a:pt x="3977711" y="82447"/>
                  </a:lnTo>
                  <a:lnTo>
                    <a:pt x="4242892" y="103059"/>
                  </a:lnTo>
                  <a:lnTo>
                    <a:pt x="4508073" y="103059"/>
                  </a:lnTo>
                  <a:lnTo>
                    <a:pt x="4773253" y="185506"/>
                  </a:lnTo>
                  <a:lnTo>
                    <a:pt x="5038434" y="206118"/>
                  </a:lnTo>
                  <a:lnTo>
                    <a:pt x="5303615" y="329788"/>
                  </a:lnTo>
                  <a:lnTo>
                    <a:pt x="5568796" y="267953"/>
                  </a:lnTo>
                  <a:lnTo>
                    <a:pt x="5833977" y="247341"/>
                  </a:lnTo>
                  <a:lnTo>
                    <a:pt x="6099157" y="247341"/>
                  </a:lnTo>
                  <a:lnTo>
                    <a:pt x="6364338" y="185506"/>
                  </a:lnTo>
                  <a:lnTo>
                    <a:pt x="6629519" y="288565"/>
                  </a:lnTo>
                </a:path>
              </a:pathLst>
            </a:custGeom>
            <a:ln w="27101" cap="flat">
              <a:solidFill>
                <a:srgbClr val="F26A21">
                  <a:alpha val="100000"/>
                </a:srgbClr>
              </a:solidFill>
              <a:prstDash val="solid"/>
              <a:round/>
            </a:ln>
          </p:spPr>
          <p:txBody>
            <a:bodyPr/>
            <a:lstStyle/>
            <a:p/>
          </p:txBody>
        </p:sp>
        <p:sp>
          <p:nvSpPr>
            <p:cNvPr id="76" name="tx76"/>
            <p:cNvSpPr/>
            <p:nvPr/>
          </p:nvSpPr>
          <p:spPr>
            <a:xfrm>
              <a:off x="13923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71826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4417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7007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30799"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9597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6116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26341"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9152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670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2188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9236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88" name="tx88"/>
            <p:cNvSpPr/>
            <p:nvPr/>
          </p:nvSpPr>
          <p:spPr>
            <a:xfrm>
              <a:off x="271826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89" name="tx89"/>
            <p:cNvSpPr/>
            <p:nvPr/>
          </p:nvSpPr>
          <p:spPr>
            <a:xfrm>
              <a:off x="4044172"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537007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6430799"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2" name="tx92"/>
            <p:cNvSpPr/>
            <p:nvPr/>
          </p:nvSpPr>
          <p:spPr>
            <a:xfrm>
              <a:off x="6695979"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3" name="tx93"/>
            <p:cNvSpPr/>
            <p:nvPr/>
          </p:nvSpPr>
          <p:spPr>
            <a:xfrm>
              <a:off x="696116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4" name="tx94"/>
            <p:cNvSpPr/>
            <p:nvPr/>
          </p:nvSpPr>
          <p:spPr>
            <a:xfrm>
              <a:off x="7226341"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5" name="tx95"/>
            <p:cNvSpPr/>
            <p:nvPr/>
          </p:nvSpPr>
          <p:spPr>
            <a:xfrm>
              <a:off x="7491522"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6" name="tx96"/>
            <p:cNvSpPr/>
            <p:nvPr/>
          </p:nvSpPr>
          <p:spPr>
            <a:xfrm>
              <a:off x="7756703"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7" name="tx97"/>
            <p:cNvSpPr/>
            <p:nvPr/>
          </p:nvSpPr>
          <p:spPr>
            <a:xfrm>
              <a:off x="8021883"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8" name="tx98"/>
            <p:cNvSpPr/>
            <p:nvPr/>
          </p:nvSpPr>
          <p:spPr>
            <a:xfrm>
              <a:off x="1330566" y="39061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9" name="tx99"/>
            <p:cNvSpPr/>
            <p:nvPr/>
          </p:nvSpPr>
          <p:spPr>
            <a:xfrm>
              <a:off x="2656470" y="33604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0" name="tx100"/>
            <p:cNvSpPr/>
            <p:nvPr/>
          </p:nvSpPr>
          <p:spPr>
            <a:xfrm>
              <a:off x="3982373" y="390950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5308277" y="359740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2" name="tx102"/>
            <p:cNvSpPr/>
            <p:nvPr/>
          </p:nvSpPr>
          <p:spPr>
            <a:xfrm>
              <a:off x="6369000" y="319852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3" name="tx103"/>
            <p:cNvSpPr/>
            <p:nvPr/>
          </p:nvSpPr>
          <p:spPr>
            <a:xfrm>
              <a:off x="6588977" y="274722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4" name="tx104"/>
            <p:cNvSpPr/>
            <p:nvPr/>
          </p:nvSpPr>
          <p:spPr>
            <a:xfrm>
              <a:off x="6854158" y="297253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5" name="tx105"/>
            <p:cNvSpPr/>
            <p:nvPr/>
          </p:nvSpPr>
          <p:spPr>
            <a:xfrm>
              <a:off x="7119339" y="304930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6" name="tx106"/>
            <p:cNvSpPr/>
            <p:nvPr/>
          </p:nvSpPr>
          <p:spPr>
            <a:xfrm>
              <a:off x="7384519" y="3052645"/>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7" name="tx107"/>
            <p:cNvSpPr/>
            <p:nvPr/>
          </p:nvSpPr>
          <p:spPr>
            <a:xfrm>
              <a:off x="7694904" y="32803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8" name="tx108"/>
            <p:cNvSpPr/>
            <p:nvPr/>
          </p:nvSpPr>
          <p:spPr>
            <a:xfrm>
              <a:off x="7914881" y="2917458"/>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9" name="tx109"/>
            <p:cNvSpPr/>
            <p:nvPr/>
          </p:nvSpPr>
          <p:spPr>
            <a:xfrm>
              <a:off x="849589"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694200" y="32293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1" name="tx111"/>
            <p:cNvSpPr/>
            <p:nvPr/>
          </p:nvSpPr>
          <p:spPr>
            <a:xfrm>
              <a:off x="577692" y="237683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2" name="tx11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962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2211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4801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7391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3464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982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650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3018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5331"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6054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572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29" name="tx12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0" name="pl130"/>
            <p:cNvSpPr/>
            <p:nvPr/>
          </p:nvSpPr>
          <p:spPr>
            <a:xfrm>
              <a:off x="3055298"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71026"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2" name="tx132"/>
            <p:cNvSpPr/>
            <p:nvPr/>
          </p:nvSpPr>
          <p:spPr>
            <a:xfrm>
              <a:off x="3322397"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3" name="tx133"/>
            <p:cNvSpPr/>
            <p:nvPr/>
          </p:nvSpPr>
          <p:spPr>
            <a:xfrm>
              <a:off x="4038126"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4" name="rc134"/>
            <p:cNvSpPr/>
            <p:nvPr/>
          </p:nvSpPr>
          <p:spPr>
            <a:xfrm>
              <a:off x="4682576" y="4979579"/>
              <a:ext cx="201456" cy="201456"/>
            </a:xfrm>
            <a:prstGeom prst="rect">
              <a:avLst/>
            </a:prstGeom>
            <a:solidFill>
              <a:srgbClr val="B3B3B3">
                <a:alpha val="85098"/>
              </a:srgbClr>
            </a:solidFill>
          </p:spPr>
          <p:txBody>
            <a:bodyPr/>
            <a:lstStyle/>
            <a:p/>
          </p:txBody>
        </p:sp>
        <p:sp>
          <p:nvSpPr>
            <p:cNvPr id="135" name="rc135"/>
            <p:cNvSpPr/>
            <p:nvPr/>
          </p:nvSpPr>
          <p:spPr>
            <a:xfrm>
              <a:off x="5584731" y="4979579"/>
              <a:ext cx="201456" cy="201456"/>
            </a:xfrm>
            <a:prstGeom prst="rect">
              <a:avLst/>
            </a:prstGeom>
            <a:solidFill>
              <a:srgbClr val="1CABE2">
                <a:alpha val="85098"/>
              </a:srgbClr>
            </a:solidFill>
          </p:spPr>
          <p:txBody>
            <a:bodyPr/>
            <a:lstStyle/>
            <a:p/>
          </p:txBody>
        </p:sp>
        <p:sp>
          <p:nvSpPr>
            <p:cNvPr id="136" name="tx136"/>
            <p:cNvSpPr/>
            <p:nvPr/>
          </p:nvSpPr>
          <p:spPr>
            <a:xfrm>
              <a:off x="496262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7" name="tx137"/>
            <p:cNvSpPr/>
            <p:nvPr/>
          </p:nvSpPr>
          <p:spPr>
            <a:xfrm>
              <a:off x="5864776"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8" name="tx138"/>
            <p:cNvSpPr/>
            <p:nvPr/>
          </p:nvSpPr>
          <p:spPr>
            <a:xfrm>
              <a:off x="989913"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39" name="tx139"/>
            <p:cNvSpPr/>
            <p:nvPr/>
          </p:nvSpPr>
          <p:spPr>
            <a:xfrm>
              <a:off x="989913" y="1594448"/>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2000-2025</a:t>
              </a:r>
            </a:p>
          </p:txBody>
        </p:sp>
        <p:sp>
          <p:nvSpPr>
            <p:cNvPr id="140" name="pl140"/>
            <p:cNvSpPr/>
            <p:nvPr/>
          </p:nvSpPr>
          <p:spPr>
            <a:xfrm>
              <a:off x="240815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55782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70748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89913" y="57856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4" name="pl144"/>
            <p:cNvSpPr/>
            <p:nvPr/>
          </p:nvSpPr>
          <p:spPr>
            <a:xfrm>
              <a:off x="989913" y="56368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5" name="pl145"/>
            <p:cNvSpPr/>
            <p:nvPr/>
          </p:nvSpPr>
          <p:spPr>
            <a:xfrm>
              <a:off x="989913" y="54880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6" name="pl146"/>
            <p:cNvSpPr/>
            <p:nvPr/>
          </p:nvSpPr>
          <p:spPr>
            <a:xfrm>
              <a:off x="13333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4829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6326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7823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333322" y="5726143"/>
              <a:ext cx="4213344" cy="119033"/>
            </a:xfrm>
            <a:prstGeom prst="rect">
              <a:avLst/>
            </a:prstGeom>
            <a:solidFill>
              <a:srgbClr val="1CABE2">
                <a:alpha val="85098"/>
              </a:srgbClr>
            </a:solidFill>
          </p:spPr>
          <p:txBody>
            <a:bodyPr/>
            <a:lstStyle/>
            <a:p/>
          </p:txBody>
        </p:sp>
        <p:sp>
          <p:nvSpPr>
            <p:cNvPr id="151" name="rc151"/>
            <p:cNvSpPr/>
            <p:nvPr/>
          </p:nvSpPr>
          <p:spPr>
            <a:xfrm>
              <a:off x="1333322" y="5577352"/>
              <a:ext cx="924356" cy="119033"/>
            </a:xfrm>
            <a:prstGeom prst="rect">
              <a:avLst/>
            </a:prstGeom>
            <a:solidFill>
              <a:srgbClr val="1CABE2">
                <a:alpha val="85098"/>
              </a:srgbClr>
            </a:solidFill>
          </p:spPr>
          <p:txBody>
            <a:bodyPr/>
            <a:lstStyle/>
            <a:p/>
          </p:txBody>
        </p:sp>
        <p:sp>
          <p:nvSpPr>
            <p:cNvPr id="152" name="rc152"/>
            <p:cNvSpPr/>
            <p:nvPr/>
          </p:nvSpPr>
          <p:spPr>
            <a:xfrm>
              <a:off x="1333322" y="5428560"/>
              <a:ext cx="462178" cy="119033"/>
            </a:xfrm>
            <a:prstGeom prst="rect">
              <a:avLst/>
            </a:prstGeom>
            <a:solidFill>
              <a:srgbClr val="1CABE2">
                <a:alpha val="85098"/>
              </a:srgbClr>
            </a:solidFill>
          </p:spPr>
          <p:txBody>
            <a:bodyPr/>
            <a:lstStyle/>
            <a:p/>
          </p:txBody>
        </p:sp>
        <p:sp>
          <p:nvSpPr>
            <p:cNvPr id="153" name="rc153"/>
            <p:cNvSpPr/>
            <p:nvPr/>
          </p:nvSpPr>
          <p:spPr>
            <a:xfrm>
              <a:off x="5546667" y="5726143"/>
              <a:ext cx="935104" cy="119033"/>
            </a:xfrm>
            <a:prstGeom prst="rect">
              <a:avLst/>
            </a:prstGeom>
            <a:solidFill>
              <a:srgbClr val="B3B3B3">
                <a:alpha val="85098"/>
              </a:srgbClr>
            </a:solidFill>
          </p:spPr>
          <p:txBody>
            <a:bodyPr/>
            <a:lstStyle/>
            <a:p/>
          </p:txBody>
        </p:sp>
        <p:sp>
          <p:nvSpPr>
            <p:cNvPr id="154" name="rc154"/>
            <p:cNvSpPr/>
            <p:nvPr/>
          </p:nvSpPr>
          <p:spPr>
            <a:xfrm>
              <a:off x="2257679" y="5577352"/>
              <a:ext cx="3697425" cy="119033"/>
            </a:xfrm>
            <a:prstGeom prst="rect">
              <a:avLst/>
            </a:prstGeom>
            <a:solidFill>
              <a:srgbClr val="B3B3B3">
                <a:alpha val="85098"/>
              </a:srgbClr>
            </a:solidFill>
          </p:spPr>
          <p:txBody>
            <a:bodyPr/>
            <a:lstStyle/>
            <a:p/>
          </p:txBody>
        </p:sp>
        <p:sp>
          <p:nvSpPr>
            <p:cNvPr id="155" name="rc155"/>
            <p:cNvSpPr/>
            <p:nvPr/>
          </p:nvSpPr>
          <p:spPr>
            <a:xfrm>
              <a:off x="1795500" y="5428560"/>
              <a:ext cx="6406003" cy="119033"/>
            </a:xfrm>
            <a:prstGeom prst="rect">
              <a:avLst/>
            </a:prstGeom>
            <a:solidFill>
              <a:srgbClr val="B3B3B3">
                <a:alpha val="85098"/>
              </a:srgbClr>
            </a:solidFill>
          </p:spPr>
          <p:txBody>
            <a:bodyPr/>
            <a:lstStyle/>
            <a:p/>
          </p:txBody>
        </p:sp>
        <p:sp>
          <p:nvSpPr>
            <p:cNvPr id="156" name="tx156"/>
            <p:cNvSpPr/>
            <p:nvPr/>
          </p:nvSpPr>
          <p:spPr>
            <a:xfrm>
              <a:off x="6611999"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7" name="tx157"/>
            <p:cNvSpPr/>
            <p:nvPr/>
          </p:nvSpPr>
          <p:spPr>
            <a:xfrm>
              <a:off x="6085331"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8" name="tx158"/>
            <p:cNvSpPr/>
            <p:nvPr/>
          </p:nvSpPr>
          <p:spPr>
            <a:xfrm>
              <a:off x="8379949" y="542997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9" name="tx159"/>
            <p:cNvSpPr/>
            <p:nvPr/>
          </p:nvSpPr>
          <p:spPr>
            <a:xfrm>
              <a:off x="616505"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616505"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616505"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2" name="tx162"/>
            <p:cNvSpPr/>
            <p:nvPr/>
          </p:nvSpPr>
          <p:spPr>
            <a:xfrm>
              <a:off x="1294475"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3" name="tx163"/>
            <p:cNvSpPr/>
            <p:nvPr/>
          </p:nvSpPr>
          <p:spPr>
            <a:xfrm>
              <a:off x="3366446"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4" name="tx164"/>
            <p:cNvSpPr/>
            <p:nvPr/>
          </p:nvSpPr>
          <p:spPr>
            <a:xfrm>
              <a:off x="551611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5" name="tx165"/>
            <p:cNvSpPr/>
            <p:nvPr/>
          </p:nvSpPr>
          <p:spPr>
            <a:xfrm>
              <a:off x="7665778"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6" name="tx166"/>
            <p:cNvSpPr/>
            <p:nvPr/>
          </p:nvSpPr>
          <p:spPr>
            <a:xfrm>
              <a:off x="3897597"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7" name="tx16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9" name="tx16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Bahamas.
In 2025, DTP1 coverage in Bahamas remained relatively constant within 1% at 99%. There were &lt;100 children who missed out on any DTP vaccination (zero-dose children).
DTP3 coverage declined at at 85% in 2025, leaving &lt;1,000 children vulnerable to vaccine-preventable diseases.</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85%, leaving &lt;1,000 children un- or under-vaccinated, including &lt;100 zero-dose and &lt;1,000 with only partial protection.</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0"/>
                  </a:moveTo>
                  <a:lnTo>
                    <a:pt x="135891" y="0"/>
                  </a:lnTo>
                  <a:lnTo>
                    <a:pt x="271783" y="0"/>
                  </a:lnTo>
                  <a:lnTo>
                    <a:pt x="407675" y="0"/>
                  </a:lnTo>
                  <a:lnTo>
                    <a:pt x="543566" y="0"/>
                  </a:lnTo>
                  <a:lnTo>
                    <a:pt x="679458" y="0"/>
                  </a:lnTo>
                  <a:lnTo>
                    <a:pt x="815350" y="87485"/>
                  </a:lnTo>
                  <a:lnTo>
                    <a:pt x="951242" y="21871"/>
                  </a:lnTo>
                  <a:lnTo>
                    <a:pt x="1087133" y="0"/>
                  </a:lnTo>
                  <a:lnTo>
                    <a:pt x="1223025" y="0"/>
                  </a:lnTo>
                  <a:lnTo>
                    <a:pt x="1358917" y="0"/>
                  </a:lnTo>
                  <a:lnTo>
                    <a:pt x="1494809" y="0"/>
                  </a:lnTo>
                  <a:lnTo>
                    <a:pt x="1630700" y="0"/>
                  </a:lnTo>
                  <a:lnTo>
                    <a:pt x="1766592" y="0"/>
                  </a:lnTo>
                  <a:lnTo>
                    <a:pt x="1902484" y="65614"/>
                  </a:lnTo>
                  <a:lnTo>
                    <a:pt x="2038375" y="0"/>
                  </a:lnTo>
                  <a:lnTo>
                    <a:pt x="2174267" y="87485"/>
                  </a:lnTo>
                  <a:lnTo>
                    <a:pt x="2310159" y="21871"/>
                  </a:lnTo>
                  <a:lnTo>
                    <a:pt x="2446051" y="109356"/>
                  </a:lnTo>
                  <a:lnTo>
                    <a:pt x="2581942" y="174970"/>
                  </a:lnTo>
                  <a:lnTo>
                    <a:pt x="2717834" y="43742"/>
                  </a:lnTo>
                  <a:lnTo>
                    <a:pt x="2853726" y="174970"/>
                  </a:lnTo>
                  <a:lnTo>
                    <a:pt x="2989618" y="21871"/>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0"/>
                  </a:moveTo>
                  <a:lnTo>
                    <a:pt x="135891" y="0"/>
                  </a:lnTo>
                  <a:lnTo>
                    <a:pt x="271783" y="0"/>
                  </a:lnTo>
                  <a:lnTo>
                    <a:pt x="407675" y="0"/>
                  </a:lnTo>
                  <a:lnTo>
                    <a:pt x="543566" y="0"/>
                  </a:lnTo>
                  <a:lnTo>
                    <a:pt x="679458" y="0"/>
                  </a:lnTo>
                  <a:lnTo>
                    <a:pt x="815350" y="87485"/>
                  </a:lnTo>
                  <a:lnTo>
                    <a:pt x="951242" y="21871"/>
                  </a:lnTo>
                  <a:lnTo>
                    <a:pt x="1087133" y="0"/>
                  </a:lnTo>
                  <a:lnTo>
                    <a:pt x="1223025" y="0"/>
                  </a:lnTo>
                  <a:lnTo>
                    <a:pt x="1358917" y="0"/>
                  </a:lnTo>
                  <a:lnTo>
                    <a:pt x="1494809" y="0"/>
                  </a:lnTo>
                  <a:lnTo>
                    <a:pt x="1630700" y="0"/>
                  </a:lnTo>
                  <a:lnTo>
                    <a:pt x="1766592" y="0"/>
                  </a:lnTo>
                  <a:lnTo>
                    <a:pt x="1902484" y="65614"/>
                  </a:lnTo>
                  <a:lnTo>
                    <a:pt x="2038375" y="0"/>
                  </a:lnTo>
                  <a:lnTo>
                    <a:pt x="2174267" y="87485"/>
                  </a:lnTo>
                  <a:lnTo>
                    <a:pt x="2310159" y="21871"/>
                  </a:lnTo>
                  <a:lnTo>
                    <a:pt x="2446051" y="109356"/>
                  </a:lnTo>
                  <a:lnTo>
                    <a:pt x="2581942" y="174970"/>
                  </a:lnTo>
                  <a:lnTo>
                    <a:pt x="2717834" y="43742"/>
                  </a:lnTo>
                  <a:lnTo>
                    <a:pt x="2853726" y="174970"/>
                  </a:lnTo>
                  <a:lnTo>
                    <a:pt x="2989618" y="21871"/>
                  </a:lnTo>
                  <a:lnTo>
                    <a:pt x="3125509" y="0"/>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0"/>
                  </a:moveTo>
                  <a:lnTo>
                    <a:pt x="135891" y="0"/>
                  </a:lnTo>
                  <a:lnTo>
                    <a:pt x="271783" y="0"/>
                  </a:lnTo>
                  <a:lnTo>
                    <a:pt x="407675" y="0"/>
                  </a:lnTo>
                  <a:lnTo>
                    <a:pt x="543566" y="0"/>
                  </a:lnTo>
                  <a:lnTo>
                    <a:pt x="679458" y="0"/>
                  </a:lnTo>
                  <a:lnTo>
                    <a:pt x="815350" y="87485"/>
                  </a:lnTo>
                  <a:lnTo>
                    <a:pt x="951242" y="21871"/>
                  </a:lnTo>
                  <a:lnTo>
                    <a:pt x="1087133" y="0"/>
                  </a:lnTo>
                  <a:lnTo>
                    <a:pt x="1223025" y="0"/>
                  </a:lnTo>
                  <a:lnTo>
                    <a:pt x="1358917" y="0"/>
                  </a:lnTo>
                  <a:lnTo>
                    <a:pt x="1494809" y="0"/>
                  </a:lnTo>
                  <a:lnTo>
                    <a:pt x="1630700" y="0"/>
                  </a:lnTo>
                  <a:lnTo>
                    <a:pt x="1766592" y="0"/>
                  </a:lnTo>
                  <a:lnTo>
                    <a:pt x="1902484" y="65614"/>
                  </a:lnTo>
                  <a:lnTo>
                    <a:pt x="2038375" y="0"/>
                  </a:lnTo>
                  <a:lnTo>
                    <a:pt x="2174267" y="87485"/>
                  </a:lnTo>
                  <a:lnTo>
                    <a:pt x="2310159" y="21871"/>
                  </a:lnTo>
                  <a:lnTo>
                    <a:pt x="2446051" y="109356"/>
                  </a:lnTo>
                  <a:lnTo>
                    <a:pt x="2581942" y="174970"/>
                  </a:lnTo>
                  <a:lnTo>
                    <a:pt x="2717834" y="43742"/>
                  </a:lnTo>
                  <a:lnTo>
                    <a:pt x="2853726" y="174970"/>
                  </a:lnTo>
                  <a:lnTo>
                    <a:pt x="2989618" y="21871"/>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07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07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177" y="4990743"/>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60" name="tx60"/>
            <p:cNvSpPr/>
            <p:nvPr/>
          </p:nvSpPr>
          <p:spPr>
            <a:xfrm>
              <a:off x="28709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4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9188" y="1405107"/>
              <a:ext cx="26008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Bahamas,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758349"/>
              <a:ext cx="3397293" cy="612397"/>
            </a:xfrm>
            <a:custGeom>
              <a:avLst/>
              <a:pathLst>
                <a:path w="3397293" h="612397">
                  <a:moveTo>
                    <a:pt x="0" y="0"/>
                  </a:moveTo>
                  <a:lnTo>
                    <a:pt x="135891" y="0"/>
                  </a:lnTo>
                  <a:lnTo>
                    <a:pt x="271783" y="0"/>
                  </a:lnTo>
                  <a:lnTo>
                    <a:pt x="407675" y="0"/>
                  </a:lnTo>
                  <a:lnTo>
                    <a:pt x="543566" y="0"/>
                  </a:lnTo>
                  <a:lnTo>
                    <a:pt x="679458" y="0"/>
                  </a:lnTo>
                  <a:lnTo>
                    <a:pt x="815350" y="306198"/>
                  </a:lnTo>
                  <a:lnTo>
                    <a:pt x="951242" y="76549"/>
                  </a:lnTo>
                  <a:lnTo>
                    <a:pt x="1087133" y="0"/>
                  </a:lnTo>
                  <a:lnTo>
                    <a:pt x="1223025" y="0"/>
                  </a:lnTo>
                  <a:lnTo>
                    <a:pt x="1358917" y="0"/>
                  </a:lnTo>
                  <a:lnTo>
                    <a:pt x="1494809" y="0"/>
                  </a:lnTo>
                  <a:lnTo>
                    <a:pt x="1630700" y="0"/>
                  </a:lnTo>
                  <a:lnTo>
                    <a:pt x="1766592" y="0"/>
                  </a:lnTo>
                  <a:lnTo>
                    <a:pt x="1902484" y="229649"/>
                  </a:lnTo>
                  <a:lnTo>
                    <a:pt x="2038375" y="0"/>
                  </a:lnTo>
                  <a:lnTo>
                    <a:pt x="2174267" y="306198"/>
                  </a:lnTo>
                  <a:lnTo>
                    <a:pt x="2310159" y="76549"/>
                  </a:lnTo>
                  <a:lnTo>
                    <a:pt x="2446051" y="382748"/>
                  </a:lnTo>
                  <a:lnTo>
                    <a:pt x="2581942" y="612397"/>
                  </a:lnTo>
                  <a:lnTo>
                    <a:pt x="2717834" y="153099"/>
                  </a:lnTo>
                  <a:lnTo>
                    <a:pt x="2853726" y="612397"/>
                  </a:lnTo>
                  <a:lnTo>
                    <a:pt x="2989618" y="76549"/>
                  </a:lnTo>
                  <a:lnTo>
                    <a:pt x="3125509" y="0"/>
                  </a:lnTo>
                  <a:lnTo>
                    <a:pt x="3261401" y="76549"/>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758349"/>
              <a:ext cx="3397293" cy="612397"/>
            </a:xfrm>
            <a:custGeom>
              <a:avLst/>
              <a:pathLst>
                <a:path w="3397293" h="612397">
                  <a:moveTo>
                    <a:pt x="0" y="0"/>
                  </a:moveTo>
                  <a:lnTo>
                    <a:pt x="135891" y="0"/>
                  </a:lnTo>
                  <a:lnTo>
                    <a:pt x="271783" y="0"/>
                  </a:lnTo>
                  <a:lnTo>
                    <a:pt x="407675" y="0"/>
                  </a:lnTo>
                  <a:lnTo>
                    <a:pt x="543566" y="0"/>
                  </a:lnTo>
                  <a:lnTo>
                    <a:pt x="679458" y="0"/>
                  </a:lnTo>
                  <a:lnTo>
                    <a:pt x="815350" y="306198"/>
                  </a:lnTo>
                  <a:lnTo>
                    <a:pt x="951242" y="76549"/>
                  </a:lnTo>
                  <a:lnTo>
                    <a:pt x="1087133" y="0"/>
                  </a:lnTo>
                  <a:lnTo>
                    <a:pt x="1223025" y="0"/>
                  </a:lnTo>
                  <a:lnTo>
                    <a:pt x="1358917" y="0"/>
                  </a:lnTo>
                  <a:lnTo>
                    <a:pt x="1494809" y="0"/>
                  </a:lnTo>
                  <a:lnTo>
                    <a:pt x="1630700" y="0"/>
                  </a:lnTo>
                  <a:lnTo>
                    <a:pt x="1766592" y="0"/>
                  </a:lnTo>
                  <a:lnTo>
                    <a:pt x="1902484" y="229649"/>
                  </a:lnTo>
                  <a:lnTo>
                    <a:pt x="2038375" y="0"/>
                  </a:lnTo>
                  <a:lnTo>
                    <a:pt x="2174267" y="306198"/>
                  </a:lnTo>
                  <a:lnTo>
                    <a:pt x="2310159" y="76549"/>
                  </a:lnTo>
                  <a:lnTo>
                    <a:pt x="2446051" y="382748"/>
                  </a:lnTo>
                  <a:lnTo>
                    <a:pt x="2581942" y="612397"/>
                  </a:lnTo>
                  <a:lnTo>
                    <a:pt x="2717834" y="153099"/>
                  </a:lnTo>
                  <a:lnTo>
                    <a:pt x="2853726" y="612397"/>
                  </a:lnTo>
                  <a:lnTo>
                    <a:pt x="2989618" y="76549"/>
                  </a:lnTo>
                  <a:lnTo>
                    <a:pt x="3125509" y="0"/>
                  </a:lnTo>
                  <a:lnTo>
                    <a:pt x="3261401" y="76549"/>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00021"/>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00021"/>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00021"/>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00021"/>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00021"/>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00021"/>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00021"/>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758349"/>
              <a:ext cx="3397293" cy="612397"/>
            </a:xfrm>
            <a:custGeom>
              <a:avLst/>
              <a:pathLst>
                <a:path w="3397293" h="612397">
                  <a:moveTo>
                    <a:pt x="0" y="0"/>
                  </a:moveTo>
                  <a:lnTo>
                    <a:pt x="135891" y="0"/>
                  </a:lnTo>
                  <a:lnTo>
                    <a:pt x="271783" y="0"/>
                  </a:lnTo>
                  <a:lnTo>
                    <a:pt x="407675" y="0"/>
                  </a:lnTo>
                  <a:lnTo>
                    <a:pt x="543566" y="0"/>
                  </a:lnTo>
                  <a:lnTo>
                    <a:pt x="679458" y="0"/>
                  </a:lnTo>
                  <a:lnTo>
                    <a:pt x="815350" y="306198"/>
                  </a:lnTo>
                  <a:lnTo>
                    <a:pt x="951242" y="76549"/>
                  </a:lnTo>
                  <a:lnTo>
                    <a:pt x="1087133" y="0"/>
                  </a:lnTo>
                  <a:lnTo>
                    <a:pt x="1223025" y="0"/>
                  </a:lnTo>
                  <a:lnTo>
                    <a:pt x="1358917" y="0"/>
                  </a:lnTo>
                  <a:lnTo>
                    <a:pt x="1494809" y="0"/>
                  </a:lnTo>
                  <a:lnTo>
                    <a:pt x="1630700" y="0"/>
                  </a:lnTo>
                  <a:lnTo>
                    <a:pt x="1766592" y="0"/>
                  </a:lnTo>
                  <a:lnTo>
                    <a:pt x="1902484" y="229649"/>
                  </a:lnTo>
                  <a:lnTo>
                    <a:pt x="2038375" y="0"/>
                  </a:lnTo>
                  <a:lnTo>
                    <a:pt x="2174267" y="306198"/>
                  </a:lnTo>
                  <a:lnTo>
                    <a:pt x="2310159" y="76549"/>
                  </a:lnTo>
                  <a:lnTo>
                    <a:pt x="2446051" y="382748"/>
                  </a:lnTo>
                  <a:lnTo>
                    <a:pt x="2581942" y="612397"/>
                  </a:lnTo>
                  <a:lnTo>
                    <a:pt x="2717834" y="153099"/>
                  </a:lnTo>
                  <a:lnTo>
                    <a:pt x="2853726" y="612397"/>
                  </a:lnTo>
                  <a:lnTo>
                    <a:pt x="2989618" y="76549"/>
                  </a:lnTo>
                  <a:lnTo>
                    <a:pt x="3125509" y="0"/>
                  </a:lnTo>
                  <a:lnTo>
                    <a:pt x="3261401" y="76549"/>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86977"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766436"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989462"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316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804812"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17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17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05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30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8876" y="4990743"/>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116" name="tx116"/>
            <p:cNvSpPr/>
            <p:nvPr/>
          </p:nvSpPr>
          <p:spPr>
            <a:xfrm>
              <a:off x="71876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014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510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187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9865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542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849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0526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9204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7881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1606261" cy="114824"/>
            </a:xfrm>
            <a:prstGeom prst="rect">
              <a:avLst/>
            </a:prstGeom>
            <a:solidFill>
              <a:srgbClr val="1CABE2">
                <a:alpha val="80000"/>
              </a:srgbClr>
            </a:solidFill>
          </p:spPr>
          <p:txBody>
            <a:bodyPr/>
            <a:lstStyle/>
            <a:p/>
          </p:txBody>
        </p:sp>
        <p:sp>
          <p:nvSpPr>
            <p:cNvPr id="133" name="rc133"/>
            <p:cNvSpPr/>
            <p:nvPr/>
          </p:nvSpPr>
          <p:spPr>
            <a:xfrm>
              <a:off x="1317178" y="5600334"/>
              <a:ext cx="803130"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5184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481958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687333"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1" name="tx141"/>
            <p:cNvSpPr/>
            <p:nvPr/>
          </p:nvSpPr>
          <p:spPr>
            <a:xfrm>
              <a:off x="855507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Bahamas (99%) was 9 percentage points higher than the global average (90%) and 10 percentage points higher than the average across all LACR countries (89%).
National DTP1 coverage was 8 percentage points higher than in 2019 (91%).
The number of zero-dose children declined (ie. improved) compared to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Bahamas DTP1 coverage was 99% - this is 8 percentage points higher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Bahamas ranked number 25 out of 33 countries for lowest DTP1 coverage (based on tied ranks).
Bahamas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Bahamas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F26A21">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Bahamas ranked number 26 out of 33 countries with &lt;500 zero-dose children.
In 2025, Bahamas ranked number 29 out of 33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2383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0074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7764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5454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6228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3919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1609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79299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368626"/>
              <a:ext cx="204851" cy="1316760"/>
            </a:xfrm>
            <a:prstGeom prst="rect">
              <a:avLst/>
            </a:prstGeom>
            <a:solidFill>
              <a:srgbClr val="80BD41">
                <a:alpha val="100000"/>
              </a:srgbClr>
            </a:solidFill>
          </p:spPr>
          <p:txBody>
            <a:bodyPr/>
            <a:lstStyle/>
            <a:p/>
          </p:txBody>
        </p:sp>
        <p:sp>
          <p:nvSpPr>
            <p:cNvPr id="28" name="rc28"/>
            <p:cNvSpPr/>
            <p:nvPr/>
          </p:nvSpPr>
          <p:spPr>
            <a:xfrm>
              <a:off x="1271992" y="3355369"/>
              <a:ext cx="204851" cy="13256"/>
            </a:xfrm>
            <a:prstGeom prst="rect">
              <a:avLst/>
            </a:prstGeom>
            <a:solidFill>
              <a:srgbClr val="0058AB">
                <a:alpha val="100000"/>
              </a:srgbClr>
            </a:solidFill>
          </p:spPr>
          <p:txBody>
            <a:bodyPr/>
            <a:lstStyle/>
            <a:p/>
          </p:txBody>
        </p:sp>
        <p:sp>
          <p:nvSpPr>
            <p:cNvPr id="29" name="rc29"/>
            <p:cNvSpPr/>
            <p:nvPr/>
          </p:nvSpPr>
          <p:spPr>
            <a:xfrm>
              <a:off x="1271992" y="3368626"/>
              <a:ext cx="204851" cy="0"/>
            </a:xfrm>
            <a:prstGeom prst="rect">
              <a:avLst/>
            </a:prstGeom>
            <a:solidFill>
              <a:srgbClr val="1CABE2">
                <a:alpha val="100000"/>
              </a:srgbClr>
            </a:solidFill>
          </p:spPr>
          <p:txBody>
            <a:bodyPr/>
            <a:lstStyle/>
            <a:p/>
          </p:txBody>
        </p:sp>
        <p:sp>
          <p:nvSpPr>
            <p:cNvPr id="30" name="rc30"/>
            <p:cNvSpPr/>
            <p:nvPr/>
          </p:nvSpPr>
          <p:spPr>
            <a:xfrm>
              <a:off x="1499604" y="3388390"/>
              <a:ext cx="204851" cy="1296996"/>
            </a:xfrm>
            <a:prstGeom prst="rect">
              <a:avLst/>
            </a:prstGeom>
            <a:solidFill>
              <a:srgbClr val="80BD41">
                <a:alpha val="100000"/>
              </a:srgbClr>
            </a:solidFill>
          </p:spPr>
          <p:txBody>
            <a:bodyPr/>
            <a:lstStyle/>
            <a:p/>
          </p:txBody>
        </p:sp>
        <p:sp>
          <p:nvSpPr>
            <p:cNvPr id="31" name="rc31"/>
            <p:cNvSpPr/>
            <p:nvPr/>
          </p:nvSpPr>
          <p:spPr>
            <a:xfrm>
              <a:off x="1499604" y="3375375"/>
              <a:ext cx="204851" cy="13015"/>
            </a:xfrm>
            <a:prstGeom prst="rect">
              <a:avLst/>
            </a:prstGeom>
            <a:solidFill>
              <a:srgbClr val="0058AB">
                <a:alpha val="100000"/>
              </a:srgbClr>
            </a:solidFill>
          </p:spPr>
          <p:txBody>
            <a:bodyPr/>
            <a:lstStyle/>
            <a:p/>
          </p:txBody>
        </p:sp>
        <p:sp>
          <p:nvSpPr>
            <p:cNvPr id="32" name="rc32"/>
            <p:cNvSpPr/>
            <p:nvPr/>
          </p:nvSpPr>
          <p:spPr>
            <a:xfrm>
              <a:off x="1499604" y="3388390"/>
              <a:ext cx="204851" cy="0"/>
            </a:xfrm>
            <a:prstGeom prst="rect">
              <a:avLst/>
            </a:prstGeom>
            <a:solidFill>
              <a:srgbClr val="1CABE2">
                <a:alpha val="100000"/>
              </a:srgbClr>
            </a:solidFill>
          </p:spPr>
          <p:txBody>
            <a:bodyPr/>
            <a:lstStyle/>
            <a:p/>
          </p:txBody>
        </p:sp>
        <p:sp>
          <p:nvSpPr>
            <p:cNvPr id="33" name="rc33"/>
            <p:cNvSpPr/>
            <p:nvPr/>
          </p:nvSpPr>
          <p:spPr>
            <a:xfrm>
              <a:off x="1727217" y="3475885"/>
              <a:ext cx="204851" cy="1209501"/>
            </a:xfrm>
            <a:prstGeom prst="rect">
              <a:avLst/>
            </a:prstGeom>
            <a:solidFill>
              <a:srgbClr val="80BD41">
                <a:alpha val="100000"/>
              </a:srgbClr>
            </a:solidFill>
          </p:spPr>
          <p:txBody>
            <a:bodyPr/>
            <a:lstStyle/>
            <a:p/>
          </p:txBody>
        </p:sp>
        <p:sp>
          <p:nvSpPr>
            <p:cNvPr id="34" name="rc34"/>
            <p:cNvSpPr/>
            <p:nvPr/>
          </p:nvSpPr>
          <p:spPr>
            <a:xfrm>
              <a:off x="1727217" y="3398755"/>
              <a:ext cx="204851" cy="12774"/>
            </a:xfrm>
            <a:prstGeom prst="rect">
              <a:avLst/>
            </a:prstGeom>
            <a:solidFill>
              <a:srgbClr val="0058AB">
                <a:alpha val="100000"/>
              </a:srgbClr>
            </a:solidFill>
          </p:spPr>
          <p:txBody>
            <a:bodyPr/>
            <a:lstStyle/>
            <a:p/>
          </p:txBody>
        </p:sp>
        <p:sp>
          <p:nvSpPr>
            <p:cNvPr id="35" name="rc35"/>
            <p:cNvSpPr/>
            <p:nvPr/>
          </p:nvSpPr>
          <p:spPr>
            <a:xfrm>
              <a:off x="1727217" y="3411530"/>
              <a:ext cx="204851" cy="64355"/>
            </a:xfrm>
            <a:prstGeom prst="rect">
              <a:avLst/>
            </a:prstGeom>
            <a:solidFill>
              <a:srgbClr val="1CABE2">
                <a:alpha val="100000"/>
              </a:srgbClr>
            </a:solidFill>
          </p:spPr>
          <p:txBody>
            <a:bodyPr/>
            <a:lstStyle/>
            <a:p/>
          </p:txBody>
        </p:sp>
        <p:sp>
          <p:nvSpPr>
            <p:cNvPr id="36" name="rc36"/>
            <p:cNvSpPr/>
            <p:nvPr/>
          </p:nvSpPr>
          <p:spPr>
            <a:xfrm>
              <a:off x="1954829" y="3507702"/>
              <a:ext cx="204851" cy="1177685"/>
            </a:xfrm>
            <a:prstGeom prst="rect">
              <a:avLst/>
            </a:prstGeom>
            <a:solidFill>
              <a:srgbClr val="80BD41">
                <a:alpha val="100000"/>
              </a:srgbClr>
            </a:solidFill>
          </p:spPr>
          <p:txBody>
            <a:bodyPr/>
            <a:lstStyle/>
            <a:p/>
          </p:txBody>
        </p:sp>
        <p:sp>
          <p:nvSpPr>
            <p:cNvPr id="37" name="rc37"/>
            <p:cNvSpPr/>
            <p:nvPr/>
          </p:nvSpPr>
          <p:spPr>
            <a:xfrm>
              <a:off x="1954829" y="3405263"/>
              <a:ext cx="204851" cy="12774"/>
            </a:xfrm>
            <a:prstGeom prst="rect">
              <a:avLst/>
            </a:prstGeom>
            <a:solidFill>
              <a:srgbClr val="0058AB">
                <a:alpha val="100000"/>
              </a:srgbClr>
            </a:solidFill>
          </p:spPr>
          <p:txBody>
            <a:bodyPr/>
            <a:lstStyle/>
            <a:p/>
          </p:txBody>
        </p:sp>
        <p:sp>
          <p:nvSpPr>
            <p:cNvPr id="38" name="rc38"/>
            <p:cNvSpPr/>
            <p:nvPr/>
          </p:nvSpPr>
          <p:spPr>
            <a:xfrm>
              <a:off x="1954829" y="3418037"/>
              <a:ext cx="204851" cy="89664"/>
            </a:xfrm>
            <a:prstGeom prst="rect">
              <a:avLst/>
            </a:prstGeom>
            <a:solidFill>
              <a:srgbClr val="1CABE2">
                <a:alpha val="100000"/>
              </a:srgbClr>
            </a:solidFill>
          </p:spPr>
          <p:txBody>
            <a:bodyPr/>
            <a:lstStyle/>
            <a:p/>
          </p:txBody>
        </p:sp>
        <p:sp>
          <p:nvSpPr>
            <p:cNvPr id="39" name="rc39"/>
            <p:cNvSpPr/>
            <p:nvPr/>
          </p:nvSpPr>
          <p:spPr>
            <a:xfrm>
              <a:off x="2182442" y="3484803"/>
              <a:ext cx="204851" cy="1200583"/>
            </a:xfrm>
            <a:prstGeom prst="rect">
              <a:avLst/>
            </a:prstGeom>
            <a:solidFill>
              <a:srgbClr val="80BD41">
                <a:alpha val="100000"/>
              </a:srgbClr>
            </a:solidFill>
          </p:spPr>
          <p:txBody>
            <a:bodyPr/>
            <a:lstStyle/>
            <a:p/>
          </p:txBody>
        </p:sp>
        <p:sp>
          <p:nvSpPr>
            <p:cNvPr id="40" name="rc40"/>
            <p:cNvSpPr/>
            <p:nvPr/>
          </p:nvSpPr>
          <p:spPr>
            <a:xfrm>
              <a:off x="2182442" y="3394416"/>
              <a:ext cx="204851" cy="13015"/>
            </a:xfrm>
            <a:prstGeom prst="rect">
              <a:avLst/>
            </a:prstGeom>
            <a:solidFill>
              <a:srgbClr val="0058AB">
                <a:alpha val="100000"/>
              </a:srgbClr>
            </a:solidFill>
          </p:spPr>
          <p:txBody>
            <a:bodyPr/>
            <a:lstStyle/>
            <a:p/>
          </p:txBody>
        </p:sp>
        <p:sp>
          <p:nvSpPr>
            <p:cNvPr id="41" name="rc41"/>
            <p:cNvSpPr/>
            <p:nvPr/>
          </p:nvSpPr>
          <p:spPr>
            <a:xfrm>
              <a:off x="2182442" y="3407432"/>
              <a:ext cx="204851" cy="77371"/>
            </a:xfrm>
            <a:prstGeom prst="rect">
              <a:avLst/>
            </a:prstGeom>
            <a:solidFill>
              <a:srgbClr val="1CABE2">
                <a:alpha val="100000"/>
              </a:srgbClr>
            </a:solidFill>
          </p:spPr>
          <p:txBody>
            <a:bodyPr/>
            <a:lstStyle/>
            <a:p/>
          </p:txBody>
        </p:sp>
        <p:sp>
          <p:nvSpPr>
            <p:cNvPr id="42" name="rc42"/>
            <p:cNvSpPr/>
            <p:nvPr/>
          </p:nvSpPr>
          <p:spPr>
            <a:xfrm>
              <a:off x="2410055" y="3460941"/>
              <a:ext cx="204851" cy="1224445"/>
            </a:xfrm>
            <a:prstGeom prst="rect">
              <a:avLst/>
            </a:prstGeom>
            <a:solidFill>
              <a:srgbClr val="80BD41">
                <a:alpha val="100000"/>
              </a:srgbClr>
            </a:solidFill>
          </p:spPr>
          <p:txBody>
            <a:bodyPr/>
            <a:lstStyle/>
            <a:p/>
          </p:txBody>
        </p:sp>
        <p:sp>
          <p:nvSpPr>
            <p:cNvPr id="43" name="rc43"/>
            <p:cNvSpPr/>
            <p:nvPr/>
          </p:nvSpPr>
          <p:spPr>
            <a:xfrm>
              <a:off x="2410055" y="3368867"/>
              <a:ext cx="204851" cy="13256"/>
            </a:xfrm>
            <a:prstGeom prst="rect">
              <a:avLst/>
            </a:prstGeom>
            <a:solidFill>
              <a:srgbClr val="0058AB">
                <a:alpha val="100000"/>
              </a:srgbClr>
            </a:solidFill>
          </p:spPr>
          <p:txBody>
            <a:bodyPr/>
            <a:lstStyle/>
            <a:p/>
          </p:txBody>
        </p:sp>
        <p:sp>
          <p:nvSpPr>
            <p:cNvPr id="44" name="rc44"/>
            <p:cNvSpPr/>
            <p:nvPr/>
          </p:nvSpPr>
          <p:spPr>
            <a:xfrm>
              <a:off x="2410055" y="3382124"/>
              <a:ext cx="204851" cy="78817"/>
            </a:xfrm>
            <a:prstGeom prst="rect">
              <a:avLst/>
            </a:prstGeom>
            <a:solidFill>
              <a:srgbClr val="1CABE2">
                <a:alpha val="100000"/>
              </a:srgbClr>
            </a:solidFill>
          </p:spPr>
          <p:txBody>
            <a:bodyPr/>
            <a:lstStyle/>
            <a:p/>
          </p:txBody>
        </p:sp>
        <p:sp>
          <p:nvSpPr>
            <p:cNvPr id="45" name="rc45"/>
            <p:cNvSpPr/>
            <p:nvPr/>
          </p:nvSpPr>
          <p:spPr>
            <a:xfrm>
              <a:off x="2637667" y="3422858"/>
              <a:ext cx="204851" cy="1262528"/>
            </a:xfrm>
            <a:prstGeom prst="rect">
              <a:avLst/>
            </a:prstGeom>
            <a:solidFill>
              <a:srgbClr val="80BD41">
                <a:alpha val="100000"/>
              </a:srgbClr>
            </a:solidFill>
          </p:spPr>
          <p:txBody>
            <a:bodyPr/>
            <a:lstStyle/>
            <a:p/>
          </p:txBody>
        </p:sp>
        <p:sp>
          <p:nvSpPr>
            <p:cNvPr id="46" name="rc46"/>
            <p:cNvSpPr/>
            <p:nvPr/>
          </p:nvSpPr>
          <p:spPr>
            <a:xfrm>
              <a:off x="2637667" y="3356333"/>
              <a:ext cx="204851" cy="66524"/>
            </a:xfrm>
            <a:prstGeom prst="rect">
              <a:avLst/>
            </a:prstGeom>
            <a:solidFill>
              <a:srgbClr val="0058AB">
                <a:alpha val="100000"/>
              </a:srgbClr>
            </a:solidFill>
          </p:spPr>
          <p:txBody>
            <a:bodyPr/>
            <a:lstStyle/>
            <a:p/>
          </p:txBody>
        </p:sp>
        <p:sp>
          <p:nvSpPr>
            <p:cNvPr id="47" name="rc47"/>
            <p:cNvSpPr/>
            <p:nvPr/>
          </p:nvSpPr>
          <p:spPr>
            <a:xfrm>
              <a:off x="2637667" y="3422858"/>
              <a:ext cx="204851" cy="0"/>
            </a:xfrm>
            <a:prstGeom prst="rect">
              <a:avLst/>
            </a:prstGeom>
            <a:solidFill>
              <a:srgbClr val="1CABE2">
                <a:alpha val="100000"/>
              </a:srgbClr>
            </a:solidFill>
          </p:spPr>
          <p:txBody>
            <a:bodyPr/>
            <a:lstStyle/>
            <a:p/>
          </p:txBody>
        </p:sp>
        <p:sp>
          <p:nvSpPr>
            <p:cNvPr id="48" name="rc48"/>
            <p:cNvSpPr/>
            <p:nvPr/>
          </p:nvSpPr>
          <p:spPr>
            <a:xfrm>
              <a:off x="2865280" y="3396586"/>
              <a:ext cx="204851" cy="1288801"/>
            </a:xfrm>
            <a:prstGeom prst="rect">
              <a:avLst/>
            </a:prstGeom>
            <a:solidFill>
              <a:srgbClr val="80BD41">
                <a:alpha val="100000"/>
              </a:srgbClr>
            </a:solidFill>
          </p:spPr>
          <p:txBody>
            <a:bodyPr/>
            <a:lstStyle/>
            <a:p/>
          </p:txBody>
        </p:sp>
        <p:sp>
          <p:nvSpPr>
            <p:cNvPr id="49" name="rc49"/>
            <p:cNvSpPr/>
            <p:nvPr/>
          </p:nvSpPr>
          <p:spPr>
            <a:xfrm>
              <a:off x="2865280" y="3328855"/>
              <a:ext cx="204851" cy="27236"/>
            </a:xfrm>
            <a:prstGeom prst="rect">
              <a:avLst/>
            </a:prstGeom>
            <a:solidFill>
              <a:srgbClr val="0058AB">
                <a:alpha val="100000"/>
              </a:srgbClr>
            </a:solidFill>
          </p:spPr>
          <p:txBody>
            <a:bodyPr/>
            <a:lstStyle/>
            <a:p/>
          </p:txBody>
        </p:sp>
        <p:sp>
          <p:nvSpPr>
            <p:cNvPr id="50" name="rc50"/>
            <p:cNvSpPr/>
            <p:nvPr/>
          </p:nvSpPr>
          <p:spPr>
            <a:xfrm>
              <a:off x="2865280" y="3356092"/>
              <a:ext cx="204851" cy="40493"/>
            </a:xfrm>
            <a:prstGeom prst="rect">
              <a:avLst/>
            </a:prstGeom>
            <a:solidFill>
              <a:srgbClr val="1CABE2">
                <a:alpha val="100000"/>
              </a:srgbClr>
            </a:solidFill>
          </p:spPr>
          <p:txBody>
            <a:bodyPr/>
            <a:lstStyle/>
            <a:p/>
          </p:txBody>
        </p:sp>
        <p:sp>
          <p:nvSpPr>
            <p:cNvPr id="51" name="rc51"/>
            <p:cNvSpPr/>
            <p:nvPr/>
          </p:nvSpPr>
          <p:spPr>
            <a:xfrm>
              <a:off x="3092892" y="3429848"/>
              <a:ext cx="204851" cy="1255538"/>
            </a:xfrm>
            <a:prstGeom prst="rect">
              <a:avLst/>
            </a:prstGeom>
            <a:solidFill>
              <a:srgbClr val="80BD41">
                <a:alpha val="100000"/>
              </a:srgbClr>
            </a:solidFill>
          </p:spPr>
          <p:txBody>
            <a:bodyPr/>
            <a:lstStyle/>
            <a:p/>
          </p:txBody>
        </p:sp>
        <p:sp>
          <p:nvSpPr>
            <p:cNvPr id="52" name="rc52"/>
            <p:cNvSpPr/>
            <p:nvPr/>
          </p:nvSpPr>
          <p:spPr>
            <a:xfrm>
              <a:off x="3092892" y="3335363"/>
              <a:ext cx="204851" cy="13497"/>
            </a:xfrm>
            <a:prstGeom prst="rect">
              <a:avLst/>
            </a:prstGeom>
            <a:solidFill>
              <a:srgbClr val="0058AB">
                <a:alpha val="100000"/>
              </a:srgbClr>
            </a:solidFill>
          </p:spPr>
          <p:txBody>
            <a:bodyPr/>
            <a:lstStyle/>
            <a:p/>
          </p:txBody>
        </p:sp>
        <p:sp>
          <p:nvSpPr>
            <p:cNvPr id="53" name="rc53"/>
            <p:cNvSpPr/>
            <p:nvPr/>
          </p:nvSpPr>
          <p:spPr>
            <a:xfrm>
              <a:off x="3092892" y="3348861"/>
              <a:ext cx="204851" cy="80986"/>
            </a:xfrm>
            <a:prstGeom prst="rect">
              <a:avLst/>
            </a:prstGeom>
            <a:solidFill>
              <a:srgbClr val="1CABE2">
                <a:alpha val="100000"/>
              </a:srgbClr>
            </a:solidFill>
          </p:spPr>
          <p:txBody>
            <a:bodyPr/>
            <a:lstStyle/>
            <a:p/>
          </p:txBody>
        </p:sp>
        <p:sp>
          <p:nvSpPr>
            <p:cNvPr id="54" name="rc54"/>
            <p:cNvSpPr/>
            <p:nvPr/>
          </p:nvSpPr>
          <p:spPr>
            <a:xfrm>
              <a:off x="3320505" y="3365010"/>
              <a:ext cx="204851" cy="1320376"/>
            </a:xfrm>
            <a:prstGeom prst="rect">
              <a:avLst/>
            </a:prstGeom>
            <a:solidFill>
              <a:srgbClr val="80BD41">
                <a:alpha val="100000"/>
              </a:srgbClr>
            </a:solidFill>
          </p:spPr>
          <p:txBody>
            <a:bodyPr/>
            <a:lstStyle/>
            <a:p/>
          </p:txBody>
        </p:sp>
        <p:sp>
          <p:nvSpPr>
            <p:cNvPr id="55" name="rc55"/>
            <p:cNvSpPr/>
            <p:nvPr/>
          </p:nvSpPr>
          <p:spPr>
            <a:xfrm>
              <a:off x="3320505" y="3310055"/>
              <a:ext cx="204851" cy="13738"/>
            </a:xfrm>
            <a:prstGeom prst="rect">
              <a:avLst/>
            </a:prstGeom>
            <a:solidFill>
              <a:srgbClr val="0058AB">
                <a:alpha val="100000"/>
              </a:srgbClr>
            </a:solidFill>
          </p:spPr>
          <p:txBody>
            <a:bodyPr/>
            <a:lstStyle/>
            <a:p/>
          </p:txBody>
        </p:sp>
        <p:sp>
          <p:nvSpPr>
            <p:cNvPr id="56" name="rc56"/>
            <p:cNvSpPr/>
            <p:nvPr/>
          </p:nvSpPr>
          <p:spPr>
            <a:xfrm>
              <a:off x="3320505" y="3323794"/>
              <a:ext cx="204851" cy="41216"/>
            </a:xfrm>
            <a:prstGeom prst="rect">
              <a:avLst/>
            </a:prstGeom>
            <a:solidFill>
              <a:srgbClr val="1CABE2">
                <a:alpha val="100000"/>
              </a:srgbClr>
            </a:solidFill>
          </p:spPr>
          <p:txBody>
            <a:bodyPr/>
            <a:lstStyle/>
            <a:p/>
          </p:txBody>
        </p:sp>
        <p:sp>
          <p:nvSpPr>
            <p:cNvPr id="57" name="rc57"/>
            <p:cNvSpPr/>
            <p:nvPr/>
          </p:nvSpPr>
          <p:spPr>
            <a:xfrm>
              <a:off x="3548117" y="3423099"/>
              <a:ext cx="204851" cy="1262287"/>
            </a:xfrm>
            <a:prstGeom prst="rect">
              <a:avLst/>
            </a:prstGeom>
            <a:solidFill>
              <a:srgbClr val="80BD41">
                <a:alpha val="100000"/>
              </a:srgbClr>
            </a:solidFill>
          </p:spPr>
          <p:txBody>
            <a:bodyPr/>
            <a:lstStyle/>
            <a:p/>
          </p:txBody>
        </p:sp>
        <p:sp>
          <p:nvSpPr>
            <p:cNvPr id="58" name="rc58"/>
            <p:cNvSpPr/>
            <p:nvPr/>
          </p:nvSpPr>
          <p:spPr>
            <a:xfrm>
              <a:off x="3548117" y="3410324"/>
              <a:ext cx="204851" cy="12774"/>
            </a:xfrm>
            <a:prstGeom prst="rect">
              <a:avLst/>
            </a:prstGeom>
            <a:solidFill>
              <a:srgbClr val="0058AB">
                <a:alpha val="100000"/>
              </a:srgbClr>
            </a:solidFill>
          </p:spPr>
          <p:txBody>
            <a:bodyPr/>
            <a:lstStyle/>
            <a:p/>
          </p:txBody>
        </p:sp>
        <p:sp>
          <p:nvSpPr>
            <p:cNvPr id="59" name="rc59"/>
            <p:cNvSpPr/>
            <p:nvPr/>
          </p:nvSpPr>
          <p:spPr>
            <a:xfrm>
              <a:off x="3548117" y="3423099"/>
              <a:ext cx="204851" cy="0"/>
            </a:xfrm>
            <a:prstGeom prst="rect">
              <a:avLst/>
            </a:prstGeom>
            <a:solidFill>
              <a:srgbClr val="1CABE2">
                <a:alpha val="100000"/>
              </a:srgbClr>
            </a:solidFill>
          </p:spPr>
          <p:txBody>
            <a:bodyPr/>
            <a:lstStyle/>
            <a:p/>
          </p:txBody>
        </p:sp>
        <p:sp>
          <p:nvSpPr>
            <p:cNvPr id="60" name="rc60"/>
            <p:cNvSpPr/>
            <p:nvPr/>
          </p:nvSpPr>
          <p:spPr>
            <a:xfrm>
              <a:off x="3775730" y="3446479"/>
              <a:ext cx="204851" cy="1238907"/>
            </a:xfrm>
            <a:prstGeom prst="rect">
              <a:avLst/>
            </a:prstGeom>
            <a:solidFill>
              <a:srgbClr val="80BD41">
                <a:alpha val="100000"/>
              </a:srgbClr>
            </a:solidFill>
          </p:spPr>
          <p:txBody>
            <a:bodyPr/>
            <a:lstStyle/>
            <a:p/>
          </p:txBody>
        </p:sp>
        <p:sp>
          <p:nvSpPr>
            <p:cNvPr id="61" name="rc61"/>
            <p:cNvSpPr/>
            <p:nvPr/>
          </p:nvSpPr>
          <p:spPr>
            <a:xfrm>
              <a:off x="3775730" y="3421171"/>
              <a:ext cx="204851" cy="12533"/>
            </a:xfrm>
            <a:prstGeom prst="rect">
              <a:avLst/>
            </a:prstGeom>
            <a:solidFill>
              <a:srgbClr val="0058AB">
                <a:alpha val="100000"/>
              </a:srgbClr>
            </a:solidFill>
          </p:spPr>
          <p:txBody>
            <a:bodyPr/>
            <a:lstStyle/>
            <a:p/>
          </p:txBody>
        </p:sp>
        <p:sp>
          <p:nvSpPr>
            <p:cNvPr id="62" name="rc62"/>
            <p:cNvSpPr/>
            <p:nvPr/>
          </p:nvSpPr>
          <p:spPr>
            <a:xfrm>
              <a:off x="3775730" y="3433705"/>
              <a:ext cx="204851" cy="12774"/>
            </a:xfrm>
            <a:prstGeom prst="rect">
              <a:avLst/>
            </a:prstGeom>
            <a:solidFill>
              <a:srgbClr val="1CABE2">
                <a:alpha val="100000"/>
              </a:srgbClr>
            </a:solidFill>
          </p:spPr>
          <p:txBody>
            <a:bodyPr/>
            <a:lstStyle/>
            <a:p/>
          </p:txBody>
        </p:sp>
        <p:sp>
          <p:nvSpPr>
            <p:cNvPr id="63" name="rc63"/>
            <p:cNvSpPr/>
            <p:nvPr/>
          </p:nvSpPr>
          <p:spPr>
            <a:xfrm>
              <a:off x="4003342" y="3451059"/>
              <a:ext cx="204851" cy="1234327"/>
            </a:xfrm>
            <a:prstGeom prst="rect">
              <a:avLst/>
            </a:prstGeom>
            <a:solidFill>
              <a:srgbClr val="80BD41">
                <a:alpha val="100000"/>
              </a:srgbClr>
            </a:solidFill>
          </p:spPr>
          <p:txBody>
            <a:bodyPr/>
            <a:lstStyle/>
            <a:p/>
          </p:txBody>
        </p:sp>
        <p:sp>
          <p:nvSpPr>
            <p:cNvPr id="64" name="rc64"/>
            <p:cNvSpPr/>
            <p:nvPr/>
          </p:nvSpPr>
          <p:spPr>
            <a:xfrm>
              <a:off x="4003342" y="3425750"/>
              <a:ext cx="204851" cy="12533"/>
            </a:xfrm>
            <a:prstGeom prst="rect">
              <a:avLst/>
            </a:prstGeom>
            <a:solidFill>
              <a:srgbClr val="0058AB">
                <a:alpha val="100000"/>
              </a:srgbClr>
            </a:solidFill>
          </p:spPr>
          <p:txBody>
            <a:bodyPr/>
            <a:lstStyle/>
            <a:p/>
          </p:txBody>
        </p:sp>
        <p:sp>
          <p:nvSpPr>
            <p:cNvPr id="65" name="rc65"/>
            <p:cNvSpPr/>
            <p:nvPr/>
          </p:nvSpPr>
          <p:spPr>
            <a:xfrm>
              <a:off x="4003342" y="3438284"/>
              <a:ext cx="204851" cy="12774"/>
            </a:xfrm>
            <a:prstGeom prst="rect">
              <a:avLst/>
            </a:prstGeom>
            <a:solidFill>
              <a:srgbClr val="1CABE2">
                <a:alpha val="100000"/>
              </a:srgbClr>
            </a:solidFill>
          </p:spPr>
          <p:txBody>
            <a:bodyPr/>
            <a:lstStyle/>
            <a:p/>
          </p:txBody>
        </p:sp>
        <p:sp>
          <p:nvSpPr>
            <p:cNvPr id="66" name="rc66"/>
            <p:cNvSpPr/>
            <p:nvPr/>
          </p:nvSpPr>
          <p:spPr>
            <a:xfrm>
              <a:off x="4230955" y="3467208"/>
              <a:ext cx="204851" cy="1218178"/>
            </a:xfrm>
            <a:prstGeom prst="rect">
              <a:avLst/>
            </a:prstGeom>
            <a:solidFill>
              <a:srgbClr val="80BD41">
                <a:alpha val="100000"/>
              </a:srgbClr>
            </a:solidFill>
          </p:spPr>
          <p:txBody>
            <a:bodyPr/>
            <a:lstStyle/>
            <a:p/>
          </p:txBody>
        </p:sp>
        <p:sp>
          <p:nvSpPr>
            <p:cNvPr id="67" name="rc67"/>
            <p:cNvSpPr/>
            <p:nvPr/>
          </p:nvSpPr>
          <p:spPr>
            <a:xfrm>
              <a:off x="4230955" y="3429607"/>
              <a:ext cx="204851" cy="12533"/>
            </a:xfrm>
            <a:prstGeom prst="rect">
              <a:avLst/>
            </a:prstGeom>
            <a:solidFill>
              <a:srgbClr val="0058AB">
                <a:alpha val="100000"/>
              </a:srgbClr>
            </a:solidFill>
          </p:spPr>
          <p:txBody>
            <a:bodyPr/>
            <a:lstStyle/>
            <a:p/>
          </p:txBody>
        </p:sp>
        <p:sp>
          <p:nvSpPr>
            <p:cNvPr id="68" name="rc68"/>
            <p:cNvSpPr/>
            <p:nvPr/>
          </p:nvSpPr>
          <p:spPr>
            <a:xfrm>
              <a:off x="4230955" y="3442141"/>
              <a:ext cx="204851" cy="25067"/>
            </a:xfrm>
            <a:prstGeom prst="rect">
              <a:avLst/>
            </a:prstGeom>
            <a:solidFill>
              <a:srgbClr val="1CABE2">
                <a:alpha val="100000"/>
              </a:srgbClr>
            </a:solidFill>
          </p:spPr>
          <p:txBody>
            <a:bodyPr/>
            <a:lstStyle/>
            <a:p/>
          </p:txBody>
        </p:sp>
        <p:sp>
          <p:nvSpPr>
            <p:cNvPr id="69" name="rc69"/>
            <p:cNvSpPr/>
            <p:nvPr/>
          </p:nvSpPr>
          <p:spPr>
            <a:xfrm>
              <a:off x="4458568" y="3503604"/>
              <a:ext cx="204851" cy="1181782"/>
            </a:xfrm>
            <a:prstGeom prst="rect">
              <a:avLst/>
            </a:prstGeom>
            <a:solidFill>
              <a:srgbClr val="80BD41">
                <a:alpha val="100000"/>
              </a:srgbClr>
            </a:solidFill>
          </p:spPr>
          <p:txBody>
            <a:bodyPr/>
            <a:lstStyle/>
            <a:p/>
          </p:txBody>
        </p:sp>
        <p:sp>
          <p:nvSpPr>
            <p:cNvPr id="70" name="rc70"/>
            <p:cNvSpPr/>
            <p:nvPr/>
          </p:nvSpPr>
          <p:spPr>
            <a:xfrm>
              <a:off x="4458568" y="3454433"/>
              <a:ext cx="204851" cy="49170"/>
            </a:xfrm>
            <a:prstGeom prst="rect">
              <a:avLst/>
            </a:prstGeom>
            <a:solidFill>
              <a:srgbClr val="0058AB">
                <a:alpha val="100000"/>
              </a:srgbClr>
            </a:solidFill>
          </p:spPr>
          <p:txBody>
            <a:bodyPr/>
            <a:lstStyle/>
            <a:p/>
          </p:txBody>
        </p:sp>
        <p:sp>
          <p:nvSpPr>
            <p:cNvPr id="71" name="rc71"/>
            <p:cNvSpPr/>
            <p:nvPr/>
          </p:nvSpPr>
          <p:spPr>
            <a:xfrm>
              <a:off x="4458568" y="3503604"/>
              <a:ext cx="204851" cy="0"/>
            </a:xfrm>
            <a:prstGeom prst="rect">
              <a:avLst/>
            </a:prstGeom>
            <a:solidFill>
              <a:srgbClr val="1CABE2">
                <a:alpha val="100000"/>
              </a:srgbClr>
            </a:solidFill>
          </p:spPr>
          <p:txBody>
            <a:bodyPr/>
            <a:lstStyle/>
            <a:p/>
          </p:txBody>
        </p:sp>
        <p:sp>
          <p:nvSpPr>
            <p:cNvPr id="72" name="rc72"/>
            <p:cNvSpPr/>
            <p:nvPr/>
          </p:nvSpPr>
          <p:spPr>
            <a:xfrm>
              <a:off x="4686180" y="3585073"/>
              <a:ext cx="204851" cy="1100313"/>
            </a:xfrm>
            <a:prstGeom prst="rect">
              <a:avLst/>
            </a:prstGeom>
            <a:solidFill>
              <a:srgbClr val="80BD41">
                <a:alpha val="100000"/>
              </a:srgbClr>
            </a:solidFill>
          </p:spPr>
          <p:txBody>
            <a:bodyPr/>
            <a:lstStyle/>
            <a:p/>
          </p:txBody>
        </p:sp>
        <p:sp>
          <p:nvSpPr>
            <p:cNvPr id="73" name="rc73"/>
            <p:cNvSpPr/>
            <p:nvPr/>
          </p:nvSpPr>
          <p:spPr>
            <a:xfrm>
              <a:off x="4686180" y="3527225"/>
              <a:ext cx="204851" cy="11569"/>
            </a:xfrm>
            <a:prstGeom prst="rect">
              <a:avLst/>
            </a:prstGeom>
            <a:solidFill>
              <a:srgbClr val="0058AB">
                <a:alpha val="100000"/>
              </a:srgbClr>
            </a:solidFill>
          </p:spPr>
          <p:txBody>
            <a:bodyPr/>
            <a:lstStyle/>
            <a:p/>
          </p:txBody>
        </p:sp>
        <p:sp>
          <p:nvSpPr>
            <p:cNvPr id="74" name="rc74"/>
            <p:cNvSpPr/>
            <p:nvPr/>
          </p:nvSpPr>
          <p:spPr>
            <a:xfrm>
              <a:off x="4686180" y="3538795"/>
              <a:ext cx="204851" cy="46278"/>
            </a:xfrm>
            <a:prstGeom prst="rect">
              <a:avLst/>
            </a:prstGeom>
            <a:solidFill>
              <a:srgbClr val="1CABE2">
                <a:alpha val="100000"/>
              </a:srgbClr>
            </a:solidFill>
          </p:spPr>
          <p:txBody>
            <a:bodyPr/>
            <a:lstStyle/>
            <a:p/>
          </p:txBody>
        </p:sp>
        <p:sp>
          <p:nvSpPr>
            <p:cNvPr id="75" name="rc75"/>
            <p:cNvSpPr/>
            <p:nvPr/>
          </p:nvSpPr>
          <p:spPr>
            <a:xfrm>
              <a:off x="4913793" y="3642921"/>
              <a:ext cx="204851" cy="1042465"/>
            </a:xfrm>
            <a:prstGeom prst="rect">
              <a:avLst/>
            </a:prstGeom>
            <a:solidFill>
              <a:srgbClr val="80BD41">
                <a:alpha val="100000"/>
              </a:srgbClr>
            </a:solidFill>
          </p:spPr>
          <p:txBody>
            <a:bodyPr/>
            <a:lstStyle/>
            <a:p/>
          </p:txBody>
        </p:sp>
        <p:sp>
          <p:nvSpPr>
            <p:cNvPr id="76" name="rc76"/>
            <p:cNvSpPr/>
            <p:nvPr/>
          </p:nvSpPr>
          <p:spPr>
            <a:xfrm>
              <a:off x="4913793" y="3576396"/>
              <a:ext cx="204851" cy="55437"/>
            </a:xfrm>
            <a:prstGeom prst="rect">
              <a:avLst/>
            </a:prstGeom>
            <a:solidFill>
              <a:srgbClr val="0058AB">
                <a:alpha val="100000"/>
              </a:srgbClr>
            </a:solidFill>
          </p:spPr>
          <p:txBody>
            <a:bodyPr/>
            <a:lstStyle/>
            <a:p/>
          </p:txBody>
        </p:sp>
        <p:sp>
          <p:nvSpPr>
            <p:cNvPr id="77" name="rc77"/>
            <p:cNvSpPr/>
            <p:nvPr/>
          </p:nvSpPr>
          <p:spPr>
            <a:xfrm>
              <a:off x="4913793" y="3631833"/>
              <a:ext cx="204851" cy="11087"/>
            </a:xfrm>
            <a:prstGeom prst="rect">
              <a:avLst/>
            </a:prstGeom>
            <a:solidFill>
              <a:srgbClr val="1CABE2">
                <a:alpha val="100000"/>
              </a:srgbClr>
            </a:solidFill>
          </p:spPr>
          <p:txBody>
            <a:bodyPr/>
            <a:lstStyle/>
            <a:p/>
          </p:txBody>
        </p:sp>
        <p:sp>
          <p:nvSpPr>
            <p:cNvPr id="78" name="rc78"/>
            <p:cNvSpPr/>
            <p:nvPr/>
          </p:nvSpPr>
          <p:spPr>
            <a:xfrm>
              <a:off x="5141405" y="3685343"/>
              <a:ext cx="204851" cy="1000044"/>
            </a:xfrm>
            <a:prstGeom prst="rect">
              <a:avLst/>
            </a:prstGeom>
            <a:solidFill>
              <a:srgbClr val="80BD41">
                <a:alpha val="100000"/>
              </a:srgbClr>
            </a:solidFill>
          </p:spPr>
          <p:txBody>
            <a:bodyPr/>
            <a:lstStyle/>
            <a:p/>
          </p:txBody>
        </p:sp>
        <p:sp>
          <p:nvSpPr>
            <p:cNvPr id="79" name="rc79"/>
            <p:cNvSpPr/>
            <p:nvPr/>
          </p:nvSpPr>
          <p:spPr>
            <a:xfrm>
              <a:off x="5141405" y="3621469"/>
              <a:ext cx="204851" cy="21210"/>
            </a:xfrm>
            <a:prstGeom prst="rect">
              <a:avLst/>
            </a:prstGeom>
            <a:solidFill>
              <a:srgbClr val="0058AB">
                <a:alpha val="100000"/>
              </a:srgbClr>
            </a:solidFill>
          </p:spPr>
          <p:txBody>
            <a:bodyPr/>
            <a:lstStyle/>
            <a:p/>
          </p:txBody>
        </p:sp>
        <p:sp>
          <p:nvSpPr>
            <p:cNvPr id="80" name="rc80"/>
            <p:cNvSpPr/>
            <p:nvPr/>
          </p:nvSpPr>
          <p:spPr>
            <a:xfrm>
              <a:off x="5141405" y="3642680"/>
              <a:ext cx="204851" cy="42662"/>
            </a:xfrm>
            <a:prstGeom prst="rect">
              <a:avLst/>
            </a:prstGeom>
            <a:solidFill>
              <a:srgbClr val="1CABE2">
                <a:alpha val="100000"/>
              </a:srgbClr>
            </a:solidFill>
          </p:spPr>
          <p:txBody>
            <a:bodyPr/>
            <a:lstStyle/>
            <a:p/>
          </p:txBody>
        </p:sp>
        <p:sp>
          <p:nvSpPr>
            <p:cNvPr id="81" name="rc81"/>
            <p:cNvSpPr/>
            <p:nvPr/>
          </p:nvSpPr>
          <p:spPr>
            <a:xfrm>
              <a:off x="5369018" y="3735718"/>
              <a:ext cx="204851" cy="949668"/>
            </a:xfrm>
            <a:prstGeom prst="rect">
              <a:avLst/>
            </a:prstGeom>
            <a:solidFill>
              <a:srgbClr val="80BD41">
                <a:alpha val="100000"/>
              </a:srgbClr>
            </a:solidFill>
          </p:spPr>
          <p:txBody>
            <a:bodyPr/>
            <a:lstStyle/>
            <a:p/>
          </p:txBody>
        </p:sp>
        <p:sp>
          <p:nvSpPr>
            <p:cNvPr id="82" name="rc82"/>
            <p:cNvSpPr/>
            <p:nvPr/>
          </p:nvSpPr>
          <p:spPr>
            <a:xfrm>
              <a:off x="5369018" y="3630146"/>
              <a:ext cx="204851" cy="63391"/>
            </a:xfrm>
            <a:prstGeom prst="rect">
              <a:avLst/>
            </a:prstGeom>
            <a:solidFill>
              <a:srgbClr val="0058AB">
                <a:alpha val="100000"/>
              </a:srgbClr>
            </a:solidFill>
          </p:spPr>
          <p:txBody>
            <a:bodyPr/>
            <a:lstStyle/>
            <a:p/>
          </p:txBody>
        </p:sp>
        <p:sp>
          <p:nvSpPr>
            <p:cNvPr id="83" name="rc83"/>
            <p:cNvSpPr/>
            <p:nvPr/>
          </p:nvSpPr>
          <p:spPr>
            <a:xfrm>
              <a:off x="5369018" y="3693538"/>
              <a:ext cx="204851" cy="42180"/>
            </a:xfrm>
            <a:prstGeom prst="rect">
              <a:avLst/>
            </a:prstGeom>
            <a:solidFill>
              <a:srgbClr val="1CABE2">
                <a:alpha val="100000"/>
              </a:srgbClr>
            </a:solidFill>
          </p:spPr>
          <p:txBody>
            <a:bodyPr/>
            <a:lstStyle/>
            <a:p/>
          </p:txBody>
        </p:sp>
        <p:sp>
          <p:nvSpPr>
            <p:cNvPr id="84" name="rc84"/>
            <p:cNvSpPr/>
            <p:nvPr/>
          </p:nvSpPr>
          <p:spPr>
            <a:xfrm>
              <a:off x="5596630" y="3750180"/>
              <a:ext cx="204851" cy="935206"/>
            </a:xfrm>
            <a:prstGeom prst="rect">
              <a:avLst/>
            </a:prstGeom>
            <a:solidFill>
              <a:srgbClr val="80BD41">
                <a:alpha val="100000"/>
              </a:srgbClr>
            </a:solidFill>
          </p:spPr>
          <p:txBody>
            <a:bodyPr/>
            <a:lstStyle/>
            <a:p/>
          </p:txBody>
        </p:sp>
        <p:sp>
          <p:nvSpPr>
            <p:cNvPr id="85" name="rc85"/>
            <p:cNvSpPr/>
            <p:nvPr/>
          </p:nvSpPr>
          <p:spPr>
            <a:xfrm>
              <a:off x="5596630" y="3634726"/>
              <a:ext cx="204851" cy="94484"/>
            </a:xfrm>
            <a:prstGeom prst="rect">
              <a:avLst/>
            </a:prstGeom>
            <a:solidFill>
              <a:srgbClr val="0058AB">
                <a:alpha val="100000"/>
              </a:srgbClr>
            </a:solidFill>
          </p:spPr>
          <p:txBody>
            <a:bodyPr/>
            <a:lstStyle/>
            <a:p/>
          </p:txBody>
        </p:sp>
        <p:sp>
          <p:nvSpPr>
            <p:cNvPr id="86" name="rc86"/>
            <p:cNvSpPr/>
            <p:nvPr/>
          </p:nvSpPr>
          <p:spPr>
            <a:xfrm>
              <a:off x="5596630" y="3729210"/>
              <a:ext cx="204851" cy="20969"/>
            </a:xfrm>
            <a:prstGeom prst="rect">
              <a:avLst/>
            </a:prstGeom>
            <a:solidFill>
              <a:srgbClr val="1CABE2">
                <a:alpha val="100000"/>
              </a:srgbClr>
            </a:solidFill>
          </p:spPr>
          <p:txBody>
            <a:bodyPr/>
            <a:lstStyle/>
            <a:p/>
          </p:txBody>
        </p:sp>
        <p:sp>
          <p:nvSpPr>
            <p:cNvPr id="87" name="rc87"/>
            <p:cNvSpPr/>
            <p:nvPr/>
          </p:nvSpPr>
          <p:spPr>
            <a:xfrm>
              <a:off x="5824243" y="3814054"/>
              <a:ext cx="204851" cy="871332"/>
            </a:xfrm>
            <a:prstGeom prst="rect">
              <a:avLst/>
            </a:prstGeom>
            <a:solidFill>
              <a:srgbClr val="80BD41">
                <a:alpha val="100000"/>
              </a:srgbClr>
            </a:solidFill>
          </p:spPr>
          <p:txBody>
            <a:bodyPr/>
            <a:lstStyle/>
            <a:p/>
          </p:txBody>
        </p:sp>
        <p:sp>
          <p:nvSpPr>
            <p:cNvPr id="88" name="rc88"/>
            <p:cNvSpPr/>
            <p:nvPr/>
          </p:nvSpPr>
          <p:spPr>
            <a:xfrm>
              <a:off x="5824243" y="3635449"/>
              <a:ext cx="204851" cy="31575"/>
            </a:xfrm>
            <a:prstGeom prst="rect">
              <a:avLst/>
            </a:prstGeom>
            <a:solidFill>
              <a:srgbClr val="0058AB">
                <a:alpha val="100000"/>
              </a:srgbClr>
            </a:solidFill>
          </p:spPr>
          <p:txBody>
            <a:bodyPr/>
            <a:lstStyle/>
            <a:p/>
          </p:txBody>
        </p:sp>
        <p:sp>
          <p:nvSpPr>
            <p:cNvPr id="89" name="rc89"/>
            <p:cNvSpPr/>
            <p:nvPr/>
          </p:nvSpPr>
          <p:spPr>
            <a:xfrm>
              <a:off x="5824243" y="3667024"/>
              <a:ext cx="204851" cy="147029"/>
            </a:xfrm>
            <a:prstGeom prst="rect">
              <a:avLst/>
            </a:prstGeom>
            <a:solidFill>
              <a:srgbClr val="1CABE2">
                <a:alpha val="100000"/>
              </a:srgbClr>
            </a:solidFill>
          </p:spPr>
          <p:txBody>
            <a:bodyPr/>
            <a:lstStyle/>
            <a:p/>
          </p:txBody>
        </p:sp>
        <p:sp>
          <p:nvSpPr>
            <p:cNvPr id="90" name="rc90"/>
            <p:cNvSpPr/>
            <p:nvPr/>
          </p:nvSpPr>
          <p:spPr>
            <a:xfrm>
              <a:off x="6051856" y="3788746"/>
              <a:ext cx="204851" cy="896641"/>
            </a:xfrm>
            <a:prstGeom prst="rect">
              <a:avLst/>
            </a:prstGeom>
            <a:solidFill>
              <a:srgbClr val="80BD41">
                <a:alpha val="100000"/>
              </a:srgbClr>
            </a:solidFill>
          </p:spPr>
          <p:txBody>
            <a:bodyPr/>
            <a:lstStyle/>
            <a:p/>
          </p:txBody>
        </p:sp>
        <p:sp>
          <p:nvSpPr>
            <p:cNvPr id="91" name="rc91"/>
            <p:cNvSpPr/>
            <p:nvPr/>
          </p:nvSpPr>
          <p:spPr>
            <a:xfrm>
              <a:off x="6051856" y="3642680"/>
              <a:ext cx="204851" cy="93761"/>
            </a:xfrm>
            <a:prstGeom prst="rect">
              <a:avLst/>
            </a:prstGeom>
            <a:solidFill>
              <a:srgbClr val="0058AB">
                <a:alpha val="100000"/>
              </a:srgbClr>
            </a:solidFill>
          </p:spPr>
          <p:txBody>
            <a:bodyPr/>
            <a:lstStyle/>
            <a:p/>
          </p:txBody>
        </p:sp>
        <p:sp>
          <p:nvSpPr>
            <p:cNvPr id="92" name="rc92"/>
            <p:cNvSpPr/>
            <p:nvPr/>
          </p:nvSpPr>
          <p:spPr>
            <a:xfrm>
              <a:off x="6051856" y="3736441"/>
              <a:ext cx="204851" cy="52304"/>
            </a:xfrm>
            <a:prstGeom prst="rect">
              <a:avLst/>
            </a:prstGeom>
            <a:solidFill>
              <a:srgbClr val="1CABE2">
                <a:alpha val="100000"/>
              </a:srgbClr>
            </a:solidFill>
          </p:spPr>
          <p:txBody>
            <a:bodyPr/>
            <a:lstStyle/>
            <a:p/>
          </p:txBody>
        </p:sp>
        <p:sp>
          <p:nvSpPr>
            <p:cNvPr id="93" name="rc93"/>
            <p:cNvSpPr/>
            <p:nvPr/>
          </p:nvSpPr>
          <p:spPr>
            <a:xfrm>
              <a:off x="6279468" y="3781997"/>
              <a:ext cx="204851" cy="903390"/>
            </a:xfrm>
            <a:prstGeom prst="rect">
              <a:avLst/>
            </a:prstGeom>
            <a:solidFill>
              <a:srgbClr val="80BD41">
                <a:alpha val="100000"/>
              </a:srgbClr>
            </a:solidFill>
          </p:spPr>
          <p:txBody>
            <a:bodyPr/>
            <a:lstStyle/>
            <a:p/>
          </p:txBody>
        </p:sp>
        <p:sp>
          <p:nvSpPr>
            <p:cNvPr id="94" name="rc94"/>
            <p:cNvSpPr/>
            <p:nvPr/>
          </p:nvSpPr>
          <p:spPr>
            <a:xfrm>
              <a:off x="6279468" y="3647018"/>
              <a:ext cx="204851" cy="20728"/>
            </a:xfrm>
            <a:prstGeom prst="rect">
              <a:avLst/>
            </a:prstGeom>
            <a:solidFill>
              <a:srgbClr val="0058AB">
                <a:alpha val="100000"/>
              </a:srgbClr>
            </a:solidFill>
          </p:spPr>
          <p:txBody>
            <a:bodyPr/>
            <a:lstStyle/>
            <a:p/>
          </p:txBody>
        </p:sp>
        <p:sp>
          <p:nvSpPr>
            <p:cNvPr id="95" name="rc95"/>
            <p:cNvSpPr/>
            <p:nvPr/>
          </p:nvSpPr>
          <p:spPr>
            <a:xfrm>
              <a:off x="6279468" y="3667747"/>
              <a:ext cx="204851" cy="114249"/>
            </a:xfrm>
            <a:prstGeom prst="rect">
              <a:avLst/>
            </a:prstGeom>
            <a:solidFill>
              <a:srgbClr val="1CABE2">
                <a:alpha val="100000"/>
              </a:srgbClr>
            </a:solidFill>
          </p:spPr>
          <p:txBody>
            <a:bodyPr/>
            <a:lstStyle/>
            <a:p/>
          </p:txBody>
        </p:sp>
        <p:sp>
          <p:nvSpPr>
            <p:cNvPr id="96" name="rc96"/>
            <p:cNvSpPr/>
            <p:nvPr/>
          </p:nvSpPr>
          <p:spPr>
            <a:xfrm>
              <a:off x="6507081" y="3784889"/>
              <a:ext cx="204851" cy="900497"/>
            </a:xfrm>
            <a:prstGeom prst="rect">
              <a:avLst/>
            </a:prstGeom>
            <a:solidFill>
              <a:srgbClr val="80BD41">
                <a:alpha val="100000"/>
              </a:srgbClr>
            </a:solidFill>
          </p:spPr>
          <p:txBody>
            <a:bodyPr/>
            <a:lstStyle/>
            <a:p/>
          </p:txBody>
        </p:sp>
        <p:sp>
          <p:nvSpPr>
            <p:cNvPr id="97" name="rc97"/>
            <p:cNvSpPr/>
            <p:nvPr/>
          </p:nvSpPr>
          <p:spPr>
            <a:xfrm>
              <a:off x="6507081" y="3650393"/>
              <a:ext cx="204851" cy="10364"/>
            </a:xfrm>
            <a:prstGeom prst="rect">
              <a:avLst/>
            </a:prstGeom>
            <a:solidFill>
              <a:srgbClr val="0058AB">
                <a:alpha val="100000"/>
              </a:srgbClr>
            </a:solidFill>
          </p:spPr>
          <p:txBody>
            <a:bodyPr/>
            <a:lstStyle/>
            <a:p/>
          </p:txBody>
        </p:sp>
        <p:sp>
          <p:nvSpPr>
            <p:cNvPr id="98" name="rc98"/>
            <p:cNvSpPr/>
            <p:nvPr/>
          </p:nvSpPr>
          <p:spPr>
            <a:xfrm>
              <a:off x="6507081" y="3660757"/>
              <a:ext cx="204851" cy="124131"/>
            </a:xfrm>
            <a:prstGeom prst="rect">
              <a:avLst/>
            </a:prstGeom>
            <a:solidFill>
              <a:srgbClr val="1CABE2">
                <a:alpha val="100000"/>
              </a:srgbClr>
            </a:solidFill>
          </p:spPr>
          <p:txBody>
            <a:bodyPr/>
            <a:lstStyle/>
            <a:p/>
          </p:txBody>
        </p:sp>
        <p:sp>
          <p:nvSpPr>
            <p:cNvPr id="99" name="rc99"/>
            <p:cNvSpPr/>
            <p:nvPr/>
          </p:nvSpPr>
          <p:spPr>
            <a:xfrm>
              <a:off x="6734693" y="3752350"/>
              <a:ext cx="204851" cy="933037"/>
            </a:xfrm>
            <a:prstGeom prst="rect">
              <a:avLst/>
            </a:prstGeom>
            <a:solidFill>
              <a:srgbClr val="80BD41">
                <a:alpha val="100000"/>
              </a:srgbClr>
            </a:solidFill>
          </p:spPr>
          <p:txBody>
            <a:bodyPr/>
            <a:lstStyle/>
            <a:p/>
          </p:txBody>
        </p:sp>
        <p:sp>
          <p:nvSpPr>
            <p:cNvPr id="100" name="rc100"/>
            <p:cNvSpPr/>
            <p:nvPr/>
          </p:nvSpPr>
          <p:spPr>
            <a:xfrm>
              <a:off x="6734693" y="3648706"/>
              <a:ext cx="204851" cy="20728"/>
            </a:xfrm>
            <a:prstGeom prst="rect">
              <a:avLst/>
            </a:prstGeom>
            <a:solidFill>
              <a:srgbClr val="0058AB">
                <a:alpha val="100000"/>
              </a:srgbClr>
            </a:solidFill>
          </p:spPr>
          <p:txBody>
            <a:bodyPr/>
            <a:lstStyle/>
            <a:p/>
          </p:txBody>
        </p:sp>
        <p:sp>
          <p:nvSpPr>
            <p:cNvPr id="101" name="rc101"/>
            <p:cNvSpPr/>
            <p:nvPr/>
          </p:nvSpPr>
          <p:spPr>
            <a:xfrm>
              <a:off x="6734693" y="3669434"/>
              <a:ext cx="204851" cy="82915"/>
            </a:xfrm>
            <a:prstGeom prst="rect">
              <a:avLst/>
            </a:prstGeom>
            <a:solidFill>
              <a:srgbClr val="1CABE2">
                <a:alpha val="100000"/>
              </a:srgbClr>
            </a:solidFill>
          </p:spPr>
          <p:txBody>
            <a:bodyPr/>
            <a:lstStyle/>
            <a:p/>
          </p:txBody>
        </p:sp>
        <p:sp>
          <p:nvSpPr>
            <p:cNvPr id="102" name="rc102"/>
            <p:cNvSpPr/>
            <p:nvPr/>
          </p:nvSpPr>
          <p:spPr>
            <a:xfrm>
              <a:off x="6962306" y="3812367"/>
              <a:ext cx="204851" cy="873020"/>
            </a:xfrm>
            <a:prstGeom prst="rect">
              <a:avLst/>
            </a:prstGeom>
            <a:solidFill>
              <a:srgbClr val="80BD41">
                <a:alpha val="100000"/>
              </a:srgbClr>
            </a:solidFill>
          </p:spPr>
          <p:txBody>
            <a:bodyPr/>
            <a:lstStyle/>
            <a:p/>
          </p:txBody>
        </p:sp>
        <p:sp>
          <p:nvSpPr>
            <p:cNvPr id="103" name="rc103"/>
            <p:cNvSpPr/>
            <p:nvPr/>
          </p:nvSpPr>
          <p:spPr>
            <a:xfrm>
              <a:off x="6962306" y="3658347"/>
              <a:ext cx="204851" cy="10364"/>
            </a:xfrm>
            <a:prstGeom prst="rect">
              <a:avLst/>
            </a:prstGeom>
            <a:solidFill>
              <a:srgbClr val="0058AB">
                <a:alpha val="100000"/>
              </a:srgbClr>
            </a:solidFill>
          </p:spPr>
          <p:txBody>
            <a:bodyPr/>
            <a:lstStyle/>
            <a:p/>
          </p:txBody>
        </p:sp>
        <p:sp>
          <p:nvSpPr>
            <p:cNvPr id="104" name="rc104"/>
            <p:cNvSpPr/>
            <p:nvPr/>
          </p:nvSpPr>
          <p:spPr>
            <a:xfrm>
              <a:off x="6962306" y="3668711"/>
              <a:ext cx="204851" cy="143655"/>
            </a:xfrm>
            <a:prstGeom prst="rect">
              <a:avLst/>
            </a:prstGeom>
            <a:solidFill>
              <a:srgbClr val="1CABE2">
                <a:alpha val="100000"/>
              </a:srgbClr>
            </a:solidFill>
          </p:spPr>
          <p:txBody>
            <a:bodyPr/>
            <a:lstStyle/>
            <a:p/>
          </p:txBody>
        </p:sp>
        <p:sp>
          <p:nvSpPr>
            <p:cNvPr id="105" name="rc105"/>
            <p:cNvSpPr/>
            <p:nvPr/>
          </p:nvSpPr>
          <p:spPr>
            <a:xfrm>
              <a:off x="7189918" y="3665819"/>
              <a:ext cx="204851" cy="14037"/>
            </a:xfrm>
            <a:prstGeom prst="rect">
              <a:avLst/>
            </a:prstGeom>
            <a:solidFill>
              <a:srgbClr val="F26A21">
                <a:alpha val="100000"/>
              </a:srgbClr>
            </a:solidFill>
          </p:spPr>
          <p:txBody>
            <a:bodyPr/>
            <a:lstStyle/>
            <a:p/>
          </p:txBody>
        </p:sp>
        <p:sp>
          <p:nvSpPr>
            <p:cNvPr id="106" name="rc106"/>
            <p:cNvSpPr/>
            <p:nvPr/>
          </p:nvSpPr>
          <p:spPr>
            <a:xfrm>
              <a:off x="7189918" y="3679857"/>
              <a:ext cx="204851" cy="1005529"/>
            </a:xfrm>
            <a:prstGeom prst="rect">
              <a:avLst/>
            </a:prstGeom>
            <a:solidFill>
              <a:srgbClr val="FFC20E">
                <a:alpha val="100000"/>
              </a:srgbClr>
            </a:solidFill>
          </p:spPr>
          <p:txBody>
            <a:bodyPr/>
            <a:lstStyle/>
            <a:p/>
          </p:txBody>
        </p:sp>
        <p:sp>
          <p:nvSpPr>
            <p:cNvPr id="107" name="rc107"/>
            <p:cNvSpPr/>
            <p:nvPr/>
          </p:nvSpPr>
          <p:spPr>
            <a:xfrm>
              <a:off x="7417531" y="3670399"/>
              <a:ext cx="204851" cy="19013"/>
            </a:xfrm>
            <a:prstGeom prst="rect">
              <a:avLst/>
            </a:prstGeom>
            <a:solidFill>
              <a:srgbClr val="F26A21">
                <a:alpha val="100000"/>
              </a:srgbClr>
            </a:solidFill>
          </p:spPr>
          <p:txBody>
            <a:bodyPr/>
            <a:lstStyle/>
            <a:p/>
          </p:txBody>
        </p:sp>
        <p:sp>
          <p:nvSpPr>
            <p:cNvPr id="108" name="rc108"/>
            <p:cNvSpPr/>
            <p:nvPr/>
          </p:nvSpPr>
          <p:spPr>
            <a:xfrm>
              <a:off x="7417531" y="3689412"/>
              <a:ext cx="204851" cy="995974"/>
            </a:xfrm>
            <a:prstGeom prst="rect">
              <a:avLst/>
            </a:prstGeom>
            <a:solidFill>
              <a:srgbClr val="FFC20E">
                <a:alpha val="100000"/>
              </a:srgbClr>
            </a:solidFill>
          </p:spPr>
          <p:txBody>
            <a:bodyPr/>
            <a:lstStyle/>
            <a:p/>
          </p:txBody>
        </p:sp>
        <p:sp>
          <p:nvSpPr>
            <p:cNvPr id="109" name="rc109"/>
            <p:cNvSpPr/>
            <p:nvPr/>
          </p:nvSpPr>
          <p:spPr>
            <a:xfrm>
              <a:off x="7645143" y="3675701"/>
              <a:ext cx="204851" cy="25752"/>
            </a:xfrm>
            <a:prstGeom prst="rect">
              <a:avLst/>
            </a:prstGeom>
            <a:solidFill>
              <a:srgbClr val="F26A21">
                <a:alpha val="100000"/>
              </a:srgbClr>
            </a:solidFill>
          </p:spPr>
          <p:txBody>
            <a:bodyPr/>
            <a:lstStyle/>
            <a:p/>
          </p:txBody>
        </p:sp>
        <p:sp>
          <p:nvSpPr>
            <p:cNvPr id="110" name="rc110"/>
            <p:cNvSpPr/>
            <p:nvPr/>
          </p:nvSpPr>
          <p:spPr>
            <a:xfrm>
              <a:off x="7645143" y="3701454"/>
              <a:ext cx="204851" cy="983933"/>
            </a:xfrm>
            <a:prstGeom prst="rect">
              <a:avLst/>
            </a:prstGeom>
            <a:solidFill>
              <a:srgbClr val="FFC20E">
                <a:alpha val="100000"/>
              </a:srgbClr>
            </a:solidFill>
          </p:spPr>
          <p:txBody>
            <a:bodyPr/>
            <a:lstStyle/>
            <a:p/>
          </p:txBody>
        </p:sp>
        <p:sp>
          <p:nvSpPr>
            <p:cNvPr id="111" name="rc111"/>
            <p:cNvSpPr/>
            <p:nvPr/>
          </p:nvSpPr>
          <p:spPr>
            <a:xfrm>
              <a:off x="7872756" y="3679558"/>
              <a:ext cx="204851" cy="34879"/>
            </a:xfrm>
            <a:prstGeom prst="rect">
              <a:avLst/>
            </a:prstGeom>
            <a:solidFill>
              <a:srgbClr val="F26A21">
                <a:alpha val="100000"/>
              </a:srgbClr>
            </a:solidFill>
          </p:spPr>
          <p:txBody>
            <a:bodyPr/>
            <a:lstStyle/>
            <a:p/>
          </p:txBody>
        </p:sp>
        <p:sp>
          <p:nvSpPr>
            <p:cNvPr id="112" name="rc112"/>
            <p:cNvSpPr/>
            <p:nvPr/>
          </p:nvSpPr>
          <p:spPr>
            <a:xfrm>
              <a:off x="7872756" y="3714438"/>
              <a:ext cx="204851" cy="970949"/>
            </a:xfrm>
            <a:prstGeom prst="rect">
              <a:avLst/>
            </a:prstGeom>
            <a:solidFill>
              <a:srgbClr val="FFC20E">
                <a:alpha val="100000"/>
              </a:srgbClr>
            </a:solidFill>
          </p:spPr>
          <p:txBody>
            <a:bodyPr/>
            <a:lstStyle/>
            <a:p/>
          </p:txBody>
        </p:sp>
        <p:sp>
          <p:nvSpPr>
            <p:cNvPr id="113" name="rc113"/>
            <p:cNvSpPr/>
            <p:nvPr/>
          </p:nvSpPr>
          <p:spPr>
            <a:xfrm>
              <a:off x="8100369" y="3681727"/>
              <a:ext cx="204851" cy="47242"/>
            </a:xfrm>
            <a:prstGeom prst="rect">
              <a:avLst/>
            </a:prstGeom>
            <a:solidFill>
              <a:srgbClr val="F26A21">
                <a:alpha val="100000"/>
              </a:srgbClr>
            </a:solidFill>
          </p:spPr>
          <p:txBody>
            <a:bodyPr/>
            <a:lstStyle/>
            <a:p/>
          </p:txBody>
        </p:sp>
        <p:sp>
          <p:nvSpPr>
            <p:cNvPr id="114" name="rc114"/>
            <p:cNvSpPr/>
            <p:nvPr/>
          </p:nvSpPr>
          <p:spPr>
            <a:xfrm>
              <a:off x="8100369" y="3728969"/>
              <a:ext cx="204851" cy="956417"/>
            </a:xfrm>
            <a:prstGeom prst="rect">
              <a:avLst/>
            </a:prstGeom>
            <a:solidFill>
              <a:srgbClr val="FFC20E">
                <a:alpha val="100000"/>
              </a:srgbClr>
            </a:solidFill>
          </p:spPr>
          <p:txBody>
            <a:bodyPr/>
            <a:lstStyle/>
            <a:p/>
          </p:txBody>
        </p:sp>
        <p:sp>
          <p:nvSpPr>
            <p:cNvPr id="115" name="pl115"/>
            <p:cNvSpPr/>
            <p:nvPr/>
          </p:nvSpPr>
          <p:spPr>
            <a:xfrm>
              <a:off x="1374417" y="2071041"/>
              <a:ext cx="5690314" cy="211260"/>
            </a:xfrm>
            <a:custGeom>
              <a:avLst/>
              <a:pathLst>
                <a:path w="5690314" h="211260">
                  <a:moveTo>
                    <a:pt x="0" y="0"/>
                  </a:moveTo>
                  <a:lnTo>
                    <a:pt x="227612" y="0"/>
                  </a:lnTo>
                  <a:lnTo>
                    <a:pt x="455225" y="0"/>
                  </a:lnTo>
                  <a:lnTo>
                    <a:pt x="682837" y="0"/>
                  </a:lnTo>
                  <a:lnTo>
                    <a:pt x="910450" y="0"/>
                  </a:lnTo>
                  <a:lnTo>
                    <a:pt x="1138062" y="0"/>
                  </a:lnTo>
                  <a:lnTo>
                    <a:pt x="1365675" y="105630"/>
                  </a:lnTo>
                  <a:lnTo>
                    <a:pt x="1593287" y="26407"/>
                  </a:lnTo>
                  <a:lnTo>
                    <a:pt x="1820900" y="0"/>
                  </a:lnTo>
                  <a:lnTo>
                    <a:pt x="2048513" y="0"/>
                  </a:lnTo>
                  <a:lnTo>
                    <a:pt x="2276125" y="0"/>
                  </a:lnTo>
                  <a:lnTo>
                    <a:pt x="2503738" y="0"/>
                  </a:lnTo>
                  <a:lnTo>
                    <a:pt x="2731350" y="0"/>
                  </a:lnTo>
                  <a:lnTo>
                    <a:pt x="2958963" y="0"/>
                  </a:lnTo>
                  <a:lnTo>
                    <a:pt x="3186575" y="79222"/>
                  </a:lnTo>
                  <a:lnTo>
                    <a:pt x="3414188" y="0"/>
                  </a:lnTo>
                  <a:lnTo>
                    <a:pt x="3641800" y="105630"/>
                  </a:lnTo>
                  <a:lnTo>
                    <a:pt x="3869413" y="26407"/>
                  </a:lnTo>
                  <a:lnTo>
                    <a:pt x="4097026" y="132037"/>
                  </a:lnTo>
                  <a:lnTo>
                    <a:pt x="4324638" y="211260"/>
                  </a:lnTo>
                  <a:lnTo>
                    <a:pt x="4552251" y="52815"/>
                  </a:lnTo>
                  <a:lnTo>
                    <a:pt x="4779863" y="211260"/>
                  </a:lnTo>
                  <a:lnTo>
                    <a:pt x="5007476" y="26407"/>
                  </a:lnTo>
                  <a:lnTo>
                    <a:pt x="5235088" y="0"/>
                  </a:lnTo>
                  <a:lnTo>
                    <a:pt x="5462701" y="26407"/>
                  </a:lnTo>
                  <a:lnTo>
                    <a:pt x="5690314" y="0"/>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2071041"/>
              <a:ext cx="5690314" cy="422520"/>
            </a:xfrm>
            <a:custGeom>
              <a:avLst/>
              <a:pathLst>
                <a:path w="5690314" h="422520">
                  <a:moveTo>
                    <a:pt x="0" y="0"/>
                  </a:moveTo>
                  <a:lnTo>
                    <a:pt x="227612" y="0"/>
                  </a:lnTo>
                  <a:lnTo>
                    <a:pt x="455225" y="132037"/>
                  </a:lnTo>
                  <a:lnTo>
                    <a:pt x="682837" y="184852"/>
                  </a:lnTo>
                  <a:lnTo>
                    <a:pt x="910450" y="158445"/>
                  </a:lnTo>
                  <a:lnTo>
                    <a:pt x="1138062" y="158445"/>
                  </a:lnTo>
                  <a:lnTo>
                    <a:pt x="1365675" y="105630"/>
                  </a:lnTo>
                  <a:lnTo>
                    <a:pt x="1593287" y="105630"/>
                  </a:lnTo>
                  <a:lnTo>
                    <a:pt x="1820900" y="158445"/>
                  </a:lnTo>
                  <a:lnTo>
                    <a:pt x="2048513" y="79222"/>
                  </a:lnTo>
                  <a:lnTo>
                    <a:pt x="2276125" y="0"/>
                  </a:lnTo>
                  <a:lnTo>
                    <a:pt x="2503738" y="26407"/>
                  </a:lnTo>
                  <a:lnTo>
                    <a:pt x="2731350" y="26407"/>
                  </a:lnTo>
                  <a:lnTo>
                    <a:pt x="2958963" y="52815"/>
                  </a:lnTo>
                  <a:lnTo>
                    <a:pt x="3186575" y="79222"/>
                  </a:lnTo>
                  <a:lnTo>
                    <a:pt x="3414188" y="105630"/>
                  </a:lnTo>
                  <a:lnTo>
                    <a:pt x="3641800" y="132037"/>
                  </a:lnTo>
                  <a:lnTo>
                    <a:pt x="3869413" y="132037"/>
                  </a:lnTo>
                  <a:lnTo>
                    <a:pt x="4097026" y="237667"/>
                  </a:lnTo>
                  <a:lnTo>
                    <a:pt x="4324638" y="264075"/>
                  </a:lnTo>
                  <a:lnTo>
                    <a:pt x="4552251" y="422520"/>
                  </a:lnTo>
                  <a:lnTo>
                    <a:pt x="4779863" y="343297"/>
                  </a:lnTo>
                  <a:lnTo>
                    <a:pt x="5007476" y="316890"/>
                  </a:lnTo>
                  <a:lnTo>
                    <a:pt x="5235088" y="316890"/>
                  </a:lnTo>
                  <a:lnTo>
                    <a:pt x="5462701" y="237667"/>
                  </a:lnTo>
                  <a:lnTo>
                    <a:pt x="5690314" y="369705"/>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202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30728"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585834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085953"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3135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6879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130608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2444152"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358221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4720277"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630728"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5858340"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4" name="tx134"/>
            <p:cNvSpPr/>
            <p:nvPr/>
          </p:nvSpPr>
          <p:spPr>
            <a:xfrm>
              <a:off x="608595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5" name="tx135"/>
            <p:cNvSpPr/>
            <p:nvPr/>
          </p:nvSpPr>
          <p:spPr>
            <a:xfrm>
              <a:off x="6313565"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654117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7" name="tx137"/>
            <p:cNvSpPr/>
            <p:nvPr/>
          </p:nvSpPr>
          <p:spPr>
            <a:xfrm>
              <a:off x="6768791"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8" name="tx138"/>
            <p:cNvSpPr/>
            <p:nvPr/>
          </p:nvSpPr>
          <p:spPr>
            <a:xfrm>
              <a:off x="699640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9" name="tx139"/>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71671" y="390486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41" name="tx141"/>
            <p:cNvSpPr/>
            <p:nvPr/>
          </p:nvSpPr>
          <p:spPr>
            <a:xfrm>
              <a:off x="571671" y="318176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42" name="tx142"/>
            <p:cNvSpPr/>
            <p:nvPr/>
          </p:nvSpPr>
          <p:spPr>
            <a:xfrm>
              <a:off x="571671" y="245866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143" name="tx143"/>
            <p:cNvSpPr/>
            <p:nvPr/>
          </p:nvSpPr>
          <p:spPr>
            <a:xfrm>
              <a:off x="508103" y="17355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84039" y="5522891"/>
              <a:ext cx="201455" cy="201456"/>
            </a:xfrm>
            <a:prstGeom prst="rect">
              <a:avLst/>
            </a:prstGeom>
            <a:solidFill>
              <a:srgbClr val="80BD41">
                <a:alpha val="100000"/>
              </a:srgbClr>
            </a:solidFill>
          </p:spPr>
          <p:txBody>
            <a:bodyPr/>
            <a:lstStyle/>
            <a:p/>
          </p:txBody>
        </p:sp>
        <p:sp>
          <p:nvSpPr>
            <p:cNvPr id="166" name="rc166"/>
            <p:cNvSpPr/>
            <p:nvPr/>
          </p:nvSpPr>
          <p:spPr>
            <a:xfrm>
              <a:off x="2585989" y="5522891"/>
              <a:ext cx="201456" cy="201456"/>
            </a:xfrm>
            <a:prstGeom prst="rect">
              <a:avLst/>
            </a:prstGeom>
            <a:solidFill>
              <a:srgbClr val="1CABE2">
                <a:alpha val="100000"/>
              </a:srgbClr>
            </a:solidFill>
          </p:spPr>
          <p:txBody>
            <a:bodyPr/>
            <a:lstStyle/>
            <a:p/>
          </p:txBody>
        </p:sp>
        <p:sp>
          <p:nvSpPr>
            <p:cNvPr id="167" name="rc167"/>
            <p:cNvSpPr/>
            <p:nvPr/>
          </p:nvSpPr>
          <p:spPr>
            <a:xfrm>
              <a:off x="3658812" y="5522891"/>
              <a:ext cx="201456" cy="201456"/>
            </a:xfrm>
            <a:prstGeom prst="rect">
              <a:avLst/>
            </a:prstGeom>
            <a:solidFill>
              <a:srgbClr val="0058AB">
                <a:alpha val="100000"/>
              </a:srgbClr>
            </a:solidFill>
          </p:spPr>
          <p:txBody>
            <a:bodyPr/>
            <a:lstStyle/>
            <a:p/>
          </p:txBody>
        </p:sp>
        <p:sp>
          <p:nvSpPr>
            <p:cNvPr id="168" name="rc168"/>
            <p:cNvSpPr/>
            <p:nvPr/>
          </p:nvSpPr>
          <p:spPr>
            <a:xfrm>
              <a:off x="4654145" y="5522891"/>
              <a:ext cx="201456" cy="201456"/>
            </a:xfrm>
            <a:prstGeom prst="rect">
              <a:avLst/>
            </a:prstGeom>
            <a:solidFill>
              <a:srgbClr val="FFC20E">
                <a:alpha val="100000"/>
              </a:srgbClr>
            </a:solidFill>
          </p:spPr>
          <p:txBody>
            <a:bodyPr/>
            <a:lstStyle/>
            <a:p/>
          </p:txBody>
        </p:sp>
        <p:sp>
          <p:nvSpPr>
            <p:cNvPr id="169" name="rc169"/>
            <p:cNvSpPr/>
            <p:nvPr/>
          </p:nvSpPr>
          <p:spPr>
            <a:xfrm>
              <a:off x="6558279" y="5522891"/>
              <a:ext cx="201455" cy="201456"/>
            </a:xfrm>
            <a:prstGeom prst="rect">
              <a:avLst/>
            </a:prstGeom>
            <a:solidFill>
              <a:srgbClr val="F26A21">
                <a:alpha val="100000"/>
              </a:srgbClr>
            </a:solidFill>
          </p:spPr>
          <p:txBody>
            <a:bodyPr/>
            <a:lstStyle/>
            <a:p/>
          </p:txBody>
        </p:sp>
        <p:sp>
          <p:nvSpPr>
            <p:cNvPr id="170" name="tx170"/>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20330" y="1513317"/>
              <a:ext cx="43803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Bahamas</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Bahamas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Bahamas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63057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79051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95045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211038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21054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37048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53041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69035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139300" y="4588576"/>
              <a:ext cx="220114" cy="462035"/>
            </a:xfrm>
            <a:prstGeom prst="rect">
              <a:avLst/>
            </a:prstGeom>
            <a:solidFill>
              <a:srgbClr val="0058AB">
                <a:alpha val="100000"/>
              </a:srgbClr>
            </a:solidFill>
          </p:spPr>
          <p:txBody>
            <a:bodyPr/>
            <a:lstStyle/>
            <a:p/>
          </p:txBody>
        </p:sp>
        <p:sp>
          <p:nvSpPr>
            <p:cNvPr id="42" name="rc42"/>
            <p:cNvSpPr/>
            <p:nvPr/>
          </p:nvSpPr>
          <p:spPr>
            <a:xfrm>
              <a:off x="1383871" y="4596976"/>
              <a:ext cx="220114" cy="453634"/>
            </a:xfrm>
            <a:prstGeom prst="rect">
              <a:avLst/>
            </a:prstGeom>
            <a:solidFill>
              <a:srgbClr val="0058AB">
                <a:alpha val="100000"/>
              </a:srgbClr>
            </a:solidFill>
          </p:spPr>
          <p:txBody>
            <a:bodyPr/>
            <a:lstStyle/>
            <a:p/>
          </p:txBody>
        </p:sp>
        <p:sp>
          <p:nvSpPr>
            <p:cNvPr id="43" name="rc43"/>
            <p:cNvSpPr/>
            <p:nvPr/>
          </p:nvSpPr>
          <p:spPr>
            <a:xfrm>
              <a:off x="1628442" y="4605377"/>
              <a:ext cx="220114" cy="445234"/>
            </a:xfrm>
            <a:prstGeom prst="rect">
              <a:avLst/>
            </a:prstGeom>
            <a:solidFill>
              <a:srgbClr val="0058AB">
                <a:alpha val="100000"/>
              </a:srgbClr>
            </a:solidFill>
          </p:spPr>
          <p:txBody>
            <a:bodyPr/>
            <a:lstStyle/>
            <a:p/>
          </p:txBody>
        </p:sp>
        <p:sp>
          <p:nvSpPr>
            <p:cNvPr id="44" name="rc44"/>
            <p:cNvSpPr/>
            <p:nvPr/>
          </p:nvSpPr>
          <p:spPr>
            <a:xfrm>
              <a:off x="1873013" y="4605377"/>
              <a:ext cx="220114" cy="445234"/>
            </a:xfrm>
            <a:prstGeom prst="rect">
              <a:avLst/>
            </a:prstGeom>
            <a:solidFill>
              <a:srgbClr val="0058AB">
                <a:alpha val="100000"/>
              </a:srgbClr>
            </a:solidFill>
          </p:spPr>
          <p:txBody>
            <a:bodyPr/>
            <a:lstStyle/>
            <a:p/>
          </p:txBody>
        </p:sp>
        <p:sp>
          <p:nvSpPr>
            <p:cNvPr id="45" name="rc45"/>
            <p:cNvSpPr/>
            <p:nvPr/>
          </p:nvSpPr>
          <p:spPr>
            <a:xfrm>
              <a:off x="2117585" y="4596976"/>
              <a:ext cx="220114" cy="453634"/>
            </a:xfrm>
            <a:prstGeom prst="rect">
              <a:avLst/>
            </a:prstGeom>
            <a:solidFill>
              <a:srgbClr val="0058AB">
                <a:alpha val="100000"/>
              </a:srgbClr>
            </a:solidFill>
          </p:spPr>
          <p:txBody>
            <a:bodyPr/>
            <a:lstStyle/>
            <a:p/>
          </p:txBody>
        </p:sp>
        <p:sp>
          <p:nvSpPr>
            <p:cNvPr id="46" name="rc46"/>
            <p:cNvSpPr/>
            <p:nvPr/>
          </p:nvSpPr>
          <p:spPr>
            <a:xfrm>
              <a:off x="2362156" y="4588576"/>
              <a:ext cx="220114" cy="462035"/>
            </a:xfrm>
            <a:prstGeom prst="rect">
              <a:avLst/>
            </a:prstGeom>
            <a:solidFill>
              <a:srgbClr val="0058AB">
                <a:alpha val="100000"/>
              </a:srgbClr>
            </a:solidFill>
          </p:spPr>
          <p:txBody>
            <a:bodyPr/>
            <a:lstStyle/>
            <a:p/>
          </p:txBody>
        </p:sp>
        <p:sp>
          <p:nvSpPr>
            <p:cNvPr id="47" name="rc47"/>
            <p:cNvSpPr/>
            <p:nvPr/>
          </p:nvSpPr>
          <p:spPr>
            <a:xfrm>
              <a:off x="2606727" y="2732033"/>
              <a:ext cx="220114" cy="2318578"/>
            </a:xfrm>
            <a:prstGeom prst="rect">
              <a:avLst/>
            </a:prstGeom>
            <a:solidFill>
              <a:srgbClr val="0058AB">
                <a:alpha val="100000"/>
              </a:srgbClr>
            </a:solidFill>
          </p:spPr>
          <p:txBody>
            <a:bodyPr/>
            <a:lstStyle/>
            <a:p/>
          </p:txBody>
        </p:sp>
        <p:sp>
          <p:nvSpPr>
            <p:cNvPr id="48" name="rc48"/>
            <p:cNvSpPr/>
            <p:nvPr/>
          </p:nvSpPr>
          <p:spPr>
            <a:xfrm>
              <a:off x="2851298" y="4101338"/>
              <a:ext cx="220114" cy="949272"/>
            </a:xfrm>
            <a:prstGeom prst="rect">
              <a:avLst/>
            </a:prstGeom>
            <a:solidFill>
              <a:srgbClr val="0058AB">
                <a:alpha val="100000"/>
              </a:srgbClr>
            </a:solidFill>
          </p:spPr>
          <p:txBody>
            <a:bodyPr/>
            <a:lstStyle/>
            <a:p/>
          </p:txBody>
        </p:sp>
        <p:sp>
          <p:nvSpPr>
            <p:cNvPr id="49" name="rc49"/>
            <p:cNvSpPr/>
            <p:nvPr/>
          </p:nvSpPr>
          <p:spPr>
            <a:xfrm>
              <a:off x="3095869" y="4580175"/>
              <a:ext cx="220114" cy="470436"/>
            </a:xfrm>
            <a:prstGeom prst="rect">
              <a:avLst/>
            </a:prstGeom>
            <a:solidFill>
              <a:srgbClr val="0058AB">
                <a:alpha val="100000"/>
              </a:srgbClr>
            </a:solidFill>
          </p:spPr>
          <p:txBody>
            <a:bodyPr/>
            <a:lstStyle/>
            <a:p/>
          </p:txBody>
        </p:sp>
        <p:sp>
          <p:nvSpPr>
            <p:cNvPr id="50" name="rc50"/>
            <p:cNvSpPr/>
            <p:nvPr/>
          </p:nvSpPr>
          <p:spPr>
            <a:xfrm>
              <a:off x="3340440" y="4571774"/>
              <a:ext cx="220114" cy="478836"/>
            </a:xfrm>
            <a:prstGeom prst="rect">
              <a:avLst/>
            </a:prstGeom>
            <a:solidFill>
              <a:srgbClr val="0058AB">
                <a:alpha val="100000"/>
              </a:srgbClr>
            </a:solidFill>
          </p:spPr>
          <p:txBody>
            <a:bodyPr/>
            <a:lstStyle/>
            <a:p/>
          </p:txBody>
        </p:sp>
        <p:sp>
          <p:nvSpPr>
            <p:cNvPr id="51" name="rc51"/>
            <p:cNvSpPr/>
            <p:nvPr/>
          </p:nvSpPr>
          <p:spPr>
            <a:xfrm>
              <a:off x="3585011" y="4605377"/>
              <a:ext cx="220114" cy="445234"/>
            </a:xfrm>
            <a:prstGeom prst="rect">
              <a:avLst/>
            </a:prstGeom>
            <a:solidFill>
              <a:srgbClr val="0058AB">
                <a:alpha val="100000"/>
              </a:srgbClr>
            </a:solidFill>
          </p:spPr>
          <p:txBody>
            <a:bodyPr/>
            <a:lstStyle/>
            <a:p/>
          </p:txBody>
        </p:sp>
        <p:sp>
          <p:nvSpPr>
            <p:cNvPr id="52" name="rc52"/>
            <p:cNvSpPr/>
            <p:nvPr/>
          </p:nvSpPr>
          <p:spPr>
            <a:xfrm>
              <a:off x="3829583" y="4613778"/>
              <a:ext cx="220114" cy="436833"/>
            </a:xfrm>
            <a:prstGeom prst="rect">
              <a:avLst/>
            </a:prstGeom>
            <a:solidFill>
              <a:srgbClr val="0058AB">
                <a:alpha val="100000"/>
              </a:srgbClr>
            </a:solidFill>
          </p:spPr>
          <p:txBody>
            <a:bodyPr/>
            <a:lstStyle/>
            <a:p/>
          </p:txBody>
        </p:sp>
        <p:sp>
          <p:nvSpPr>
            <p:cNvPr id="53" name="rc53"/>
            <p:cNvSpPr/>
            <p:nvPr/>
          </p:nvSpPr>
          <p:spPr>
            <a:xfrm>
              <a:off x="4074154" y="4613778"/>
              <a:ext cx="220114" cy="436833"/>
            </a:xfrm>
            <a:prstGeom prst="rect">
              <a:avLst/>
            </a:prstGeom>
            <a:solidFill>
              <a:srgbClr val="0058AB">
                <a:alpha val="100000"/>
              </a:srgbClr>
            </a:solidFill>
          </p:spPr>
          <p:txBody>
            <a:bodyPr/>
            <a:lstStyle/>
            <a:p/>
          </p:txBody>
        </p:sp>
        <p:sp>
          <p:nvSpPr>
            <p:cNvPr id="54" name="rc54"/>
            <p:cNvSpPr/>
            <p:nvPr/>
          </p:nvSpPr>
          <p:spPr>
            <a:xfrm>
              <a:off x="4318725" y="4613778"/>
              <a:ext cx="220114" cy="436833"/>
            </a:xfrm>
            <a:prstGeom prst="rect">
              <a:avLst/>
            </a:prstGeom>
            <a:solidFill>
              <a:srgbClr val="0058AB">
                <a:alpha val="100000"/>
              </a:srgbClr>
            </a:solidFill>
          </p:spPr>
          <p:txBody>
            <a:bodyPr/>
            <a:lstStyle/>
            <a:p/>
          </p:txBody>
        </p:sp>
        <p:sp>
          <p:nvSpPr>
            <p:cNvPr id="55" name="rc55"/>
            <p:cNvSpPr/>
            <p:nvPr/>
          </p:nvSpPr>
          <p:spPr>
            <a:xfrm>
              <a:off x="4563296" y="3336879"/>
              <a:ext cx="220114" cy="1713731"/>
            </a:xfrm>
            <a:prstGeom prst="rect">
              <a:avLst/>
            </a:prstGeom>
            <a:solidFill>
              <a:srgbClr val="0058AB">
                <a:alpha val="100000"/>
              </a:srgbClr>
            </a:solidFill>
          </p:spPr>
          <p:txBody>
            <a:bodyPr/>
            <a:lstStyle/>
            <a:p/>
          </p:txBody>
        </p:sp>
        <p:sp>
          <p:nvSpPr>
            <p:cNvPr id="56" name="rc56"/>
            <p:cNvSpPr/>
            <p:nvPr/>
          </p:nvSpPr>
          <p:spPr>
            <a:xfrm>
              <a:off x="4807867" y="4647380"/>
              <a:ext cx="220114" cy="403230"/>
            </a:xfrm>
            <a:prstGeom prst="rect">
              <a:avLst/>
            </a:prstGeom>
            <a:solidFill>
              <a:srgbClr val="0058AB">
                <a:alpha val="100000"/>
              </a:srgbClr>
            </a:solidFill>
          </p:spPr>
          <p:txBody>
            <a:bodyPr/>
            <a:lstStyle/>
            <a:p/>
          </p:txBody>
        </p:sp>
        <p:sp>
          <p:nvSpPr>
            <p:cNvPr id="57" name="rc57"/>
            <p:cNvSpPr/>
            <p:nvPr/>
          </p:nvSpPr>
          <p:spPr>
            <a:xfrm>
              <a:off x="5052438" y="3118463"/>
              <a:ext cx="220114" cy="1932148"/>
            </a:xfrm>
            <a:prstGeom prst="rect">
              <a:avLst/>
            </a:prstGeom>
            <a:solidFill>
              <a:srgbClr val="0058AB">
                <a:alpha val="100000"/>
              </a:srgbClr>
            </a:solidFill>
          </p:spPr>
          <p:txBody>
            <a:bodyPr/>
            <a:lstStyle/>
            <a:p/>
          </p:txBody>
        </p:sp>
        <p:sp>
          <p:nvSpPr>
            <p:cNvPr id="58" name="rc58"/>
            <p:cNvSpPr/>
            <p:nvPr/>
          </p:nvSpPr>
          <p:spPr>
            <a:xfrm>
              <a:off x="5297009" y="4311354"/>
              <a:ext cx="220114" cy="739256"/>
            </a:xfrm>
            <a:prstGeom prst="rect">
              <a:avLst/>
            </a:prstGeom>
            <a:solidFill>
              <a:srgbClr val="0058AB">
                <a:alpha val="100000"/>
              </a:srgbClr>
            </a:solidFill>
          </p:spPr>
          <p:txBody>
            <a:bodyPr/>
            <a:lstStyle/>
            <a:p/>
          </p:txBody>
        </p:sp>
        <p:sp>
          <p:nvSpPr>
            <p:cNvPr id="59" name="rc59"/>
            <p:cNvSpPr/>
            <p:nvPr/>
          </p:nvSpPr>
          <p:spPr>
            <a:xfrm>
              <a:off x="5541580" y="2841241"/>
              <a:ext cx="220114" cy="2209369"/>
            </a:xfrm>
            <a:prstGeom prst="rect">
              <a:avLst/>
            </a:prstGeom>
            <a:solidFill>
              <a:srgbClr val="0058AB">
                <a:alpha val="100000"/>
              </a:srgbClr>
            </a:solidFill>
          </p:spPr>
          <p:txBody>
            <a:bodyPr/>
            <a:lstStyle/>
            <a:p/>
          </p:txBody>
        </p:sp>
        <p:sp>
          <p:nvSpPr>
            <p:cNvPr id="60" name="rc60"/>
            <p:cNvSpPr/>
            <p:nvPr/>
          </p:nvSpPr>
          <p:spPr>
            <a:xfrm>
              <a:off x="5786152" y="1757558"/>
              <a:ext cx="220114" cy="3293053"/>
            </a:xfrm>
            <a:prstGeom prst="rect">
              <a:avLst/>
            </a:prstGeom>
            <a:solidFill>
              <a:srgbClr val="0058AB">
                <a:alpha val="100000"/>
              </a:srgbClr>
            </a:solidFill>
          </p:spPr>
          <p:txBody>
            <a:bodyPr/>
            <a:lstStyle/>
            <a:p/>
          </p:txBody>
        </p:sp>
        <p:sp>
          <p:nvSpPr>
            <p:cNvPr id="61" name="rc61"/>
            <p:cNvSpPr/>
            <p:nvPr/>
          </p:nvSpPr>
          <p:spPr>
            <a:xfrm>
              <a:off x="6030723" y="3950127"/>
              <a:ext cx="220114" cy="1100484"/>
            </a:xfrm>
            <a:prstGeom prst="rect">
              <a:avLst/>
            </a:prstGeom>
            <a:solidFill>
              <a:srgbClr val="0058AB">
                <a:alpha val="100000"/>
              </a:srgbClr>
            </a:solidFill>
          </p:spPr>
          <p:txBody>
            <a:bodyPr/>
            <a:lstStyle/>
            <a:p/>
          </p:txBody>
        </p:sp>
        <p:sp>
          <p:nvSpPr>
            <p:cNvPr id="62" name="rc62"/>
            <p:cNvSpPr/>
            <p:nvPr/>
          </p:nvSpPr>
          <p:spPr>
            <a:xfrm>
              <a:off x="6275294" y="1782760"/>
              <a:ext cx="220114" cy="3267851"/>
            </a:xfrm>
            <a:prstGeom prst="rect">
              <a:avLst/>
            </a:prstGeom>
            <a:solidFill>
              <a:srgbClr val="0058AB">
                <a:alpha val="100000"/>
              </a:srgbClr>
            </a:solidFill>
          </p:spPr>
          <p:txBody>
            <a:bodyPr/>
            <a:lstStyle/>
            <a:p/>
          </p:txBody>
        </p:sp>
        <p:sp>
          <p:nvSpPr>
            <p:cNvPr id="63" name="rc63"/>
            <p:cNvSpPr/>
            <p:nvPr/>
          </p:nvSpPr>
          <p:spPr>
            <a:xfrm>
              <a:off x="6519865" y="4328156"/>
              <a:ext cx="220114" cy="722455"/>
            </a:xfrm>
            <a:prstGeom prst="rect">
              <a:avLst/>
            </a:prstGeom>
            <a:solidFill>
              <a:srgbClr val="0058AB">
                <a:alpha val="100000"/>
              </a:srgbClr>
            </a:solidFill>
          </p:spPr>
          <p:txBody>
            <a:bodyPr/>
            <a:lstStyle/>
            <a:p/>
          </p:txBody>
        </p:sp>
        <p:sp>
          <p:nvSpPr>
            <p:cNvPr id="64" name="rc64"/>
            <p:cNvSpPr/>
            <p:nvPr/>
          </p:nvSpPr>
          <p:spPr>
            <a:xfrm>
              <a:off x="6764436" y="4689383"/>
              <a:ext cx="220114" cy="361227"/>
            </a:xfrm>
            <a:prstGeom prst="rect">
              <a:avLst/>
            </a:prstGeom>
            <a:solidFill>
              <a:srgbClr val="0058AB">
                <a:alpha val="100000"/>
              </a:srgbClr>
            </a:solidFill>
          </p:spPr>
          <p:txBody>
            <a:bodyPr/>
            <a:lstStyle/>
            <a:p/>
          </p:txBody>
        </p:sp>
        <p:sp>
          <p:nvSpPr>
            <p:cNvPr id="65" name="rc65"/>
            <p:cNvSpPr/>
            <p:nvPr/>
          </p:nvSpPr>
          <p:spPr>
            <a:xfrm>
              <a:off x="7009007" y="4328156"/>
              <a:ext cx="220114" cy="722455"/>
            </a:xfrm>
            <a:prstGeom prst="rect">
              <a:avLst/>
            </a:prstGeom>
            <a:solidFill>
              <a:srgbClr val="0058AB">
                <a:alpha val="100000"/>
              </a:srgbClr>
            </a:solidFill>
          </p:spPr>
          <p:txBody>
            <a:bodyPr/>
            <a:lstStyle/>
            <a:p/>
          </p:txBody>
        </p:sp>
        <p:sp>
          <p:nvSpPr>
            <p:cNvPr id="66" name="rc66"/>
            <p:cNvSpPr/>
            <p:nvPr/>
          </p:nvSpPr>
          <p:spPr>
            <a:xfrm>
              <a:off x="7253578" y="4689383"/>
              <a:ext cx="220114" cy="361227"/>
            </a:xfrm>
            <a:prstGeom prst="rect">
              <a:avLst/>
            </a:prstGeom>
            <a:solidFill>
              <a:srgbClr val="0058AB">
                <a:alpha val="100000"/>
              </a:srgbClr>
            </a:solidFill>
          </p:spPr>
          <p:txBody>
            <a:bodyPr/>
            <a:lstStyle/>
            <a:p/>
          </p:txBody>
        </p:sp>
        <p:sp>
          <p:nvSpPr>
            <p:cNvPr id="67" name="rc67"/>
            <p:cNvSpPr/>
            <p:nvPr/>
          </p:nvSpPr>
          <p:spPr>
            <a:xfrm>
              <a:off x="8476434" y="3404085"/>
              <a:ext cx="220114" cy="1646526"/>
            </a:xfrm>
            <a:prstGeom prst="rect">
              <a:avLst/>
            </a:prstGeom>
            <a:solidFill>
              <a:srgbClr val="69DBFF">
                <a:alpha val="100000"/>
              </a:srgbClr>
            </a:solidFill>
          </p:spPr>
          <p:txBody>
            <a:bodyPr/>
            <a:lstStyle/>
            <a:p/>
          </p:txBody>
        </p:sp>
        <p:sp>
          <p:nvSpPr>
            <p:cNvPr id="68" name="pl68"/>
            <p:cNvSpPr/>
            <p:nvPr/>
          </p:nvSpPr>
          <p:spPr>
            <a:xfrm>
              <a:off x="6140780" y="1757558"/>
              <a:ext cx="2445711" cy="1646526"/>
            </a:xfrm>
            <a:custGeom>
              <a:avLst/>
              <a:pathLst>
                <a:path w="2445711" h="1646526">
                  <a:moveTo>
                    <a:pt x="0" y="0"/>
                  </a:moveTo>
                  <a:lnTo>
                    <a:pt x="244571" y="164652"/>
                  </a:lnTo>
                  <a:lnTo>
                    <a:pt x="489142" y="329305"/>
                  </a:lnTo>
                  <a:lnTo>
                    <a:pt x="733713" y="493957"/>
                  </a:lnTo>
                  <a:lnTo>
                    <a:pt x="978284" y="658610"/>
                  </a:lnTo>
                  <a:lnTo>
                    <a:pt x="1222855" y="823263"/>
                  </a:lnTo>
                  <a:lnTo>
                    <a:pt x="1467426" y="987915"/>
                  </a:lnTo>
                  <a:lnTo>
                    <a:pt x="1711997" y="1152568"/>
                  </a:lnTo>
                  <a:lnTo>
                    <a:pt x="1956569" y="1317221"/>
                  </a:lnTo>
                  <a:lnTo>
                    <a:pt x="2201140" y="1481873"/>
                  </a:lnTo>
                  <a:lnTo>
                    <a:pt x="2445711" y="1646526"/>
                  </a:lnTo>
                </a:path>
              </a:pathLst>
            </a:custGeom>
            <a:ln w="13550" cap="flat">
              <a:solidFill>
                <a:srgbClr val="000000">
                  <a:alpha val="100000"/>
                </a:srgbClr>
              </a:solidFill>
              <a:prstDash val="solid"/>
              <a:round/>
            </a:ln>
          </p:spPr>
          <p:txBody>
            <a:bodyPr/>
            <a:lstStyle/>
            <a:p/>
          </p:txBody>
        </p:sp>
        <p:sp>
          <p:nvSpPr>
            <p:cNvPr id="69" name="pt69"/>
            <p:cNvSpPr/>
            <p:nvPr/>
          </p:nvSpPr>
          <p:spPr>
            <a:xfrm>
              <a:off x="6115954" y="17327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60525" y="18973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05096" y="20620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49667" y="2226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094238" y="2391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38809" y="2555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583381" y="2720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27952" y="2885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72523" y="3049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17094" y="3214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1665" y="3379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679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2" name="tx82"/>
            <p:cNvSpPr/>
            <p:nvPr/>
          </p:nvSpPr>
          <p:spPr>
            <a:xfrm>
              <a:off x="508103" y="33278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3" name="tx83"/>
            <p:cNvSpPr/>
            <p:nvPr/>
          </p:nvSpPr>
          <p:spPr>
            <a:xfrm>
              <a:off x="508103" y="2487722"/>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84" name="tx84"/>
            <p:cNvSpPr/>
            <p:nvPr/>
          </p:nvSpPr>
          <p:spPr>
            <a:xfrm>
              <a:off x="508103" y="164771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5" name="tx85"/>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581938" y="5900002"/>
              <a:ext cx="201456" cy="201456"/>
            </a:xfrm>
            <a:prstGeom prst="rect">
              <a:avLst/>
            </a:prstGeom>
            <a:solidFill>
              <a:srgbClr val="0058AB">
                <a:alpha val="100000"/>
              </a:srgbClr>
            </a:solidFill>
          </p:spPr>
          <p:txBody>
            <a:bodyPr/>
            <a:lstStyle/>
            <a:p/>
          </p:txBody>
        </p:sp>
        <p:sp>
          <p:nvSpPr>
            <p:cNvPr id="115" name="rc115"/>
            <p:cNvSpPr/>
            <p:nvPr/>
          </p:nvSpPr>
          <p:spPr>
            <a:xfrm>
              <a:off x="4484024" y="5900002"/>
              <a:ext cx="201456" cy="201456"/>
            </a:xfrm>
            <a:prstGeom prst="rect">
              <a:avLst/>
            </a:prstGeom>
            <a:solidFill>
              <a:srgbClr val="69DBFF">
                <a:alpha val="100000"/>
              </a:srgbClr>
            </a:solidFill>
          </p:spPr>
          <p:txBody>
            <a:bodyPr/>
            <a:lstStyle/>
            <a:p/>
          </p:txBody>
        </p:sp>
        <p:sp>
          <p:nvSpPr>
            <p:cNvPr id="116" name="tx116"/>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61277" y="1330710"/>
              <a:ext cx="61132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Bahamas</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85% lower than (ie. the country had achieved)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85% below the annual IA2030 goal, positioning the programme to reach, and potentially exceed the 2030 goal if current progress continues.</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42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65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89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51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203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32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45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57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24633"/>
              <a:ext cx="239888" cy="1283388"/>
            </a:xfrm>
            <a:prstGeom prst="rect">
              <a:avLst/>
            </a:prstGeom>
            <a:solidFill>
              <a:srgbClr val="80BD41">
                <a:alpha val="100000"/>
              </a:srgbClr>
            </a:solidFill>
          </p:spPr>
          <p:txBody>
            <a:bodyPr/>
            <a:lstStyle/>
            <a:p/>
          </p:txBody>
        </p:sp>
        <p:sp>
          <p:nvSpPr>
            <p:cNvPr id="26" name="rc26"/>
            <p:cNvSpPr/>
            <p:nvPr/>
          </p:nvSpPr>
          <p:spPr>
            <a:xfrm>
              <a:off x="1296273" y="3010530"/>
              <a:ext cx="239888" cy="14103"/>
            </a:xfrm>
            <a:prstGeom prst="rect">
              <a:avLst/>
            </a:prstGeom>
            <a:solidFill>
              <a:srgbClr val="1CABE2">
                <a:alpha val="100000"/>
              </a:srgbClr>
            </a:solidFill>
          </p:spPr>
          <p:txBody>
            <a:bodyPr/>
            <a:lstStyle/>
            <a:p/>
          </p:txBody>
        </p:sp>
        <p:sp>
          <p:nvSpPr>
            <p:cNvPr id="27" name="rc27"/>
            <p:cNvSpPr/>
            <p:nvPr/>
          </p:nvSpPr>
          <p:spPr>
            <a:xfrm>
              <a:off x="1562816" y="3043437"/>
              <a:ext cx="239888" cy="1264583"/>
            </a:xfrm>
            <a:prstGeom prst="rect">
              <a:avLst/>
            </a:prstGeom>
            <a:solidFill>
              <a:srgbClr val="80BD41">
                <a:alpha val="100000"/>
              </a:srgbClr>
            </a:solidFill>
          </p:spPr>
          <p:txBody>
            <a:bodyPr/>
            <a:lstStyle/>
            <a:p/>
          </p:txBody>
        </p:sp>
        <p:sp>
          <p:nvSpPr>
            <p:cNvPr id="28" name="rc28"/>
            <p:cNvSpPr/>
            <p:nvPr/>
          </p:nvSpPr>
          <p:spPr>
            <a:xfrm>
              <a:off x="1562816" y="3031685"/>
              <a:ext cx="239888" cy="11752"/>
            </a:xfrm>
            <a:prstGeom prst="rect">
              <a:avLst/>
            </a:prstGeom>
            <a:solidFill>
              <a:srgbClr val="1CABE2">
                <a:alpha val="100000"/>
              </a:srgbClr>
            </a:solidFill>
          </p:spPr>
          <p:txBody>
            <a:bodyPr/>
            <a:lstStyle/>
            <a:p/>
          </p:txBody>
        </p:sp>
        <p:sp>
          <p:nvSpPr>
            <p:cNvPr id="29" name="rc29"/>
            <p:cNvSpPr/>
            <p:nvPr/>
          </p:nvSpPr>
          <p:spPr>
            <a:xfrm>
              <a:off x="1829360" y="3066942"/>
              <a:ext cx="239888" cy="1241078"/>
            </a:xfrm>
            <a:prstGeom prst="rect">
              <a:avLst/>
            </a:prstGeom>
            <a:solidFill>
              <a:srgbClr val="80BD41">
                <a:alpha val="100000"/>
              </a:srgbClr>
            </a:solidFill>
          </p:spPr>
          <p:txBody>
            <a:bodyPr/>
            <a:lstStyle/>
            <a:p/>
          </p:txBody>
        </p:sp>
        <p:sp>
          <p:nvSpPr>
            <p:cNvPr id="30" name="rc30"/>
            <p:cNvSpPr/>
            <p:nvPr/>
          </p:nvSpPr>
          <p:spPr>
            <a:xfrm>
              <a:off x="1829360" y="3055190"/>
              <a:ext cx="239888" cy="11752"/>
            </a:xfrm>
            <a:prstGeom prst="rect">
              <a:avLst/>
            </a:prstGeom>
            <a:solidFill>
              <a:srgbClr val="1CABE2">
                <a:alpha val="100000"/>
              </a:srgbClr>
            </a:solidFill>
          </p:spPr>
          <p:txBody>
            <a:bodyPr/>
            <a:lstStyle/>
            <a:p/>
          </p:txBody>
        </p:sp>
        <p:sp>
          <p:nvSpPr>
            <p:cNvPr id="31" name="rc31"/>
            <p:cNvSpPr/>
            <p:nvPr/>
          </p:nvSpPr>
          <p:spPr>
            <a:xfrm>
              <a:off x="2095903" y="3071644"/>
              <a:ext cx="239888" cy="1236377"/>
            </a:xfrm>
            <a:prstGeom prst="rect">
              <a:avLst/>
            </a:prstGeom>
            <a:solidFill>
              <a:srgbClr val="80BD41">
                <a:alpha val="100000"/>
              </a:srgbClr>
            </a:solidFill>
          </p:spPr>
          <p:txBody>
            <a:bodyPr/>
            <a:lstStyle/>
            <a:p/>
          </p:txBody>
        </p:sp>
        <p:sp>
          <p:nvSpPr>
            <p:cNvPr id="32" name="rc32"/>
            <p:cNvSpPr/>
            <p:nvPr/>
          </p:nvSpPr>
          <p:spPr>
            <a:xfrm>
              <a:off x="2095903" y="3059891"/>
              <a:ext cx="239888" cy="11752"/>
            </a:xfrm>
            <a:prstGeom prst="rect">
              <a:avLst/>
            </a:prstGeom>
            <a:solidFill>
              <a:srgbClr val="1CABE2">
                <a:alpha val="100000"/>
              </a:srgbClr>
            </a:solidFill>
          </p:spPr>
          <p:txBody>
            <a:bodyPr/>
            <a:lstStyle/>
            <a:p/>
          </p:txBody>
        </p:sp>
        <p:sp>
          <p:nvSpPr>
            <p:cNvPr id="33" name="rc33"/>
            <p:cNvSpPr/>
            <p:nvPr/>
          </p:nvSpPr>
          <p:spPr>
            <a:xfrm>
              <a:off x="2362446" y="3062241"/>
              <a:ext cx="239888" cy="1245779"/>
            </a:xfrm>
            <a:prstGeom prst="rect">
              <a:avLst/>
            </a:prstGeom>
            <a:solidFill>
              <a:srgbClr val="80BD41">
                <a:alpha val="100000"/>
              </a:srgbClr>
            </a:solidFill>
          </p:spPr>
          <p:txBody>
            <a:bodyPr/>
            <a:lstStyle/>
            <a:p/>
          </p:txBody>
        </p:sp>
        <p:sp>
          <p:nvSpPr>
            <p:cNvPr id="34" name="rc34"/>
            <p:cNvSpPr/>
            <p:nvPr/>
          </p:nvSpPr>
          <p:spPr>
            <a:xfrm>
              <a:off x="2362446" y="3050489"/>
              <a:ext cx="239888" cy="11752"/>
            </a:xfrm>
            <a:prstGeom prst="rect">
              <a:avLst/>
            </a:prstGeom>
            <a:solidFill>
              <a:srgbClr val="1CABE2">
                <a:alpha val="100000"/>
              </a:srgbClr>
            </a:solidFill>
          </p:spPr>
          <p:txBody>
            <a:bodyPr/>
            <a:lstStyle/>
            <a:p/>
          </p:txBody>
        </p:sp>
        <p:sp>
          <p:nvSpPr>
            <p:cNvPr id="35" name="rc35"/>
            <p:cNvSpPr/>
            <p:nvPr/>
          </p:nvSpPr>
          <p:spPr>
            <a:xfrm>
              <a:off x="2628989" y="3036386"/>
              <a:ext cx="239888" cy="1271635"/>
            </a:xfrm>
            <a:prstGeom prst="rect">
              <a:avLst/>
            </a:prstGeom>
            <a:solidFill>
              <a:srgbClr val="80BD41">
                <a:alpha val="100000"/>
              </a:srgbClr>
            </a:solidFill>
          </p:spPr>
          <p:txBody>
            <a:bodyPr/>
            <a:lstStyle/>
            <a:p/>
          </p:txBody>
        </p:sp>
        <p:sp>
          <p:nvSpPr>
            <p:cNvPr id="36" name="rc36"/>
            <p:cNvSpPr/>
            <p:nvPr/>
          </p:nvSpPr>
          <p:spPr>
            <a:xfrm>
              <a:off x="2628989" y="3022282"/>
              <a:ext cx="239888" cy="14103"/>
            </a:xfrm>
            <a:prstGeom prst="rect">
              <a:avLst/>
            </a:prstGeom>
            <a:solidFill>
              <a:srgbClr val="1CABE2">
                <a:alpha val="100000"/>
              </a:srgbClr>
            </a:solidFill>
          </p:spPr>
          <p:txBody>
            <a:bodyPr/>
            <a:lstStyle/>
            <a:p/>
          </p:txBody>
        </p:sp>
        <p:sp>
          <p:nvSpPr>
            <p:cNvPr id="37" name="rc37"/>
            <p:cNvSpPr/>
            <p:nvPr/>
          </p:nvSpPr>
          <p:spPr>
            <a:xfrm>
              <a:off x="2895532" y="3076345"/>
              <a:ext cx="239888" cy="1231676"/>
            </a:xfrm>
            <a:prstGeom prst="rect">
              <a:avLst/>
            </a:prstGeom>
            <a:solidFill>
              <a:srgbClr val="80BD41">
                <a:alpha val="100000"/>
              </a:srgbClr>
            </a:solidFill>
          </p:spPr>
          <p:txBody>
            <a:bodyPr/>
            <a:lstStyle/>
            <a:p/>
          </p:txBody>
        </p:sp>
        <p:sp>
          <p:nvSpPr>
            <p:cNvPr id="38" name="rc38"/>
            <p:cNvSpPr/>
            <p:nvPr/>
          </p:nvSpPr>
          <p:spPr>
            <a:xfrm>
              <a:off x="2895532" y="3010530"/>
              <a:ext cx="239888" cy="65814"/>
            </a:xfrm>
            <a:prstGeom prst="rect">
              <a:avLst/>
            </a:prstGeom>
            <a:solidFill>
              <a:srgbClr val="1CABE2">
                <a:alpha val="100000"/>
              </a:srgbClr>
            </a:solidFill>
          </p:spPr>
          <p:txBody>
            <a:bodyPr/>
            <a:lstStyle/>
            <a:p/>
          </p:txBody>
        </p:sp>
        <p:sp>
          <p:nvSpPr>
            <p:cNvPr id="39" name="rc39"/>
            <p:cNvSpPr/>
            <p:nvPr/>
          </p:nvSpPr>
          <p:spPr>
            <a:xfrm>
              <a:off x="3162075" y="3010530"/>
              <a:ext cx="239888" cy="1297491"/>
            </a:xfrm>
            <a:prstGeom prst="rect">
              <a:avLst/>
            </a:prstGeom>
            <a:solidFill>
              <a:srgbClr val="80BD41">
                <a:alpha val="100000"/>
              </a:srgbClr>
            </a:solidFill>
          </p:spPr>
          <p:txBody>
            <a:bodyPr/>
            <a:lstStyle/>
            <a:p/>
          </p:txBody>
        </p:sp>
        <p:sp>
          <p:nvSpPr>
            <p:cNvPr id="40" name="rc40"/>
            <p:cNvSpPr/>
            <p:nvPr/>
          </p:nvSpPr>
          <p:spPr>
            <a:xfrm>
              <a:off x="3162075" y="2984674"/>
              <a:ext cx="239888" cy="25855"/>
            </a:xfrm>
            <a:prstGeom prst="rect">
              <a:avLst/>
            </a:prstGeom>
            <a:solidFill>
              <a:srgbClr val="1CABE2">
                <a:alpha val="100000"/>
              </a:srgbClr>
            </a:solidFill>
          </p:spPr>
          <p:txBody>
            <a:bodyPr/>
            <a:lstStyle/>
            <a:p/>
          </p:txBody>
        </p:sp>
        <p:sp>
          <p:nvSpPr>
            <p:cNvPr id="41" name="rc41"/>
            <p:cNvSpPr/>
            <p:nvPr/>
          </p:nvSpPr>
          <p:spPr>
            <a:xfrm>
              <a:off x="3428618" y="3005829"/>
              <a:ext cx="239888" cy="1302192"/>
            </a:xfrm>
            <a:prstGeom prst="rect">
              <a:avLst/>
            </a:prstGeom>
            <a:solidFill>
              <a:srgbClr val="80BD41">
                <a:alpha val="100000"/>
              </a:srgbClr>
            </a:solidFill>
          </p:spPr>
          <p:txBody>
            <a:bodyPr/>
            <a:lstStyle/>
            <a:p/>
          </p:txBody>
        </p:sp>
        <p:sp>
          <p:nvSpPr>
            <p:cNvPr id="42" name="rc42"/>
            <p:cNvSpPr/>
            <p:nvPr/>
          </p:nvSpPr>
          <p:spPr>
            <a:xfrm>
              <a:off x="3428618" y="2991726"/>
              <a:ext cx="239888" cy="14103"/>
            </a:xfrm>
            <a:prstGeom prst="rect">
              <a:avLst/>
            </a:prstGeom>
            <a:solidFill>
              <a:srgbClr val="1CABE2">
                <a:alpha val="100000"/>
              </a:srgbClr>
            </a:solidFill>
          </p:spPr>
          <p:txBody>
            <a:bodyPr/>
            <a:lstStyle/>
            <a:p/>
          </p:txBody>
        </p:sp>
        <p:sp>
          <p:nvSpPr>
            <p:cNvPr id="43" name="rc43"/>
            <p:cNvSpPr/>
            <p:nvPr/>
          </p:nvSpPr>
          <p:spPr>
            <a:xfrm>
              <a:off x="3695161" y="2979973"/>
              <a:ext cx="239888" cy="1328048"/>
            </a:xfrm>
            <a:prstGeom prst="rect">
              <a:avLst/>
            </a:prstGeom>
            <a:solidFill>
              <a:srgbClr val="80BD41">
                <a:alpha val="100000"/>
              </a:srgbClr>
            </a:solidFill>
          </p:spPr>
          <p:txBody>
            <a:bodyPr/>
            <a:lstStyle/>
            <a:p/>
          </p:txBody>
        </p:sp>
        <p:sp>
          <p:nvSpPr>
            <p:cNvPr id="44" name="rc44"/>
            <p:cNvSpPr/>
            <p:nvPr/>
          </p:nvSpPr>
          <p:spPr>
            <a:xfrm>
              <a:off x="3695161" y="2965870"/>
              <a:ext cx="239888" cy="14103"/>
            </a:xfrm>
            <a:prstGeom prst="rect">
              <a:avLst/>
            </a:prstGeom>
            <a:solidFill>
              <a:srgbClr val="1CABE2">
                <a:alpha val="100000"/>
              </a:srgbClr>
            </a:solidFill>
          </p:spPr>
          <p:txBody>
            <a:bodyPr/>
            <a:lstStyle/>
            <a:p/>
          </p:txBody>
        </p:sp>
        <p:sp>
          <p:nvSpPr>
            <p:cNvPr id="45" name="rc45"/>
            <p:cNvSpPr/>
            <p:nvPr/>
          </p:nvSpPr>
          <p:spPr>
            <a:xfrm>
              <a:off x="3961705" y="3076345"/>
              <a:ext cx="239888" cy="1231676"/>
            </a:xfrm>
            <a:prstGeom prst="rect">
              <a:avLst/>
            </a:prstGeom>
            <a:solidFill>
              <a:srgbClr val="80BD41">
                <a:alpha val="100000"/>
              </a:srgbClr>
            </a:solidFill>
          </p:spPr>
          <p:txBody>
            <a:bodyPr/>
            <a:lstStyle/>
            <a:p/>
          </p:txBody>
        </p:sp>
        <p:sp>
          <p:nvSpPr>
            <p:cNvPr id="46" name="rc46"/>
            <p:cNvSpPr/>
            <p:nvPr/>
          </p:nvSpPr>
          <p:spPr>
            <a:xfrm>
              <a:off x="3961705" y="3064592"/>
              <a:ext cx="239888" cy="11752"/>
            </a:xfrm>
            <a:prstGeom prst="rect">
              <a:avLst/>
            </a:prstGeom>
            <a:solidFill>
              <a:srgbClr val="1CABE2">
                <a:alpha val="100000"/>
              </a:srgbClr>
            </a:solidFill>
          </p:spPr>
          <p:txBody>
            <a:bodyPr/>
            <a:lstStyle/>
            <a:p/>
          </p:txBody>
        </p:sp>
        <p:sp>
          <p:nvSpPr>
            <p:cNvPr id="47" name="rc47"/>
            <p:cNvSpPr/>
            <p:nvPr/>
          </p:nvSpPr>
          <p:spPr>
            <a:xfrm>
              <a:off x="4228248" y="3088097"/>
              <a:ext cx="239888" cy="1219923"/>
            </a:xfrm>
            <a:prstGeom prst="rect">
              <a:avLst/>
            </a:prstGeom>
            <a:solidFill>
              <a:srgbClr val="80BD41">
                <a:alpha val="100000"/>
              </a:srgbClr>
            </a:solidFill>
          </p:spPr>
          <p:txBody>
            <a:bodyPr/>
            <a:lstStyle/>
            <a:p/>
          </p:txBody>
        </p:sp>
        <p:sp>
          <p:nvSpPr>
            <p:cNvPr id="48" name="rc48"/>
            <p:cNvSpPr/>
            <p:nvPr/>
          </p:nvSpPr>
          <p:spPr>
            <a:xfrm>
              <a:off x="4228248" y="3076345"/>
              <a:ext cx="239888" cy="11752"/>
            </a:xfrm>
            <a:prstGeom prst="rect">
              <a:avLst/>
            </a:prstGeom>
            <a:solidFill>
              <a:srgbClr val="1CABE2">
                <a:alpha val="100000"/>
              </a:srgbClr>
            </a:solidFill>
          </p:spPr>
          <p:txBody>
            <a:bodyPr/>
            <a:lstStyle/>
            <a:p/>
          </p:txBody>
        </p:sp>
        <p:sp>
          <p:nvSpPr>
            <p:cNvPr id="49" name="rc49"/>
            <p:cNvSpPr/>
            <p:nvPr/>
          </p:nvSpPr>
          <p:spPr>
            <a:xfrm>
              <a:off x="4494791" y="3092798"/>
              <a:ext cx="239888" cy="1215222"/>
            </a:xfrm>
            <a:prstGeom prst="rect">
              <a:avLst/>
            </a:prstGeom>
            <a:solidFill>
              <a:srgbClr val="80BD41">
                <a:alpha val="100000"/>
              </a:srgbClr>
            </a:solidFill>
          </p:spPr>
          <p:txBody>
            <a:bodyPr/>
            <a:lstStyle/>
            <a:p/>
          </p:txBody>
        </p:sp>
        <p:sp>
          <p:nvSpPr>
            <p:cNvPr id="50" name="rc50"/>
            <p:cNvSpPr/>
            <p:nvPr/>
          </p:nvSpPr>
          <p:spPr>
            <a:xfrm>
              <a:off x="4494791" y="3081046"/>
              <a:ext cx="239888" cy="11752"/>
            </a:xfrm>
            <a:prstGeom prst="rect">
              <a:avLst/>
            </a:prstGeom>
            <a:solidFill>
              <a:srgbClr val="1CABE2">
                <a:alpha val="100000"/>
              </a:srgbClr>
            </a:solidFill>
          </p:spPr>
          <p:txBody>
            <a:bodyPr/>
            <a:lstStyle/>
            <a:p/>
          </p:txBody>
        </p:sp>
        <p:sp>
          <p:nvSpPr>
            <p:cNvPr id="51" name="rc51"/>
            <p:cNvSpPr/>
            <p:nvPr/>
          </p:nvSpPr>
          <p:spPr>
            <a:xfrm>
              <a:off x="4761334" y="3095149"/>
              <a:ext cx="239888" cy="1212872"/>
            </a:xfrm>
            <a:prstGeom prst="rect">
              <a:avLst/>
            </a:prstGeom>
            <a:solidFill>
              <a:srgbClr val="80BD41">
                <a:alpha val="100000"/>
              </a:srgbClr>
            </a:solidFill>
          </p:spPr>
          <p:txBody>
            <a:bodyPr/>
            <a:lstStyle/>
            <a:p/>
          </p:txBody>
        </p:sp>
        <p:sp>
          <p:nvSpPr>
            <p:cNvPr id="52" name="rc52"/>
            <p:cNvSpPr/>
            <p:nvPr/>
          </p:nvSpPr>
          <p:spPr>
            <a:xfrm>
              <a:off x="4761334" y="3083396"/>
              <a:ext cx="239888" cy="11752"/>
            </a:xfrm>
            <a:prstGeom prst="rect">
              <a:avLst/>
            </a:prstGeom>
            <a:solidFill>
              <a:srgbClr val="1CABE2">
                <a:alpha val="100000"/>
              </a:srgbClr>
            </a:solidFill>
          </p:spPr>
          <p:txBody>
            <a:bodyPr/>
            <a:lstStyle/>
            <a:p/>
          </p:txBody>
        </p:sp>
        <p:sp>
          <p:nvSpPr>
            <p:cNvPr id="53" name="rc53"/>
            <p:cNvSpPr/>
            <p:nvPr/>
          </p:nvSpPr>
          <p:spPr>
            <a:xfrm>
              <a:off x="5027877" y="3156263"/>
              <a:ext cx="239888" cy="1151758"/>
            </a:xfrm>
            <a:prstGeom prst="rect">
              <a:avLst/>
            </a:prstGeom>
            <a:solidFill>
              <a:srgbClr val="80BD41">
                <a:alpha val="100000"/>
              </a:srgbClr>
            </a:solidFill>
          </p:spPr>
          <p:txBody>
            <a:bodyPr/>
            <a:lstStyle/>
            <a:p/>
          </p:txBody>
        </p:sp>
        <p:sp>
          <p:nvSpPr>
            <p:cNvPr id="54" name="rc54"/>
            <p:cNvSpPr/>
            <p:nvPr/>
          </p:nvSpPr>
          <p:spPr>
            <a:xfrm>
              <a:off x="5027877" y="3109252"/>
              <a:ext cx="239888" cy="47010"/>
            </a:xfrm>
            <a:prstGeom prst="rect">
              <a:avLst/>
            </a:prstGeom>
            <a:solidFill>
              <a:srgbClr val="1CABE2">
                <a:alpha val="100000"/>
              </a:srgbClr>
            </a:solidFill>
          </p:spPr>
          <p:txBody>
            <a:bodyPr/>
            <a:lstStyle/>
            <a:p/>
          </p:txBody>
        </p:sp>
        <p:sp>
          <p:nvSpPr>
            <p:cNvPr id="55" name="rc55"/>
            <p:cNvSpPr/>
            <p:nvPr/>
          </p:nvSpPr>
          <p:spPr>
            <a:xfrm>
              <a:off x="5294420" y="3189170"/>
              <a:ext cx="239888" cy="1118851"/>
            </a:xfrm>
            <a:prstGeom prst="rect">
              <a:avLst/>
            </a:prstGeom>
            <a:solidFill>
              <a:srgbClr val="80BD41">
                <a:alpha val="100000"/>
              </a:srgbClr>
            </a:solidFill>
          </p:spPr>
          <p:txBody>
            <a:bodyPr/>
            <a:lstStyle/>
            <a:p/>
          </p:txBody>
        </p:sp>
        <p:sp>
          <p:nvSpPr>
            <p:cNvPr id="56" name="rc56"/>
            <p:cNvSpPr/>
            <p:nvPr/>
          </p:nvSpPr>
          <p:spPr>
            <a:xfrm>
              <a:off x="5294420" y="3177417"/>
              <a:ext cx="239888" cy="11752"/>
            </a:xfrm>
            <a:prstGeom prst="rect">
              <a:avLst/>
            </a:prstGeom>
            <a:solidFill>
              <a:srgbClr val="1CABE2">
                <a:alpha val="100000"/>
              </a:srgbClr>
            </a:solidFill>
          </p:spPr>
          <p:txBody>
            <a:bodyPr/>
            <a:lstStyle/>
            <a:p/>
          </p:txBody>
        </p:sp>
        <p:sp>
          <p:nvSpPr>
            <p:cNvPr id="57" name="rc57"/>
            <p:cNvSpPr/>
            <p:nvPr/>
          </p:nvSpPr>
          <p:spPr>
            <a:xfrm>
              <a:off x="5560963" y="3280841"/>
              <a:ext cx="239888" cy="1027180"/>
            </a:xfrm>
            <a:prstGeom prst="rect">
              <a:avLst/>
            </a:prstGeom>
            <a:solidFill>
              <a:srgbClr val="80BD41">
                <a:alpha val="100000"/>
              </a:srgbClr>
            </a:solidFill>
          </p:spPr>
          <p:txBody>
            <a:bodyPr/>
            <a:lstStyle/>
            <a:p/>
          </p:txBody>
        </p:sp>
        <p:sp>
          <p:nvSpPr>
            <p:cNvPr id="58" name="rc58"/>
            <p:cNvSpPr/>
            <p:nvPr/>
          </p:nvSpPr>
          <p:spPr>
            <a:xfrm>
              <a:off x="5560963" y="3226778"/>
              <a:ext cx="239888" cy="54062"/>
            </a:xfrm>
            <a:prstGeom prst="rect">
              <a:avLst/>
            </a:prstGeom>
            <a:solidFill>
              <a:srgbClr val="1CABE2">
                <a:alpha val="100000"/>
              </a:srgbClr>
            </a:solidFill>
          </p:spPr>
          <p:txBody>
            <a:bodyPr/>
            <a:lstStyle/>
            <a:p/>
          </p:txBody>
        </p:sp>
        <p:sp>
          <p:nvSpPr>
            <p:cNvPr id="59" name="rc59"/>
            <p:cNvSpPr/>
            <p:nvPr/>
          </p:nvSpPr>
          <p:spPr>
            <a:xfrm>
              <a:off x="5827506" y="3290243"/>
              <a:ext cx="239888" cy="1017778"/>
            </a:xfrm>
            <a:prstGeom prst="rect">
              <a:avLst/>
            </a:prstGeom>
            <a:solidFill>
              <a:srgbClr val="80BD41">
                <a:alpha val="100000"/>
              </a:srgbClr>
            </a:solidFill>
          </p:spPr>
          <p:txBody>
            <a:bodyPr/>
            <a:lstStyle/>
            <a:p/>
          </p:txBody>
        </p:sp>
        <p:sp>
          <p:nvSpPr>
            <p:cNvPr id="60" name="rc60"/>
            <p:cNvSpPr/>
            <p:nvPr/>
          </p:nvSpPr>
          <p:spPr>
            <a:xfrm>
              <a:off x="5827506" y="3269088"/>
              <a:ext cx="239888" cy="21154"/>
            </a:xfrm>
            <a:prstGeom prst="rect">
              <a:avLst/>
            </a:prstGeom>
            <a:solidFill>
              <a:srgbClr val="1CABE2">
                <a:alpha val="100000"/>
              </a:srgbClr>
            </a:solidFill>
          </p:spPr>
          <p:txBody>
            <a:bodyPr/>
            <a:lstStyle/>
            <a:p/>
          </p:txBody>
        </p:sp>
        <p:sp>
          <p:nvSpPr>
            <p:cNvPr id="61" name="rc61"/>
            <p:cNvSpPr/>
            <p:nvPr/>
          </p:nvSpPr>
          <p:spPr>
            <a:xfrm>
              <a:off x="6094049" y="3339604"/>
              <a:ext cx="239888" cy="968417"/>
            </a:xfrm>
            <a:prstGeom prst="rect">
              <a:avLst/>
            </a:prstGeom>
            <a:solidFill>
              <a:srgbClr val="80BD41">
                <a:alpha val="100000"/>
              </a:srgbClr>
            </a:solidFill>
          </p:spPr>
          <p:txBody>
            <a:bodyPr/>
            <a:lstStyle/>
            <a:p/>
          </p:txBody>
        </p:sp>
        <p:sp>
          <p:nvSpPr>
            <p:cNvPr id="62" name="rc62"/>
            <p:cNvSpPr/>
            <p:nvPr/>
          </p:nvSpPr>
          <p:spPr>
            <a:xfrm>
              <a:off x="6094049" y="3278490"/>
              <a:ext cx="239888" cy="61113"/>
            </a:xfrm>
            <a:prstGeom prst="rect">
              <a:avLst/>
            </a:prstGeom>
            <a:solidFill>
              <a:srgbClr val="1CABE2">
                <a:alpha val="100000"/>
              </a:srgbClr>
            </a:solidFill>
          </p:spPr>
          <p:txBody>
            <a:bodyPr/>
            <a:lstStyle/>
            <a:p/>
          </p:txBody>
        </p:sp>
        <p:sp>
          <p:nvSpPr>
            <p:cNvPr id="63" name="rc63"/>
            <p:cNvSpPr/>
            <p:nvPr/>
          </p:nvSpPr>
          <p:spPr>
            <a:xfrm>
              <a:off x="6360593" y="3374862"/>
              <a:ext cx="239888" cy="933159"/>
            </a:xfrm>
            <a:prstGeom prst="rect">
              <a:avLst/>
            </a:prstGeom>
            <a:solidFill>
              <a:srgbClr val="80BD41">
                <a:alpha val="100000"/>
              </a:srgbClr>
            </a:solidFill>
          </p:spPr>
          <p:txBody>
            <a:bodyPr/>
            <a:lstStyle/>
            <a:p/>
          </p:txBody>
        </p:sp>
        <p:sp>
          <p:nvSpPr>
            <p:cNvPr id="64" name="rc64"/>
            <p:cNvSpPr/>
            <p:nvPr/>
          </p:nvSpPr>
          <p:spPr>
            <a:xfrm>
              <a:off x="6360593" y="3283191"/>
              <a:ext cx="239888" cy="91670"/>
            </a:xfrm>
            <a:prstGeom prst="rect">
              <a:avLst/>
            </a:prstGeom>
            <a:solidFill>
              <a:srgbClr val="1CABE2">
                <a:alpha val="100000"/>
              </a:srgbClr>
            </a:solidFill>
          </p:spPr>
          <p:txBody>
            <a:bodyPr/>
            <a:lstStyle/>
            <a:p/>
          </p:txBody>
        </p:sp>
        <p:sp>
          <p:nvSpPr>
            <p:cNvPr id="65" name="rc65"/>
            <p:cNvSpPr/>
            <p:nvPr/>
          </p:nvSpPr>
          <p:spPr>
            <a:xfrm>
              <a:off x="6627136" y="3316098"/>
              <a:ext cx="239888" cy="991922"/>
            </a:xfrm>
            <a:prstGeom prst="rect">
              <a:avLst/>
            </a:prstGeom>
            <a:solidFill>
              <a:srgbClr val="80BD41">
                <a:alpha val="100000"/>
              </a:srgbClr>
            </a:solidFill>
          </p:spPr>
          <p:txBody>
            <a:bodyPr/>
            <a:lstStyle/>
            <a:p/>
          </p:txBody>
        </p:sp>
        <p:sp>
          <p:nvSpPr>
            <p:cNvPr id="66" name="rc66"/>
            <p:cNvSpPr/>
            <p:nvPr/>
          </p:nvSpPr>
          <p:spPr>
            <a:xfrm>
              <a:off x="6627136" y="3285542"/>
              <a:ext cx="239888" cy="30556"/>
            </a:xfrm>
            <a:prstGeom prst="rect">
              <a:avLst/>
            </a:prstGeom>
            <a:solidFill>
              <a:srgbClr val="1CABE2">
                <a:alpha val="100000"/>
              </a:srgbClr>
            </a:solidFill>
          </p:spPr>
          <p:txBody>
            <a:bodyPr/>
            <a:lstStyle/>
            <a:p/>
          </p:txBody>
        </p:sp>
        <p:sp>
          <p:nvSpPr>
            <p:cNvPr id="67" name="rc67"/>
            <p:cNvSpPr/>
            <p:nvPr/>
          </p:nvSpPr>
          <p:spPr>
            <a:xfrm>
              <a:off x="6893679" y="3381913"/>
              <a:ext cx="239888" cy="926107"/>
            </a:xfrm>
            <a:prstGeom prst="rect">
              <a:avLst/>
            </a:prstGeom>
            <a:solidFill>
              <a:srgbClr val="80BD41">
                <a:alpha val="100000"/>
              </a:srgbClr>
            </a:solidFill>
          </p:spPr>
          <p:txBody>
            <a:bodyPr/>
            <a:lstStyle/>
            <a:p/>
          </p:txBody>
        </p:sp>
        <p:sp>
          <p:nvSpPr>
            <p:cNvPr id="68" name="rc68"/>
            <p:cNvSpPr/>
            <p:nvPr/>
          </p:nvSpPr>
          <p:spPr>
            <a:xfrm>
              <a:off x="6893679" y="3290243"/>
              <a:ext cx="239888" cy="91670"/>
            </a:xfrm>
            <a:prstGeom prst="rect">
              <a:avLst/>
            </a:prstGeom>
            <a:solidFill>
              <a:srgbClr val="1CABE2">
                <a:alpha val="100000"/>
              </a:srgbClr>
            </a:solidFill>
          </p:spPr>
          <p:txBody>
            <a:bodyPr/>
            <a:lstStyle/>
            <a:p/>
          </p:txBody>
        </p:sp>
        <p:sp>
          <p:nvSpPr>
            <p:cNvPr id="69" name="rc69"/>
            <p:cNvSpPr/>
            <p:nvPr/>
          </p:nvSpPr>
          <p:spPr>
            <a:xfrm>
              <a:off x="7160222" y="3316098"/>
              <a:ext cx="239888" cy="991922"/>
            </a:xfrm>
            <a:prstGeom prst="rect">
              <a:avLst/>
            </a:prstGeom>
            <a:solidFill>
              <a:srgbClr val="80BD41">
                <a:alpha val="100000"/>
              </a:srgbClr>
            </a:solidFill>
          </p:spPr>
          <p:txBody>
            <a:bodyPr/>
            <a:lstStyle/>
            <a:p/>
          </p:txBody>
        </p:sp>
        <p:sp>
          <p:nvSpPr>
            <p:cNvPr id="70" name="rc70"/>
            <p:cNvSpPr/>
            <p:nvPr/>
          </p:nvSpPr>
          <p:spPr>
            <a:xfrm>
              <a:off x="7160222" y="3294944"/>
              <a:ext cx="239888" cy="21154"/>
            </a:xfrm>
            <a:prstGeom prst="rect">
              <a:avLst/>
            </a:prstGeom>
            <a:solidFill>
              <a:srgbClr val="1CABE2">
                <a:alpha val="100000"/>
              </a:srgbClr>
            </a:solidFill>
          </p:spPr>
          <p:txBody>
            <a:bodyPr/>
            <a:lstStyle/>
            <a:p/>
          </p:txBody>
        </p:sp>
        <p:sp>
          <p:nvSpPr>
            <p:cNvPr id="71" name="rc71"/>
            <p:cNvSpPr/>
            <p:nvPr/>
          </p:nvSpPr>
          <p:spPr>
            <a:xfrm>
              <a:off x="7426765" y="3309047"/>
              <a:ext cx="239888" cy="998974"/>
            </a:xfrm>
            <a:prstGeom prst="rect">
              <a:avLst/>
            </a:prstGeom>
            <a:solidFill>
              <a:srgbClr val="80BD41">
                <a:alpha val="100000"/>
              </a:srgbClr>
            </a:solidFill>
          </p:spPr>
          <p:txBody>
            <a:bodyPr/>
            <a:lstStyle/>
            <a:p/>
          </p:txBody>
        </p:sp>
        <p:sp>
          <p:nvSpPr>
            <p:cNvPr id="72" name="rc72"/>
            <p:cNvSpPr/>
            <p:nvPr/>
          </p:nvSpPr>
          <p:spPr>
            <a:xfrm>
              <a:off x="7426765" y="3299645"/>
              <a:ext cx="239888" cy="9402"/>
            </a:xfrm>
            <a:prstGeom prst="rect">
              <a:avLst/>
            </a:prstGeom>
            <a:solidFill>
              <a:srgbClr val="1CABE2">
                <a:alpha val="100000"/>
              </a:srgbClr>
            </a:solidFill>
          </p:spPr>
          <p:txBody>
            <a:bodyPr/>
            <a:lstStyle/>
            <a:p/>
          </p:txBody>
        </p:sp>
        <p:sp>
          <p:nvSpPr>
            <p:cNvPr id="73" name="rc73"/>
            <p:cNvSpPr/>
            <p:nvPr/>
          </p:nvSpPr>
          <p:spPr>
            <a:xfrm>
              <a:off x="7693308" y="3316098"/>
              <a:ext cx="239888" cy="991922"/>
            </a:xfrm>
            <a:prstGeom prst="rect">
              <a:avLst/>
            </a:prstGeom>
            <a:solidFill>
              <a:srgbClr val="80BD41">
                <a:alpha val="100000"/>
              </a:srgbClr>
            </a:solidFill>
          </p:spPr>
          <p:txBody>
            <a:bodyPr/>
            <a:lstStyle/>
            <a:p/>
          </p:txBody>
        </p:sp>
        <p:sp>
          <p:nvSpPr>
            <p:cNvPr id="74" name="rc74"/>
            <p:cNvSpPr/>
            <p:nvPr/>
          </p:nvSpPr>
          <p:spPr>
            <a:xfrm>
              <a:off x="7693308" y="3294944"/>
              <a:ext cx="239888" cy="21154"/>
            </a:xfrm>
            <a:prstGeom prst="rect">
              <a:avLst/>
            </a:prstGeom>
            <a:solidFill>
              <a:srgbClr val="1CABE2">
                <a:alpha val="100000"/>
              </a:srgbClr>
            </a:solidFill>
          </p:spPr>
          <p:txBody>
            <a:bodyPr/>
            <a:lstStyle/>
            <a:p/>
          </p:txBody>
        </p:sp>
        <p:sp>
          <p:nvSpPr>
            <p:cNvPr id="75" name="rc75"/>
            <p:cNvSpPr/>
            <p:nvPr/>
          </p:nvSpPr>
          <p:spPr>
            <a:xfrm>
              <a:off x="7959851" y="3316098"/>
              <a:ext cx="239888" cy="991922"/>
            </a:xfrm>
            <a:prstGeom prst="rect">
              <a:avLst/>
            </a:prstGeom>
            <a:solidFill>
              <a:srgbClr val="80BD41">
                <a:alpha val="100000"/>
              </a:srgbClr>
            </a:solidFill>
          </p:spPr>
          <p:txBody>
            <a:bodyPr/>
            <a:lstStyle/>
            <a:p/>
          </p:txBody>
        </p:sp>
        <p:sp>
          <p:nvSpPr>
            <p:cNvPr id="76" name="rc76"/>
            <p:cNvSpPr/>
            <p:nvPr/>
          </p:nvSpPr>
          <p:spPr>
            <a:xfrm>
              <a:off x="7959851" y="3306696"/>
              <a:ext cx="239888" cy="9402"/>
            </a:xfrm>
            <a:prstGeom prst="rect">
              <a:avLst/>
            </a:prstGeom>
            <a:solidFill>
              <a:srgbClr val="1CABE2">
                <a:alpha val="100000"/>
              </a:srgbClr>
            </a:solidFill>
          </p:spPr>
          <p:txBody>
            <a:bodyPr/>
            <a:lstStyle/>
            <a:p/>
          </p:txBody>
        </p:sp>
        <p:sp>
          <p:nvSpPr>
            <p:cNvPr id="77" name="pl77"/>
            <p:cNvSpPr/>
            <p:nvPr/>
          </p:nvSpPr>
          <p:spPr>
            <a:xfrm>
              <a:off x="1416218" y="2095023"/>
              <a:ext cx="6663577" cy="178828"/>
            </a:xfrm>
            <a:custGeom>
              <a:avLst/>
              <a:pathLst>
                <a:path w="6663577" h="178828">
                  <a:moveTo>
                    <a:pt x="0" y="0"/>
                  </a:moveTo>
                  <a:lnTo>
                    <a:pt x="266543" y="0"/>
                  </a:lnTo>
                  <a:lnTo>
                    <a:pt x="533086" y="0"/>
                  </a:lnTo>
                  <a:lnTo>
                    <a:pt x="799629" y="0"/>
                  </a:lnTo>
                  <a:lnTo>
                    <a:pt x="1066172" y="0"/>
                  </a:lnTo>
                  <a:lnTo>
                    <a:pt x="1332715" y="0"/>
                  </a:lnTo>
                  <a:lnTo>
                    <a:pt x="1599258" y="89414"/>
                  </a:lnTo>
                  <a:lnTo>
                    <a:pt x="1865801" y="22353"/>
                  </a:lnTo>
                  <a:lnTo>
                    <a:pt x="2132344" y="0"/>
                  </a:lnTo>
                  <a:lnTo>
                    <a:pt x="2398888" y="0"/>
                  </a:lnTo>
                  <a:lnTo>
                    <a:pt x="2665431" y="0"/>
                  </a:lnTo>
                  <a:lnTo>
                    <a:pt x="2931974" y="0"/>
                  </a:lnTo>
                  <a:lnTo>
                    <a:pt x="3198517" y="0"/>
                  </a:lnTo>
                  <a:lnTo>
                    <a:pt x="3465060" y="0"/>
                  </a:lnTo>
                  <a:lnTo>
                    <a:pt x="3731603" y="67060"/>
                  </a:lnTo>
                  <a:lnTo>
                    <a:pt x="3998146" y="0"/>
                  </a:lnTo>
                  <a:lnTo>
                    <a:pt x="4264689" y="89414"/>
                  </a:lnTo>
                  <a:lnTo>
                    <a:pt x="4531233" y="22353"/>
                  </a:lnTo>
                  <a:lnTo>
                    <a:pt x="4797776" y="111767"/>
                  </a:lnTo>
                  <a:lnTo>
                    <a:pt x="5064319" y="178828"/>
                  </a:lnTo>
                  <a:lnTo>
                    <a:pt x="5330862" y="44707"/>
                  </a:lnTo>
                  <a:lnTo>
                    <a:pt x="5597405" y="178828"/>
                  </a:lnTo>
                  <a:lnTo>
                    <a:pt x="5863948" y="22353"/>
                  </a:lnTo>
                  <a:lnTo>
                    <a:pt x="6130491" y="0"/>
                  </a:lnTo>
                  <a:lnTo>
                    <a:pt x="6397034" y="22353"/>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0915" y="2875796"/>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0" name="tx90"/>
            <p:cNvSpPr/>
            <p:nvPr/>
          </p:nvSpPr>
          <p:spPr>
            <a:xfrm>
              <a:off x="2683631" y="2889900"/>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1" name="tx91"/>
            <p:cNvSpPr/>
            <p:nvPr/>
          </p:nvSpPr>
          <p:spPr>
            <a:xfrm>
              <a:off x="4016347" y="292862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2" name="tx92"/>
            <p:cNvSpPr/>
            <p:nvPr/>
          </p:nvSpPr>
          <p:spPr>
            <a:xfrm>
              <a:off x="5349062" y="30438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3" name="tx93"/>
            <p:cNvSpPr/>
            <p:nvPr/>
          </p:nvSpPr>
          <p:spPr>
            <a:xfrm>
              <a:off x="6415235" y="314868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4" name="tx94"/>
            <p:cNvSpPr/>
            <p:nvPr/>
          </p:nvSpPr>
          <p:spPr>
            <a:xfrm>
              <a:off x="6681778" y="314868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5" name="tx95"/>
            <p:cNvSpPr/>
            <p:nvPr/>
          </p:nvSpPr>
          <p:spPr>
            <a:xfrm>
              <a:off x="6948321" y="31542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6" name="tx96"/>
            <p:cNvSpPr/>
            <p:nvPr/>
          </p:nvSpPr>
          <p:spPr>
            <a:xfrm>
              <a:off x="7214864" y="31589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7" name="tx97"/>
            <p:cNvSpPr/>
            <p:nvPr/>
          </p:nvSpPr>
          <p:spPr>
            <a:xfrm>
              <a:off x="7481407" y="31636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8" name="tx98"/>
            <p:cNvSpPr/>
            <p:nvPr/>
          </p:nvSpPr>
          <p:spPr>
            <a:xfrm>
              <a:off x="7747950" y="31613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9" name="tx99"/>
            <p:cNvSpPr/>
            <p:nvPr/>
          </p:nvSpPr>
          <p:spPr>
            <a:xfrm>
              <a:off x="8014493" y="31707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63247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2" name="tx112"/>
            <p:cNvSpPr/>
            <p:nvPr/>
          </p:nvSpPr>
          <p:spPr>
            <a:xfrm>
              <a:off x="1362659" y="29836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83631" y="363743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4" name="tx114"/>
            <p:cNvSpPr/>
            <p:nvPr/>
          </p:nvSpPr>
          <p:spPr>
            <a:xfrm>
              <a:off x="2695375" y="29954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6571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6" name="tx116"/>
            <p:cNvSpPr/>
            <p:nvPr/>
          </p:nvSpPr>
          <p:spPr>
            <a:xfrm>
              <a:off x="4028090" y="30365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49062" y="37135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8" name="tx118"/>
            <p:cNvSpPr/>
            <p:nvPr/>
          </p:nvSpPr>
          <p:spPr>
            <a:xfrm>
              <a:off x="5360806" y="31493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54411" y="380781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0" name="tx120"/>
            <p:cNvSpPr/>
            <p:nvPr/>
          </p:nvSpPr>
          <p:spPr>
            <a:xfrm>
              <a:off x="6426979" y="32951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7781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2" name="tx122"/>
            <p:cNvSpPr/>
            <p:nvPr/>
          </p:nvSpPr>
          <p:spPr>
            <a:xfrm>
              <a:off x="6693522" y="32669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8098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4" name="tx124"/>
            <p:cNvSpPr/>
            <p:nvPr/>
          </p:nvSpPr>
          <p:spPr>
            <a:xfrm>
              <a:off x="6960065" y="33021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7781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6" name="tx126"/>
            <p:cNvSpPr/>
            <p:nvPr/>
          </p:nvSpPr>
          <p:spPr>
            <a:xfrm>
              <a:off x="7226608" y="32716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81407" y="37746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8" name="tx128"/>
            <p:cNvSpPr/>
            <p:nvPr/>
          </p:nvSpPr>
          <p:spPr>
            <a:xfrm>
              <a:off x="7493151" y="32704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7781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30" name="tx130"/>
            <p:cNvSpPr/>
            <p:nvPr/>
          </p:nvSpPr>
          <p:spPr>
            <a:xfrm>
              <a:off x="7759694" y="32716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7781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32" name="tx132"/>
            <p:cNvSpPr/>
            <p:nvPr/>
          </p:nvSpPr>
          <p:spPr>
            <a:xfrm>
              <a:off x="8026237" y="32774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4" name="tx134"/>
            <p:cNvSpPr/>
            <p:nvPr/>
          </p:nvSpPr>
          <p:spPr>
            <a:xfrm>
              <a:off x="694268" y="366827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694268" y="308064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694268" y="2494716"/>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16573" y="1905379"/>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2000-2025</a:t>
              </a:r>
            </a:p>
          </p:txBody>
        </p:sp>
        <p:sp>
          <p:nvSpPr>
            <p:cNvPr id="164" name="pl164"/>
            <p:cNvSpPr/>
            <p:nvPr/>
          </p:nvSpPr>
          <p:spPr>
            <a:xfrm>
              <a:off x="20502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582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661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5741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0821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042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312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201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281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5986623" cy="129091"/>
            </a:xfrm>
            <a:prstGeom prst="rect">
              <a:avLst/>
            </a:prstGeom>
            <a:solidFill>
              <a:srgbClr val="80BD41">
                <a:alpha val="100000"/>
              </a:srgbClr>
            </a:solidFill>
          </p:spPr>
          <p:txBody>
            <a:bodyPr/>
            <a:lstStyle/>
            <a:p/>
          </p:txBody>
        </p:sp>
        <p:sp>
          <p:nvSpPr>
            <p:cNvPr id="178" name="rc178"/>
            <p:cNvSpPr/>
            <p:nvPr/>
          </p:nvSpPr>
          <p:spPr>
            <a:xfrm>
              <a:off x="7282897" y="5954972"/>
              <a:ext cx="588106" cy="129091"/>
            </a:xfrm>
            <a:prstGeom prst="rect">
              <a:avLst/>
            </a:prstGeom>
            <a:solidFill>
              <a:srgbClr val="1CABE2">
                <a:alpha val="100000"/>
              </a:srgbClr>
            </a:solidFill>
          </p:spPr>
          <p:txBody>
            <a:bodyPr/>
            <a:lstStyle/>
            <a:p/>
          </p:txBody>
        </p:sp>
        <p:sp>
          <p:nvSpPr>
            <p:cNvPr id="179" name="rc179"/>
            <p:cNvSpPr/>
            <p:nvPr/>
          </p:nvSpPr>
          <p:spPr>
            <a:xfrm>
              <a:off x="1296273" y="5793607"/>
              <a:ext cx="6363615" cy="129091"/>
            </a:xfrm>
            <a:prstGeom prst="rect">
              <a:avLst/>
            </a:prstGeom>
            <a:solidFill>
              <a:srgbClr val="80BD41">
                <a:alpha val="100000"/>
              </a:srgbClr>
            </a:solidFill>
          </p:spPr>
          <p:txBody>
            <a:bodyPr/>
            <a:lstStyle/>
            <a:p/>
          </p:txBody>
        </p:sp>
        <p:sp>
          <p:nvSpPr>
            <p:cNvPr id="180" name="rc180"/>
            <p:cNvSpPr/>
            <p:nvPr/>
          </p:nvSpPr>
          <p:spPr>
            <a:xfrm>
              <a:off x="7659888" y="5793607"/>
              <a:ext cx="135716" cy="129091"/>
            </a:xfrm>
            <a:prstGeom prst="rect">
              <a:avLst/>
            </a:prstGeom>
            <a:solidFill>
              <a:srgbClr val="1CABE2">
                <a:alpha val="100000"/>
              </a:srgbClr>
            </a:solidFill>
          </p:spPr>
          <p:txBody>
            <a:bodyPr/>
            <a:lstStyle/>
            <a:p/>
          </p:txBody>
        </p:sp>
        <p:sp>
          <p:nvSpPr>
            <p:cNvPr id="181" name="rc181"/>
            <p:cNvSpPr/>
            <p:nvPr/>
          </p:nvSpPr>
          <p:spPr>
            <a:xfrm>
              <a:off x="1296273" y="5632243"/>
              <a:ext cx="6363615" cy="129091"/>
            </a:xfrm>
            <a:prstGeom prst="rect">
              <a:avLst/>
            </a:prstGeom>
            <a:solidFill>
              <a:srgbClr val="80BD41">
                <a:alpha val="100000"/>
              </a:srgbClr>
            </a:solidFill>
          </p:spPr>
          <p:txBody>
            <a:bodyPr/>
            <a:lstStyle/>
            <a:p/>
          </p:txBody>
        </p:sp>
        <p:sp>
          <p:nvSpPr>
            <p:cNvPr id="182" name="rc182"/>
            <p:cNvSpPr/>
            <p:nvPr/>
          </p:nvSpPr>
          <p:spPr>
            <a:xfrm>
              <a:off x="7659888" y="5632243"/>
              <a:ext cx="60318" cy="129091"/>
            </a:xfrm>
            <a:prstGeom prst="rect">
              <a:avLst/>
            </a:prstGeom>
            <a:solidFill>
              <a:srgbClr val="1CABE2">
                <a:alpha val="100000"/>
              </a:srgbClr>
            </a:solidFill>
          </p:spPr>
          <p:txBody>
            <a:bodyPr/>
            <a:lstStyle/>
            <a:p/>
          </p:txBody>
        </p:sp>
        <p:sp>
          <p:nvSpPr>
            <p:cNvPr id="183" name="tx183"/>
            <p:cNvSpPr/>
            <p:nvPr/>
          </p:nvSpPr>
          <p:spPr>
            <a:xfrm>
              <a:off x="8119368" y="597813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4" name="tx184"/>
            <p:cNvSpPr/>
            <p:nvPr/>
          </p:nvSpPr>
          <p:spPr>
            <a:xfrm>
              <a:off x="8024366" y="581496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85" name="tx185"/>
            <p:cNvSpPr/>
            <p:nvPr/>
          </p:nvSpPr>
          <p:spPr>
            <a:xfrm>
              <a:off x="7961032"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86" name="tx186"/>
            <p:cNvSpPr/>
            <p:nvPr/>
          </p:nvSpPr>
          <p:spPr>
            <a:xfrm>
              <a:off x="4259440" y="59807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7" name="tx187"/>
            <p:cNvSpPr/>
            <p:nvPr/>
          </p:nvSpPr>
          <p:spPr>
            <a:xfrm>
              <a:off x="7515152"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402732"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9" name="tx189"/>
            <p:cNvSpPr/>
            <p:nvPr/>
          </p:nvSpPr>
          <p:spPr>
            <a:xfrm>
              <a:off x="766594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402732"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91" name="tx191"/>
            <p:cNvSpPr/>
            <p:nvPr/>
          </p:nvSpPr>
          <p:spPr>
            <a:xfrm>
              <a:off x="762824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765392"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7" name="tx197"/>
            <p:cNvSpPr/>
            <p:nvPr/>
          </p:nvSpPr>
          <p:spPr>
            <a:xfrm>
              <a:off x="427335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781323"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9" name="tx199"/>
            <p:cNvSpPr/>
            <p:nvPr/>
          </p:nvSpPr>
          <p:spPr>
            <a:xfrm>
              <a:off x="7289289"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(91%).
The number of children vaccinated with DTP1 increased 6%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Bahamas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49941"/>
            </a:xfrm>
            <a:custGeom>
              <a:avLst/>
              <a:pathLst>
                <a:path w="3397293" h="349941">
                  <a:moveTo>
                    <a:pt x="0" y="0"/>
                  </a:moveTo>
                  <a:lnTo>
                    <a:pt x="135891" y="0"/>
                  </a:lnTo>
                  <a:lnTo>
                    <a:pt x="271783" y="109356"/>
                  </a:lnTo>
                  <a:lnTo>
                    <a:pt x="407675" y="153099"/>
                  </a:lnTo>
                  <a:lnTo>
                    <a:pt x="543566" y="131228"/>
                  </a:lnTo>
                  <a:lnTo>
                    <a:pt x="679458" y="131228"/>
                  </a:lnTo>
                  <a:lnTo>
                    <a:pt x="815350" y="87485"/>
                  </a:lnTo>
                  <a:lnTo>
                    <a:pt x="951242" y="87485"/>
                  </a:lnTo>
                  <a:lnTo>
                    <a:pt x="1087133" y="131228"/>
                  </a:lnTo>
                  <a:lnTo>
                    <a:pt x="1223025" y="65614"/>
                  </a:lnTo>
                  <a:lnTo>
                    <a:pt x="1358917" y="0"/>
                  </a:lnTo>
                  <a:lnTo>
                    <a:pt x="1494809" y="21871"/>
                  </a:lnTo>
                  <a:lnTo>
                    <a:pt x="1630700" y="21871"/>
                  </a:lnTo>
                  <a:lnTo>
                    <a:pt x="1766592" y="43742"/>
                  </a:lnTo>
                  <a:lnTo>
                    <a:pt x="1902484" y="65614"/>
                  </a:lnTo>
                  <a:lnTo>
                    <a:pt x="2038375" y="87485"/>
                  </a:lnTo>
                  <a:lnTo>
                    <a:pt x="2174267" y="109356"/>
                  </a:lnTo>
                  <a:lnTo>
                    <a:pt x="2310159" y="109356"/>
                  </a:lnTo>
                  <a:lnTo>
                    <a:pt x="2446051" y="196842"/>
                  </a:lnTo>
                  <a:lnTo>
                    <a:pt x="2581942" y="218713"/>
                  </a:lnTo>
                  <a:lnTo>
                    <a:pt x="2717834" y="349941"/>
                  </a:lnTo>
                  <a:lnTo>
                    <a:pt x="2853726" y="284327"/>
                  </a:lnTo>
                  <a:lnTo>
                    <a:pt x="2989618" y="262456"/>
                  </a:lnTo>
                  <a:lnTo>
                    <a:pt x="3125509" y="262456"/>
                  </a:lnTo>
                  <a:lnTo>
                    <a:pt x="3261401" y="196842"/>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49941"/>
            </a:xfrm>
            <a:custGeom>
              <a:avLst/>
              <a:pathLst>
                <a:path w="3397293" h="349941">
                  <a:moveTo>
                    <a:pt x="0" y="0"/>
                  </a:moveTo>
                  <a:lnTo>
                    <a:pt x="135891" y="0"/>
                  </a:lnTo>
                  <a:lnTo>
                    <a:pt x="271783" y="109356"/>
                  </a:lnTo>
                  <a:lnTo>
                    <a:pt x="407675" y="153099"/>
                  </a:lnTo>
                  <a:lnTo>
                    <a:pt x="543566" y="131228"/>
                  </a:lnTo>
                  <a:lnTo>
                    <a:pt x="679458" y="131228"/>
                  </a:lnTo>
                  <a:lnTo>
                    <a:pt x="815350" y="87485"/>
                  </a:lnTo>
                  <a:lnTo>
                    <a:pt x="951242" y="87485"/>
                  </a:lnTo>
                  <a:lnTo>
                    <a:pt x="1087133" y="131228"/>
                  </a:lnTo>
                  <a:lnTo>
                    <a:pt x="1223025" y="65614"/>
                  </a:lnTo>
                  <a:lnTo>
                    <a:pt x="1358917" y="0"/>
                  </a:lnTo>
                  <a:lnTo>
                    <a:pt x="1494809" y="21871"/>
                  </a:lnTo>
                  <a:lnTo>
                    <a:pt x="1630700" y="21871"/>
                  </a:lnTo>
                  <a:lnTo>
                    <a:pt x="1766592" y="43742"/>
                  </a:lnTo>
                  <a:lnTo>
                    <a:pt x="1902484" y="65614"/>
                  </a:lnTo>
                  <a:lnTo>
                    <a:pt x="2038375" y="87485"/>
                  </a:lnTo>
                  <a:lnTo>
                    <a:pt x="2174267" y="109356"/>
                  </a:lnTo>
                  <a:lnTo>
                    <a:pt x="2310159" y="109356"/>
                  </a:lnTo>
                  <a:lnTo>
                    <a:pt x="2446051" y="196842"/>
                  </a:lnTo>
                  <a:lnTo>
                    <a:pt x="2581942" y="218713"/>
                  </a:lnTo>
                  <a:lnTo>
                    <a:pt x="2717834" y="349941"/>
                  </a:lnTo>
                  <a:lnTo>
                    <a:pt x="2853726" y="284327"/>
                  </a:lnTo>
                  <a:lnTo>
                    <a:pt x="2989618" y="262456"/>
                  </a:lnTo>
                  <a:lnTo>
                    <a:pt x="3125509" y="262456"/>
                  </a:lnTo>
                  <a:lnTo>
                    <a:pt x="3261401" y="196842"/>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49941"/>
            </a:xfrm>
            <a:custGeom>
              <a:avLst/>
              <a:pathLst>
                <a:path w="3397293" h="349941">
                  <a:moveTo>
                    <a:pt x="0" y="0"/>
                  </a:moveTo>
                  <a:lnTo>
                    <a:pt x="135891" y="0"/>
                  </a:lnTo>
                  <a:lnTo>
                    <a:pt x="271783" y="109356"/>
                  </a:lnTo>
                  <a:lnTo>
                    <a:pt x="407675" y="153099"/>
                  </a:lnTo>
                  <a:lnTo>
                    <a:pt x="543566" y="131228"/>
                  </a:lnTo>
                  <a:lnTo>
                    <a:pt x="679458" y="131228"/>
                  </a:lnTo>
                  <a:lnTo>
                    <a:pt x="815350" y="87485"/>
                  </a:lnTo>
                  <a:lnTo>
                    <a:pt x="951242" y="87485"/>
                  </a:lnTo>
                  <a:lnTo>
                    <a:pt x="1087133" y="131228"/>
                  </a:lnTo>
                  <a:lnTo>
                    <a:pt x="1223025" y="65614"/>
                  </a:lnTo>
                  <a:lnTo>
                    <a:pt x="1358917" y="0"/>
                  </a:lnTo>
                  <a:lnTo>
                    <a:pt x="1494809" y="21871"/>
                  </a:lnTo>
                  <a:lnTo>
                    <a:pt x="1630700" y="21871"/>
                  </a:lnTo>
                  <a:lnTo>
                    <a:pt x="1766592" y="43742"/>
                  </a:lnTo>
                  <a:lnTo>
                    <a:pt x="1902484" y="65614"/>
                  </a:lnTo>
                  <a:lnTo>
                    <a:pt x="2038375" y="87485"/>
                  </a:lnTo>
                  <a:lnTo>
                    <a:pt x="2174267" y="109356"/>
                  </a:lnTo>
                  <a:lnTo>
                    <a:pt x="2310159" y="109356"/>
                  </a:lnTo>
                  <a:lnTo>
                    <a:pt x="2446051" y="196842"/>
                  </a:lnTo>
                  <a:lnTo>
                    <a:pt x="2581942" y="218713"/>
                  </a:lnTo>
                  <a:lnTo>
                    <a:pt x="2717834" y="349941"/>
                  </a:lnTo>
                  <a:lnTo>
                    <a:pt x="2853726" y="284327"/>
                  </a:lnTo>
                  <a:lnTo>
                    <a:pt x="2989618" y="262456"/>
                  </a:lnTo>
                  <a:lnTo>
                    <a:pt x="3125509" y="262456"/>
                  </a:lnTo>
                  <a:lnTo>
                    <a:pt x="3261401" y="196842"/>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07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07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177" y="4990743"/>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60" name="tx60"/>
            <p:cNvSpPr/>
            <p:nvPr/>
          </p:nvSpPr>
          <p:spPr>
            <a:xfrm>
              <a:off x="28709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4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9188" y="1405107"/>
              <a:ext cx="26008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Bahamas,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09279"/>
              <a:ext cx="3397293" cy="966943"/>
            </a:xfrm>
            <a:custGeom>
              <a:avLst/>
              <a:pathLst>
                <a:path w="3397293" h="966943">
                  <a:moveTo>
                    <a:pt x="0" y="0"/>
                  </a:moveTo>
                  <a:lnTo>
                    <a:pt x="135891" y="0"/>
                  </a:lnTo>
                  <a:lnTo>
                    <a:pt x="271783" y="302169"/>
                  </a:lnTo>
                  <a:lnTo>
                    <a:pt x="407675" y="423037"/>
                  </a:lnTo>
                  <a:lnTo>
                    <a:pt x="543566" y="362603"/>
                  </a:lnTo>
                  <a:lnTo>
                    <a:pt x="679458" y="362603"/>
                  </a:lnTo>
                  <a:lnTo>
                    <a:pt x="815350" y="241735"/>
                  </a:lnTo>
                  <a:lnTo>
                    <a:pt x="951242" y="241735"/>
                  </a:lnTo>
                  <a:lnTo>
                    <a:pt x="1087133" y="362603"/>
                  </a:lnTo>
                  <a:lnTo>
                    <a:pt x="1223025" y="181301"/>
                  </a:lnTo>
                  <a:lnTo>
                    <a:pt x="1358917" y="0"/>
                  </a:lnTo>
                  <a:lnTo>
                    <a:pt x="1494809" y="60433"/>
                  </a:lnTo>
                  <a:lnTo>
                    <a:pt x="1630700" y="60433"/>
                  </a:lnTo>
                  <a:lnTo>
                    <a:pt x="1766592" y="120867"/>
                  </a:lnTo>
                  <a:lnTo>
                    <a:pt x="1902484" y="181301"/>
                  </a:lnTo>
                  <a:lnTo>
                    <a:pt x="2038375" y="241735"/>
                  </a:lnTo>
                  <a:lnTo>
                    <a:pt x="2174267" y="302169"/>
                  </a:lnTo>
                  <a:lnTo>
                    <a:pt x="2310159" y="302169"/>
                  </a:lnTo>
                  <a:lnTo>
                    <a:pt x="2446051" y="543905"/>
                  </a:lnTo>
                  <a:lnTo>
                    <a:pt x="2581942" y="604339"/>
                  </a:lnTo>
                  <a:lnTo>
                    <a:pt x="2717834" y="966943"/>
                  </a:lnTo>
                  <a:lnTo>
                    <a:pt x="2853726" y="785641"/>
                  </a:lnTo>
                  <a:lnTo>
                    <a:pt x="2989618" y="725207"/>
                  </a:lnTo>
                  <a:lnTo>
                    <a:pt x="3125509" y="725207"/>
                  </a:lnTo>
                  <a:lnTo>
                    <a:pt x="3261401" y="543905"/>
                  </a:lnTo>
                  <a:lnTo>
                    <a:pt x="3397293" y="846075"/>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09279"/>
              <a:ext cx="3397293" cy="966943"/>
            </a:xfrm>
            <a:custGeom>
              <a:avLst/>
              <a:pathLst>
                <a:path w="3397293" h="966943">
                  <a:moveTo>
                    <a:pt x="0" y="0"/>
                  </a:moveTo>
                  <a:lnTo>
                    <a:pt x="135891" y="0"/>
                  </a:lnTo>
                  <a:lnTo>
                    <a:pt x="271783" y="302169"/>
                  </a:lnTo>
                  <a:lnTo>
                    <a:pt x="407675" y="423037"/>
                  </a:lnTo>
                  <a:lnTo>
                    <a:pt x="543566" y="362603"/>
                  </a:lnTo>
                  <a:lnTo>
                    <a:pt x="679458" y="362603"/>
                  </a:lnTo>
                  <a:lnTo>
                    <a:pt x="815350" y="241735"/>
                  </a:lnTo>
                  <a:lnTo>
                    <a:pt x="951242" y="241735"/>
                  </a:lnTo>
                  <a:lnTo>
                    <a:pt x="1087133" y="362603"/>
                  </a:lnTo>
                  <a:lnTo>
                    <a:pt x="1223025" y="181301"/>
                  </a:lnTo>
                  <a:lnTo>
                    <a:pt x="1358917" y="0"/>
                  </a:lnTo>
                  <a:lnTo>
                    <a:pt x="1494809" y="60433"/>
                  </a:lnTo>
                  <a:lnTo>
                    <a:pt x="1630700" y="60433"/>
                  </a:lnTo>
                  <a:lnTo>
                    <a:pt x="1766592" y="120867"/>
                  </a:lnTo>
                  <a:lnTo>
                    <a:pt x="1902484" y="181301"/>
                  </a:lnTo>
                  <a:lnTo>
                    <a:pt x="2038375" y="241735"/>
                  </a:lnTo>
                  <a:lnTo>
                    <a:pt x="2174267" y="302169"/>
                  </a:lnTo>
                  <a:lnTo>
                    <a:pt x="2310159" y="302169"/>
                  </a:lnTo>
                  <a:lnTo>
                    <a:pt x="2446051" y="543905"/>
                  </a:lnTo>
                  <a:lnTo>
                    <a:pt x="2581942" y="604339"/>
                  </a:lnTo>
                  <a:lnTo>
                    <a:pt x="2717834" y="966943"/>
                  </a:lnTo>
                  <a:lnTo>
                    <a:pt x="2853726" y="785641"/>
                  </a:lnTo>
                  <a:lnTo>
                    <a:pt x="2989618" y="725207"/>
                  </a:lnTo>
                  <a:lnTo>
                    <a:pt x="3125509" y="725207"/>
                  </a:lnTo>
                  <a:lnTo>
                    <a:pt x="3261401" y="543905"/>
                  </a:lnTo>
                  <a:lnTo>
                    <a:pt x="3397293" y="846075"/>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10414"/>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10414"/>
              <a:ext cx="0" cy="761468"/>
            </a:xfrm>
            <a:custGeom>
              <a:avLst/>
              <a:pathLst>
                <a:path w="0" h="761468">
                  <a:moveTo>
                    <a:pt x="0" y="7614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10414"/>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10414"/>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10414"/>
              <a:ext cx="0" cy="1003204"/>
            </a:xfrm>
            <a:custGeom>
              <a:avLst/>
              <a:pathLst>
                <a:path w="0" h="1003204">
                  <a:moveTo>
                    <a:pt x="0" y="10032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10414"/>
              <a:ext cx="0" cy="942770"/>
            </a:xfrm>
            <a:custGeom>
              <a:avLst/>
              <a:pathLst>
                <a:path w="0" h="942770">
                  <a:moveTo>
                    <a:pt x="0" y="9427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10414"/>
              <a:ext cx="0" cy="1244940"/>
            </a:xfrm>
            <a:custGeom>
              <a:avLst/>
              <a:pathLst>
                <a:path w="0" h="1244940">
                  <a:moveTo>
                    <a:pt x="0" y="124494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09279"/>
              <a:ext cx="3397293" cy="966943"/>
            </a:xfrm>
            <a:custGeom>
              <a:avLst/>
              <a:pathLst>
                <a:path w="3397293" h="966943">
                  <a:moveTo>
                    <a:pt x="0" y="0"/>
                  </a:moveTo>
                  <a:lnTo>
                    <a:pt x="135891" y="0"/>
                  </a:lnTo>
                  <a:lnTo>
                    <a:pt x="271783" y="302169"/>
                  </a:lnTo>
                  <a:lnTo>
                    <a:pt x="407675" y="423037"/>
                  </a:lnTo>
                  <a:lnTo>
                    <a:pt x="543566" y="362603"/>
                  </a:lnTo>
                  <a:lnTo>
                    <a:pt x="679458" y="362603"/>
                  </a:lnTo>
                  <a:lnTo>
                    <a:pt x="815350" y="241735"/>
                  </a:lnTo>
                  <a:lnTo>
                    <a:pt x="951242" y="241735"/>
                  </a:lnTo>
                  <a:lnTo>
                    <a:pt x="1087133" y="362603"/>
                  </a:lnTo>
                  <a:lnTo>
                    <a:pt x="1223025" y="181301"/>
                  </a:lnTo>
                  <a:lnTo>
                    <a:pt x="1358917" y="0"/>
                  </a:lnTo>
                  <a:lnTo>
                    <a:pt x="1494809" y="60433"/>
                  </a:lnTo>
                  <a:lnTo>
                    <a:pt x="1630700" y="60433"/>
                  </a:lnTo>
                  <a:lnTo>
                    <a:pt x="1766592" y="120867"/>
                  </a:lnTo>
                  <a:lnTo>
                    <a:pt x="1902484" y="181301"/>
                  </a:lnTo>
                  <a:lnTo>
                    <a:pt x="2038375" y="241735"/>
                  </a:lnTo>
                  <a:lnTo>
                    <a:pt x="2174267" y="302169"/>
                  </a:lnTo>
                  <a:lnTo>
                    <a:pt x="2310159" y="302169"/>
                  </a:lnTo>
                  <a:lnTo>
                    <a:pt x="2446051" y="543905"/>
                  </a:lnTo>
                  <a:lnTo>
                    <a:pt x="2581942" y="604339"/>
                  </a:lnTo>
                  <a:lnTo>
                    <a:pt x="2717834" y="966943"/>
                  </a:lnTo>
                  <a:lnTo>
                    <a:pt x="2853726" y="785641"/>
                  </a:lnTo>
                  <a:lnTo>
                    <a:pt x="2989618" y="725207"/>
                  </a:lnTo>
                  <a:lnTo>
                    <a:pt x="3125509" y="725207"/>
                  </a:lnTo>
                  <a:lnTo>
                    <a:pt x="3261401" y="543905"/>
                  </a:lnTo>
                  <a:lnTo>
                    <a:pt x="3397293" y="846075"/>
                  </a:lnTo>
                </a:path>
              </a:pathLst>
            </a:custGeom>
            <a:ln w="27101" cap="flat">
              <a:solidFill>
                <a:srgbClr val="0058AB">
                  <a:alpha val="100000"/>
                </a:srgbClr>
              </a:solidFill>
              <a:prstDash val="solid"/>
              <a:round/>
            </a:ln>
          </p:spPr>
          <p:txBody>
            <a:bodyPr/>
            <a:lstStyle/>
            <a:p/>
          </p:txBody>
        </p:sp>
        <p:sp>
          <p:nvSpPr>
            <p:cNvPr id="92" name="tx92"/>
            <p:cNvSpPr/>
            <p:nvPr/>
          </p:nvSpPr>
          <p:spPr>
            <a:xfrm>
              <a:off x="5377374" y="21458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86977" y="21474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36291" y="21458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7445895" y="21458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989462" y="21458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471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14744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717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17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05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30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8876" y="4990743"/>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118" name="tx118"/>
            <p:cNvSpPr/>
            <p:nvPr/>
          </p:nvSpPr>
          <p:spPr>
            <a:xfrm>
              <a:off x="71876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014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629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7545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0461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087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003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918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5488309" cy="114824"/>
            </a:xfrm>
            <a:prstGeom prst="rect">
              <a:avLst/>
            </a:prstGeom>
            <a:solidFill>
              <a:srgbClr val="1CABE2">
                <a:alpha val="80000"/>
              </a:srgbClr>
            </a:solidFill>
          </p:spPr>
          <p:txBody>
            <a:bodyPr/>
            <a:lstStyle/>
            <a:p/>
          </p:txBody>
        </p:sp>
        <p:sp>
          <p:nvSpPr>
            <p:cNvPr id="132" name="rc132"/>
            <p:cNvSpPr/>
            <p:nvPr/>
          </p:nvSpPr>
          <p:spPr>
            <a:xfrm>
              <a:off x="1317178" y="5743865"/>
              <a:ext cx="4926874"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37566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566723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795880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Bahamas (85%) was the same as the global average and 2 percentage points higher than the average across all LACR countries (83%).
National DTP3 coverage was 4 percentage points lower than in 2019 (89%).
The number of un- and undervaccinated children increased (ie. worsened) compared to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Bahamas DTP3 coverage was 85% - this is 4 percentage points lower than in 2019 and the same as the global average.</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Bahamas ranked number 13 out of 33 countries for lowest DTP3 coverage (based on tied ranks).
Bahamas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Bahamas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96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49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001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354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72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25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7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530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78620"/>
              <a:ext cx="239888" cy="1233389"/>
            </a:xfrm>
            <a:prstGeom prst="rect">
              <a:avLst/>
            </a:prstGeom>
            <a:solidFill>
              <a:srgbClr val="80BD41">
                <a:alpha val="100000"/>
              </a:srgbClr>
            </a:solidFill>
          </p:spPr>
          <p:txBody>
            <a:bodyPr/>
            <a:lstStyle/>
            <a:p/>
          </p:txBody>
        </p:sp>
        <p:sp>
          <p:nvSpPr>
            <p:cNvPr id="26" name="rc26"/>
            <p:cNvSpPr/>
            <p:nvPr/>
          </p:nvSpPr>
          <p:spPr>
            <a:xfrm>
              <a:off x="1296273" y="2965066"/>
              <a:ext cx="239888" cy="13553"/>
            </a:xfrm>
            <a:prstGeom prst="rect">
              <a:avLst/>
            </a:prstGeom>
            <a:solidFill>
              <a:srgbClr val="1CABE2">
                <a:alpha val="100000"/>
              </a:srgbClr>
            </a:solidFill>
          </p:spPr>
          <p:txBody>
            <a:bodyPr/>
            <a:lstStyle/>
            <a:p/>
          </p:txBody>
        </p:sp>
        <p:sp>
          <p:nvSpPr>
            <p:cNvPr id="27" name="rc27"/>
            <p:cNvSpPr/>
            <p:nvPr/>
          </p:nvSpPr>
          <p:spPr>
            <a:xfrm>
              <a:off x="1562816" y="2996691"/>
              <a:ext cx="239888" cy="1215317"/>
            </a:xfrm>
            <a:prstGeom prst="rect">
              <a:avLst/>
            </a:prstGeom>
            <a:solidFill>
              <a:srgbClr val="80BD41">
                <a:alpha val="100000"/>
              </a:srgbClr>
            </a:solidFill>
          </p:spPr>
          <p:txBody>
            <a:bodyPr/>
            <a:lstStyle/>
            <a:p/>
          </p:txBody>
        </p:sp>
        <p:sp>
          <p:nvSpPr>
            <p:cNvPr id="28" name="rc28"/>
            <p:cNvSpPr/>
            <p:nvPr/>
          </p:nvSpPr>
          <p:spPr>
            <a:xfrm>
              <a:off x="1562816" y="2985397"/>
              <a:ext cx="239888" cy="11294"/>
            </a:xfrm>
            <a:prstGeom prst="rect">
              <a:avLst/>
            </a:prstGeom>
            <a:solidFill>
              <a:srgbClr val="1CABE2">
                <a:alpha val="100000"/>
              </a:srgbClr>
            </a:solidFill>
          </p:spPr>
          <p:txBody>
            <a:bodyPr/>
            <a:lstStyle/>
            <a:p/>
          </p:txBody>
        </p:sp>
        <p:sp>
          <p:nvSpPr>
            <p:cNvPr id="29" name="rc29"/>
            <p:cNvSpPr/>
            <p:nvPr/>
          </p:nvSpPr>
          <p:spPr>
            <a:xfrm>
              <a:off x="1829360" y="3078014"/>
              <a:ext cx="239888" cy="1133995"/>
            </a:xfrm>
            <a:prstGeom prst="rect">
              <a:avLst/>
            </a:prstGeom>
            <a:solidFill>
              <a:srgbClr val="80BD41">
                <a:alpha val="100000"/>
              </a:srgbClr>
            </a:solidFill>
          </p:spPr>
          <p:txBody>
            <a:bodyPr/>
            <a:lstStyle/>
            <a:p/>
          </p:txBody>
        </p:sp>
        <p:sp>
          <p:nvSpPr>
            <p:cNvPr id="30" name="rc30"/>
            <p:cNvSpPr/>
            <p:nvPr/>
          </p:nvSpPr>
          <p:spPr>
            <a:xfrm>
              <a:off x="1829360" y="3005727"/>
              <a:ext cx="239888" cy="72286"/>
            </a:xfrm>
            <a:prstGeom prst="rect">
              <a:avLst/>
            </a:prstGeom>
            <a:solidFill>
              <a:srgbClr val="1CABE2">
                <a:alpha val="100000"/>
              </a:srgbClr>
            </a:solidFill>
          </p:spPr>
          <p:txBody>
            <a:bodyPr/>
            <a:lstStyle/>
            <a:p/>
          </p:txBody>
        </p:sp>
        <p:sp>
          <p:nvSpPr>
            <p:cNvPr id="31" name="rc31"/>
            <p:cNvSpPr/>
            <p:nvPr/>
          </p:nvSpPr>
          <p:spPr>
            <a:xfrm>
              <a:off x="2095903" y="3107380"/>
              <a:ext cx="239888" cy="1104629"/>
            </a:xfrm>
            <a:prstGeom prst="rect">
              <a:avLst/>
            </a:prstGeom>
            <a:solidFill>
              <a:srgbClr val="80BD41">
                <a:alpha val="100000"/>
              </a:srgbClr>
            </a:solidFill>
          </p:spPr>
          <p:txBody>
            <a:bodyPr/>
            <a:lstStyle/>
            <a:p/>
          </p:txBody>
        </p:sp>
        <p:sp>
          <p:nvSpPr>
            <p:cNvPr id="32" name="rc32"/>
            <p:cNvSpPr/>
            <p:nvPr/>
          </p:nvSpPr>
          <p:spPr>
            <a:xfrm>
              <a:off x="2095903" y="3012504"/>
              <a:ext cx="239888" cy="94876"/>
            </a:xfrm>
            <a:prstGeom prst="rect">
              <a:avLst/>
            </a:prstGeom>
            <a:solidFill>
              <a:srgbClr val="1CABE2">
                <a:alpha val="100000"/>
              </a:srgbClr>
            </a:solidFill>
          </p:spPr>
          <p:txBody>
            <a:bodyPr/>
            <a:lstStyle/>
            <a:p/>
          </p:txBody>
        </p:sp>
        <p:sp>
          <p:nvSpPr>
            <p:cNvPr id="33" name="rc33"/>
            <p:cNvSpPr/>
            <p:nvPr/>
          </p:nvSpPr>
          <p:spPr>
            <a:xfrm>
              <a:off x="2362446" y="3087050"/>
              <a:ext cx="239888" cy="1124959"/>
            </a:xfrm>
            <a:prstGeom prst="rect">
              <a:avLst/>
            </a:prstGeom>
            <a:solidFill>
              <a:srgbClr val="80BD41">
                <a:alpha val="100000"/>
              </a:srgbClr>
            </a:solidFill>
          </p:spPr>
          <p:txBody>
            <a:bodyPr/>
            <a:lstStyle/>
            <a:p/>
          </p:txBody>
        </p:sp>
        <p:sp>
          <p:nvSpPr>
            <p:cNvPr id="34" name="rc34"/>
            <p:cNvSpPr/>
            <p:nvPr/>
          </p:nvSpPr>
          <p:spPr>
            <a:xfrm>
              <a:off x="2362446" y="3001209"/>
              <a:ext cx="239888" cy="85840"/>
            </a:xfrm>
            <a:prstGeom prst="rect">
              <a:avLst/>
            </a:prstGeom>
            <a:solidFill>
              <a:srgbClr val="1CABE2">
                <a:alpha val="100000"/>
              </a:srgbClr>
            </a:solidFill>
          </p:spPr>
          <p:txBody>
            <a:bodyPr/>
            <a:lstStyle/>
            <a:p/>
          </p:txBody>
        </p:sp>
        <p:sp>
          <p:nvSpPr>
            <p:cNvPr id="35" name="rc35"/>
            <p:cNvSpPr/>
            <p:nvPr/>
          </p:nvSpPr>
          <p:spPr>
            <a:xfrm>
              <a:off x="2628989" y="3064460"/>
              <a:ext cx="239888" cy="1147549"/>
            </a:xfrm>
            <a:prstGeom prst="rect">
              <a:avLst/>
            </a:prstGeom>
            <a:solidFill>
              <a:srgbClr val="80BD41">
                <a:alpha val="100000"/>
              </a:srgbClr>
            </a:solidFill>
          </p:spPr>
          <p:txBody>
            <a:bodyPr/>
            <a:lstStyle/>
            <a:p/>
          </p:txBody>
        </p:sp>
        <p:sp>
          <p:nvSpPr>
            <p:cNvPr id="36" name="rc36"/>
            <p:cNvSpPr/>
            <p:nvPr/>
          </p:nvSpPr>
          <p:spPr>
            <a:xfrm>
              <a:off x="2628989" y="2978620"/>
              <a:ext cx="239888" cy="85840"/>
            </a:xfrm>
            <a:prstGeom prst="rect">
              <a:avLst/>
            </a:prstGeom>
            <a:solidFill>
              <a:srgbClr val="1CABE2">
                <a:alpha val="100000"/>
              </a:srgbClr>
            </a:solidFill>
          </p:spPr>
          <p:txBody>
            <a:bodyPr/>
            <a:lstStyle/>
            <a:p/>
          </p:txBody>
        </p:sp>
        <p:sp>
          <p:nvSpPr>
            <p:cNvPr id="37" name="rc37"/>
            <p:cNvSpPr/>
            <p:nvPr/>
          </p:nvSpPr>
          <p:spPr>
            <a:xfrm>
              <a:off x="2895532" y="3028317"/>
              <a:ext cx="239888" cy="1183692"/>
            </a:xfrm>
            <a:prstGeom prst="rect">
              <a:avLst/>
            </a:prstGeom>
            <a:solidFill>
              <a:srgbClr val="80BD41">
                <a:alpha val="100000"/>
              </a:srgbClr>
            </a:solidFill>
          </p:spPr>
          <p:txBody>
            <a:bodyPr/>
            <a:lstStyle/>
            <a:p/>
          </p:txBody>
        </p:sp>
        <p:sp>
          <p:nvSpPr>
            <p:cNvPr id="38" name="rc38"/>
            <p:cNvSpPr/>
            <p:nvPr/>
          </p:nvSpPr>
          <p:spPr>
            <a:xfrm>
              <a:off x="2895532" y="2965066"/>
              <a:ext cx="239888" cy="63250"/>
            </a:xfrm>
            <a:prstGeom prst="rect">
              <a:avLst/>
            </a:prstGeom>
            <a:solidFill>
              <a:srgbClr val="1CABE2">
                <a:alpha val="100000"/>
              </a:srgbClr>
            </a:solidFill>
          </p:spPr>
          <p:txBody>
            <a:bodyPr/>
            <a:lstStyle/>
            <a:p/>
          </p:txBody>
        </p:sp>
        <p:sp>
          <p:nvSpPr>
            <p:cNvPr id="39" name="rc39"/>
            <p:cNvSpPr/>
            <p:nvPr/>
          </p:nvSpPr>
          <p:spPr>
            <a:xfrm>
              <a:off x="3162075" y="3003468"/>
              <a:ext cx="239888" cy="1208540"/>
            </a:xfrm>
            <a:prstGeom prst="rect">
              <a:avLst/>
            </a:prstGeom>
            <a:solidFill>
              <a:srgbClr val="80BD41">
                <a:alpha val="100000"/>
              </a:srgbClr>
            </a:solidFill>
          </p:spPr>
          <p:txBody>
            <a:bodyPr/>
            <a:lstStyle/>
            <a:p/>
          </p:txBody>
        </p:sp>
        <p:sp>
          <p:nvSpPr>
            <p:cNvPr id="40" name="rc40"/>
            <p:cNvSpPr/>
            <p:nvPr/>
          </p:nvSpPr>
          <p:spPr>
            <a:xfrm>
              <a:off x="3162075" y="2940217"/>
              <a:ext cx="239888" cy="63250"/>
            </a:xfrm>
            <a:prstGeom prst="rect">
              <a:avLst/>
            </a:prstGeom>
            <a:solidFill>
              <a:srgbClr val="1CABE2">
                <a:alpha val="100000"/>
              </a:srgbClr>
            </a:solidFill>
          </p:spPr>
          <p:txBody>
            <a:bodyPr/>
            <a:lstStyle/>
            <a:p/>
          </p:txBody>
        </p:sp>
        <p:sp>
          <p:nvSpPr>
            <p:cNvPr id="41" name="rc41"/>
            <p:cNvSpPr/>
            <p:nvPr/>
          </p:nvSpPr>
          <p:spPr>
            <a:xfrm>
              <a:off x="3428618" y="3035094"/>
              <a:ext cx="239888" cy="1176915"/>
            </a:xfrm>
            <a:prstGeom prst="rect">
              <a:avLst/>
            </a:prstGeom>
            <a:solidFill>
              <a:srgbClr val="80BD41">
                <a:alpha val="100000"/>
              </a:srgbClr>
            </a:solidFill>
          </p:spPr>
          <p:txBody>
            <a:bodyPr/>
            <a:lstStyle/>
            <a:p/>
          </p:txBody>
        </p:sp>
        <p:sp>
          <p:nvSpPr>
            <p:cNvPr id="42" name="rc42"/>
            <p:cNvSpPr/>
            <p:nvPr/>
          </p:nvSpPr>
          <p:spPr>
            <a:xfrm>
              <a:off x="3428618" y="2946994"/>
              <a:ext cx="239888" cy="88099"/>
            </a:xfrm>
            <a:prstGeom prst="rect">
              <a:avLst/>
            </a:prstGeom>
            <a:solidFill>
              <a:srgbClr val="1CABE2">
                <a:alpha val="100000"/>
              </a:srgbClr>
            </a:solidFill>
          </p:spPr>
          <p:txBody>
            <a:bodyPr/>
            <a:lstStyle/>
            <a:p/>
          </p:txBody>
        </p:sp>
        <p:sp>
          <p:nvSpPr>
            <p:cNvPr id="43" name="rc43"/>
            <p:cNvSpPr/>
            <p:nvPr/>
          </p:nvSpPr>
          <p:spPr>
            <a:xfrm>
              <a:off x="3695161" y="2974102"/>
              <a:ext cx="239888" cy="1237907"/>
            </a:xfrm>
            <a:prstGeom prst="rect">
              <a:avLst/>
            </a:prstGeom>
            <a:solidFill>
              <a:srgbClr val="80BD41">
                <a:alpha val="100000"/>
              </a:srgbClr>
            </a:solidFill>
          </p:spPr>
          <p:txBody>
            <a:bodyPr/>
            <a:lstStyle/>
            <a:p/>
          </p:txBody>
        </p:sp>
        <p:sp>
          <p:nvSpPr>
            <p:cNvPr id="44" name="rc44"/>
            <p:cNvSpPr/>
            <p:nvPr/>
          </p:nvSpPr>
          <p:spPr>
            <a:xfrm>
              <a:off x="3695161" y="2922146"/>
              <a:ext cx="239888" cy="51955"/>
            </a:xfrm>
            <a:prstGeom prst="rect">
              <a:avLst/>
            </a:prstGeom>
            <a:solidFill>
              <a:srgbClr val="1CABE2">
                <a:alpha val="100000"/>
              </a:srgbClr>
            </a:solidFill>
          </p:spPr>
          <p:txBody>
            <a:bodyPr/>
            <a:lstStyle/>
            <a:p/>
          </p:txBody>
        </p:sp>
        <p:sp>
          <p:nvSpPr>
            <p:cNvPr id="45" name="rc45"/>
            <p:cNvSpPr/>
            <p:nvPr/>
          </p:nvSpPr>
          <p:spPr>
            <a:xfrm>
              <a:off x="3961705" y="3028317"/>
              <a:ext cx="239888" cy="1183692"/>
            </a:xfrm>
            <a:prstGeom prst="rect">
              <a:avLst/>
            </a:prstGeom>
            <a:solidFill>
              <a:srgbClr val="80BD41">
                <a:alpha val="100000"/>
              </a:srgbClr>
            </a:solidFill>
          </p:spPr>
          <p:txBody>
            <a:bodyPr/>
            <a:lstStyle/>
            <a:p/>
          </p:txBody>
        </p:sp>
        <p:sp>
          <p:nvSpPr>
            <p:cNvPr id="46" name="rc46"/>
            <p:cNvSpPr/>
            <p:nvPr/>
          </p:nvSpPr>
          <p:spPr>
            <a:xfrm>
              <a:off x="3961705" y="3017022"/>
              <a:ext cx="239888" cy="11294"/>
            </a:xfrm>
            <a:prstGeom prst="rect">
              <a:avLst/>
            </a:prstGeom>
            <a:solidFill>
              <a:srgbClr val="1CABE2">
                <a:alpha val="100000"/>
              </a:srgbClr>
            </a:solidFill>
          </p:spPr>
          <p:txBody>
            <a:bodyPr/>
            <a:lstStyle/>
            <a:p/>
          </p:txBody>
        </p:sp>
        <p:sp>
          <p:nvSpPr>
            <p:cNvPr id="47" name="rc47"/>
            <p:cNvSpPr/>
            <p:nvPr/>
          </p:nvSpPr>
          <p:spPr>
            <a:xfrm>
              <a:off x="4228248" y="3050906"/>
              <a:ext cx="239888" cy="1161102"/>
            </a:xfrm>
            <a:prstGeom prst="rect">
              <a:avLst/>
            </a:prstGeom>
            <a:solidFill>
              <a:srgbClr val="80BD41">
                <a:alpha val="100000"/>
              </a:srgbClr>
            </a:solidFill>
          </p:spPr>
          <p:txBody>
            <a:bodyPr/>
            <a:lstStyle/>
            <a:p/>
          </p:txBody>
        </p:sp>
        <p:sp>
          <p:nvSpPr>
            <p:cNvPr id="48" name="rc48"/>
            <p:cNvSpPr/>
            <p:nvPr/>
          </p:nvSpPr>
          <p:spPr>
            <a:xfrm>
              <a:off x="4228248" y="3028317"/>
              <a:ext cx="239888" cy="22589"/>
            </a:xfrm>
            <a:prstGeom prst="rect">
              <a:avLst/>
            </a:prstGeom>
            <a:solidFill>
              <a:srgbClr val="1CABE2">
                <a:alpha val="100000"/>
              </a:srgbClr>
            </a:solidFill>
          </p:spPr>
          <p:txBody>
            <a:bodyPr/>
            <a:lstStyle/>
            <a:p/>
          </p:txBody>
        </p:sp>
        <p:sp>
          <p:nvSpPr>
            <p:cNvPr id="49" name="rc49"/>
            <p:cNvSpPr/>
            <p:nvPr/>
          </p:nvSpPr>
          <p:spPr>
            <a:xfrm>
              <a:off x="4494791" y="3055424"/>
              <a:ext cx="239888" cy="1156584"/>
            </a:xfrm>
            <a:prstGeom prst="rect">
              <a:avLst/>
            </a:prstGeom>
            <a:solidFill>
              <a:srgbClr val="80BD41">
                <a:alpha val="100000"/>
              </a:srgbClr>
            </a:solidFill>
          </p:spPr>
          <p:txBody>
            <a:bodyPr/>
            <a:lstStyle/>
            <a:p/>
          </p:txBody>
        </p:sp>
        <p:sp>
          <p:nvSpPr>
            <p:cNvPr id="50" name="rc50"/>
            <p:cNvSpPr/>
            <p:nvPr/>
          </p:nvSpPr>
          <p:spPr>
            <a:xfrm>
              <a:off x="4494791" y="3032835"/>
              <a:ext cx="239888" cy="22589"/>
            </a:xfrm>
            <a:prstGeom prst="rect">
              <a:avLst/>
            </a:prstGeom>
            <a:solidFill>
              <a:srgbClr val="1CABE2">
                <a:alpha val="100000"/>
              </a:srgbClr>
            </a:solidFill>
          </p:spPr>
          <p:txBody>
            <a:bodyPr/>
            <a:lstStyle/>
            <a:p/>
          </p:txBody>
        </p:sp>
        <p:sp>
          <p:nvSpPr>
            <p:cNvPr id="51" name="rc51"/>
            <p:cNvSpPr/>
            <p:nvPr/>
          </p:nvSpPr>
          <p:spPr>
            <a:xfrm>
              <a:off x="4761334" y="3071237"/>
              <a:ext cx="239888" cy="1140772"/>
            </a:xfrm>
            <a:prstGeom prst="rect">
              <a:avLst/>
            </a:prstGeom>
            <a:solidFill>
              <a:srgbClr val="80BD41">
                <a:alpha val="100000"/>
              </a:srgbClr>
            </a:solidFill>
          </p:spPr>
          <p:txBody>
            <a:bodyPr/>
            <a:lstStyle/>
            <a:p/>
          </p:txBody>
        </p:sp>
        <p:sp>
          <p:nvSpPr>
            <p:cNvPr id="52" name="rc52"/>
            <p:cNvSpPr/>
            <p:nvPr/>
          </p:nvSpPr>
          <p:spPr>
            <a:xfrm>
              <a:off x="4761334" y="3035094"/>
              <a:ext cx="239888" cy="36143"/>
            </a:xfrm>
            <a:prstGeom prst="rect">
              <a:avLst/>
            </a:prstGeom>
            <a:solidFill>
              <a:srgbClr val="1CABE2">
                <a:alpha val="100000"/>
              </a:srgbClr>
            </a:solidFill>
          </p:spPr>
          <p:txBody>
            <a:bodyPr/>
            <a:lstStyle/>
            <a:p/>
          </p:txBody>
        </p:sp>
        <p:sp>
          <p:nvSpPr>
            <p:cNvPr id="53" name="rc53"/>
            <p:cNvSpPr/>
            <p:nvPr/>
          </p:nvSpPr>
          <p:spPr>
            <a:xfrm>
              <a:off x="5027877" y="3105121"/>
              <a:ext cx="239888" cy="1106887"/>
            </a:xfrm>
            <a:prstGeom prst="rect">
              <a:avLst/>
            </a:prstGeom>
            <a:solidFill>
              <a:srgbClr val="80BD41">
                <a:alpha val="100000"/>
              </a:srgbClr>
            </a:solidFill>
          </p:spPr>
          <p:txBody>
            <a:bodyPr/>
            <a:lstStyle/>
            <a:p/>
          </p:txBody>
        </p:sp>
        <p:sp>
          <p:nvSpPr>
            <p:cNvPr id="54" name="rc54"/>
            <p:cNvSpPr/>
            <p:nvPr/>
          </p:nvSpPr>
          <p:spPr>
            <a:xfrm>
              <a:off x="5027877" y="3059942"/>
              <a:ext cx="239888" cy="45179"/>
            </a:xfrm>
            <a:prstGeom prst="rect">
              <a:avLst/>
            </a:prstGeom>
            <a:solidFill>
              <a:srgbClr val="1CABE2">
                <a:alpha val="100000"/>
              </a:srgbClr>
            </a:solidFill>
          </p:spPr>
          <p:txBody>
            <a:bodyPr/>
            <a:lstStyle/>
            <a:p/>
          </p:txBody>
        </p:sp>
        <p:sp>
          <p:nvSpPr>
            <p:cNvPr id="55" name="rc55"/>
            <p:cNvSpPr/>
            <p:nvPr/>
          </p:nvSpPr>
          <p:spPr>
            <a:xfrm>
              <a:off x="5294420" y="3179667"/>
              <a:ext cx="239888" cy="1032342"/>
            </a:xfrm>
            <a:prstGeom prst="rect">
              <a:avLst/>
            </a:prstGeom>
            <a:solidFill>
              <a:srgbClr val="80BD41">
                <a:alpha val="100000"/>
              </a:srgbClr>
            </a:solidFill>
          </p:spPr>
          <p:txBody>
            <a:bodyPr/>
            <a:lstStyle/>
            <a:p/>
          </p:txBody>
        </p:sp>
        <p:sp>
          <p:nvSpPr>
            <p:cNvPr id="56" name="rc56"/>
            <p:cNvSpPr/>
            <p:nvPr/>
          </p:nvSpPr>
          <p:spPr>
            <a:xfrm>
              <a:off x="5294420" y="3125452"/>
              <a:ext cx="239888" cy="54214"/>
            </a:xfrm>
            <a:prstGeom prst="rect">
              <a:avLst/>
            </a:prstGeom>
            <a:solidFill>
              <a:srgbClr val="1CABE2">
                <a:alpha val="100000"/>
              </a:srgbClr>
            </a:solidFill>
          </p:spPr>
          <p:txBody>
            <a:bodyPr/>
            <a:lstStyle/>
            <a:p/>
          </p:txBody>
        </p:sp>
        <p:sp>
          <p:nvSpPr>
            <p:cNvPr id="57" name="rc57"/>
            <p:cNvSpPr/>
            <p:nvPr/>
          </p:nvSpPr>
          <p:spPr>
            <a:xfrm>
              <a:off x="5560963" y="3236141"/>
              <a:ext cx="239888" cy="975868"/>
            </a:xfrm>
            <a:prstGeom prst="rect">
              <a:avLst/>
            </a:prstGeom>
            <a:solidFill>
              <a:srgbClr val="80BD41">
                <a:alpha val="100000"/>
              </a:srgbClr>
            </a:solidFill>
          </p:spPr>
          <p:txBody>
            <a:bodyPr/>
            <a:lstStyle/>
            <a:p/>
          </p:txBody>
        </p:sp>
        <p:sp>
          <p:nvSpPr>
            <p:cNvPr id="58" name="rc58"/>
            <p:cNvSpPr/>
            <p:nvPr/>
          </p:nvSpPr>
          <p:spPr>
            <a:xfrm>
              <a:off x="5560963" y="3172890"/>
              <a:ext cx="239888" cy="63250"/>
            </a:xfrm>
            <a:prstGeom prst="rect">
              <a:avLst/>
            </a:prstGeom>
            <a:solidFill>
              <a:srgbClr val="1CABE2">
                <a:alpha val="100000"/>
              </a:srgbClr>
            </a:solidFill>
          </p:spPr>
          <p:txBody>
            <a:bodyPr/>
            <a:lstStyle/>
            <a:p/>
          </p:txBody>
        </p:sp>
        <p:sp>
          <p:nvSpPr>
            <p:cNvPr id="59" name="rc59"/>
            <p:cNvSpPr/>
            <p:nvPr/>
          </p:nvSpPr>
          <p:spPr>
            <a:xfrm>
              <a:off x="5827506" y="3274543"/>
              <a:ext cx="239888" cy="937466"/>
            </a:xfrm>
            <a:prstGeom prst="rect">
              <a:avLst/>
            </a:prstGeom>
            <a:solidFill>
              <a:srgbClr val="80BD41">
                <a:alpha val="100000"/>
              </a:srgbClr>
            </a:solidFill>
          </p:spPr>
          <p:txBody>
            <a:bodyPr/>
            <a:lstStyle/>
            <a:p/>
          </p:txBody>
        </p:sp>
        <p:sp>
          <p:nvSpPr>
            <p:cNvPr id="60" name="rc60"/>
            <p:cNvSpPr/>
            <p:nvPr/>
          </p:nvSpPr>
          <p:spPr>
            <a:xfrm>
              <a:off x="5827506" y="3215810"/>
              <a:ext cx="239888" cy="58732"/>
            </a:xfrm>
            <a:prstGeom prst="rect">
              <a:avLst/>
            </a:prstGeom>
            <a:solidFill>
              <a:srgbClr val="1CABE2">
                <a:alpha val="100000"/>
              </a:srgbClr>
            </a:solidFill>
          </p:spPr>
          <p:txBody>
            <a:bodyPr/>
            <a:lstStyle/>
            <a:p/>
          </p:txBody>
        </p:sp>
        <p:sp>
          <p:nvSpPr>
            <p:cNvPr id="61" name="rc61"/>
            <p:cNvSpPr/>
            <p:nvPr/>
          </p:nvSpPr>
          <p:spPr>
            <a:xfrm>
              <a:off x="6094049" y="3321981"/>
              <a:ext cx="239888" cy="890028"/>
            </a:xfrm>
            <a:prstGeom prst="rect">
              <a:avLst/>
            </a:prstGeom>
            <a:solidFill>
              <a:srgbClr val="80BD41">
                <a:alpha val="100000"/>
              </a:srgbClr>
            </a:solidFill>
          </p:spPr>
          <p:txBody>
            <a:bodyPr/>
            <a:lstStyle/>
            <a:p/>
          </p:txBody>
        </p:sp>
        <p:sp>
          <p:nvSpPr>
            <p:cNvPr id="62" name="rc62"/>
            <p:cNvSpPr/>
            <p:nvPr/>
          </p:nvSpPr>
          <p:spPr>
            <a:xfrm>
              <a:off x="6094049" y="3222587"/>
              <a:ext cx="239888" cy="99394"/>
            </a:xfrm>
            <a:prstGeom prst="rect">
              <a:avLst/>
            </a:prstGeom>
            <a:solidFill>
              <a:srgbClr val="1CABE2">
                <a:alpha val="100000"/>
              </a:srgbClr>
            </a:solidFill>
          </p:spPr>
          <p:txBody>
            <a:bodyPr/>
            <a:lstStyle/>
            <a:p/>
          </p:txBody>
        </p:sp>
        <p:sp>
          <p:nvSpPr>
            <p:cNvPr id="63" name="rc63"/>
            <p:cNvSpPr/>
            <p:nvPr/>
          </p:nvSpPr>
          <p:spPr>
            <a:xfrm>
              <a:off x="6360593" y="3335535"/>
              <a:ext cx="239888" cy="876474"/>
            </a:xfrm>
            <a:prstGeom prst="rect">
              <a:avLst/>
            </a:prstGeom>
            <a:solidFill>
              <a:srgbClr val="80BD41">
                <a:alpha val="100000"/>
              </a:srgbClr>
            </a:solidFill>
          </p:spPr>
          <p:txBody>
            <a:bodyPr/>
            <a:lstStyle/>
            <a:p/>
          </p:txBody>
        </p:sp>
        <p:sp>
          <p:nvSpPr>
            <p:cNvPr id="64" name="rc64"/>
            <p:cNvSpPr/>
            <p:nvPr/>
          </p:nvSpPr>
          <p:spPr>
            <a:xfrm>
              <a:off x="6360593" y="3227105"/>
              <a:ext cx="239888" cy="108429"/>
            </a:xfrm>
            <a:prstGeom prst="rect">
              <a:avLst/>
            </a:prstGeom>
            <a:solidFill>
              <a:srgbClr val="1CABE2">
                <a:alpha val="100000"/>
              </a:srgbClr>
            </a:solidFill>
          </p:spPr>
          <p:txBody>
            <a:bodyPr/>
            <a:lstStyle/>
            <a:p/>
          </p:txBody>
        </p:sp>
        <p:sp>
          <p:nvSpPr>
            <p:cNvPr id="65" name="rc65"/>
            <p:cNvSpPr/>
            <p:nvPr/>
          </p:nvSpPr>
          <p:spPr>
            <a:xfrm>
              <a:off x="6627136" y="3394267"/>
              <a:ext cx="239888" cy="817741"/>
            </a:xfrm>
            <a:prstGeom prst="rect">
              <a:avLst/>
            </a:prstGeom>
            <a:solidFill>
              <a:srgbClr val="80BD41">
                <a:alpha val="100000"/>
              </a:srgbClr>
            </a:solidFill>
          </p:spPr>
          <p:txBody>
            <a:bodyPr/>
            <a:lstStyle/>
            <a:p/>
          </p:txBody>
        </p:sp>
        <p:sp>
          <p:nvSpPr>
            <p:cNvPr id="66" name="rc66"/>
            <p:cNvSpPr/>
            <p:nvPr/>
          </p:nvSpPr>
          <p:spPr>
            <a:xfrm>
              <a:off x="6627136" y="3227105"/>
              <a:ext cx="239888" cy="167162"/>
            </a:xfrm>
            <a:prstGeom prst="rect">
              <a:avLst/>
            </a:prstGeom>
            <a:solidFill>
              <a:srgbClr val="1CABE2">
                <a:alpha val="100000"/>
              </a:srgbClr>
            </a:solidFill>
          </p:spPr>
          <p:txBody>
            <a:bodyPr/>
            <a:lstStyle/>
            <a:p/>
          </p:txBody>
        </p:sp>
        <p:sp>
          <p:nvSpPr>
            <p:cNvPr id="67" name="rc67"/>
            <p:cNvSpPr/>
            <p:nvPr/>
          </p:nvSpPr>
          <p:spPr>
            <a:xfrm>
              <a:off x="6893679" y="3371678"/>
              <a:ext cx="239888" cy="840331"/>
            </a:xfrm>
            <a:prstGeom prst="rect">
              <a:avLst/>
            </a:prstGeom>
            <a:solidFill>
              <a:srgbClr val="80BD41">
                <a:alpha val="100000"/>
              </a:srgbClr>
            </a:solidFill>
          </p:spPr>
          <p:txBody>
            <a:bodyPr/>
            <a:lstStyle/>
            <a:p/>
          </p:txBody>
        </p:sp>
        <p:sp>
          <p:nvSpPr>
            <p:cNvPr id="68" name="rc68"/>
            <p:cNvSpPr/>
            <p:nvPr/>
          </p:nvSpPr>
          <p:spPr>
            <a:xfrm>
              <a:off x="6893679" y="3233882"/>
              <a:ext cx="239888" cy="137796"/>
            </a:xfrm>
            <a:prstGeom prst="rect">
              <a:avLst/>
            </a:prstGeom>
            <a:solidFill>
              <a:srgbClr val="1CABE2">
                <a:alpha val="100000"/>
              </a:srgbClr>
            </a:solidFill>
          </p:spPr>
          <p:txBody>
            <a:bodyPr/>
            <a:lstStyle/>
            <a:p/>
          </p:txBody>
        </p:sp>
        <p:sp>
          <p:nvSpPr>
            <p:cNvPr id="69" name="rc69"/>
            <p:cNvSpPr/>
            <p:nvPr/>
          </p:nvSpPr>
          <p:spPr>
            <a:xfrm>
              <a:off x="7160222" y="3364901"/>
              <a:ext cx="239888" cy="847108"/>
            </a:xfrm>
            <a:prstGeom prst="rect">
              <a:avLst/>
            </a:prstGeom>
            <a:solidFill>
              <a:srgbClr val="80BD41">
                <a:alpha val="100000"/>
              </a:srgbClr>
            </a:solidFill>
          </p:spPr>
          <p:txBody>
            <a:bodyPr/>
            <a:lstStyle/>
            <a:p/>
          </p:txBody>
        </p:sp>
        <p:sp>
          <p:nvSpPr>
            <p:cNvPr id="70" name="rc70"/>
            <p:cNvSpPr/>
            <p:nvPr/>
          </p:nvSpPr>
          <p:spPr>
            <a:xfrm>
              <a:off x="7160222" y="3238400"/>
              <a:ext cx="239888" cy="126501"/>
            </a:xfrm>
            <a:prstGeom prst="rect">
              <a:avLst/>
            </a:prstGeom>
            <a:solidFill>
              <a:srgbClr val="1CABE2">
                <a:alpha val="100000"/>
              </a:srgbClr>
            </a:solidFill>
          </p:spPr>
          <p:txBody>
            <a:bodyPr/>
            <a:lstStyle/>
            <a:p/>
          </p:txBody>
        </p:sp>
        <p:sp>
          <p:nvSpPr>
            <p:cNvPr id="71" name="rc71"/>
            <p:cNvSpPr/>
            <p:nvPr/>
          </p:nvSpPr>
          <p:spPr>
            <a:xfrm>
              <a:off x="7426765" y="3367160"/>
              <a:ext cx="239888" cy="844849"/>
            </a:xfrm>
            <a:prstGeom prst="rect">
              <a:avLst/>
            </a:prstGeom>
            <a:solidFill>
              <a:srgbClr val="80BD41">
                <a:alpha val="100000"/>
              </a:srgbClr>
            </a:solidFill>
          </p:spPr>
          <p:txBody>
            <a:bodyPr/>
            <a:lstStyle/>
            <a:p/>
          </p:txBody>
        </p:sp>
        <p:sp>
          <p:nvSpPr>
            <p:cNvPr id="72" name="rc72"/>
            <p:cNvSpPr/>
            <p:nvPr/>
          </p:nvSpPr>
          <p:spPr>
            <a:xfrm>
              <a:off x="7426765" y="3240659"/>
              <a:ext cx="239888" cy="126501"/>
            </a:xfrm>
            <a:prstGeom prst="rect">
              <a:avLst/>
            </a:prstGeom>
            <a:solidFill>
              <a:srgbClr val="1CABE2">
                <a:alpha val="100000"/>
              </a:srgbClr>
            </a:solidFill>
          </p:spPr>
          <p:txBody>
            <a:bodyPr/>
            <a:lstStyle/>
            <a:p/>
          </p:txBody>
        </p:sp>
        <p:sp>
          <p:nvSpPr>
            <p:cNvPr id="73" name="rc73"/>
            <p:cNvSpPr/>
            <p:nvPr/>
          </p:nvSpPr>
          <p:spPr>
            <a:xfrm>
              <a:off x="7693308" y="3337794"/>
              <a:ext cx="239888" cy="874215"/>
            </a:xfrm>
            <a:prstGeom prst="rect">
              <a:avLst/>
            </a:prstGeom>
            <a:solidFill>
              <a:srgbClr val="80BD41">
                <a:alpha val="100000"/>
              </a:srgbClr>
            </a:solidFill>
          </p:spPr>
          <p:txBody>
            <a:bodyPr/>
            <a:lstStyle/>
            <a:p/>
          </p:txBody>
        </p:sp>
        <p:sp>
          <p:nvSpPr>
            <p:cNvPr id="74" name="rc74"/>
            <p:cNvSpPr/>
            <p:nvPr/>
          </p:nvSpPr>
          <p:spPr>
            <a:xfrm>
              <a:off x="7693308" y="3240659"/>
              <a:ext cx="239888" cy="97135"/>
            </a:xfrm>
            <a:prstGeom prst="rect">
              <a:avLst/>
            </a:prstGeom>
            <a:solidFill>
              <a:srgbClr val="1CABE2">
                <a:alpha val="100000"/>
              </a:srgbClr>
            </a:solidFill>
          </p:spPr>
          <p:txBody>
            <a:bodyPr/>
            <a:lstStyle/>
            <a:p/>
          </p:txBody>
        </p:sp>
        <p:sp>
          <p:nvSpPr>
            <p:cNvPr id="75" name="rc75"/>
            <p:cNvSpPr/>
            <p:nvPr/>
          </p:nvSpPr>
          <p:spPr>
            <a:xfrm>
              <a:off x="7959851" y="3394267"/>
              <a:ext cx="239888" cy="817741"/>
            </a:xfrm>
            <a:prstGeom prst="rect">
              <a:avLst/>
            </a:prstGeom>
            <a:solidFill>
              <a:srgbClr val="80BD41">
                <a:alpha val="100000"/>
              </a:srgbClr>
            </a:solidFill>
          </p:spPr>
          <p:txBody>
            <a:bodyPr/>
            <a:lstStyle/>
            <a:p/>
          </p:txBody>
        </p:sp>
        <p:sp>
          <p:nvSpPr>
            <p:cNvPr id="76" name="rc76"/>
            <p:cNvSpPr/>
            <p:nvPr/>
          </p:nvSpPr>
          <p:spPr>
            <a:xfrm>
              <a:off x="7959851" y="3249694"/>
              <a:ext cx="239888" cy="144573"/>
            </a:xfrm>
            <a:prstGeom prst="rect">
              <a:avLst/>
            </a:prstGeom>
            <a:solidFill>
              <a:srgbClr val="1CABE2">
                <a:alpha val="100000"/>
              </a:srgbClr>
            </a:solidFill>
          </p:spPr>
          <p:txBody>
            <a:bodyPr/>
            <a:lstStyle/>
            <a:p/>
          </p:txBody>
        </p:sp>
        <p:sp>
          <p:nvSpPr>
            <p:cNvPr id="77" name="pl77"/>
            <p:cNvSpPr/>
            <p:nvPr/>
          </p:nvSpPr>
          <p:spPr>
            <a:xfrm>
              <a:off x="1416218" y="2085226"/>
              <a:ext cx="6663577" cy="343722"/>
            </a:xfrm>
            <a:custGeom>
              <a:avLst/>
              <a:pathLst>
                <a:path w="6663577" h="343722">
                  <a:moveTo>
                    <a:pt x="0" y="0"/>
                  </a:moveTo>
                  <a:lnTo>
                    <a:pt x="266543" y="0"/>
                  </a:lnTo>
                  <a:lnTo>
                    <a:pt x="533086" y="107413"/>
                  </a:lnTo>
                  <a:lnTo>
                    <a:pt x="799629" y="150378"/>
                  </a:lnTo>
                  <a:lnTo>
                    <a:pt x="1066172" y="128895"/>
                  </a:lnTo>
                  <a:lnTo>
                    <a:pt x="1332715" y="128895"/>
                  </a:lnTo>
                  <a:lnTo>
                    <a:pt x="1599258" y="85930"/>
                  </a:lnTo>
                  <a:lnTo>
                    <a:pt x="1865801" y="85930"/>
                  </a:lnTo>
                  <a:lnTo>
                    <a:pt x="2132344" y="128895"/>
                  </a:lnTo>
                  <a:lnTo>
                    <a:pt x="2398888" y="64447"/>
                  </a:lnTo>
                  <a:lnTo>
                    <a:pt x="2665431" y="0"/>
                  </a:lnTo>
                  <a:lnTo>
                    <a:pt x="2931974" y="21482"/>
                  </a:lnTo>
                  <a:lnTo>
                    <a:pt x="3198517" y="21482"/>
                  </a:lnTo>
                  <a:lnTo>
                    <a:pt x="3465060" y="42965"/>
                  </a:lnTo>
                  <a:lnTo>
                    <a:pt x="3731603" y="64447"/>
                  </a:lnTo>
                  <a:lnTo>
                    <a:pt x="3998146" y="85930"/>
                  </a:lnTo>
                  <a:lnTo>
                    <a:pt x="4264689" y="107413"/>
                  </a:lnTo>
                  <a:lnTo>
                    <a:pt x="4531233" y="107413"/>
                  </a:lnTo>
                  <a:lnTo>
                    <a:pt x="4797776" y="193343"/>
                  </a:lnTo>
                  <a:lnTo>
                    <a:pt x="5064319" y="214826"/>
                  </a:lnTo>
                  <a:lnTo>
                    <a:pt x="5330862" y="343722"/>
                  </a:lnTo>
                  <a:lnTo>
                    <a:pt x="5597405" y="279274"/>
                  </a:lnTo>
                  <a:lnTo>
                    <a:pt x="5863948" y="257791"/>
                  </a:lnTo>
                  <a:lnTo>
                    <a:pt x="6130491" y="257791"/>
                  </a:lnTo>
                  <a:lnTo>
                    <a:pt x="6397034" y="193343"/>
                  </a:lnTo>
                  <a:lnTo>
                    <a:pt x="6663577" y="30075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9" name="tx89"/>
            <p:cNvSpPr/>
            <p:nvPr/>
          </p:nvSpPr>
          <p:spPr>
            <a:xfrm>
              <a:off x="1350915" y="2830333"/>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0" name="tx90"/>
            <p:cNvSpPr/>
            <p:nvPr/>
          </p:nvSpPr>
          <p:spPr>
            <a:xfrm>
              <a:off x="2683631" y="2843886"/>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1" name="tx91"/>
            <p:cNvSpPr/>
            <p:nvPr/>
          </p:nvSpPr>
          <p:spPr>
            <a:xfrm>
              <a:off x="4016347" y="28810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2" name="tx92"/>
            <p:cNvSpPr/>
            <p:nvPr/>
          </p:nvSpPr>
          <p:spPr>
            <a:xfrm>
              <a:off x="5349062" y="29917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3" name="tx93"/>
            <p:cNvSpPr/>
            <p:nvPr/>
          </p:nvSpPr>
          <p:spPr>
            <a:xfrm>
              <a:off x="6415235" y="309260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4" name="tx94"/>
            <p:cNvSpPr/>
            <p:nvPr/>
          </p:nvSpPr>
          <p:spPr>
            <a:xfrm>
              <a:off x="6681778" y="309260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5" name="tx95"/>
            <p:cNvSpPr/>
            <p:nvPr/>
          </p:nvSpPr>
          <p:spPr>
            <a:xfrm>
              <a:off x="6948321" y="30979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6" name="tx96"/>
            <p:cNvSpPr/>
            <p:nvPr/>
          </p:nvSpPr>
          <p:spPr>
            <a:xfrm>
              <a:off x="7214864" y="31024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7" name="tx97"/>
            <p:cNvSpPr/>
            <p:nvPr/>
          </p:nvSpPr>
          <p:spPr>
            <a:xfrm>
              <a:off x="7481407" y="31069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8" name="tx98"/>
            <p:cNvSpPr/>
            <p:nvPr/>
          </p:nvSpPr>
          <p:spPr>
            <a:xfrm>
              <a:off x="7747950" y="310468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9" name="tx99"/>
            <p:cNvSpPr/>
            <p:nvPr/>
          </p:nvSpPr>
          <p:spPr>
            <a:xfrm>
              <a:off x="8014493" y="31137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100" name="pl100"/>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56145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2" name="tx112"/>
            <p:cNvSpPr/>
            <p:nvPr/>
          </p:nvSpPr>
          <p:spPr>
            <a:xfrm>
              <a:off x="1362659" y="29379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83631" y="36031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4" name="tx114"/>
            <p:cNvSpPr/>
            <p:nvPr/>
          </p:nvSpPr>
          <p:spPr>
            <a:xfrm>
              <a:off x="2695375" y="29876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5851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6" name="tx116"/>
            <p:cNvSpPr/>
            <p:nvPr/>
          </p:nvSpPr>
          <p:spPr>
            <a:xfrm>
              <a:off x="4028090" y="29887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49062" y="36607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8" name="tx118"/>
            <p:cNvSpPr/>
            <p:nvPr/>
          </p:nvSpPr>
          <p:spPr>
            <a:xfrm>
              <a:off x="5360806" y="31186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15235" y="37386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0" name="tx120"/>
            <p:cNvSpPr/>
            <p:nvPr/>
          </p:nvSpPr>
          <p:spPr>
            <a:xfrm>
              <a:off x="6426979" y="32474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7680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2" name="tx122"/>
            <p:cNvSpPr/>
            <p:nvPr/>
          </p:nvSpPr>
          <p:spPr>
            <a:xfrm>
              <a:off x="6693522" y="32767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7567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4" name="tx124"/>
            <p:cNvSpPr/>
            <p:nvPr/>
          </p:nvSpPr>
          <p:spPr>
            <a:xfrm>
              <a:off x="6960065" y="32688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7533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6" name="tx126"/>
            <p:cNvSpPr/>
            <p:nvPr/>
          </p:nvSpPr>
          <p:spPr>
            <a:xfrm>
              <a:off x="7226608" y="32677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81407" y="37544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8" name="tx128"/>
            <p:cNvSpPr/>
            <p:nvPr/>
          </p:nvSpPr>
          <p:spPr>
            <a:xfrm>
              <a:off x="7493151" y="32700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73980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30" name="tx130"/>
            <p:cNvSpPr/>
            <p:nvPr/>
          </p:nvSpPr>
          <p:spPr>
            <a:xfrm>
              <a:off x="7759694" y="32553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7680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32" name="tx132"/>
            <p:cNvSpPr/>
            <p:nvPr/>
          </p:nvSpPr>
          <p:spPr>
            <a:xfrm>
              <a:off x="8026237" y="32880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694268" y="415989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4" name="tx134"/>
            <p:cNvSpPr/>
            <p:nvPr/>
          </p:nvSpPr>
          <p:spPr>
            <a:xfrm>
              <a:off x="694268" y="359515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694268" y="303041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694268" y="2467384"/>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16573" y="1900939"/>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2000-2025</a:t>
              </a:r>
            </a:p>
          </p:txBody>
        </p:sp>
        <p:sp>
          <p:nvSpPr>
            <p:cNvPr id="164" name="pl164"/>
            <p:cNvSpPr/>
            <p:nvPr/>
          </p:nvSpPr>
          <p:spPr>
            <a:xfrm>
              <a:off x="20502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582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661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5741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0821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042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3122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201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281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5850906" cy="124062"/>
            </a:xfrm>
            <a:prstGeom prst="rect">
              <a:avLst/>
            </a:prstGeom>
            <a:solidFill>
              <a:srgbClr val="80BD41">
                <a:alpha val="100000"/>
              </a:srgbClr>
            </a:solidFill>
          </p:spPr>
          <p:txBody>
            <a:bodyPr/>
            <a:lstStyle/>
            <a:p/>
          </p:txBody>
        </p:sp>
        <p:sp>
          <p:nvSpPr>
            <p:cNvPr id="178" name="rc178"/>
            <p:cNvSpPr/>
            <p:nvPr/>
          </p:nvSpPr>
          <p:spPr>
            <a:xfrm>
              <a:off x="7147180" y="5840557"/>
              <a:ext cx="723823" cy="124062"/>
            </a:xfrm>
            <a:prstGeom prst="rect">
              <a:avLst/>
            </a:prstGeom>
            <a:solidFill>
              <a:srgbClr val="1CABE2">
                <a:alpha val="100000"/>
              </a:srgbClr>
            </a:solidFill>
          </p:spPr>
          <p:txBody>
            <a:bodyPr/>
            <a:lstStyle/>
            <a:p/>
          </p:txBody>
        </p:sp>
        <p:sp>
          <p:nvSpPr>
            <p:cNvPr id="179" name="rc179"/>
            <p:cNvSpPr/>
            <p:nvPr/>
          </p:nvSpPr>
          <p:spPr>
            <a:xfrm>
              <a:off x="1296273" y="5685479"/>
              <a:ext cx="5835827" cy="124062"/>
            </a:xfrm>
            <a:prstGeom prst="rect">
              <a:avLst/>
            </a:prstGeom>
            <a:solidFill>
              <a:srgbClr val="80BD41">
                <a:alpha val="100000"/>
              </a:srgbClr>
            </a:solidFill>
          </p:spPr>
          <p:txBody>
            <a:bodyPr/>
            <a:lstStyle/>
            <a:p/>
          </p:txBody>
        </p:sp>
        <p:sp>
          <p:nvSpPr>
            <p:cNvPr id="180" name="rc180"/>
            <p:cNvSpPr/>
            <p:nvPr/>
          </p:nvSpPr>
          <p:spPr>
            <a:xfrm>
              <a:off x="7132100" y="5685479"/>
              <a:ext cx="648425" cy="124062"/>
            </a:xfrm>
            <a:prstGeom prst="rect">
              <a:avLst/>
            </a:prstGeom>
            <a:solidFill>
              <a:srgbClr val="1CABE2">
                <a:alpha val="100000"/>
              </a:srgbClr>
            </a:solidFill>
          </p:spPr>
          <p:txBody>
            <a:bodyPr/>
            <a:lstStyle/>
            <a:p/>
          </p:txBody>
        </p:sp>
        <p:sp>
          <p:nvSpPr>
            <p:cNvPr id="181" name="rc181"/>
            <p:cNvSpPr/>
            <p:nvPr/>
          </p:nvSpPr>
          <p:spPr>
            <a:xfrm>
              <a:off x="1296273" y="5530401"/>
              <a:ext cx="5458835" cy="124062"/>
            </a:xfrm>
            <a:prstGeom prst="rect">
              <a:avLst/>
            </a:prstGeom>
            <a:solidFill>
              <a:srgbClr val="80BD41">
                <a:alpha val="100000"/>
              </a:srgbClr>
            </a:solidFill>
          </p:spPr>
          <p:txBody>
            <a:bodyPr/>
            <a:lstStyle/>
            <a:p/>
          </p:txBody>
        </p:sp>
        <p:sp>
          <p:nvSpPr>
            <p:cNvPr id="182" name="rc182"/>
            <p:cNvSpPr/>
            <p:nvPr/>
          </p:nvSpPr>
          <p:spPr>
            <a:xfrm>
              <a:off x="6755109" y="5530401"/>
              <a:ext cx="965098" cy="124062"/>
            </a:xfrm>
            <a:prstGeom prst="rect">
              <a:avLst/>
            </a:prstGeom>
            <a:solidFill>
              <a:srgbClr val="1CABE2">
                <a:alpha val="100000"/>
              </a:srgbClr>
            </a:solidFill>
          </p:spPr>
          <p:txBody>
            <a:bodyPr/>
            <a:lstStyle/>
            <a:p/>
          </p:txBody>
        </p:sp>
        <p:sp>
          <p:nvSpPr>
            <p:cNvPr id="183" name="tx183"/>
            <p:cNvSpPr/>
            <p:nvPr/>
          </p:nvSpPr>
          <p:spPr>
            <a:xfrm>
              <a:off x="8119368" y="586120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4" name="tx184"/>
            <p:cNvSpPr/>
            <p:nvPr/>
          </p:nvSpPr>
          <p:spPr>
            <a:xfrm>
              <a:off x="8024366"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85" name="tx185"/>
            <p:cNvSpPr/>
            <p:nvPr/>
          </p:nvSpPr>
          <p:spPr>
            <a:xfrm>
              <a:off x="7961032"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86" name="tx186"/>
            <p:cNvSpPr/>
            <p:nvPr/>
          </p:nvSpPr>
          <p:spPr>
            <a:xfrm>
              <a:off x="4146378"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7" name="tx187"/>
            <p:cNvSpPr/>
            <p:nvPr/>
          </p:nvSpPr>
          <p:spPr>
            <a:xfrm>
              <a:off x="7447294"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138838"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9" name="tx189"/>
            <p:cNvSpPr/>
            <p:nvPr/>
          </p:nvSpPr>
          <p:spPr>
            <a:xfrm>
              <a:off x="7394515"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950342"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91" name="tx191"/>
            <p:cNvSpPr/>
            <p:nvPr/>
          </p:nvSpPr>
          <p:spPr>
            <a:xfrm>
              <a:off x="7175860"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765392"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7" name="tx197"/>
            <p:cNvSpPr/>
            <p:nvPr/>
          </p:nvSpPr>
          <p:spPr>
            <a:xfrm>
              <a:off x="4273357"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781323" y="60560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9" name="tx199"/>
            <p:cNvSpPr/>
            <p:nvPr/>
          </p:nvSpPr>
          <p:spPr>
            <a:xfrm>
              <a:off x="7289289"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(85%) was lower than in 2019 (89%).
The number of children vaccinated with DTP3 decreased 7%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3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57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8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744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369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050366"/>
              <a:ext cx="239888" cy="161643"/>
            </a:xfrm>
            <a:prstGeom prst="rect">
              <a:avLst/>
            </a:prstGeom>
            <a:solidFill>
              <a:srgbClr val="E2231A">
                <a:alpha val="90196"/>
              </a:srgbClr>
            </a:solidFill>
          </p:spPr>
          <p:txBody>
            <a:bodyPr/>
            <a:lstStyle/>
            <a:p/>
          </p:txBody>
        </p:sp>
        <p:sp>
          <p:nvSpPr>
            <p:cNvPr id="23" name="rc23"/>
            <p:cNvSpPr/>
            <p:nvPr/>
          </p:nvSpPr>
          <p:spPr>
            <a:xfrm>
              <a:off x="1562816" y="4075492"/>
              <a:ext cx="239888" cy="136517"/>
            </a:xfrm>
            <a:prstGeom prst="rect">
              <a:avLst/>
            </a:prstGeom>
            <a:solidFill>
              <a:srgbClr val="E2231A">
                <a:alpha val="90196"/>
              </a:srgbClr>
            </a:solidFill>
          </p:spPr>
          <p:txBody>
            <a:bodyPr/>
            <a:lstStyle/>
            <a:p/>
          </p:txBody>
        </p:sp>
        <p:sp>
          <p:nvSpPr>
            <p:cNvPr id="24" name="rc24"/>
            <p:cNvSpPr/>
            <p:nvPr/>
          </p:nvSpPr>
          <p:spPr>
            <a:xfrm>
              <a:off x="1829360" y="4078004"/>
              <a:ext cx="239888" cy="134004"/>
            </a:xfrm>
            <a:prstGeom prst="rect">
              <a:avLst/>
            </a:prstGeom>
            <a:solidFill>
              <a:srgbClr val="E2231A">
                <a:alpha val="90196"/>
              </a:srgbClr>
            </a:solidFill>
          </p:spPr>
          <p:txBody>
            <a:bodyPr/>
            <a:lstStyle/>
            <a:p/>
          </p:txBody>
        </p:sp>
        <p:sp>
          <p:nvSpPr>
            <p:cNvPr id="25" name="rc25"/>
            <p:cNvSpPr/>
            <p:nvPr/>
          </p:nvSpPr>
          <p:spPr>
            <a:xfrm>
              <a:off x="2095903" y="3989645"/>
              <a:ext cx="239888" cy="222364"/>
            </a:xfrm>
            <a:prstGeom prst="rect">
              <a:avLst/>
            </a:prstGeom>
            <a:solidFill>
              <a:srgbClr val="E2231A">
                <a:alpha val="90196"/>
              </a:srgbClr>
            </a:solidFill>
          </p:spPr>
          <p:txBody>
            <a:bodyPr/>
            <a:lstStyle/>
            <a:p/>
          </p:txBody>
        </p:sp>
        <p:sp>
          <p:nvSpPr>
            <p:cNvPr id="26" name="rc26"/>
            <p:cNvSpPr/>
            <p:nvPr/>
          </p:nvSpPr>
          <p:spPr>
            <a:xfrm>
              <a:off x="2362446" y="3965356"/>
              <a:ext cx="239888" cy="246652"/>
            </a:xfrm>
            <a:prstGeom prst="rect">
              <a:avLst/>
            </a:prstGeom>
            <a:solidFill>
              <a:srgbClr val="E2231A">
                <a:alpha val="90196"/>
              </a:srgbClr>
            </a:solidFill>
          </p:spPr>
          <p:txBody>
            <a:bodyPr/>
            <a:lstStyle/>
            <a:p/>
          </p:txBody>
        </p:sp>
        <p:sp>
          <p:nvSpPr>
            <p:cNvPr id="27" name="rc27"/>
            <p:cNvSpPr/>
            <p:nvPr/>
          </p:nvSpPr>
          <p:spPr>
            <a:xfrm>
              <a:off x="2628989" y="3869040"/>
              <a:ext cx="239888" cy="342968"/>
            </a:xfrm>
            <a:prstGeom prst="rect">
              <a:avLst/>
            </a:prstGeom>
            <a:solidFill>
              <a:srgbClr val="E2231A">
                <a:alpha val="90196"/>
              </a:srgbClr>
            </a:solidFill>
          </p:spPr>
          <p:txBody>
            <a:bodyPr/>
            <a:lstStyle/>
            <a:p/>
          </p:txBody>
        </p:sp>
        <p:sp>
          <p:nvSpPr>
            <p:cNvPr id="28" name="rc28"/>
            <p:cNvSpPr/>
            <p:nvPr/>
          </p:nvSpPr>
          <p:spPr>
            <a:xfrm>
              <a:off x="2895532" y="3934787"/>
              <a:ext cx="239888" cy="277222"/>
            </a:xfrm>
            <a:prstGeom prst="rect">
              <a:avLst/>
            </a:prstGeom>
            <a:solidFill>
              <a:srgbClr val="E2231A">
                <a:alpha val="90196"/>
              </a:srgbClr>
            </a:solidFill>
          </p:spPr>
          <p:txBody>
            <a:bodyPr/>
            <a:lstStyle/>
            <a:p/>
          </p:txBody>
        </p:sp>
        <p:sp>
          <p:nvSpPr>
            <p:cNvPr id="29" name="rc29"/>
            <p:cNvSpPr/>
            <p:nvPr/>
          </p:nvSpPr>
          <p:spPr>
            <a:xfrm>
              <a:off x="3162075" y="4117787"/>
              <a:ext cx="239888" cy="94222"/>
            </a:xfrm>
            <a:prstGeom prst="rect">
              <a:avLst/>
            </a:prstGeom>
            <a:solidFill>
              <a:srgbClr val="E2231A">
                <a:alpha val="90196"/>
              </a:srgbClr>
            </a:solidFill>
          </p:spPr>
          <p:txBody>
            <a:bodyPr/>
            <a:lstStyle/>
            <a:p/>
          </p:txBody>
        </p:sp>
        <p:sp>
          <p:nvSpPr>
            <p:cNvPr id="30" name="rc30"/>
            <p:cNvSpPr/>
            <p:nvPr/>
          </p:nvSpPr>
          <p:spPr>
            <a:xfrm>
              <a:off x="3428618" y="3977501"/>
              <a:ext cx="239888" cy="234508"/>
            </a:xfrm>
            <a:prstGeom prst="rect">
              <a:avLst/>
            </a:prstGeom>
            <a:solidFill>
              <a:srgbClr val="E2231A">
                <a:alpha val="90196"/>
              </a:srgbClr>
            </a:solidFill>
          </p:spPr>
          <p:txBody>
            <a:bodyPr/>
            <a:lstStyle/>
            <a:p/>
          </p:txBody>
        </p:sp>
        <p:sp>
          <p:nvSpPr>
            <p:cNvPr id="31" name="rc31"/>
            <p:cNvSpPr/>
            <p:nvPr/>
          </p:nvSpPr>
          <p:spPr>
            <a:xfrm>
              <a:off x="3695161" y="4164270"/>
              <a:ext cx="239888" cy="47739"/>
            </a:xfrm>
            <a:prstGeom prst="rect">
              <a:avLst/>
            </a:prstGeom>
            <a:solidFill>
              <a:srgbClr val="E2231A">
                <a:alpha val="90196"/>
              </a:srgbClr>
            </a:solidFill>
          </p:spPr>
          <p:txBody>
            <a:bodyPr/>
            <a:lstStyle/>
            <a:p/>
          </p:txBody>
        </p:sp>
        <p:sp>
          <p:nvSpPr>
            <p:cNvPr id="32" name="rc32"/>
            <p:cNvSpPr/>
            <p:nvPr/>
          </p:nvSpPr>
          <p:spPr>
            <a:xfrm>
              <a:off x="3961705" y="4079261"/>
              <a:ext cx="239888" cy="132748"/>
            </a:xfrm>
            <a:prstGeom prst="rect">
              <a:avLst/>
            </a:prstGeom>
            <a:solidFill>
              <a:srgbClr val="E2231A">
                <a:alpha val="90196"/>
              </a:srgbClr>
            </a:solidFill>
          </p:spPr>
          <p:txBody>
            <a:bodyPr/>
            <a:lstStyle/>
            <a:p/>
          </p:txBody>
        </p:sp>
        <p:sp>
          <p:nvSpPr>
            <p:cNvPr id="33" name="rc33"/>
            <p:cNvSpPr/>
            <p:nvPr/>
          </p:nvSpPr>
          <p:spPr>
            <a:xfrm>
              <a:off x="4228248" y="3992576"/>
              <a:ext cx="239888" cy="219433"/>
            </a:xfrm>
            <a:prstGeom prst="rect">
              <a:avLst/>
            </a:prstGeom>
            <a:solidFill>
              <a:srgbClr val="E2231A">
                <a:alpha val="90196"/>
              </a:srgbClr>
            </a:solidFill>
          </p:spPr>
          <p:txBody>
            <a:bodyPr/>
            <a:lstStyle/>
            <a:p/>
          </p:txBody>
        </p:sp>
        <p:sp>
          <p:nvSpPr>
            <p:cNvPr id="34" name="rc34"/>
            <p:cNvSpPr/>
            <p:nvPr/>
          </p:nvSpPr>
          <p:spPr>
            <a:xfrm>
              <a:off x="4494791" y="4015189"/>
              <a:ext cx="239888" cy="196819"/>
            </a:xfrm>
            <a:prstGeom prst="rect">
              <a:avLst/>
            </a:prstGeom>
            <a:solidFill>
              <a:srgbClr val="E2231A">
                <a:alpha val="90196"/>
              </a:srgbClr>
            </a:solidFill>
          </p:spPr>
          <p:txBody>
            <a:bodyPr/>
            <a:lstStyle/>
            <a:p/>
          </p:txBody>
        </p:sp>
        <p:sp>
          <p:nvSpPr>
            <p:cNvPr id="35" name="rc35"/>
            <p:cNvSpPr/>
            <p:nvPr/>
          </p:nvSpPr>
          <p:spPr>
            <a:xfrm>
              <a:off x="4761334" y="4037384"/>
              <a:ext cx="239888" cy="174625"/>
            </a:xfrm>
            <a:prstGeom prst="rect">
              <a:avLst/>
            </a:prstGeom>
            <a:solidFill>
              <a:srgbClr val="E2231A">
                <a:alpha val="90196"/>
              </a:srgbClr>
            </a:solidFill>
          </p:spPr>
          <p:txBody>
            <a:bodyPr/>
            <a:lstStyle/>
            <a:p/>
          </p:txBody>
        </p:sp>
        <p:sp>
          <p:nvSpPr>
            <p:cNvPr id="36" name="rc36"/>
            <p:cNvSpPr/>
            <p:nvPr/>
          </p:nvSpPr>
          <p:spPr>
            <a:xfrm>
              <a:off x="5027877" y="4040734"/>
              <a:ext cx="239888" cy="171275"/>
            </a:xfrm>
            <a:prstGeom prst="rect">
              <a:avLst/>
            </a:prstGeom>
            <a:solidFill>
              <a:srgbClr val="E2231A">
                <a:alpha val="90196"/>
              </a:srgbClr>
            </a:solidFill>
          </p:spPr>
          <p:txBody>
            <a:bodyPr/>
            <a:lstStyle/>
            <a:p/>
          </p:txBody>
        </p:sp>
        <p:sp>
          <p:nvSpPr>
            <p:cNvPr id="37" name="rc37"/>
            <p:cNvSpPr/>
            <p:nvPr/>
          </p:nvSpPr>
          <p:spPr>
            <a:xfrm>
              <a:off x="5294420" y="4091405"/>
              <a:ext cx="239888" cy="120604"/>
            </a:xfrm>
            <a:prstGeom prst="rect">
              <a:avLst/>
            </a:prstGeom>
            <a:solidFill>
              <a:srgbClr val="E2231A">
                <a:alpha val="90196"/>
              </a:srgbClr>
            </a:solidFill>
          </p:spPr>
          <p:txBody>
            <a:bodyPr/>
            <a:lstStyle/>
            <a:p/>
          </p:txBody>
        </p:sp>
        <p:sp>
          <p:nvSpPr>
            <p:cNvPr id="38" name="rc38"/>
            <p:cNvSpPr/>
            <p:nvPr/>
          </p:nvSpPr>
          <p:spPr>
            <a:xfrm>
              <a:off x="5560963" y="4000114"/>
              <a:ext cx="239888" cy="211895"/>
            </a:xfrm>
            <a:prstGeom prst="rect">
              <a:avLst/>
            </a:prstGeom>
            <a:solidFill>
              <a:srgbClr val="E2231A">
                <a:alpha val="90196"/>
              </a:srgbClr>
            </a:solidFill>
          </p:spPr>
          <p:txBody>
            <a:bodyPr/>
            <a:lstStyle/>
            <a:p/>
          </p:txBody>
        </p:sp>
        <p:sp>
          <p:nvSpPr>
            <p:cNvPr id="39" name="rc39"/>
            <p:cNvSpPr/>
            <p:nvPr/>
          </p:nvSpPr>
          <p:spPr>
            <a:xfrm>
              <a:off x="5827506" y="4027334"/>
              <a:ext cx="239888" cy="184675"/>
            </a:xfrm>
            <a:prstGeom prst="rect">
              <a:avLst/>
            </a:prstGeom>
            <a:solidFill>
              <a:srgbClr val="E2231A">
                <a:alpha val="90196"/>
              </a:srgbClr>
            </a:solidFill>
          </p:spPr>
          <p:txBody>
            <a:bodyPr/>
            <a:lstStyle/>
            <a:p/>
          </p:txBody>
        </p:sp>
        <p:sp>
          <p:nvSpPr>
            <p:cNvPr id="40" name="rc40"/>
            <p:cNvSpPr/>
            <p:nvPr/>
          </p:nvSpPr>
          <p:spPr>
            <a:xfrm>
              <a:off x="6094049" y="4010164"/>
              <a:ext cx="239888" cy="201844"/>
            </a:xfrm>
            <a:prstGeom prst="rect">
              <a:avLst/>
            </a:prstGeom>
            <a:solidFill>
              <a:srgbClr val="E2231A">
                <a:alpha val="90196"/>
              </a:srgbClr>
            </a:solidFill>
          </p:spPr>
          <p:txBody>
            <a:bodyPr/>
            <a:lstStyle/>
            <a:p/>
          </p:txBody>
        </p:sp>
        <p:sp>
          <p:nvSpPr>
            <p:cNvPr id="41" name="rc41"/>
            <p:cNvSpPr/>
            <p:nvPr/>
          </p:nvSpPr>
          <p:spPr>
            <a:xfrm>
              <a:off x="6360593" y="3901704"/>
              <a:ext cx="239888" cy="310305"/>
            </a:xfrm>
            <a:prstGeom prst="rect">
              <a:avLst/>
            </a:prstGeom>
            <a:solidFill>
              <a:srgbClr val="E2231A">
                <a:alpha val="90196"/>
              </a:srgbClr>
            </a:solidFill>
          </p:spPr>
          <p:txBody>
            <a:bodyPr/>
            <a:lstStyle/>
            <a:p/>
          </p:txBody>
        </p:sp>
        <p:sp>
          <p:nvSpPr>
            <p:cNvPr id="42" name="rc42"/>
            <p:cNvSpPr/>
            <p:nvPr/>
          </p:nvSpPr>
          <p:spPr>
            <a:xfrm>
              <a:off x="6627136" y="3974988"/>
              <a:ext cx="239888" cy="237021"/>
            </a:xfrm>
            <a:prstGeom prst="rect">
              <a:avLst/>
            </a:prstGeom>
            <a:solidFill>
              <a:srgbClr val="E2231A">
                <a:alpha val="90196"/>
              </a:srgbClr>
            </a:solidFill>
          </p:spPr>
          <p:txBody>
            <a:bodyPr/>
            <a:lstStyle/>
            <a:p/>
          </p:txBody>
        </p:sp>
        <p:sp>
          <p:nvSpPr>
            <p:cNvPr id="43" name="rc43"/>
            <p:cNvSpPr/>
            <p:nvPr/>
          </p:nvSpPr>
          <p:spPr>
            <a:xfrm>
              <a:off x="6893679" y="3885791"/>
              <a:ext cx="239888" cy="326218"/>
            </a:xfrm>
            <a:prstGeom prst="rect">
              <a:avLst/>
            </a:prstGeom>
            <a:solidFill>
              <a:srgbClr val="E2231A">
                <a:alpha val="90196"/>
              </a:srgbClr>
            </a:solidFill>
          </p:spPr>
          <p:txBody>
            <a:bodyPr/>
            <a:lstStyle/>
            <a:p/>
          </p:txBody>
        </p:sp>
        <p:sp>
          <p:nvSpPr>
            <p:cNvPr id="44" name="rc44"/>
            <p:cNvSpPr/>
            <p:nvPr/>
          </p:nvSpPr>
          <p:spPr>
            <a:xfrm>
              <a:off x="7160222" y="3851033"/>
              <a:ext cx="239888" cy="360975"/>
            </a:xfrm>
            <a:prstGeom prst="rect">
              <a:avLst/>
            </a:prstGeom>
            <a:solidFill>
              <a:srgbClr val="E2231A">
                <a:alpha val="90196"/>
              </a:srgbClr>
            </a:solidFill>
          </p:spPr>
          <p:txBody>
            <a:bodyPr/>
            <a:lstStyle/>
            <a:p/>
          </p:txBody>
        </p:sp>
        <p:sp>
          <p:nvSpPr>
            <p:cNvPr id="45" name="rc45"/>
            <p:cNvSpPr/>
            <p:nvPr/>
          </p:nvSpPr>
          <p:spPr>
            <a:xfrm>
              <a:off x="7426765" y="3960331"/>
              <a:ext cx="239888" cy="251677"/>
            </a:xfrm>
            <a:prstGeom prst="rect">
              <a:avLst/>
            </a:prstGeom>
            <a:solidFill>
              <a:srgbClr val="E2231A">
                <a:alpha val="90196"/>
              </a:srgbClr>
            </a:solidFill>
          </p:spPr>
          <p:txBody>
            <a:bodyPr/>
            <a:lstStyle/>
            <a:p/>
          </p:txBody>
        </p:sp>
        <p:sp>
          <p:nvSpPr>
            <p:cNvPr id="46" name="rc46"/>
            <p:cNvSpPr/>
            <p:nvPr/>
          </p:nvSpPr>
          <p:spPr>
            <a:xfrm>
              <a:off x="7693308" y="3959912"/>
              <a:ext cx="239888" cy="252096"/>
            </a:xfrm>
            <a:prstGeom prst="rect">
              <a:avLst/>
            </a:prstGeom>
            <a:solidFill>
              <a:srgbClr val="E2231A">
                <a:alpha val="90196"/>
              </a:srgbClr>
            </a:solidFill>
          </p:spPr>
          <p:txBody>
            <a:bodyPr/>
            <a:lstStyle/>
            <a:p/>
          </p:txBody>
        </p:sp>
        <p:sp>
          <p:nvSpPr>
            <p:cNvPr id="47" name="rc47"/>
            <p:cNvSpPr/>
            <p:nvPr/>
          </p:nvSpPr>
          <p:spPr>
            <a:xfrm>
              <a:off x="7959851" y="4051622"/>
              <a:ext cx="239888" cy="160387"/>
            </a:xfrm>
            <a:prstGeom prst="rect">
              <a:avLst/>
            </a:prstGeom>
            <a:solidFill>
              <a:srgbClr val="E2231A">
                <a:alpha val="90196"/>
              </a:srgbClr>
            </a:solidFill>
          </p:spPr>
          <p:txBody>
            <a:bodyPr/>
            <a:lstStyle/>
            <a:p/>
          </p:txBody>
        </p:sp>
        <p:sp>
          <p:nvSpPr>
            <p:cNvPr id="48" name="rc48"/>
            <p:cNvSpPr/>
            <p:nvPr/>
          </p:nvSpPr>
          <p:spPr>
            <a:xfrm>
              <a:off x="3162075" y="3851033"/>
              <a:ext cx="239888" cy="266753"/>
            </a:xfrm>
            <a:prstGeom prst="rect">
              <a:avLst/>
            </a:prstGeom>
            <a:solidFill>
              <a:srgbClr val="B3B3B3">
                <a:alpha val="90196"/>
              </a:srgbClr>
            </a:solidFill>
          </p:spPr>
          <p:txBody>
            <a:bodyPr/>
            <a:lstStyle/>
            <a:p/>
          </p:txBody>
        </p:sp>
        <p:sp>
          <p:nvSpPr>
            <p:cNvPr id="49" name="rc49"/>
            <p:cNvSpPr/>
            <p:nvPr/>
          </p:nvSpPr>
          <p:spPr>
            <a:xfrm>
              <a:off x="3428618" y="3758905"/>
              <a:ext cx="239888" cy="218595"/>
            </a:xfrm>
            <a:prstGeom prst="rect">
              <a:avLst/>
            </a:prstGeom>
            <a:solidFill>
              <a:srgbClr val="B3B3B3">
                <a:alpha val="90196"/>
              </a:srgbClr>
            </a:solidFill>
          </p:spPr>
          <p:txBody>
            <a:bodyPr/>
            <a:lstStyle/>
            <a:p/>
          </p:txBody>
        </p:sp>
        <p:sp>
          <p:nvSpPr>
            <p:cNvPr id="50" name="rc50"/>
            <p:cNvSpPr/>
            <p:nvPr/>
          </p:nvSpPr>
          <p:spPr>
            <a:xfrm>
              <a:off x="3695161" y="3659658"/>
              <a:ext cx="239888" cy="504612"/>
            </a:xfrm>
            <a:prstGeom prst="rect">
              <a:avLst/>
            </a:prstGeom>
            <a:solidFill>
              <a:srgbClr val="B3B3B3">
                <a:alpha val="90196"/>
              </a:srgbClr>
            </a:solidFill>
          </p:spPr>
          <p:txBody>
            <a:bodyPr/>
            <a:lstStyle/>
            <a:p/>
          </p:txBody>
        </p:sp>
        <p:sp>
          <p:nvSpPr>
            <p:cNvPr id="51" name="rc51"/>
            <p:cNvSpPr/>
            <p:nvPr/>
          </p:nvSpPr>
          <p:spPr>
            <a:xfrm>
              <a:off x="3961705" y="3697347"/>
              <a:ext cx="239888" cy="381913"/>
            </a:xfrm>
            <a:prstGeom prst="rect">
              <a:avLst/>
            </a:prstGeom>
            <a:solidFill>
              <a:srgbClr val="B3B3B3">
                <a:alpha val="90196"/>
              </a:srgbClr>
            </a:solidFill>
          </p:spPr>
          <p:txBody>
            <a:bodyPr/>
            <a:lstStyle/>
            <a:p/>
          </p:txBody>
        </p:sp>
        <p:sp>
          <p:nvSpPr>
            <p:cNvPr id="52" name="rc52"/>
            <p:cNvSpPr/>
            <p:nvPr/>
          </p:nvSpPr>
          <p:spPr>
            <a:xfrm>
              <a:off x="4228248" y="3712841"/>
              <a:ext cx="239888" cy="279735"/>
            </a:xfrm>
            <a:prstGeom prst="rect">
              <a:avLst/>
            </a:prstGeom>
            <a:solidFill>
              <a:srgbClr val="B3B3B3">
                <a:alpha val="90196"/>
              </a:srgbClr>
            </a:solidFill>
          </p:spPr>
          <p:txBody>
            <a:bodyPr/>
            <a:lstStyle/>
            <a:p/>
          </p:txBody>
        </p:sp>
        <p:sp>
          <p:nvSpPr>
            <p:cNvPr id="53" name="rc53"/>
            <p:cNvSpPr/>
            <p:nvPr/>
          </p:nvSpPr>
          <p:spPr>
            <a:xfrm>
              <a:off x="4494791" y="3565854"/>
              <a:ext cx="239888" cy="449335"/>
            </a:xfrm>
            <a:prstGeom prst="rect">
              <a:avLst/>
            </a:prstGeom>
            <a:solidFill>
              <a:srgbClr val="B3B3B3">
                <a:alpha val="90196"/>
              </a:srgbClr>
            </a:solidFill>
          </p:spPr>
          <p:txBody>
            <a:bodyPr/>
            <a:lstStyle/>
            <a:p/>
          </p:txBody>
        </p:sp>
        <p:sp>
          <p:nvSpPr>
            <p:cNvPr id="54" name="rc54"/>
            <p:cNvSpPr/>
            <p:nvPr/>
          </p:nvSpPr>
          <p:spPr>
            <a:xfrm>
              <a:off x="4761334" y="3465769"/>
              <a:ext cx="239888" cy="571614"/>
            </a:xfrm>
            <a:prstGeom prst="rect">
              <a:avLst/>
            </a:prstGeom>
            <a:solidFill>
              <a:srgbClr val="B3B3B3">
                <a:alpha val="90196"/>
              </a:srgbClr>
            </a:solidFill>
          </p:spPr>
          <p:txBody>
            <a:bodyPr/>
            <a:lstStyle/>
            <a:p/>
          </p:txBody>
        </p:sp>
        <p:sp>
          <p:nvSpPr>
            <p:cNvPr id="55" name="rc55"/>
            <p:cNvSpPr/>
            <p:nvPr/>
          </p:nvSpPr>
          <p:spPr>
            <a:xfrm>
              <a:off x="5027877" y="3557060"/>
              <a:ext cx="239888" cy="483673"/>
            </a:xfrm>
            <a:prstGeom prst="rect">
              <a:avLst/>
            </a:prstGeom>
            <a:solidFill>
              <a:srgbClr val="B3B3B3">
                <a:alpha val="90196"/>
              </a:srgbClr>
            </a:solidFill>
          </p:spPr>
          <p:txBody>
            <a:bodyPr/>
            <a:lstStyle/>
            <a:p/>
          </p:txBody>
        </p:sp>
        <p:sp>
          <p:nvSpPr>
            <p:cNvPr id="56" name="rc56"/>
            <p:cNvSpPr/>
            <p:nvPr/>
          </p:nvSpPr>
          <p:spPr>
            <a:xfrm>
              <a:off x="5294420" y="3675152"/>
              <a:ext cx="239888" cy="416252"/>
            </a:xfrm>
            <a:prstGeom prst="rect">
              <a:avLst/>
            </a:prstGeom>
            <a:solidFill>
              <a:srgbClr val="B3B3B3">
                <a:alpha val="90196"/>
              </a:srgbClr>
            </a:solidFill>
          </p:spPr>
          <p:txBody>
            <a:bodyPr/>
            <a:lstStyle/>
            <a:p/>
          </p:txBody>
        </p:sp>
        <p:sp>
          <p:nvSpPr>
            <p:cNvPr id="57" name="rc57"/>
            <p:cNvSpPr/>
            <p:nvPr/>
          </p:nvSpPr>
          <p:spPr>
            <a:xfrm>
              <a:off x="5560963" y="3635369"/>
              <a:ext cx="239888" cy="364744"/>
            </a:xfrm>
            <a:prstGeom prst="rect">
              <a:avLst/>
            </a:prstGeom>
            <a:solidFill>
              <a:srgbClr val="B3B3B3">
                <a:alpha val="90196"/>
              </a:srgbClr>
            </a:solidFill>
          </p:spPr>
          <p:txBody>
            <a:bodyPr/>
            <a:lstStyle/>
            <a:p/>
          </p:txBody>
        </p:sp>
        <p:sp>
          <p:nvSpPr>
            <p:cNvPr id="58" name="rc58"/>
            <p:cNvSpPr/>
            <p:nvPr/>
          </p:nvSpPr>
          <p:spPr>
            <a:xfrm>
              <a:off x="5827506" y="3681852"/>
              <a:ext cx="239888" cy="345481"/>
            </a:xfrm>
            <a:prstGeom prst="rect">
              <a:avLst/>
            </a:prstGeom>
            <a:solidFill>
              <a:srgbClr val="B3B3B3">
                <a:alpha val="90196"/>
              </a:srgbClr>
            </a:solidFill>
          </p:spPr>
          <p:txBody>
            <a:bodyPr/>
            <a:lstStyle/>
            <a:p/>
          </p:txBody>
        </p:sp>
        <p:sp>
          <p:nvSpPr>
            <p:cNvPr id="59" name="rc59"/>
            <p:cNvSpPr/>
            <p:nvPr/>
          </p:nvSpPr>
          <p:spPr>
            <a:xfrm>
              <a:off x="6094049" y="3534447"/>
              <a:ext cx="239888" cy="475717"/>
            </a:xfrm>
            <a:prstGeom prst="rect">
              <a:avLst/>
            </a:prstGeom>
            <a:solidFill>
              <a:srgbClr val="B3B3B3">
                <a:alpha val="90196"/>
              </a:srgbClr>
            </a:solidFill>
          </p:spPr>
          <p:txBody>
            <a:bodyPr/>
            <a:lstStyle/>
            <a:p/>
          </p:txBody>
        </p:sp>
        <p:sp>
          <p:nvSpPr>
            <p:cNvPr id="60" name="rc60"/>
            <p:cNvSpPr/>
            <p:nvPr/>
          </p:nvSpPr>
          <p:spPr>
            <a:xfrm>
              <a:off x="6360593" y="3888304"/>
              <a:ext cx="239888" cy="13400"/>
            </a:xfrm>
            <a:prstGeom prst="rect">
              <a:avLst/>
            </a:prstGeom>
            <a:solidFill>
              <a:srgbClr val="B3B3B3">
                <a:alpha val="90196"/>
              </a:srgbClr>
            </a:solidFill>
          </p:spPr>
          <p:txBody>
            <a:bodyPr/>
            <a:lstStyle/>
            <a:p/>
          </p:txBody>
        </p:sp>
        <p:sp>
          <p:nvSpPr>
            <p:cNvPr id="61" name="rc61"/>
            <p:cNvSpPr/>
            <p:nvPr/>
          </p:nvSpPr>
          <p:spPr>
            <a:xfrm>
              <a:off x="6627136" y="3897098"/>
              <a:ext cx="239888" cy="77890"/>
            </a:xfrm>
            <a:prstGeom prst="rect">
              <a:avLst/>
            </a:prstGeom>
            <a:solidFill>
              <a:srgbClr val="B3B3B3">
                <a:alpha val="90196"/>
              </a:srgbClr>
            </a:solidFill>
          </p:spPr>
          <p:txBody>
            <a:bodyPr/>
            <a:lstStyle/>
            <a:p/>
          </p:txBody>
        </p:sp>
        <p:sp>
          <p:nvSpPr>
            <p:cNvPr id="62" name="rc62"/>
            <p:cNvSpPr/>
            <p:nvPr/>
          </p:nvSpPr>
          <p:spPr>
            <a:xfrm>
              <a:off x="6893679" y="3844333"/>
              <a:ext cx="239888" cy="41457"/>
            </a:xfrm>
            <a:prstGeom prst="rect">
              <a:avLst/>
            </a:prstGeom>
            <a:solidFill>
              <a:srgbClr val="B3B3B3">
                <a:alpha val="90196"/>
              </a:srgbClr>
            </a:solidFill>
          </p:spPr>
          <p:txBody>
            <a:bodyPr/>
            <a:lstStyle/>
            <a:p/>
          </p:txBody>
        </p:sp>
        <p:sp>
          <p:nvSpPr>
            <p:cNvPr id="63" name="rc63"/>
            <p:cNvSpPr/>
            <p:nvPr/>
          </p:nvSpPr>
          <p:spPr>
            <a:xfrm>
              <a:off x="7160222" y="3570879"/>
              <a:ext cx="239888" cy="280154"/>
            </a:xfrm>
            <a:prstGeom prst="rect">
              <a:avLst/>
            </a:prstGeom>
            <a:solidFill>
              <a:srgbClr val="B3B3B3">
                <a:alpha val="90196"/>
              </a:srgbClr>
            </a:solidFill>
          </p:spPr>
          <p:txBody>
            <a:bodyPr/>
            <a:lstStyle/>
            <a:p/>
          </p:txBody>
        </p:sp>
        <p:sp>
          <p:nvSpPr>
            <p:cNvPr id="64" name="rc64"/>
            <p:cNvSpPr/>
            <p:nvPr/>
          </p:nvSpPr>
          <p:spPr>
            <a:xfrm>
              <a:off x="7426765" y="3352703"/>
              <a:ext cx="239888" cy="607628"/>
            </a:xfrm>
            <a:prstGeom prst="rect">
              <a:avLst/>
            </a:prstGeom>
            <a:solidFill>
              <a:srgbClr val="B3B3B3">
                <a:alpha val="90196"/>
              </a:srgbClr>
            </a:solidFill>
          </p:spPr>
          <p:txBody>
            <a:bodyPr/>
            <a:lstStyle/>
            <a:p/>
          </p:txBody>
        </p:sp>
        <p:sp>
          <p:nvSpPr>
            <p:cNvPr id="65" name="rc65"/>
            <p:cNvSpPr/>
            <p:nvPr/>
          </p:nvSpPr>
          <p:spPr>
            <a:xfrm>
              <a:off x="7693308" y="3481682"/>
              <a:ext cx="239888" cy="478230"/>
            </a:xfrm>
            <a:prstGeom prst="rect">
              <a:avLst/>
            </a:prstGeom>
            <a:solidFill>
              <a:srgbClr val="B3B3B3">
                <a:alpha val="90196"/>
              </a:srgbClr>
            </a:solidFill>
          </p:spPr>
          <p:txBody>
            <a:bodyPr/>
            <a:lstStyle/>
            <a:p/>
          </p:txBody>
        </p:sp>
        <p:sp>
          <p:nvSpPr>
            <p:cNvPr id="66" name="rc66"/>
            <p:cNvSpPr/>
            <p:nvPr/>
          </p:nvSpPr>
          <p:spPr>
            <a:xfrm>
              <a:off x="7959851" y="3573811"/>
              <a:ext cx="239888" cy="477811"/>
            </a:xfrm>
            <a:prstGeom prst="rect">
              <a:avLst/>
            </a:prstGeom>
            <a:solidFill>
              <a:srgbClr val="B3B3B3">
                <a:alpha val="90196"/>
              </a:srgbClr>
            </a:solidFill>
          </p:spPr>
          <p:txBody>
            <a:bodyPr/>
            <a:lstStyle/>
            <a:p/>
          </p:txBody>
        </p:sp>
        <p:sp>
          <p:nvSpPr>
            <p:cNvPr id="67" name="pl67"/>
            <p:cNvSpPr/>
            <p:nvPr/>
          </p:nvSpPr>
          <p:spPr>
            <a:xfrm>
              <a:off x="1416218" y="2106708"/>
              <a:ext cx="6663577" cy="386687"/>
            </a:xfrm>
            <a:custGeom>
              <a:avLst/>
              <a:pathLst>
                <a:path w="6663577" h="386687">
                  <a:moveTo>
                    <a:pt x="0" y="107413"/>
                  </a:moveTo>
                  <a:lnTo>
                    <a:pt x="266543" y="85930"/>
                  </a:lnTo>
                  <a:lnTo>
                    <a:pt x="533086" y="85930"/>
                  </a:lnTo>
                  <a:lnTo>
                    <a:pt x="799629" y="171861"/>
                  </a:lnTo>
                  <a:lnTo>
                    <a:pt x="1066172" y="193343"/>
                  </a:lnTo>
                  <a:lnTo>
                    <a:pt x="1332715" y="279274"/>
                  </a:lnTo>
                  <a:lnTo>
                    <a:pt x="1599258" y="214826"/>
                  </a:lnTo>
                  <a:lnTo>
                    <a:pt x="1865801" y="42965"/>
                  </a:lnTo>
                  <a:lnTo>
                    <a:pt x="2132344" y="171861"/>
                  </a:lnTo>
                  <a:lnTo>
                    <a:pt x="2398888" y="0"/>
                  </a:lnTo>
                  <a:lnTo>
                    <a:pt x="2665431" y="85930"/>
                  </a:lnTo>
                  <a:lnTo>
                    <a:pt x="2931974" y="171861"/>
                  </a:lnTo>
                  <a:lnTo>
                    <a:pt x="3198517" y="150378"/>
                  </a:lnTo>
                  <a:lnTo>
                    <a:pt x="3465060" y="128895"/>
                  </a:lnTo>
                  <a:lnTo>
                    <a:pt x="3731603" y="128895"/>
                  </a:lnTo>
                  <a:lnTo>
                    <a:pt x="3998146" y="85930"/>
                  </a:lnTo>
                  <a:lnTo>
                    <a:pt x="4264689" y="193343"/>
                  </a:lnTo>
                  <a:lnTo>
                    <a:pt x="4531233" y="171861"/>
                  </a:lnTo>
                  <a:lnTo>
                    <a:pt x="4797776" y="193343"/>
                  </a:lnTo>
                  <a:lnTo>
                    <a:pt x="5064319" y="322239"/>
                  </a:lnTo>
                  <a:lnTo>
                    <a:pt x="5330862" y="236309"/>
                  </a:lnTo>
                  <a:lnTo>
                    <a:pt x="5597405" y="343722"/>
                  </a:lnTo>
                  <a:lnTo>
                    <a:pt x="5863948" y="386687"/>
                  </a:lnTo>
                  <a:lnTo>
                    <a:pt x="6130491" y="257791"/>
                  </a:lnTo>
                  <a:lnTo>
                    <a:pt x="6397034" y="257791"/>
                  </a:lnTo>
                  <a:lnTo>
                    <a:pt x="6663577" y="150378"/>
                  </a:lnTo>
                </a:path>
              </a:pathLst>
            </a:custGeom>
            <a:ln w="27101" cap="flat">
              <a:solidFill>
                <a:srgbClr val="3283FE">
                  <a:alpha val="100000"/>
                </a:srgbClr>
              </a:solidFill>
              <a:prstDash val="solid"/>
              <a:round/>
            </a:ln>
          </p:spPr>
          <p:txBody>
            <a:bodyPr/>
            <a:lstStyle/>
            <a:p/>
          </p:txBody>
        </p:sp>
        <p:sp>
          <p:nvSpPr>
            <p:cNvPr id="68" name="pl68"/>
            <p:cNvSpPr/>
            <p:nvPr/>
          </p:nvSpPr>
          <p:spPr>
            <a:xfrm>
              <a:off x="2482390" y="2171156"/>
              <a:ext cx="5597405" cy="902271"/>
            </a:xfrm>
            <a:custGeom>
              <a:avLst/>
              <a:pathLst>
                <a:path w="5597405" h="902271">
                  <a:moveTo>
                    <a:pt x="0" y="0"/>
                  </a:moveTo>
                  <a:lnTo>
                    <a:pt x="266543" y="150378"/>
                  </a:lnTo>
                  <a:lnTo>
                    <a:pt x="533086" y="150378"/>
                  </a:lnTo>
                  <a:lnTo>
                    <a:pt x="799629" y="236309"/>
                  </a:lnTo>
                  <a:lnTo>
                    <a:pt x="1066172" y="322239"/>
                  </a:lnTo>
                  <a:lnTo>
                    <a:pt x="1332715" y="408170"/>
                  </a:lnTo>
                  <a:lnTo>
                    <a:pt x="1599258" y="365205"/>
                  </a:lnTo>
                  <a:lnTo>
                    <a:pt x="1865801" y="343722"/>
                  </a:lnTo>
                  <a:lnTo>
                    <a:pt x="2132344" y="472618"/>
                  </a:lnTo>
                  <a:lnTo>
                    <a:pt x="2398888" y="558549"/>
                  </a:lnTo>
                  <a:lnTo>
                    <a:pt x="2665431" y="494101"/>
                  </a:lnTo>
                  <a:lnTo>
                    <a:pt x="2931974" y="408170"/>
                  </a:lnTo>
                  <a:lnTo>
                    <a:pt x="3198517" y="451135"/>
                  </a:lnTo>
                  <a:lnTo>
                    <a:pt x="3465060" y="408170"/>
                  </a:lnTo>
                  <a:lnTo>
                    <a:pt x="3731603" y="558549"/>
                  </a:lnTo>
                  <a:lnTo>
                    <a:pt x="3998146" y="257791"/>
                  </a:lnTo>
                  <a:lnTo>
                    <a:pt x="4264689" y="257791"/>
                  </a:lnTo>
                  <a:lnTo>
                    <a:pt x="4531233" y="322239"/>
                  </a:lnTo>
                  <a:lnTo>
                    <a:pt x="4797776" y="644479"/>
                  </a:lnTo>
                  <a:lnTo>
                    <a:pt x="5064319" y="902271"/>
                  </a:lnTo>
                  <a:lnTo>
                    <a:pt x="5330862" y="751893"/>
                  </a:lnTo>
                  <a:lnTo>
                    <a:pt x="5597405" y="644479"/>
                  </a:lnTo>
                </a:path>
              </a:pathLst>
            </a:custGeom>
            <a:ln w="27101" cap="flat">
              <a:solidFill>
                <a:srgbClr val="FFA500">
                  <a:alpha val="100000"/>
                </a:srgbClr>
              </a:solidFill>
              <a:prstDash val="solid"/>
              <a:round/>
            </a:ln>
          </p:spPr>
          <p:txBody>
            <a:bodyPr/>
            <a:lstStyle/>
            <a:p/>
          </p:txBody>
        </p:sp>
        <p:sp>
          <p:nvSpPr>
            <p:cNvPr id="69" name="tx69"/>
            <p:cNvSpPr/>
            <p:nvPr/>
          </p:nvSpPr>
          <p:spPr>
            <a:xfrm>
              <a:off x="1345880"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0" name="tx70"/>
            <p:cNvSpPr/>
            <p:nvPr/>
          </p:nvSpPr>
          <p:spPr>
            <a:xfrm>
              <a:off x="267859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1" name="tx71"/>
            <p:cNvSpPr/>
            <p:nvPr/>
          </p:nvSpPr>
          <p:spPr>
            <a:xfrm>
              <a:off x="267859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2" name="tx72"/>
            <p:cNvSpPr/>
            <p:nvPr/>
          </p:nvSpPr>
          <p:spPr>
            <a:xfrm>
              <a:off x="4011311"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3" name="tx73"/>
            <p:cNvSpPr/>
            <p:nvPr/>
          </p:nvSpPr>
          <p:spPr>
            <a:xfrm>
              <a:off x="4011311"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4" name="tx74"/>
            <p:cNvSpPr/>
            <p:nvPr/>
          </p:nvSpPr>
          <p:spPr>
            <a:xfrm>
              <a:off x="534402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5" name="tx75"/>
            <p:cNvSpPr/>
            <p:nvPr/>
          </p:nvSpPr>
          <p:spPr>
            <a:xfrm>
              <a:off x="5344027"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6" name="tx76"/>
            <p:cNvSpPr/>
            <p:nvPr/>
          </p:nvSpPr>
          <p:spPr>
            <a:xfrm>
              <a:off x="6410199"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7" name="tx77"/>
            <p:cNvSpPr/>
            <p:nvPr/>
          </p:nvSpPr>
          <p:spPr>
            <a:xfrm>
              <a:off x="6410199"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8" name="tx78"/>
            <p:cNvSpPr/>
            <p:nvPr/>
          </p:nvSpPr>
          <p:spPr>
            <a:xfrm>
              <a:off x="667674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9" name="tx79"/>
            <p:cNvSpPr/>
            <p:nvPr/>
          </p:nvSpPr>
          <p:spPr>
            <a:xfrm>
              <a:off x="6676742"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0" name="tx80"/>
            <p:cNvSpPr/>
            <p:nvPr/>
          </p:nvSpPr>
          <p:spPr>
            <a:xfrm>
              <a:off x="6943285"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81" name="tx81"/>
            <p:cNvSpPr/>
            <p:nvPr/>
          </p:nvSpPr>
          <p:spPr>
            <a:xfrm>
              <a:off x="6943285"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2" name="tx82"/>
            <p:cNvSpPr/>
            <p:nvPr/>
          </p:nvSpPr>
          <p:spPr>
            <a:xfrm>
              <a:off x="720982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83" name="tx83"/>
            <p:cNvSpPr/>
            <p:nvPr/>
          </p:nvSpPr>
          <p:spPr>
            <a:xfrm>
              <a:off x="7209828"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84" name="tx84"/>
            <p:cNvSpPr/>
            <p:nvPr/>
          </p:nvSpPr>
          <p:spPr>
            <a:xfrm>
              <a:off x="7476372"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5" name="tx85"/>
            <p:cNvSpPr/>
            <p:nvPr/>
          </p:nvSpPr>
          <p:spPr>
            <a:xfrm>
              <a:off x="7476372"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86" name="tx86"/>
            <p:cNvSpPr/>
            <p:nvPr/>
          </p:nvSpPr>
          <p:spPr>
            <a:xfrm>
              <a:off x="774291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7" name="tx87"/>
            <p:cNvSpPr/>
            <p:nvPr/>
          </p:nvSpPr>
          <p:spPr>
            <a:xfrm>
              <a:off x="7742915"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88" name="tx88"/>
            <p:cNvSpPr/>
            <p:nvPr/>
          </p:nvSpPr>
          <p:spPr>
            <a:xfrm>
              <a:off x="800945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9" name="tx89"/>
            <p:cNvSpPr/>
            <p:nvPr/>
          </p:nvSpPr>
          <p:spPr>
            <a:xfrm>
              <a:off x="8009458"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90" name="tx90"/>
            <p:cNvSpPr/>
            <p:nvPr/>
          </p:nvSpPr>
          <p:spPr>
            <a:xfrm>
              <a:off x="7471361" y="38677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1" name="tx91"/>
            <p:cNvSpPr/>
            <p:nvPr/>
          </p:nvSpPr>
          <p:spPr>
            <a:xfrm>
              <a:off x="7737904" y="39337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2" name="tx92"/>
            <p:cNvSpPr/>
            <p:nvPr/>
          </p:nvSpPr>
          <p:spPr>
            <a:xfrm>
              <a:off x="8004447" y="393398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3" name="tx93"/>
            <p:cNvSpPr/>
            <p:nvPr/>
          </p:nvSpPr>
          <p:spPr>
            <a:xfrm>
              <a:off x="4013835" y="359230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4" name="tx94"/>
            <p:cNvSpPr/>
            <p:nvPr/>
          </p:nvSpPr>
          <p:spPr>
            <a:xfrm>
              <a:off x="5346551" y="356887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5" name="tx95"/>
            <p:cNvSpPr/>
            <p:nvPr/>
          </p:nvSpPr>
          <p:spPr>
            <a:xfrm>
              <a:off x="6424919" y="378326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6" name="tx96"/>
            <p:cNvSpPr/>
            <p:nvPr/>
          </p:nvSpPr>
          <p:spPr>
            <a:xfrm>
              <a:off x="6691462" y="3792054"/>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7" name="tx97"/>
            <p:cNvSpPr/>
            <p:nvPr/>
          </p:nvSpPr>
          <p:spPr>
            <a:xfrm>
              <a:off x="6958005" y="373928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8" name="tx98"/>
            <p:cNvSpPr/>
            <p:nvPr/>
          </p:nvSpPr>
          <p:spPr>
            <a:xfrm>
              <a:off x="7212352" y="346464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9" name="tx99"/>
            <p:cNvSpPr/>
            <p:nvPr/>
          </p:nvSpPr>
          <p:spPr>
            <a:xfrm>
              <a:off x="7478895" y="324765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00" name="tx100"/>
            <p:cNvSpPr/>
            <p:nvPr/>
          </p:nvSpPr>
          <p:spPr>
            <a:xfrm>
              <a:off x="7745439" y="337663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1" name="tx101"/>
            <p:cNvSpPr/>
            <p:nvPr/>
          </p:nvSpPr>
          <p:spPr>
            <a:xfrm>
              <a:off x="8011982" y="346757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02" name="tx10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717597" y="332406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4" name="tx104"/>
            <p:cNvSpPr/>
            <p:nvPr/>
          </p:nvSpPr>
          <p:spPr>
            <a:xfrm>
              <a:off x="717597" y="2486948"/>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5" name="tx10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1" name="tx12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4" name="pl12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5" name="tx12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78790" y="5080163"/>
              <a:ext cx="201456" cy="201456"/>
            </a:xfrm>
            <a:prstGeom prst="rect">
              <a:avLst/>
            </a:prstGeom>
            <a:solidFill>
              <a:srgbClr val="E2231A">
                <a:alpha val="90196"/>
              </a:srgbClr>
            </a:solidFill>
          </p:spPr>
          <p:txBody>
            <a:bodyPr/>
            <a:lstStyle/>
            <a:p/>
          </p:txBody>
        </p:sp>
        <p:sp>
          <p:nvSpPr>
            <p:cNvPr id="128" name="rc128"/>
            <p:cNvSpPr/>
            <p:nvPr/>
          </p:nvSpPr>
          <p:spPr>
            <a:xfrm>
              <a:off x="5642950" y="5080163"/>
              <a:ext cx="201456" cy="201456"/>
            </a:xfrm>
            <a:prstGeom prst="rect">
              <a:avLst/>
            </a:prstGeom>
            <a:solidFill>
              <a:srgbClr val="B3B3B3">
                <a:alpha val="90196"/>
              </a:srgbClr>
            </a:solidFill>
          </p:spPr>
          <p:txBody>
            <a:bodyPr/>
            <a:lstStyle/>
            <a:p/>
          </p:txBody>
        </p:sp>
        <p:sp>
          <p:nvSpPr>
            <p:cNvPr id="129" name="tx12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951100" y="1594448"/>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2000-2025</a:t>
              </a:r>
            </a:p>
          </p:txBody>
        </p:sp>
        <p:sp>
          <p:nvSpPr>
            <p:cNvPr id="133" name="pl133"/>
            <p:cNvSpPr/>
            <p:nvPr/>
          </p:nvSpPr>
          <p:spPr>
            <a:xfrm>
              <a:off x="22858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2650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2442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82234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2754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546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2338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840557"/>
              <a:ext cx="2933181" cy="124062"/>
            </a:xfrm>
            <a:prstGeom prst="rect">
              <a:avLst/>
            </a:prstGeom>
            <a:solidFill>
              <a:srgbClr val="E2231A">
                <a:alpha val="90196"/>
              </a:srgbClr>
            </a:solidFill>
          </p:spPr>
          <p:txBody>
            <a:bodyPr/>
            <a:lstStyle/>
            <a:p/>
          </p:txBody>
        </p:sp>
        <p:sp>
          <p:nvSpPr>
            <p:cNvPr id="145" name="rc145"/>
            <p:cNvSpPr/>
            <p:nvPr/>
          </p:nvSpPr>
          <p:spPr>
            <a:xfrm>
              <a:off x="1296273" y="5685479"/>
              <a:ext cx="2382962" cy="124062"/>
            </a:xfrm>
            <a:prstGeom prst="rect">
              <a:avLst/>
            </a:prstGeom>
            <a:solidFill>
              <a:srgbClr val="E2231A">
                <a:alpha val="90196"/>
              </a:srgbClr>
            </a:solidFill>
          </p:spPr>
          <p:txBody>
            <a:bodyPr/>
            <a:lstStyle/>
            <a:p/>
          </p:txBody>
        </p:sp>
        <p:sp>
          <p:nvSpPr>
            <p:cNvPr id="146" name="rc146"/>
            <p:cNvSpPr/>
            <p:nvPr/>
          </p:nvSpPr>
          <p:spPr>
            <a:xfrm>
              <a:off x="1296273" y="5530401"/>
              <a:ext cx="1516070" cy="124062"/>
            </a:xfrm>
            <a:prstGeom prst="rect">
              <a:avLst/>
            </a:prstGeom>
            <a:solidFill>
              <a:srgbClr val="E2231A">
                <a:alpha val="90196"/>
              </a:srgbClr>
            </a:solidFill>
          </p:spPr>
          <p:txBody>
            <a:bodyPr/>
            <a:lstStyle/>
            <a:p/>
          </p:txBody>
        </p:sp>
        <p:sp>
          <p:nvSpPr>
            <p:cNvPr id="147" name="rc147"/>
            <p:cNvSpPr/>
            <p:nvPr/>
          </p:nvSpPr>
          <p:spPr>
            <a:xfrm>
              <a:off x="4229455" y="5840557"/>
              <a:ext cx="126669" cy="124062"/>
            </a:xfrm>
            <a:prstGeom prst="rect">
              <a:avLst/>
            </a:prstGeom>
            <a:solidFill>
              <a:srgbClr val="B3B3B3">
                <a:alpha val="90196"/>
              </a:srgbClr>
            </a:solidFill>
          </p:spPr>
          <p:txBody>
            <a:bodyPr/>
            <a:lstStyle/>
            <a:p/>
          </p:txBody>
        </p:sp>
        <p:sp>
          <p:nvSpPr>
            <p:cNvPr id="148" name="rc148"/>
            <p:cNvSpPr/>
            <p:nvPr/>
          </p:nvSpPr>
          <p:spPr>
            <a:xfrm>
              <a:off x="3679236" y="5685479"/>
              <a:ext cx="4520504" cy="124062"/>
            </a:xfrm>
            <a:prstGeom prst="rect">
              <a:avLst/>
            </a:prstGeom>
            <a:solidFill>
              <a:srgbClr val="B3B3B3">
                <a:alpha val="90196"/>
              </a:srgbClr>
            </a:solidFill>
          </p:spPr>
          <p:txBody>
            <a:bodyPr/>
            <a:lstStyle/>
            <a:p/>
          </p:txBody>
        </p:sp>
        <p:sp>
          <p:nvSpPr>
            <p:cNvPr id="149" name="rc149"/>
            <p:cNvSpPr/>
            <p:nvPr/>
          </p:nvSpPr>
          <p:spPr>
            <a:xfrm>
              <a:off x="2812344" y="5530401"/>
              <a:ext cx="4516545" cy="124062"/>
            </a:xfrm>
            <a:prstGeom prst="rect">
              <a:avLst/>
            </a:prstGeom>
            <a:solidFill>
              <a:srgbClr val="B3B3B3">
                <a:alpha val="90196"/>
              </a:srgbClr>
            </a:solidFill>
          </p:spPr>
          <p:txBody>
            <a:bodyPr/>
            <a:lstStyle/>
            <a:p/>
          </p:txBody>
        </p:sp>
        <p:sp>
          <p:nvSpPr>
            <p:cNvPr id="150" name="tx150"/>
            <p:cNvSpPr/>
            <p:nvPr/>
          </p:nvSpPr>
          <p:spPr>
            <a:xfrm>
              <a:off x="4422042"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1" name="tx151"/>
            <p:cNvSpPr/>
            <p:nvPr/>
          </p:nvSpPr>
          <p:spPr>
            <a:xfrm>
              <a:off x="8280112"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2" name="tx152"/>
            <p:cNvSpPr/>
            <p:nvPr/>
          </p:nvSpPr>
          <p:spPr>
            <a:xfrm>
              <a:off x="7409262"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53" name="tx153"/>
            <p:cNvSpPr/>
            <p:nvPr/>
          </p:nvSpPr>
          <p:spPr>
            <a:xfrm>
              <a:off x="2696946"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4" name="tx154"/>
            <p:cNvSpPr/>
            <p:nvPr/>
          </p:nvSpPr>
          <p:spPr>
            <a:xfrm>
              <a:off x="2421837"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5" name="tx155"/>
            <p:cNvSpPr/>
            <p:nvPr/>
          </p:nvSpPr>
          <p:spPr>
            <a:xfrm>
              <a:off x="1940173"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6" name="tx156"/>
            <p:cNvSpPr/>
            <p:nvPr/>
          </p:nvSpPr>
          <p:spPr>
            <a:xfrm>
              <a:off x="4178654"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5859116"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58" name="tx158"/>
            <p:cNvSpPr/>
            <p:nvPr/>
          </p:nvSpPr>
          <p:spPr>
            <a:xfrm>
              <a:off x="4990245"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59" name="tx15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2" name="tx162"/>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3" name="tx163"/>
            <p:cNvSpPr/>
            <p:nvPr/>
          </p:nvSpPr>
          <p:spPr>
            <a:xfrm>
              <a:off x="3131788"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4" name="tx164"/>
            <p:cNvSpPr/>
            <p:nvPr/>
          </p:nvSpPr>
          <p:spPr>
            <a:xfrm>
              <a:off x="511099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5" name="tx165"/>
            <p:cNvSpPr/>
            <p:nvPr/>
          </p:nvSpPr>
          <p:spPr>
            <a:xfrm>
              <a:off x="7090198"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6" name="tx16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91%. This is greater than in 2019, where coverage was 83%.
&lt;500 children missed their routine first dose of measles vaccine.
MCV2 is typically administered to children between 18 months and five years old. MCV2 coverage increased to 65% in 2025.</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86% in 2024 to 91% in 2025 - below the 95% level needed to prevent outbreaks and, leaving &lt;500 children without any protection against measles. MCV2 coverage increased to from 60% in 2024 to 65% in 2025 - below the IA2030 target of 90%.</a:t>
            </a:r>
          </a:p>
        </p:txBody>
      </p:sp>
      <p:grpSp xmlns:pic="http://schemas.openxmlformats.org/drawingml/2006/picture">
        <p:nvGrpSpPr>
          <p:cNvPr id="171" name=""/>
          <p:cNvGrpSpPr/>
          <p:nvPr/>
        </p:nvGrpSpPr>
        <p:grpSpPr>
          <a:xfrm>
            <a:off x="292608" y="1097280"/>
            <a:ext cx="8595360" cy="28575"/>
            <a:chOff x="292608" y="1097280"/>
            <a:chExt cx="8595360" cy="28575"/>
          </a:xfrm>
        </p:grpSpPr>
        <p:sp>
          <p:nvSpPr>
            <p:cNvPr id="1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93684"/>
            </a:xfrm>
            <a:custGeom>
              <a:avLst/>
              <a:pathLst>
                <a:path w="3397293" h="393684">
                  <a:moveTo>
                    <a:pt x="0" y="109356"/>
                  </a:moveTo>
                  <a:lnTo>
                    <a:pt x="135891" y="87485"/>
                  </a:lnTo>
                  <a:lnTo>
                    <a:pt x="271783" y="87485"/>
                  </a:lnTo>
                  <a:lnTo>
                    <a:pt x="407675" y="174970"/>
                  </a:lnTo>
                  <a:lnTo>
                    <a:pt x="543566" y="196842"/>
                  </a:lnTo>
                  <a:lnTo>
                    <a:pt x="679458" y="284327"/>
                  </a:lnTo>
                  <a:lnTo>
                    <a:pt x="815350" y="218713"/>
                  </a:lnTo>
                  <a:lnTo>
                    <a:pt x="951242" y="43742"/>
                  </a:lnTo>
                  <a:lnTo>
                    <a:pt x="1087133" y="174970"/>
                  </a:lnTo>
                  <a:lnTo>
                    <a:pt x="1223025" y="0"/>
                  </a:lnTo>
                  <a:lnTo>
                    <a:pt x="1358917" y="87485"/>
                  </a:lnTo>
                  <a:lnTo>
                    <a:pt x="1494809" y="174970"/>
                  </a:lnTo>
                  <a:lnTo>
                    <a:pt x="1630700" y="153099"/>
                  </a:lnTo>
                  <a:lnTo>
                    <a:pt x="1766592" y="131228"/>
                  </a:lnTo>
                  <a:lnTo>
                    <a:pt x="1902484" y="131228"/>
                  </a:lnTo>
                  <a:lnTo>
                    <a:pt x="2038375" y="87485"/>
                  </a:lnTo>
                  <a:lnTo>
                    <a:pt x="2174267" y="196842"/>
                  </a:lnTo>
                  <a:lnTo>
                    <a:pt x="2310159" y="174970"/>
                  </a:lnTo>
                  <a:lnTo>
                    <a:pt x="2446051" y="196842"/>
                  </a:lnTo>
                  <a:lnTo>
                    <a:pt x="2581942" y="328070"/>
                  </a:lnTo>
                  <a:lnTo>
                    <a:pt x="2717834" y="240584"/>
                  </a:lnTo>
                  <a:lnTo>
                    <a:pt x="2853726" y="349941"/>
                  </a:lnTo>
                  <a:lnTo>
                    <a:pt x="2989618" y="393684"/>
                  </a:lnTo>
                  <a:lnTo>
                    <a:pt x="3125509" y="262456"/>
                  </a:lnTo>
                  <a:lnTo>
                    <a:pt x="3261401" y="262456"/>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93684"/>
            </a:xfrm>
            <a:custGeom>
              <a:avLst/>
              <a:pathLst>
                <a:path w="3397293" h="393684">
                  <a:moveTo>
                    <a:pt x="0" y="109356"/>
                  </a:moveTo>
                  <a:lnTo>
                    <a:pt x="135891" y="87485"/>
                  </a:lnTo>
                  <a:lnTo>
                    <a:pt x="271783" y="87485"/>
                  </a:lnTo>
                  <a:lnTo>
                    <a:pt x="407675" y="174970"/>
                  </a:lnTo>
                  <a:lnTo>
                    <a:pt x="543566" y="196842"/>
                  </a:lnTo>
                  <a:lnTo>
                    <a:pt x="679458" y="284327"/>
                  </a:lnTo>
                  <a:lnTo>
                    <a:pt x="815350" y="218713"/>
                  </a:lnTo>
                  <a:lnTo>
                    <a:pt x="951242" y="43742"/>
                  </a:lnTo>
                  <a:lnTo>
                    <a:pt x="1087133" y="174970"/>
                  </a:lnTo>
                  <a:lnTo>
                    <a:pt x="1223025" y="0"/>
                  </a:lnTo>
                  <a:lnTo>
                    <a:pt x="1358917" y="87485"/>
                  </a:lnTo>
                  <a:lnTo>
                    <a:pt x="1494809" y="174970"/>
                  </a:lnTo>
                  <a:lnTo>
                    <a:pt x="1630700" y="153099"/>
                  </a:lnTo>
                  <a:lnTo>
                    <a:pt x="1766592" y="131228"/>
                  </a:lnTo>
                  <a:lnTo>
                    <a:pt x="1902484" y="131228"/>
                  </a:lnTo>
                  <a:lnTo>
                    <a:pt x="2038375" y="87485"/>
                  </a:lnTo>
                  <a:lnTo>
                    <a:pt x="2174267" y="196842"/>
                  </a:lnTo>
                  <a:lnTo>
                    <a:pt x="2310159" y="174970"/>
                  </a:lnTo>
                  <a:lnTo>
                    <a:pt x="2446051" y="196842"/>
                  </a:lnTo>
                  <a:lnTo>
                    <a:pt x="2581942" y="328070"/>
                  </a:lnTo>
                  <a:lnTo>
                    <a:pt x="2717834" y="240584"/>
                  </a:lnTo>
                  <a:lnTo>
                    <a:pt x="2853726" y="349941"/>
                  </a:lnTo>
                  <a:lnTo>
                    <a:pt x="2989618" y="393684"/>
                  </a:lnTo>
                  <a:lnTo>
                    <a:pt x="3125509" y="262456"/>
                  </a:lnTo>
                  <a:lnTo>
                    <a:pt x="3261401" y="262456"/>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93684"/>
            </a:xfrm>
            <a:custGeom>
              <a:avLst/>
              <a:pathLst>
                <a:path w="3397293" h="393684">
                  <a:moveTo>
                    <a:pt x="0" y="109356"/>
                  </a:moveTo>
                  <a:lnTo>
                    <a:pt x="135891" y="87485"/>
                  </a:lnTo>
                  <a:lnTo>
                    <a:pt x="271783" y="87485"/>
                  </a:lnTo>
                  <a:lnTo>
                    <a:pt x="407675" y="174970"/>
                  </a:lnTo>
                  <a:lnTo>
                    <a:pt x="543566" y="196842"/>
                  </a:lnTo>
                  <a:lnTo>
                    <a:pt x="679458" y="284327"/>
                  </a:lnTo>
                  <a:lnTo>
                    <a:pt x="815350" y="218713"/>
                  </a:lnTo>
                  <a:lnTo>
                    <a:pt x="951242" y="43742"/>
                  </a:lnTo>
                  <a:lnTo>
                    <a:pt x="1087133" y="174970"/>
                  </a:lnTo>
                  <a:lnTo>
                    <a:pt x="1223025" y="0"/>
                  </a:lnTo>
                  <a:lnTo>
                    <a:pt x="1358917" y="87485"/>
                  </a:lnTo>
                  <a:lnTo>
                    <a:pt x="1494809" y="174970"/>
                  </a:lnTo>
                  <a:lnTo>
                    <a:pt x="1630700" y="153099"/>
                  </a:lnTo>
                  <a:lnTo>
                    <a:pt x="1766592" y="131228"/>
                  </a:lnTo>
                  <a:lnTo>
                    <a:pt x="1902484" y="131228"/>
                  </a:lnTo>
                  <a:lnTo>
                    <a:pt x="2038375" y="87485"/>
                  </a:lnTo>
                  <a:lnTo>
                    <a:pt x="2174267" y="196842"/>
                  </a:lnTo>
                  <a:lnTo>
                    <a:pt x="2310159" y="174970"/>
                  </a:lnTo>
                  <a:lnTo>
                    <a:pt x="2446051" y="196842"/>
                  </a:lnTo>
                  <a:lnTo>
                    <a:pt x="2581942" y="328070"/>
                  </a:lnTo>
                  <a:lnTo>
                    <a:pt x="2717834" y="240584"/>
                  </a:lnTo>
                  <a:lnTo>
                    <a:pt x="2853726" y="349941"/>
                  </a:lnTo>
                  <a:lnTo>
                    <a:pt x="2989618" y="393684"/>
                  </a:lnTo>
                  <a:lnTo>
                    <a:pt x="3125509" y="262456"/>
                  </a:lnTo>
                  <a:lnTo>
                    <a:pt x="3261401" y="262456"/>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07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07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177" y="4990743"/>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60" name="tx60"/>
            <p:cNvSpPr/>
            <p:nvPr/>
          </p:nvSpPr>
          <p:spPr>
            <a:xfrm>
              <a:off x="28709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4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2259" y="1403693"/>
              <a:ext cx="26347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Bahamas,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726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985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243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50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033421"/>
            </a:xfrm>
            <a:custGeom>
              <a:avLst/>
              <a:pathLst>
                <a:path w="3397293" h="1033421">
                  <a:moveTo>
                    <a:pt x="0" y="287061"/>
                  </a:moveTo>
                  <a:lnTo>
                    <a:pt x="135891" y="229649"/>
                  </a:lnTo>
                  <a:lnTo>
                    <a:pt x="271783" y="229649"/>
                  </a:lnTo>
                  <a:lnTo>
                    <a:pt x="407675" y="459298"/>
                  </a:lnTo>
                  <a:lnTo>
                    <a:pt x="543566" y="516710"/>
                  </a:lnTo>
                  <a:lnTo>
                    <a:pt x="679458" y="746359"/>
                  </a:lnTo>
                  <a:lnTo>
                    <a:pt x="815350" y="574122"/>
                  </a:lnTo>
                  <a:lnTo>
                    <a:pt x="951242" y="114824"/>
                  </a:lnTo>
                  <a:lnTo>
                    <a:pt x="1087133" y="459298"/>
                  </a:lnTo>
                  <a:lnTo>
                    <a:pt x="1223025" y="0"/>
                  </a:lnTo>
                  <a:lnTo>
                    <a:pt x="1358917" y="229649"/>
                  </a:lnTo>
                  <a:lnTo>
                    <a:pt x="1494809" y="459298"/>
                  </a:lnTo>
                  <a:lnTo>
                    <a:pt x="1630700" y="401886"/>
                  </a:lnTo>
                  <a:lnTo>
                    <a:pt x="1766592" y="344473"/>
                  </a:lnTo>
                  <a:lnTo>
                    <a:pt x="1902484" y="344473"/>
                  </a:lnTo>
                  <a:lnTo>
                    <a:pt x="2038375" y="229649"/>
                  </a:lnTo>
                  <a:lnTo>
                    <a:pt x="2174267" y="516710"/>
                  </a:lnTo>
                  <a:lnTo>
                    <a:pt x="2310159" y="459298"/>
                  </a:lnTo>
                  <a:lnTo>
                    <a:pt x="2446051" y="516710"/>
                  </a:lnTo>
                  <a:lnTo>
                    <a:pt x="2581942" y="861184"/>
                  </a:lnTo>
                  <a:lnTo>
                    <a:pt x="2717834" y="631535"/>
                  </a:lnTo>
                  <a:lnTo>
                    <a:pt x="2853726" y="918596"/>
                  </a:lnTo>
                  <a:lnTo>
                    <a:pt x="2989618" y="1033421"/>
                  </a:lnTo>
                  <a:lnTo>
                    <a:pt x="3125509" y="688947"/>
                  </a:lnTo>
                  <a:lnTo>
                    <a:pt x="3261401" y="688947"/>
                  </a:lnTo>
                  <a:lnTo>
                    <a:pt x="3397293" y="401886"/>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98510"/>
              <a:ext cx="3397293" cy="861184"/>
            </a:xfrm>
            <a:custGeom>
              <a:avLst/>
              <a:pathLst>
                <a:path w="3397293" h="861184">
                  <a:moveTo>
                    <a:pt x="0" y="861184"/>
                  </a:moveTo>
                  <a:lnTo>
                    <a:pt x="135891" y="803772"/>
                  </a:lnTo>
                  <a:lnTo>
                    <a:pt x="271783" y="803772"/>
                  </a:lnTo>
                  <a:lnTo>
                    <a:pt x="407675" y="746359"/>
                  </a:lnTo>
                  <a:lnTo>
                    <a:pt x="543566" y="631535"/>
                  </a:lnTo>
                  <a:lnTo>
                    <a:pt x="679458" y="516710"/>
                  </a:lnTo>
                  <a:lnTo>
                    <a:pt x="815350" y="401886"/>
                  </a:lnTo>
                  <a:lnTo>
                    <a:pt x="951242" y="401886"/>
                  </a:lnTo>
                  <a:lnTo>
                    <a:pt x="1087133" y="287061"/>
                  </a:lnTo>
                  <a:lnTo>
                    <a:pt x="1223025" y="172236"/>
                  </a:lnTo>
                  <a:lnTo>
                    <a:pt x="1358917" y="114824"/>
                  </a:lnTo>
                  <a:lnTo>
                    <a:pt x="1494809" y="114824"/>
                  </a:lnTo>
                  <a:lnTo>
                    <a:pt x="1630700" y="114824"/>
                  </a:lnTo>
                  <a:lnTo>
                    <a:pt x="1766592" y="114824"/>
                  </a:lnTo>
                  <a:lnTo>
                    <a:pt x="1902484" y="114824"/>
                  </a:lnTo>
                  <a:lnTo>
                    <a:pt x="2038375" y="114824"/>
                  </a:lnTo>
                  <a:lnTo>
                    <a:pt x="2174267" y="57412"/>
                  </a:lnTo>
                  <a:lnTo>
                    <a:pt x="2310159" y="57412"/>
                  </a:lnTo>
                  <a:lnTo>
                    <a:pt x="2446051" y="0"/>
                  </a:lnTo>
                  <a:lnTo>
                    <a:pt x="2581942" y="0"/>
                  </a:lnTo>
                  <a:lnTo>
                    <a:pt x="2717834" y="172236"/>
                  </a:lnTo>
                  <a:lnTo>
                    <a:pt x="2853726" y="287061"/>
                  </a:lnTo>
                  <a:lnTo>
                    <a:pt x="2989618" y="172236"/>
                  </a:lnTo>
                  <a:lnTo>
                    <a:pt x="3125509" y="172236"/>
                  </a:lnTo>
                  <a:lnTo>
                    <a:pt x="3261401" y="114824"/>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681799"/>
              <a:ext cx="3397293" cy="803772"/>
            </a:xfrm>
            <a:custGeom>
              <a:avLst/>
              <a:pathLst>
                <a:path w="3397293" h="803772">
                  <a:moveTo>
                    <a:pt x="0" y="114824"/>
                  </a:moveTo>
                  <a:lnTo>
                    <a:pt x="135891" y="0"/>
                  </a:lnTo>
                  <a:lnTo>
                    <a:pt x="271783" y="114824"/>
                  </a:lnTo>
                  <a:lnTo>
                    <a:pt x="407675" y="57412"/>
                  </a:lnTo>
                  <a:lnTo>
                    <a:pt x="543566" y="114824"/>
                  </a:lnTo>
                  <a:lnTo>
                    <a:pt x="679458" y="172236"/>
                  </a:lnTo>
                  <a:lnTo>
                    <a:pt x="815350" y="57412"/>
                  </a:lnTo>
                  <a:lnTo>
                    <a:pt x="951242" y="57412"/>
                  </a:lnTo>
                  <a:lnTo>
                    <a:pt x="1087133" y="0"/>
                  </a:lnTo>
                  <a:lnTo>
                    <a:pt x="1223025" y="0"/>
                  </a:lnTo>
                  <a:lnTo>
                    <a:pt x="1358917" y="114824"/>
                  </a:lnTo>
                  <a:lnTo>
                    <a:pt x="1494809" y="0"/>
                  </a:lnTo>
                  <a:lnTo>
                    <a:pt x="1630700" y="0"/>
                  </a:lnTo>
                  <a:lnTo>
                    <a:pt x="1766592" y="172236"/>
                  </a:lnTo>
                  <a:lnTo>
                    <a:pt x="1902484" y="114824"/>
                  </a:lnTo>
                  <a:lnTo>
                    <a:pt x="2038375" y="114824"/>
                  </a:lnTo>
                  <a:lnTo>
                    <a:pt x="2174267" y="114824"/>
                  </a:lnTo>
                  <a:lnTo>
                    <a:pt x="2310159" y="516710"/>
                  </a:lnTo>
                  <a:lnTo>
                    <a:pt x="2446051" y="229649"/>
                  </a:lnTo>
                  <a:lnTo>
                    <a:pt x="2581942" y="516710"/>
                  </a:lnTo>
                  <a:lnTo>
                    <a:pt x="2717834" y="631535"/>
                  </a:lnTo>
                  <a:lnTo>
                    <a:pt x="2853726" y="688947"/>
                  </a:lnTo>
                  <a:lnTo>
                    <a:pt x="2989618" y="803772"/>
                  </a:lnTo>
                  <a:lnTo>
                    <a:pt x="3125509" y="631535"/>
                  </a:lnTo>
                  <a:lnTo>
                    <a:pt x="3261401" y="459298"/>
                  </a:lnTo>
                  <a:lnTo>
                    <a:pt x="3397293" y="516710"/>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9851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033421"/>
            </a:xfrm>
            <a:custGeom>
              <a:avLst/>
              <a:pathLst>
                <a:path w="3397293" h="1033421">
                  <a:moveTo>
                    <a:pt x="0" y="287061"/>
                  </a:moveTo>
                  <a:lnTo>
                    <a:pt x="135891" y="229649"/>
                  </a:lnTo>
                  <a:lnTo>
                    <a:pt x="271783" y="229649"/>
                  </a:lnTo>
                  <a:lnTo>
                    <a:pt x="407675" y="459298"/>
                  </a:lnTo>
                  <a:lnTo>
                    <a:pt x="543566" y="516710"/>
                  </a:lnTo>
                  <a:lnTo>
                    <a:pt x="679458" y="746359"/>
                  </a:lnTo>
                  <a:lnTo>
                    <a:pt x="815350" y="574122"/>
                  </a:lnTo>
                  <a:lnTo>
                    <a:pt x="951242" y="114824"/>
                  </a:lnTo>
                  <a:lnTo>
                    <a:pt x="1087133" y="459298"/>
                  </a:lnTo>
                  <a:lnTo>
                    <a:pt x="1223025" y="0"/>
                  </a:lnTo>
                  <a:lnTo>
                    <a:pt x="1358917" y="229649"/>
                  </a:lnTo>
                  <a:lnTo>
                    <a:pt x="1494809" y="459298"/>
                  </a:lnTo>
                  <a:lnTo>
                    <a:pt x="1630700" y="401886"/>
                  </a:lnTo>
                  <a:lnTo>
                    <a:pt x="1766592" y="344473"/>
                  </a:lnTo>
                  <a:lnTo>
                    <a:pt x="1902484" y="344473"/>
                  </a:lnTo>
                  <a:lnTo>
                    <a:pt x="2038375" y="229649"/>
                  </a:lnTo>
                  <a:lnTo>
                    <a:pt x="2174267" y="516710"/>
                  </a:lnTo>
                  <a:lnTo>
                    <a:pt x="2310159" y="459298"/>
                  </a:lnTo>
                  <a:lnTo>
                    <a:pt x="2446051" y="516710"/>
                  </a:lnTo>
                  <a:lnTo>
                    <a:pt x="2581942" y="861184"/>
                  </a:lnTo>
                  <a:lnTo>
                    <a:pt x="2717834" y="631535"/>
                  </a:lnTo>
                  <a:lnTo>
                    <a:pt x="2853726" y="918596"/>
                  </a:lnTo>
                  <a:lnTo>
                    <a:pt x="2989618" y="1033421"/>
                  </a:lnTo>
                  <a:lnTo>
                    <a:pt x="3125509" y="688947"/>
                  </a:lnTo>
                  <a:lnTo>
                    <a:pt x="3261401" y="688947"/>
                  </a:lnTo>
                  <a:lnTo>
                    <a:pt x="3397293" y="401886"/>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45466"/>
              <a:ext cx="0" cy="378921"/>
            </a:xfrm>
            <a:custGeom>
              <a:avLst/>
              <a:pathLst>
                <a:path w="0" h="378921">
                  <a:moveTo>
                    <a:pt x="0" y="3789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45466"/>
              <a:ext cx="0" cy="838219"/>
            </a:xfrm>
            <a:custGeom>
              <a:avLst/>
              <a:pathLst>
                <a:path w="0" h="838219">
                  <a:moveTo>
                    <a:pt x="0" y="8382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45466"/>
              <a:ext cx="0" cy="321508"/>
            </a:xfrm>
            <a:custGeom>
              <a:avLst/>
              <a:pathLst>
                <a:path w="0" h="321508">
                  <a:moveTo>
                    <a:pt x="0" y="3215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45466"/>
              <a:ext cx="0" cy="321508"/>
            </a:xfrm>
            <a:custGeom>
              <a:avLst/>
              <a:pathLst>
                <a:path w="0" h="321508">
                  <a:moveTo>
                    <a:pt x="0" y="3215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45466"/>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45466"/>
              <a:ext cx="0" cy="780807"/>
            </a:xfrm>
            <a:custGeom>
              <a:avLst/>
              <a:pathLst>
                <a:path w="0" h="780807">
                  <a:moveTo>
                    <a:pt x="0" y="7808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45466"/>
              <a:ext cx="0" cy="493745"/>
            </a:xfrm>
            <a:custGeom>
              <a:avLst/>
              <a:pathLst>
                <a:path w="0" h="493745">
                  <a:moveTo>
                    <a:pt x="0" y="4937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033421"/>
            </a:xfrm>
            <a:custGeom>
              <a:avLst/>
              <a:pathLst>
                <a:path w="3397293" h="1033421">
                  <a:moveTo>
                    <a:pt x="0" y="287061"/>
                  </a:moveTo>
                  <a:lnTo>
                    <a:pt x="135891" y="229649"/>
                  </a:lnTo>
                  <a:lnTo>
                    <a:pt x="271783" y="229649"/>
                  </a:lnTo>
                  <a:lnTo>
                    <a:pt x="407675" y="459298"/>
                  </a:lnTo>
                  <a:lnTo>
                    <a:pt x="543566" y="516710"/>
                  </a:lnTo>
                  <a:lnTo>
                    <a:pt x="679458" y="746359"/>
                  </a:lnTo>
                  <a:lnTo>
                    <a:pt x="815350" y="574122"/>
                  </a:lnTo>
                  <a:lnTo>
                    <a:pt x="951242" y="114824"/>
                  </a:lnTo>
                  <a:lnTo>
                    <a:pt x="1087133" y="459298"/>
                  </a:lnTo>
                  <a:lnTo>
                    <a:pt x="1223025" y="0"/>
                  </a:lnTo>
                  <a:lnTo>
                    <a:pt x="1358917" y="229649"/>
                  </a:lnTo>
                  <a:lnTo>
                    <a:pt x="1494809" y="459298"/>
                  </a:lnTo>
                  <a:lnTo>
                    <a:pt x="1630700" y="401886"/>
                  </a:lnTo>
                  <a:lnTo>
                    <a:pt x="1766592" y="344473"/>
                  </a:lnTo>
                  <a:lnTo>
                    <a:pt x="1902484" y="344473"/>
                  </a:lnTo>
                  <a:lnTo>
                    <a:pt x="2038375" y="229649"/>
                  </a:lnTo>
                  <a:lnTo>
                    <a:pt x="2174267" y="516710"/>
                  </a:lnTo>
                  <a:lnTo>
                    <a:pt x="2310159" y="459298"/>
                  </a:lnTo>
                  <a:lnTo>
                    <a:pt x="2446051" y="516710"/>
                  </a:lnTo>
                  <a:lnTo>
                    <a:pt x="2581942" y="861184"/>
                  </a:lnTo>
                  <a:lnTo>
                    <a:pt x="2717834" y="631535"/>
                  </a:lnTo>
                  <a:lnTo>
                    <a:pt x="2853726" y="918596"/>
                  </a:lnTo>
                  <a:lnTo>
                    <a:pt x="2989618" y="1033421"/>
                  </a:lnTo>
                  <a:lnTo>
                    <a:pt x="3125509" y="688947"/>
                  </a:lnTo>
                  <a:lnTo>
                    <a:pt x="3261401" y="688947"/>
                  </a:lnTo>
                  <a:lnTo>
                    <a:pt x="3397293" y="401886"/>
                  </a:lnTo>
                </a:path>
              </a:pathLst>
            </a:custGeom>
            <a:ln w="27101" cap="flat">
              <a:solidFill>
                <a:srgbClr val="0058AB">
                  <a:alpha val="100000"/>
                </a:srgbClr>
              </a:solidFill>
              <a:prstDash val="solid"/>
              <a:round/>
            </a:ln>
          </p:spPr>
          <p:txBody>
            <a:bodyPr/>
            <a:lstStyle/>
            <a:p/>
          </p:txBody>
        </p:sp>
        <p:sp>
          <p:nvSpPr>
            <p:cNvPr id="92" name="tx92"/>
            <p:cNvSpPr/>
            <p:nvPr/>
          </p:nvSpPr>
          <p:spPr>
            <a:xfrm>
              <a:off x="5377374"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86977"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36291" y="21833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415750" y="21833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820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80481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32742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31580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7205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463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722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981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717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177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058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30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8876" y="4990743"/>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118" name="tx118"/>
            <p:cNvSpPr/>
            <p:nvPr/>
          </p:nvSpPr>
          <p:spPr>
            <a:xfrm>
              <a:off x="71876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014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052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2813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2575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336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933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2694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2455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E2231A">
                <a:alpha val="80000"/>
              </a:srgbClr>
            </a:solidFill>
          </p:spPr>
          <p:txBody>
            <a:bodyPr/>
            <a:lstStyle/>
            <a:p/>
          </p:txBody>
        </p:sp>
        <p:sp>
          <p:nvSpPr>
            <p:cNvPr id="133" name="rc133"/>
            <p:cNvSpPr/>
            <p:nvPr/>
          </p:nvSpPr>
          <p:spPr>
            <a:xfrm>
              <a:off x="1317178" y="5743865"/>
              <a:ext cx="5948153" cy="114824"/>
            </a:xfrm>
            <a:prstGeom prst="rect">
              <a:avLst/>
            </a:prstGeom>
            <a:solidFill>
              <a:srgbClr val="E2231A">
                <a:alpha val="80000"/>
              </a:srgbClr>
            </a:solidFill>
          </p:spPr>
          <p:txBody>
            <a:bodyPr/>
            <a:lstStyle/>
            <a:p/>
          </p:txBody>
        </p:sp>
        <p:sp>
          <p:nvSpPr>
            <p:cNvPr id="134" name="rc134"/>
            <p:cNvSpPr/>
            <p:nvPr/>
          </p:nvSpPr>
          <p:spPr>
            <a:xfrm>
              <a:off x="1317178" y="5600334"/>
              <a:ext cx="3784290"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06022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503635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701248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2" name="tx142"/>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Bahamas (91%) was 7 percentage points higher than the global average (84%) and 5 percentage points higher than the average across all LACR countries (86%).
National MCV1 coverage was 8 percentage points higher than in 2019 (83%).
The number of unvaccinated children declined (ie. improved) compared to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Bahamas MCV1 coverage was 91% - this is 8 percentage points higher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Bahamas ranked number 19 out of 33 countries for lowest MCV1 coverage (based on tied ranks).
Bahamas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Bahamas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42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65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89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51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203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32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45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57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02200"/>
              <a:ext cx="239888" cy="1205820"/>
            </a:xfrm>
            <a:prstGeom prst="rect">
              <a:avLst/>
            </a:prstGeom>
            <a:solidFill>
              <a:srgbClr val="80BD41">
                <a:alpha val="100000"/>
              </a:srgbClr>
            </a:solidFill>
          </p:spPr>
          <p:txBody>
            <a:bodyPr/>
            <a:lstStyle/>
            <a:p/>
          </p:txBody>
        </p:sp>
        <p:sp>
          <p:nvSpPr>
            <p:cNvPr id="26" name="rc26"/>
            <p:cNvSpPr/>
            <p:nvPr/>
          </p:nvSpPr>
          <p:spPr>
            <a:xfrm>
              <a:off x="1296273" y="3010530"/>
              <a:ext cx="239888" cy="91670"/>
            </a:xfrm>
            <a:prstGeom prst="rect">
              <a:avLst/>
            </a:prstGeom>
            <a:solidFill>
              <a:srgbClr val="E2231A">
                <a:alpha val="100000"/>
              </a:srgbClr>
            </a:solidFill>
          </p:spPr>
          <p:txBody>
            <a:bodyPr/>
            <a:lstStyle/>
            <a:p/>
          </p:txBody>
        </p:sp>
        <p:sp>
          <p:nvSpPr>
            <p:cNvPr id="27" name="rc27"/>
            <p:cNvSpPr/>
            <p:nvPr/>
          </p:nvSpPr>
          <p:spPr>
            <a:xfrm>
              <a:off x="1562816" y="3106901"/>
              <a:ext cx="239888" cy="1201119"/>
            </a:xfrm>
            <a:prstGeom prst="rect">
              <a:avLst/>
            </a:prstGeom>
            <a:solidFill>
              <a:srgbClr val="80BD41">
                <a:alpha val="100000"/>
              </a:srgbClr>
            </a:solidFill>
          </p:spPr>
          <p:txBody>
            <a:bodyPr/>
            <a:lstStyle/>
            <a:p/>
          </p:txBody>
        </p:sp>
        <p:sp>
          <p:nvSpPr>
            <p:cNvPr id="28" name="rc28"/>
            <p:cNvSpPr/>
            <p:nvPr/>
          </p:nvSpPr>
          <p:spPr>
            <a:xfrm>
              <a:off x="1562816" y="3029334"/>
              <a:ext cx="239888" cy="77567"/>
            </a:xfrm>
            <a:prstGeom prst="rect">
              <a:avLst/>
            </a:prstGeom>
            <a:solidFill>
              <a:srgbClr val="E2231A">
                <a:alpha val="100000"/>
              </a:srgbClr>
            </a:solidFill>
          </p:spPr>
          <p:txBody>
            <a:bodyPr/>
            <a:lstStyle/>
            <a:p/>
          </p:txBody>
        </p:sp>
        <p:sp>
          <p:nvSpPr>
            <p:cNvPr id="29" name="rc29"/>
            <p:cNvSpPr/>
            <p:nvPr/>
          </p:nvSpPr>
          <p:spPr>
            <a:xfrm>
              <a:off x="1829360" y="3128056"/>
              <a:ext cx="239888" cy="1179964"/>
            </a:xfrm>
            <a:prstGeom prst="rect">
              <a:avLst/>
            </a:prstGeom>
            <a:solidFill>
              <a:srgbClr val="80BD41">
                <a:alpha val="100000"/>
              </a:srgbClr>
            </a:solidFill>
          </p:spPr>
          <p:txBody>
            <a:bodyPr/>
            <a:lstStyle/>
            <a:p/>
          </p:txBody>
        </p:sp>
        <p:sp>
          <p:nvSpPr>
            <p:cNvPr id="30" name="rc30"/>
            <p:cNvSpPr/>
            <p:nvPr/>
          </p:nvSpPr>
          <p:spPr>
            <a:xfrm>
              <a:off x="1829360" y="3052839"/>
              <a:ext cx="239888" cy="75216"/>
            </a:xfrm>
            <a:prstGeom prst="rect">
              <a:avLst/>
            </a:prstGeom>
            <a:solidFill>
              <a:srgbClr val="E2231A">
                <a:alpha val="100000"/>
              </a:srgbClr>
            </a:solidFill>
          </p:spPr>
          <p:txBody>
            <a:bodyPr/>
            <a:lstStyle/>
            <a:p/>
          </p:txBody>
        </p:sp>
        <p:sp>
          <p:nvSpPr>
            <p:cNvPr id="31" name="rc31"/>
            <p:cNvSpPr/>
            <p:nvPr/>
          </p:nvSpPr>
          <p:spPr>
            <a:xfrm>
              <a:off x="2095903" y="3184469"/>
              <a:ext cx="239888" cy="1123552"/>
            </a:xfrm>
            <a:prstGeom prst="rect">
              <a:avLst/>
            </a:prstGeom>
            <a:solidFill>
              <a:srgbClr val="80BD41">
                <a:alpha val="100000"/>
              </a:srgbClr>
            </a:solidFill>
          </p:spPr>
          <p:txBody>
            <a:bodyPr/>
            <a:lstStyle/>
            <a:p/>
          </p:txBody>
        </p:sp>
        <p:sp>
          <p:nvSpPr>
            <p:cNvPr id="32" name="rc32"/>
            <p:cNvSpPr/>
            <p:nvPr/>
          </p:nvSpPr>
          <p:spPr>
            <a:xfrm>
              <a:off x="2095903" y="3059891"/>
              <a:ext cx="239888" cy="124577"/>
            </a:xfrm>
            <a:prstGeom prst="rect">
              <a:avLst/>
            </a:prstGeom>
            <a:solidFill>
              <a:srgbClr val="E2231A">
                <a:alpha val="100000"/>
              </a:srgbClr>
            </a:solidFill>
          </p:spPr>
          <p:txBody>
            <a:bodyPr/>
            <a:lstStyle/>
            <a:p/>
          </p:txBody>
        </p:sp>
        <p:sp>
          <p:nvSpPr>
            <p:cNvPr id="33" name="rc33"/>
            <p:cNvSpPr/>
            <p:nvPr/>
          </p:nvSpPr>
          <p:spPr>
            <a:xfrm>
              <a:off x="2362446" y="3186819"/>
              <a:ext cx="239888" cy="1121201"/>
            </a:xfrm>
            <a:prstGeom prst="rect">
              <a:avLst/>
            </a:prstGeom>
            <a:solidFill>
              <a:srgbClr val="80BD41">
                <a:alpha val="100000"/>
              </a:srgbClr>
            </a:solidFill>
          </p:spPr>
          <p:txBody>
            <a:bodyPr/>
            <a:lstStyle/>
            <a:p/>
          </p:txBody>
        </p:sp>
        <p:sp>
          <p:nvSpPr>
            <p:cNvPr id="34" name="rc34"/>
            <p:cNvSpPr/>
            <p:nvPr/>
          </p:nvSpPr>
          <p:spPr>
            <a:xfrm>
              <a:off x="2362446" y="3048138"/>
              <a:ext cx="239888" cy="138681"/>
            </a:xfrm>
            <a:prstGeom prst="rect">
              <a:avLst/>
            </a:prstGeom>
            <a:solidFill>
              <a:srgbClr val="E2231A">
                <a:alpha val="100000"/>
              </a:srgbClr>
            </a:solidFill>
          </p:spPr>
          <p:txBody>
            <a:bodyPr/>
            <a:lstStyle/>
            <a:p/>
          </p:txBody>
        </p:sp>
        <p:sp>
          <p:nvSpPr>
            <p:cNvPr id="35" name="rc35"/>
            <p:cNvSpPr/>
            <p:nvPr/>
          </p:nvSpPr>
          <p:spPr>
            <a:xfrm>
              <a:off x="2628989" y="3217376"/>
              <a:ext cx="239888" cy="1090644"/>
            </a:xfrm>
            <a:prstGeom prst="rect">
              <a:avLst/>
            </a:prstGeom>
            <a:solidFill>
              <a:srgbClr val="80BD41">
                <a:alpha val="100000"/>
              </a:srgbClr>
            </a:solidFill>
          </p:spPr>
          <p:txBody>
            <a:bodyPr/>
            <a:lstStyle/>
            <a:p/>
          </p:txBody>
        </p:sp>
        <p:sp>
          <p:nvSpPr>
            <p:cNvPr id="36" name="rc36"/>
            <p:cNvSpPr/>
            <p:nvPr/>
          </p:nvSpPr>
          <p:spPr>
            <a:xfrm>
              <a:off x="2628989" y="3024633"/>
              <a:ext cx="239888" cy="192743"/>
            </a:xfrm>
            <a:prstGeom prst="rect">
              <a:avLst/>
            </a:prstGeom>
            <a:solidFill>
              <a:srgbClr val="E2231A">
                <a:alpha val="100000"/>
              </a:srgbClr>
            </a:solidFill>
          </p:spPr>
          <p:txBody>
            <a:bodyPr/>
            <a:lstStyle/>
            <a:p/>
          </p:txBody>
        </p:sp>
        <p:sp>
          <p:nvSpPr>
            <p:cNvPr id="37" name="rc37"/>
            <p:cNvSpPr/>
            <p:nvPr/>
          </p:nvSpPr>
          <p:spPr>
            <a:xfrm>
              <a:off x="2895532" y="3168015"/>
              <a:ext cx="239888" cy="1140005"/>
            </a:xfrm>
            <a:prstGeom prst="rect">
              <a:avLst/>
            </a:prstGeom>
            <a:solidFill>
              <a:srgbClr val="80BD41">
                <a:alpha val="100000"/>
              </a:srgbClr>
            </a:solidFill>
          </p:spPr>
          <p:txBody>
            <a:bodyPr/>
            <a:lstStyle/>
            <a:p/>
          </p:txBody>
        </p:sp>
        <p:sp>
          <p:nvSpPr>
            <p:cNvPr id="38" name="rc38"/>
            <p:cNvSpPr/>
            <p:nvPr/>
          </p:nvSpPr>
          <p:spPr>
            <a:xfrm>
              <a:off x="2895532" y="3012880"/>
              <a:ext cx="239888" cy="155134"/>
            </a:xfrm>
            <a:prstGeom prst="rect">
              <a:avLst/>
            </a:prstGeom>
            <a:solidFill>
              <a:srgbClr val="E2231A">
                <a:alpha val="100000"/>
              </a:srgbClr>
            </a:solidFill>
          </p:spPr>
          <p:txBody>
            <a:bodyPr/>
            <a:lstStyle/>
            <a:p/>
          </p:txBody>
        </p:sp>
        <p:sp>
          <p:nvSpPr>
            <p:cNvPr id="39" name="rc39"/>
            <p:cNvSpPr/>
            <p:nvPr/>
          </p:nvSpPr>
          <p:spPr>
            <a:xfrm>
              <a:off x="3162075" y="3038736"/>
              <a:ext cx="239888" cy="1269285"/>
            </a:xfrm>
            <a:prstGeom prst="rect">
              <a:avLst/>
            </a:prstGeom>
            <a:solidFill>
              <a:srgbClr val="80BD41">
                <a:alpha val="100000"/>
              </a:srgbClr>
            </a:solidFill>
          </p:spPr>
          <p:txBody>
            <a:bodyPr/>
            <a:lstStyle/>
            <a:p/>
          </p:txBody>
        </p:sp>
        <p:sp>
          <p:nvSpPr>
            <p:cNvPr id="40" name="rc40"/>
            <p:cNvSpPr/>
            <p:nvPr/>
          </p:nvSpPr>
          <p:spPr>
            <a:xfrm>
              <a:off x="3162075" y="2987025"/>
              <a:ext cx="239888" cy="51711"/>
            </a:xfrm>
            <a:prstGeom prst="rect">
              <a:avLst/>
            </a:prstGeom>
            <a:solidFill>
              <a:srgbClr val="E2231A">
                <a:alpha val="100000"/>
              </a:srgbClr>
            </a:solidFill>
          </p:spPr>
          <p:txBody>
            <a:bodyPr/>
            <a:lstStyle/>
            <a:p/>
          </p:txBody>
        </p:sp>
        <p:sp>
          <p:nvSpPr>
            <p:cNvPr id="41" name="rc41"/>
            <p:cNvSpPr/>
            <p:nvPr/>
          </p:nvSpPr>
          <p:spPr>
            <a:xfrm>
              <a:off x="3428618" y="3123355"/>
              <a:ext cx="239888" cy="1184666"/>
            </a:xfrm>
            <a:prstGeom prst="rect">
              <a:avLst/>
            </a:prstGeom>
            <a:solidFill>
              <a:srgbClr val="80BD41">
                <a:alpha val="100000"/>
              </a:srgbClr>
            </a:solidFill>
          </p:spPr>
          <p:txBody>
            <a:bodyPr/>
            <a:lstStyle/>
            <a:p/>
          </p:txBody>
        </p:sp>
        <p:sp>
          <p:nvSpPr>
            <p:cNvPr id="42" name="rc42"/>
            <p:cNvSpPr/>
            <p:nvPr/>
          </p:nvSpPr>
          <p:spPr>
            <a:xfrm>
              <a:off x="3428618" y="2991726"/>
              <a:ext cx="239888" cy="131629"/>
            </a:xfrm>
            <a:prstGeom prst="rect">
              <a:avLst/>
            </a:prstGeom>
            <a:solidFill>
              <a:srgbClr val="E2231A">
                <a:alpha val="100000"/>
              </a:srgbClr>
            </a:solidFill>
          </p:spPr>
          <p:txBody>
            <a:bodyPr/>
            <a:lstStyle/>
            <a:p/>
          </p:txBody>
        </p:sp>
        <p:sp>
          <p:nvSpPr>
            <p:cNvPr id="43" name="rc43"/>
            <p:cNvSpPr/>
            <p:nvPr/>
          </p:nvSpPr>
          <p:spPr>
            <a:xfrm>
              <a:off x="3695161" y="2994076"/>
              <a:ext cx="239888" cy="1313945"/>
            </a:xfrm>
            <a:prstGeom prst="rect">
              <a:avLst/>
            </a:prstGeom>
            <a:solidFill>
              <a:srgbClr val="80BD41">
                <a:alpha val="100000"/>
              </a:srgbClr>
            </a:solidFill>
          </p:spPr>
          <p:txBody>
            <a:bodyPr/>
            <a:lstStyle/>
            <a:p/>
          </p:txBody>
        </p:sp>
        <p:sp>
          <p:nvSpPr>
            <p:cNvPr id="44" name="rc44"/>
            <p:cNvSpPr/>
            <p:nvPr/>
          </p:nvSpPr>
          <p:spPr>
            <a:xfrm>
              <a:off x="3695161" y="2968220"/>
              <a:ext cx="239888" cy="25855"/>
            </a:xfrm>
            <a:prstGeom prst="rect">
              <a:avLst/>
            </a:prstGeom>
            <a:solidFill>
              <a:srgbClr val="E2231A">
                <a:alpha val="100000"/>
              </a:srgbClr>
            </a:solidFill>
          </p:spPr>
          <p:txBody>
            <a:bodyPr/>
            <a:lstStyle/>
            <a:p/>
          </p:txBody>
        </p:sp>
        <p:sp>
          <p:nvSpPr>
            <p:cNvPr id="45" name="rc45"/>
            <p:cNvSpPr/>
            <p:nvPr/>
          </p:nvSpPr>
          <p:spPr>
            <a:xfrm>
              <a:off x="3961705" y="3139809"/>
              <a:ext cx="239888" cy="1168212"/>
            </a:xfrm>
            <a:prstGeom prst="rect">
              <a:avLst/>
            </a:prstGeom>
            <a:solidFill>
              <a:srgbClr val="80BD41">
                <a:alpha val="100000"/>
              </a:srgbClr>
            </a:solidFill>
          </p:spPr>
          <p:txBody>
            <a:bodyPr/>
            <a:lstStyle/>
            <a:p/>
          </p:txBody>
        </p:sp>
        <p:sp>
          <p:nvSpPr>
            <p:cNvPr id="46" name="rc46"/>
            <p:cNvSpPr/>
            <p:nvPr/>
          </p:nvSpPr>
          <p:spPr>
            <a:xfrm>
              <a:off x="3961705" y="3064592"/>
              <a:ext cx="239888" cy="75216"/>
            </a:xfrm>
            <a:prstGeom prst="rect">
              <a:avLst/>
            </a:prstGeom>
            <a:solidFill>
              <a:srgbClr val="E2231A">
                <a:alpha val="100000"/>
              </a:srgbClr>
            </a:solidFill>
          </p:spPr>
          <p:txBody>
            <a:bodyPr/>
            <a:lstStyle/>
            <a:p/>
          </p:txBody>
        </p:sp>
        <p:sp>
          <p:nvSpPr>
            <p:cNvPr id="47" name="rc47"/>
            <p:cNvSpPr/>
            <p:nvPr/>
          </p:nvSpPr>
          <p:spPr>
            <a:xfrm>
              <a:off x="4228248" y="3198572"/>
              <a:ext cx="239888" cy="1109449"/>
            </a:xfrm>
            <a:prstGeom prst="rect">
              <a:avLst/>
            </a:prstGeom>
            <a:solidFill>
              <a:srgbClr val="80BD41">
                <a:alpha val="100000"/>
              </a:srgbClr>
            </a:solidFill>
          </p:spPr>
          <p:txBody>
            <a:bodyPr/>
            <a:lstStyle/>
            <a:p/>
          </p:txBody>
        </p:sp>
        <p:sp>
          <p:nvSpPr>
            <p:cNvPr id="48" name="rc48"/>
            <p:cNvSpPr/>
            <p:nvPr/>
          </p:nvSpPr>
          <p:spPr>
            <a:xfrm>
              <a:off x="4228248" y="3076345"/>
              <a:ext cx="239888" cy="122227"/>
            </a:xfrm>
            <a:prstGeom prst="rect">
              <a:avLst/>
            </a:prstGeom>
            <a:solidFill>
              <a:srgbClr val="E2231A">
                <a:alpha val="100000"/>
              </a:srgbClr>
            </a:solidFill>
          </p:spPr>
          <p:txBody>
            <a:bodyPr/>
            <a:lstStyle/>
            <a:p/>
          </p:txBody>
        </p:sp>
        <p:sp>
          <p:nvSpPr>
            <p:cNvPr id="49" name="rc49"/>
            <p:cNvSpPr/>
            <p:nvPr/>
          </p:nvSpPr>
          <p:spPr>
            <a:xfrm>
              <a:off x="4494791" y="3189170"/>
              <a:ext cx="239888" cy="1118851"/>
            </a:xfrm>
            <a:prstGeom prst="rect">
              <a:avLst/>
            </a:prstGeom>
            <a:solidFill>
              <a:srgbClr val="80BD41">
                <a:alpha val="100000"/>
              </a:srgbClr>
            </a:solidFill>
          </p:spPr>
          <p:txBody>
            <a:bodyPr/>
            <a:lstStyle/>
            <a:p/>
          </p:txBody>
        </p:sp>
        <p:sp>
          <p:nvSpPr>
            <p:cNvPr id="50" name="rc50"/>
            <p:cNvSpPr/>
            <p:nvPr/>
          </p:nvSpPr>
          <p:spPr>
            <a:xfrm>
              <a:off x="4494791" y="3078695"/>
              <a:ext cx="239888" cy="110474"/>
            </a:xfrm>
            <a:prstGeom prst="rect">
              <a:avLst/>
            </a:prstGeom>
            <a:solidFill>
              <a:srgbClr val="E2231A">
                <a:alpha val="100000"/>
              </a:srgbClr>
            </a:solidFill>
          </p:spPr>
          <p:txBody>
            <a:bodyPr/>
            <a:lstStyle/>
            <a:p/>
          </p:txBody>
        </p:sp>
        <p:sp>
          <p:nvSpPr>
            <p:cNvPr id="51" name="rc51"/>
            <p:cNvSpPr/>
            <p:nvPr/>
          </p:nvSpPr>
          <p:spPr>
            <a:xfrm>
              <a:off x="4761334" y="3182118"/>
              <a:ext cx="239888" cy="1125902"/>
            </a:xfrm>
            <a:prstGeom prst="rect">
              <a:avLst/>
            </a:prstGeom>
            <a:solidFill>
              <a:srgbClr val="80BD41">
                <a:alpha val="100000"/>
              </a:srgbClr>
            </a:solidFill>
          </p:spPr>
          <p:txBody>
            <a:bodyPr/>
            <a:lstStyle/>
            <a:p/>
          </p:txBody>
        </p:sp>
        <p:sp>
          <p:nvSpPr>
            <p:cNvPr id="52" name="rc52"/>
            <p:cNvSpPr/>
            <p:nvPr/>
          </p:nvSpPr>
          <p:spPr>
            <a:xfrm>
              <a:off x="4761334" y="3083396"/>
              <a:ext cx="239888" cy="98722"/>
            </a:xfrm>
            <a:prstGeom prst="rect">
              <a:avLst/>
            </a:prstGeom>
            <a:solidFill>
              <a:srgbClr val="E2231A">
                <a:alpha val="100000"/>
              </a:srgbClr>
            </a:solidFill>
          </p:spPr>
          <p:txBody>
            <a:bodyPr/>
            <a:lstStyle/>
            <a:p/>
          </p:txBody>
        </p:sp>
        <p:sp>
          <p:nvSpPr>
            <p:cNvPr id="53" name="rc53"/>
            <p:cNvSpPr/>
            <p:nvPr/>
          </p:nvSpPr>
          <p:spPr>
            <a:xfrm>
              <a:off x="5027877" y="3203273"/>
              <a:ext cx="239888" cy="1104748"/>
            </a:xfrm>
            <a:prstGeom prst="rect">
              <a:avLst/>
            </a:prstGeom>
            <a:solidFill>
              <a:srgbClr val="80BD41">
                <a:alpha val="100000"/>
              </a:srgbClr>
            </a:solidFill>
          </p:spPr>
          <p:txBody>
            <a:bodyPr/>
            <a:lstStyle/>
            <a:p/>
          </p:txBody>
        </p:sp>
        <p:sp>
          <p:nvSpPr>
            <p:cNvPr id="54" name="rc54"/>
            <p:cNvSpPr/>
            <p:nvPr/>
          </p:nvSpPr>
          <p:spPr>
            <a:xfrm>
              <a:off x="5027877" y="3106901"/>
              <a:ext cx="239888" cy="96371"/>
            </a:xfrm>
            <a:prstGeom prst="rect">
              <a:avLst/>
            </a:prstGeom>
            <a:solidFill>
              <a:srgbClr val="E2231A">
                <a:alpha val="100000"/>
              </a:srgbClr>
            </a:solidFill>
          </p:spPr>
          <p:txBody>
            <a:bodyPr/>
            <a:lstStyle/>
            <a:p/>
          </p:txBody>
        </p:sp>
        <p:sp>
          <p:nvSpPr>
            <p:cNvPr id="55" name="rc55"/>
            <p:cNvSpPr/>
            <p:nvPr/>
          </p:nvSpPr>
          <p:spPr>
            <a:xfrm>
              <a:off x="5294420" y="3245583"/>
              <a:ext cx="239888" cy="1062438"/>
            </a:xfrm>
            <a:prstGeom prst="rect">
              <a:avLst/>
            </a:prstGeom>
            <a:solidFill>
              <a:srgbClr val="80BD41">
                <a:alpha val="100000"/>
              </a:srgbClr>
            </a:solidFill>
          </p:spPr>
          <p:txBody>
            <a:bodyPr/>
            <a:lstStyle/>
            <a:p/>
          </p:txBody>
        </p:sp>
        <p:sp>
          <p:nvSpPr>
            <p:cNvPr id="56" name="rc56"/>
            <p:cNvSpPr/>
            <p:nvPr/>
          </p:nvSpPr>
          <p:spPr>
            <a:xfrm>
              <a:off x="5294420" y="3177417"/>
              <a:ext cx="239888" cy="68165"/>
            </a:xfrm>
            <a:prstGeom prst="rect">
              <a:avLst/>
            </a:prstGeom>
            <a:solidFill>
              <a:srgbClr val="E2231A">
                <a:alpha val="100000"/>
              </a:srgbClr>
            </a:solidFill>
          </p:spPr>
          <p:txBody>
            <a:bodyPr/>
            <a:lstStyle/>
            <a:p/>
          </p:txBody>
        </p:sp>
        <p:sp>
          <p:nvSpPr>
            <p:cNvPr id="57" name="rc57"/>
            <p:cNvSpPr/>
            <p:nvPr/>
          </p:nvSpPr>
          <p:spPr>
            <a:xfrm>
              <a:off x="5560963" y="3344305"/>
              <a:ext cx="239888" cy="963716"/>
            </a:xfrm>
            <a:prstGeom prst="rect">
              <a:avLst/>
            </a:prstGeom>
            <a:solidFill>
              <a:srgbClr val="80BD41">
                <a:alpha val="100000"/>
              </a:srgbClr>
            </a:solidFill>
          </p:spPr>
          <p:txBody>
            <a:bodyPr/>
            <a:lstStyle/>
            <a:p/>
          </p:txBody>
        </p:sp>
        <p:sp>
          <p:nvSpPr>
            <p:cNvPr id="58" name="rc58"/>
            <p:cNvSpPr/>
            <p:nvPr/>
          </p:nvSpPr>
          <p:spPr>
            <a:xfrm>
              <a:off x="5560963" y="3224428"/>
              <a:ext cx="239888" cy="119876"/>
            </a:xfrm>
            <a:prstGeom prst="rect">
              <a:avLst/>
            </a:prstGeom>
            <a:solidFill>
              <a:srgbClr val="E2231A">
                <a:alpha val="100000"/>
              </a:srgbClr>
            </a:solidFill>
          </p:spPr>
          <p:txBody>
            <a:bodyPr/>
            <a:lstStyle/>
            <a:p/>
          </p:txBody>
        </p:sp>
        <p:sp>
          <p:nvSpPr>
            <p:cNvPr id="59" name="rc59"/>
            <p:cNvSpPr/>
            <p:nvPr/>
          </p:nvSpPr>
          <p:spPr>
            <a:xfrm>
              <a:off x="5827506" y="3374862"/>
              <a:ext cx="239888" cy="933159"/>
            </a:xfrm>
            <a:prstGeom prst="rect">
              <a:avLst/>
            </a:prstGeom>
            <a:solidFill>
              <a:srgbClr val="80BD41">
                <a:alpha val="100000"/>
              </a:srgbClr>
            </a:solidFill>
          </p:spPr>
          <p:txBody>
            <a:bodyPr/>
            <a:lstStyle/>
            <a:p/>
          </p:txBody>
        </p:sp>
        <p:sp>
          <p:nvSpPr>
            <p:cNvPr id="60" name="rc60"/>
            <p:cNvSpPr/>
            <p:nvPr/>
          </p:nvSpPr>
          <p:spPr>
            <a:xfrm>
              <a:off x="5827506" y="3271438"/>
              <a:ext cx="239888" cy="103423"/>
            </a:xfrm>
            <a:prstGeom prst="rect">
              <a:avLst/>
            </a:prstGeom>
            <a:solidFill>
              <a:srgbClr val="E2231A">
                <a:alpha val="100000"/>
              </a:srgbClr>
            </a:solidFill>
          </p:spPr>
          <p:txBody>
            <a:bodyPr/>
            <a:lstStyle/>
            <a:p/>
          </p:txBody>
        </p:sp>
        <p:sp>
          <p:nvSpPr>
            <p:cNvPr id="61" name="rc61"/>
            <p:cNvSpPr/>
            <p:nvPr/>
          </p:nvSpPr>
          <p:spPr>
            <a:xfrm>
              <a:off x="6094049" y="3391315"/>
              <a:ext cx="239888" cy="916705"/>
            </a:xfrm>
            <a:prstGeom prst="rect">
              <a:avLst/>
            </a:prstGeom>
            <a:solidFill>
              <a:srgbClr val="80BD41">
                <a:alpha val="100000"/>
              </a:srgbClr>
            </a:solidFill>
          </p:spPr>
          <p:txBody>
            <a:bodyPr/>
            <a:lstStyle/>
            <a:p/>
          </p:txBody>
        </p:sp>
        <p:sp>
          <p:nvSpPr>
            <p:cNvPr id="62" name="rc62"/>
            <p:cNvSpPr/>
            <p:nvPr/>
          </p:nvSpPr>
          <p:spPr>
            <a:xfrm>
              <a:off x="6094049" y="3278490"/>
              <a:ext cx="239888" cy="112825"/>
            </a:xfrm>
            <a:prstGeom prst="rect">
              <a:avLst/>
            </a:prstGeom>
            <a:solidFill>
              <a:srgbClr val="E2231A">
                <a:alpha val="100000"/>
              </a:srgbClr>
            </a:solidFill>
          </p:spPr>
          <p:txBody>
            <a:bodyPr/>
            <a:lstStyle/>
            <a:p/>
          </p:txBody>
        </p:sp>
        <p:sp>
          <p:nvSpPr>
            <p:cNvPr id="63" name="rc63"/>
            <p:cNvSpPr/>
            <p:nvPr/>
          </p:nvSpPr>
          <p:spPr>
            <a:xfrm>
              <a:off x="6360593" y="3457130"/>
              <a:ext cx="239888" cy="850891"/>
            </a:xfrm>
            <a:prstGeom prst="rect">
              <a:avLst/>
            </a:prstGeom>
            <a:solidFill>
              <a:srgbClr val="80BD41">
                <a:alpha val="100000"/>
              </a:srgbClr>
            </a:solidFill>
          </p:spPr>
          <p:txBody>
            <a:bodyPr/>
            <a:lstStyle/>
            <a:p/>
          </p:txBody>
        </p:sp>
        <p:sp>
          <p:nvSpPr>
            <p:cNvPr id="64" name="rc64"/>
            <p:cNvSpPr/>
            <p:nvPr/>
          </p:nvSpPr>
          <p:spPr>
            <a:xfrm>
              <a:off x="6360593" y="3283191"/>
              <a:ext cx="239888" cy="173939"/>
            </a:xfrm>
            <a:prstGeom prst="rect">
              <a:avLst/>
            </a:prstGeom>
            <a:solidFill>
              <a:srgbClr val="E2231A">
                <a:alpha val="100000"/>
              </a:srgbClr>
            </a:solidFill>
          </p:spPr>
          <p:txBody>
            <a:bodyPr/>
            <a:lstStyle/>
            <a:p/>
          </p:txBody>
        </p:sp>
        <p:sp>
          <p:nvSpPr>
            <p:cNvPr id="65" name="rc65"/>
            <p:cNvSpPr/>
            <p:nvPr/>
          </p:nvSpPr>
          <p:spPr>
            <a:xfrm>
              <a:off x="6627136" y="3417171"/>
              <a:ext cx="239888" cy="890850"/>
            </a:xfrm>
            <a:prstGeom prst="rect">
              <a:avLst/>
            </a:prstGeom>
            <a:solidFill>
              <a:srgbClr val="80BD41">
                <a:alpha val="100000"/>
              </a:srgbClr>
            </a:solidFill>
          </p:spPr>
          <p:txBody>
            <a:bodyPr/>
            <a:lstStyle/>
            <a:p/>
          </p:txBody>
        </p:sp>
        <p:sp>
          <p:nvSpPr>
            <p:cNvPr id="66" name="rc66"/>
            <p:cNvSpPr/>
            <p:nvPr/>
          </p:nvSpPr>
          <p:spPr>
            <a:xfrm>
              <a:off x="6627136" y="3283191"/>
              <a:ext cx="239888" cy="133980"/>
            </a:xfrm>
            <a:prstGeom prst="rect">
              <a:avLst/>
            </a:prstGeom>
            <a:solidFill>
              <a:srgbClr val="E2231A">
                <a:alpha val="100000"/>
              </a:srgbClr>
            </a:solidFill>
          </p:spPr>
          <p:txBody>
            <a:bodyPr/>
            <a:lstStyle/>
            <a:p/>
          </p:txBody>
        </p:sp>
        <p:sp>
          <p:nvSpPr>
            <p:cNvPr id="67" name="rc67"/>
            <p:cNvSpPr/>
            <p:nvPr/>
          </p:nvSpPr>
          <p:spPr>
            <a:xfrm>
              <a:off x="6893679" y="3473584"/>
              <a:ext cx="239888" cy="834437"/>
            </a:xfrm>
            <a:prstGeom prst="rect">
              <a:avLst/>
            </a:prstGeom>
            <a:solidFill>
              <a:srgbClr val="80BD41">
                <a:alpha val="100000"/>
              </a:srgbClr>
            </a:solidFill>
          </p:spPr>
          <p:txBody>
            <a:bodyPr/>
            <a:lstStyle/>
            <a:p/>
          </p:txBody>
        </p:sp>
        <p:sp>
          <p:nvSpPr>
            <p:cNvPr id="68" name="rc68"/>
            <p:cNvSpPr/>
            <p:nvPr/>
          </p:nvSpPr>
          <p:spPr>
            <a:xfrm>
              <a:off x="6893679" y="3290243"/>
              <a:ext cx="239888" cy="183341"/>
            </a:xfrm>
            <a:prstGeom prst="rect">
              <a:avLst/>
            </a:prstGeom>
            <a:solidFill>
              <a:srgbClr val="E2231A">
                <a:alpha val="100000"/>
              </a:srgbClr>
            </a:solidFill>
          </p:spPr>
          <p:txBody>
            <a:bodyPr/>
            <a:lstStyle/>
            <a:p/>
          </p:txBody>
        </p:sp>
        <p:sp>
          <p:nvSpPr>
            <p:cNvPr id="69" name="rc69"/>
            <p:cNvSpPr/>
            <p:nvPr/>
          </p:nvSpPr>
          <p:spPr>
            <a:xfrm>
              <a:off x="7160222" y="3497089"/>
              <a:ext cx="239888" cy="810932"/>
            </a:xfrm>
            <a:prstGeom prst="rect">
              <a:avLst/>
            </a:prstGeom>
            <a:solidFill>
              <a:srgbClr val="80BD41">
                <a:alpha val="100000"/>
              </a:srgbClr>
            </a:solidFill>
          </p:spPr>
          <p:txBody>
            <a:bodyPr/>
            <a:lstStyle/>
            <a:p/>
          </p:txBody>
        </p:sp>
        <p:sp>
          <p:nvSpPr>
            <p:cNvPr id="70" name="rc70"/>
            <p:cNvSpPr/>
            <p:nvPr/>
          </p:nvSpPr>
          <p:spPr>
            <a:xfrm>
              <a:off x="7160222" y="3294944"/>
              <a:ext cx="239888" cy="202145"/>
            </a:xfrm>
            <a:prstGeom prst="rect">
              <a:avLst/>
            </a:prstGeom>
            <a:solidFill>
              <a:srgbClr val="E2231A">
                <a:alpha val="100000"/>
              </a:srgbClr>
            </a:solidFill>
          </p:spPr>
          <p:txBody>
            <a:bodyPr/>
            <a:lstStyle/>
            <a:p/>
          </p:txBody>
        </p:sp>
        <p:sp>
          <p:nvSpPr>
            <p:cNvPr id="71" name="rc71"/>
            <p:cNvSpPr/>
            <p:nvPr/>
          </p:nvSpPr>
          <p:spPr>
            <a:xfrm>
              <a:off x="7426765" y="3440676"/>
              <a:ext cx="239888" cy="867344"/>
            </a:xfrm>
            <a:prstGeom prst="rect">
              <a:avLst/>
            </a:prstGeom>
            <a:solidFill>
              <a:srgbClr val="80BD41">
                <a:alpha val="100000"/>
              </a:srgbClr>
            </a:solidFill>
          </p:spPr>
          <p:txBody>
            <a:bodyPr/>
            <a:lstStyle/>
            <a:p/>
          </p:txBody>
        </p:sp>
        <p:sp>
          <p:nvSpPr>
            <p:cNvPr id="72" name="rc72"/>
            <p:cNvSpPr/>
            <p:nvPr/>
          </p:nvSpPr>
          <p:spPr>
            <a:xfrm>
              <a:off x="7426765" y="3299645"/>
              <a:ext cx="239888" cy="141031"/>
            </a:xfrm>
            <a:prstGeom prst="rect">
              <a:avLst/>
            </a:prstGeom>
            <a:solidFill>
              <a:srgbClr val="E2231A">
                <a:alpha val="100000"/>
              </a:srgbClr>
            </a:solidFill>
          </p:spPr>
          <p:txBody>
            <a:bodyPr/>
            <a:lstStyle/>
            <a:p/>
          </p:txBody>
        </p:sp>
        <p:sp>
          <p:nvSpPr>
            <p:cNvPr id="73" name="rc73"/>
            <p:cNvSpPr/>
            <p:nvPr/>
          </p:nvSpPr>
          <p:spPr>
            <a:xfrm>
              <a:off x="7693308" y="3438326"/>
              <a:ext cx="239888" cy="869695"/>
            </a:xfrm>
            <a:prstGeom prst="rect">
              <a:avLst/>
            </a:prstGeom>
            <a:solidFill>
              <a:srgbClr val="80BD41">
                <a:alpha val="100000"/>
              </a:srgbClr>
            </a:solidFill>
          </p:spPr>
          <p:txBody>
            <a:bodyPr/>
            <a:lstStyle/>
            <a:p/>
          </p:txBody>
        </p:sp>
        <p:sp>
          <p:nvSpPr>
            <p:cNvPr id="74" name="rc74"/>
            <p:cNvSpPr/>
            <p:nvPr/>
          </p:nvSpPr>
          <p:spPr>
            <a:xfrm>
              <a:off x="7693308" y="3297294"/>
              <a:ext cx="239888" cy="141031"/>
            </a:xfrm>
            <a:prstGeom prst="rect">
              <a:avLst/>
            </a:prstGeom>
            <a:solidFill>
              <a:srgbClr val="E2231A">
                <a:alpha val="100000"/>
              </a:srgbClr>
            </a:solidFill>
          </p:spPr>
          <p:txBody>
            <a:bodyPr/>
            <a:lstStyle/>
            <a:p/>
          </p:txBody>
        </p:sp>
        <p:sp>
          <p:nvSpPr>
            <p:cNvPr id="75" name="rc75"/>
            <p:cNvSpPr/>
            <p:nvPr/>
          </p:nvSpPr>
          <p:spPr>
            <a:xfrm>
              <a:off x="7959851" y="3396016"/>
              <a:ext cx="239888" cy="912004"/>
            </a:xfrm>
            <a:prstGeom prst="rect">
              <a:avLst/>
            </a:prstGeom>
            <a:solidFill>
              <a:srgbClr val="80BD41">
                <a:alpha val="100000"/>
              </a:srgbClr>
            </a:solidFill>
          </p:spPr>
          <p:txBody>
            <a:bodyPr/>
            <a:lstStyle/>
            <a:p/>
          </p:txBody>
        </p:sp>
        <p:sp>
          <p:nvSpPr>
            <p:cNvPr id="76" name="rc76"/>
            <p:cNvSpPr/>
            <p:nvPr/>
          </p:nvSpPr>
          <p:spPr>
            <a:xfrm>
              <a:off x="7959851" y="3306696"/>
              <a:ext cx="239888" cy="89320"/>
            </a:xfrm>
            <a:prstGeom prst="rect">
              <a:avLst/>
            </a:prstGeom>
            <a:solidFill>
              <a:srgbClr val="E2231A">
                <a:alpha val="100000"/>
              </a:srgbClr>
            </a:solidFill>
          </p:spPr>
          <p:txBody>
            <a:bodyPr/>
            <a:lstStyle/>
            <a:p/>
          </p:txBody>
        </p:sp>
        <p:sp>
          <p:nvSpPr>
            <p:cNvPr id="77" name="pl77"/>
            <p:cNvSpPr/>
            <p:nvPr/>
          </p:nvSpPr>
          <p:spPr>
            <a:xfrm>
              <a:off x="1416218" y="2117376"/>
              <a:ext cx="6663577" cy="402363"/>
            </a:xfrm>
            <a:custGeom>
              <a:avLst/>
              <a:pathLst>
                <a:path w="6663577" h="402363">
                  <a:moveTo>
                    <a:pt x="0" y="111767"/>
                  </a:moveTo>
                  <a:lnTo>
                    <a:pt x="266543" y="89414"/>
                  </a:lnTo>
                  <a:lnTo>
                    <a:pt x="533086" y="89414"/>
                  </a:lnTo>
                  <a:lnTo>
                    <a:pt x="799629" y="178828"/>
                  </a:lnTo>
                  <a:lnTo>
                    <a:pt x="1066172" y="201181"/>
                  </a:lnTo>
                  <a:lnTo>
                    <a:pt x="1332715" y="290595"/>
                  </a:lnTo>
                  <a:lnTo>
                    <a:pt x="1599258" y="223535"/>
                  </a:lnTo>
                  <a:lnTo>
                    <a:pt x="1865801" y="44707"/>
                  </a:lnTo>
                  <a:lnTo>
                    <a:pt x="2132344" y="178828"/>
                  </a:lnTo>
                  <a:lnTo>
                    <a:pt x="2398888" y="0"/>
                  </a:lnTo>
                  <a:lnTo>
                    <a:pt x="2665431" y="89414"/>
                  </a:lnTo>
                  <a:lnTo>
                    <a:pt x="2931974" y="178828"/>
                  </a:lnTo>
                  <a:lnTo>
                    <a:pt x="3198517" y="156474"/>
                  </a:lnTo>
                  <a:lnTo>
                    <a:pt x="3465060" y="134121"/>
                  </a:lnTo>
                  <a:lnTo>
                    <a:pt x="3731603" y="134121"/>
                  </a:lnTo>
                  <a:lnTo>
                    <a:pt x="3998146" y="89414"/>
                  </a:lnTo>
                  <a:lnTo>
                    <a:pt x="4264689" y="201181"/>
                  </a:lnTo>
                  <a:lnTo>
                    <a:pt x="4531233" y="178828"/>
                  </a:lnTo>
                  <a:lnTo>
                    <a:pt x="4797776" y="201181"/>
                  </a:lnTo>
                  <a:lnTo>
                    <a:pt x="5064319" y="335302"/>
                  </a:lnTo>
                  <a:lnTo>
                    <a:pt x="5330862" y="245888"/>
                  </a:lnTo>
                  <a:lnTo>
                    <a:pt x="5597405" y="357656"/>
                  </a:lnTo>
                  <a:lnTo>
                    <a:pt x="5863948" y="402363"/>
                  </a:lnTo>
                  <a:lnTo>
                    <a:pt x="6130491" y="268242"/>
                  </a:lnTo>
                  <a:lnTo>
                    <a:pt x="6397034" y="268242"/>
                  </a:lnTo>
                  <a:lnTo>
                    <a:pt x="6663577" y="156474"/>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1350915" y="2875796"/>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0" name="tx90"/>
            <p:cNvSpPr/>
            <p:nvPr/>
          </p:nvSpPr>
          <p:spPr>
            <a:xfrm>
              <a:off x="2683631" y="2889900"/>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1" name="tx91"/>
            <p:cNvSpPr/>
            <p:nvPr/>
          </p:nvSpPr>
          <p:spPr>
            <a:xfrm>
              <a:off x="4016347" y="292862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2" name="tx92"/>
            <p:cNvSpPr/>
            <p:nvPr/>
          </p:nvSpPr>
          <p:spPr>
            <a:xfrm>
              <a:off x="5349062" y="30438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3" name="tx93"/>
            <p:cNvSpPr/>
            <p:nvPr/>
          </p:nvSpPr>
          <p:spPr>
            <a:xfrm>
              <a:off x="6415235" y="314868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4" name="tx94"/>
            <p:cNvSpPr/>
            <p:nvPr/>
          </p:nvSpPr>
          <p:spPr>
            <a:xfrm>
              <a:off x="6681778" y="314868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5" name="tx95"/>
            <p:cNvSpPr/>
            <p:nvPr/>
          </p:nvSpPr>
          <p:spPr>
            <a:xfrm>
              <a:off x="6948321" y="31542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6" name="tx96"/>
            <p:cNvSpPr/>
            <p:nvPr/>
          </p:nvSpPr>
          <p:spPr>
            <a:xfrm>
              <a:off x="7214864" y="31589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7" name="tx97"/>
            <p:cNvSpPr/>
            <p:nvPr/>
          </p:nvSpPr>
          <p:spPr>
            <a:xfrm>
              <a:off x="7481407" y="31636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8" name="tx98"/>
            <p:cNvSpPr/>
            <p:nvPr/>
          </p:nvSpPr>
          <p:spPr>
            <a:xfrm>
              <a:off x="7747950" y="31613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9" name="tx99"/>
            <p:cNvSpPr/>
            <p:nvPr/>
          </p:nvSpPr>
          <p:spPr>
            <a:xfrm>
              <a:off x="8014493" y="31707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100" name="pl100"/>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6700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2" name="tx112"/>
            <p:cNvSpPr/>
            <p:nvPr/>
          </p:nvSpPr>
          <p:spPr>
            <a:xfrm>
              <a:off x="1362659" y="30224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83631" y="37276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4" name="tx114"/>
            <p:cNvSpPr/>
            <p:nvPr/>
          </p:nvSpPr>
          <p:spPr>
            <a:xfrm>
              <a:off x="2695375" y="30871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55523" y="3690060"/>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6" name="tx116"/>
            <p:cNvSpPr/>
            <p:nvPr/>
          </p:nvSpPr>
          <p:spPr>
            <a:xfrm>
              <a:off x="4028090" y="30682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49062" y="374202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8" name="tx118"/>
            <p:cNvSpPr/>
            <p:nvPr/>
          </p:nvSpPr>
          <p:spPr>
            <a:xfrm>
              <a:off x="5360806" y="31775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15235" y="384748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0" name="tx120"/>
            <p:cNvSpPr/>
            <p:nvPr/>
          </p:nvSpPr>
          <p:spPr>
            <a:xfrm>
              <a:off x="6426979" y="33362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8275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2" name="tx122"/>
            <p:cNvSpPr/>
            <p:nvPr/>
          </p:nvSpPr>
          <p:spPr>
            <a:xfrm>
              <a:off x="6693522" y="33162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85570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4" name="tx124"/>
            <p:cNvSpPr/>
            <p:nvPr/>
          </p:nvSpPr>
          <p:spPr>
            <a:xfrm>
              <a:off x="6960065" y="33480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8674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6" name="tx126"/>
            <p:cNvSpPr/>
            <p:nvPr/>
          </p:nvSpPr>
          <p:spPr>
            <a:xfrm>
              <a:off x="7226608" y="33621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81407" y="38392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8" name="tx128"/>
            <p:cNvSpPr/>
            <p:nvPr/>
          </p:nvSpPr>
          <p:spPr>
            <a:xfrm>
              <a:off x="7493151" y="33362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8380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30" name="tx130"/>
            <p:cNvSpPr/>
            <p:nvPr/>
          </p:nvSpPr>
          <p:spPr>
            <a:xfrm>
              <a:off x="7759694" y="33339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8169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32" name="tx132"/>
            <p:cNvSpPr/>
            <p:nvPr/>
          </p:nvSpPr>
          <p:spPr>
            <a:xfrm>
              <a:off x="8026237" y="33174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4" name="tx134"/>
            <p:cNvSpPr/>
            <p:nvPr/>
          </p:nvSpPr>
          <p:spPr>
            <a:xfrm>
              <a:off x="694268" y="366827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694268" y="308064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694268" y="2494716"/>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16573" y="1905379"/>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2000-2025</a:t>
              </a:r>
            </a:p>
          </p:txBody>
        </p:sp>
        <p:sp>
          <p:nvSpPr>
            <p:cNvPr id="164" name="pl164"/>
            <p:cNvSpPr/>
            <p:nvPr/>
          </p:nvSpPr>
          <p:spPr>
            <a:xfrm>
              <a:off x="20502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582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661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5741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0821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042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312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201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2813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5458835" cy="129091"/>
            </a:xfrm>
            <a:prstGeom prst="rect">
              <a:avLst/>
            </a:prstGeom>
            <a:solidFill>
              <a:srgbClr val="80BD41">
                <a:alpha val="100000"/>
              </a:srgbClr>
            </a:solidFill>
          </p:spPr>
          <p:txBody>
            <a:bodyPr/>
            <a:lstStyle/>
            <a:p/>
          </p:txBody>
        </p:sp>
        <p:sp>
          <p:nvSpPr>
            <p:cNvPr id="178" name="rc178"/>
            <p:cNvSpPr/>
            <p:nvPr/>
          </p:nvSpPr>
          <p:spPr>
            <a:xfrm>
              <a:off x="6755109" y="5954972"/>
              <a:ext cx="1115894" cy="129091"/>
            </a:xfrm>
            <a:prstGeom prst="rect">
              <a:avLst/>
            </a:prstGeom>
            <a:solidFill>
              <a:srgbClr val="E2231A">
                <a:alpha val="100000"/>
              </a:srgbClr>
            </a:solidFill>
          </p:spPr>
          <p:txBody>
            <a:bodyPr/>
            <a:lstStyle/>
            <a:p/>
          </p:txBody>
        </p:sp>
        <p:sp>
          <p:nvSpPr>
            <p:cNvPr id="179" name="rc179"/>
            <p:cNvSpPr/>
            <p:nvPr/>
          </p:nvSpPr>
          <p:spPr>
            <a:xfrm>
              <a:off x="1296273" y="5793607"/>
              <a:ext cx="5579472" cy="129091"/>
            </a:xfrm>
            <a:prstGeom prst="rect">
              <a:avLst/>
            </a:prstGeom>
            <a:solidFill>
              <a:srgbClr val="80BD41">
                <a:alpha val="100000"/>
              </a:srgbClr>
            </a:solidFill>
          </p:spPr>
          <p:txBody>
            <a:bodyPr/>
            <a:lstStyle/>
            <a:p/>
          </p:txBody>
        </p:sp>
        <p:sp>
          <p:nvSpPr>
            <p:cNvPr id="180" name="rc180"/>
            <p:cNvSpPr/>
            <p:nvPr/>
          </p:nvSpPr>
          <p:spPr>
            <a:xfrm>
              <a:off x="6875746" y="5793607"/>
              <a:ext cx="904779" cy="129091"/>
            </a:xfrm>
            <a:prstGeom prst="rect">
              <a:avLst/>
            </a:prstGeom>
            <a:solidFill>
              <a:srgbClr val="E2231A">
                <a:alpha val="100000"/>
              </a:srgbClr>
            </a:solidFill>
          </p:spPr>
          <p:txBody>
            <a:bodyPr/>
            <a:lstStyle/>
            <a:p/>
          </p:txBody>
        </p:sp>
        <p:sp>
          <p:nvSpPr>
            <p:cNvPr id="181" name="rc181"/>
            <p:cNvSpPr/>
            <p:nvPr/>
          </p:nvSpPr>
          <p:spPr>
            <a:xfrm>
              <a:off x="1296273" y="5632243"/>
              <a:ext cx="5850906" cy="129091"/>
            </a:xfrm>
            <a:prstGeom prst="rect">
              <a:avLst/>
            </a:prstGeom>
            <a:solidFill>
              <a:srgbClr val="80BD41">
                <a:alpha val="100000"/>
              </a:srgbClr>
            </a:solidFill>
          </p:spPr>
          <p:txBody>
            <a:bodyPr/>
            <a:lstStyle/>
            <a:p/>
          </p:txBody>
        </p:sp>
        <p:sp>
          <p:nvSpPr>
            <p:cNvPr id="182" name="rc182"/>
            <p:cNvSpPr/>
            <p:nvPr/>
          </p:nvSpPr>
          <p:spPr>
            <a:xfrm>
              <a:off x="7147180" y="5632243"/>
              <a:ext cx="573026" cy="129091"/>
            </a:xfrm>
            <a:prstGeom prst="rect">
              <a:avLst/>
            </a:prstGeom>
            <a:solidFill>
              <a:srgbClr val="E2231A">
                <a:alpha val="100000"/>
              </a:srgbClr>
            </a:solidFill>
          </p:spPr>
          <p:txBody>
            <a:bodyPr/>
            <a:lstStyle/>
            <a:p/>
          </p:txBody>
        </p:sp>
        <p:sp>
          <p:nvSpPr>
            <p:cNvPr id="183" name="tx183"/>
            <p:cNvSpPr/>
            <p:nvPr/>
          </p:nvSpPr>
          <p:spPr>
            <a:xfrm>
              <a:off x="8119368" y="597813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4" name="tx184"/>
            <p:cNvSpPr/>
            <p:nvPr/>
          </p:nvSpPr>
          <p:spPr>
            <a:xfrm>
              <a:off x="8024366" y="581496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85" name="tx185"/>
            <p:cNvSpPr/>
            <p:nvPr/>
          </p:nvSpPr>
          <p:spPr>
            <a:xfrm>
              <a:off x="7961032"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86" name="tx186"/>
            <p:cNvSpPr/>
            <p:nvPr/>
          </p:nvSpPr>
          <p:spPr>
            <a:xfrm>
              <a:off x="3950342"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87" name="tx187"/>
            <p:cNvSpPr/>
            <p:nvPr/>
          </p:nvSpPr>
          <p:spPr>
            <a:xfrm>
              <a:off x="725125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10661"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9" name="tx189"/>
            <p:cNvSpPr/>
            <p:nvPr/>
          </p:nvSpPr>
          <p:spPr>
            <a:xfrm>
              <a:off x="7266338"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146378"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91" name="tx191"/>
            <p:cNvSpPr/>
            <p:nvPr/>
          </p:nvSpPr>
          <p:spPr>
            <a:xfrm>
              <a:off x="737189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765392"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7" name="tx197"/>
            <p:cNvSpPr/>
            <p:nvPr/>
          </p:nvSpPr>
          <p:spPr>
            <a:xfrm>
              <a:off x="427335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781323"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9" name="tx199"/>
            <p:cNvSpPr/>
            <p:nvPr/>
          </p:nvSpPr>
          <p:spPr>
            <a:xfrm>
              <a:off x="7289289"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(91%) was higher than in 2019 (83%).
The number of children vaccinated with MCV1 increased 7%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17912" y="4562683"/>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5" name="pl5"/>
            <p:cNvSpPr/>
            <p:nvPr/>
          </p:nvSpPr>
          <p:spPr>
            <a:xfrm>
              <a:off x="817912" y="3782784"/>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6" name="pl6"/>
            <p:cNvSpPr/>
            <p:nvPr/>
          </p:nvSpPr>
          <p:spPr>
            <a:xfrm>
              <a:off x="817912" y="3002885"/>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7" name="pl7"/>
            <p:cNvSpPr/>
            <p:nvPr/>
          </p:nvSpPr>
          <p:spPr>
            <a:xfrm>
              <a:off x="817912" y="2222986"/>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8" name="pl8"/>
            <p:cNvSpPr/>
            <p:nvPr/>
          </p:nvSpPr>
          <p:spPr>
            <a:xfrm>
              <a:off x="817912" y="4952633"/>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9" name="pl9"/>
            <p:cNvSpPr/>
            <p:nvPr/>
          </p:nvSpPr>
          <p:spPr>
            <a:xfrm>
              <a:off x="817912" y="4172733"/>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0" name="pl10"/>
            <p:cNvSpPr/>
            <p:nvPr/>
          </p:nvSpPr>
          <p:spPr>
            <a:xfrm>
              <a:off x="817912" y="3392834"/>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1" name="pl11"/>
            <p:cNvSpPr/>
            <p:nvPr/>
          </p:nvSpPr>
          <p:spPr>
            <a:xfrm>
              <a:off x="817912" y="2612935"/>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2" name="pl12"/>
            <p:cNvSpPr/>
            <p:nvPr/>
          </p:nvSpPr>
          <p:spPr>
            <a:xfrm>
              <a:off x="817912" y="1833036"/>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3" name="pl13"/>
            <p:cNvSpPr/>
            <p:nvPr/>
          </p:nvSpPr>
          <p:spPr>
            <a:xfrm>
              <a:off x="11901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064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15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720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248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129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3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385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7431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10981" y="4952633"/>
              <a:ext cx="558412" cy="0"/>
            </a:xfrm>
            <a:prstGeom prst="rect">
              <a:avLst/>
            </a:prstGeom>
            <a:solidFill>
              <a:srgbClr val="1CABE2">
                <a:alpha val="100000"/>
              </a:srgbClr>
            </a:solidFill>
          </p:spPr>
          <p:txBody>
            <a:bodyPr/>
            <a:lstStyle/>
            <a:p/>
          </p:txBody>
        </p:sp>
        <p:sp>
          <p:nvSpPr>
            <p:cNvPr id="24" name="rc24"/>
            <p:cNvSpPr/>
            <p:nvPr/>
          </p:nvSpPr>
          <p:spPr>
            <a:xfrm>
              <a:off x="2151898" y="4952633"/>
              <a:ext cx="558412" cy="0"/>
            </a:xfrm>
            <a:prstGeom prst="rect">
              <a:avLst/>
            </a:prstGeom>
            <a:solidFill>
              <a:srgbClr val="1CABE2">
                <a:alpha val="100000"/>
              </a:srgbClr>
            </a:solidFill>
          </p:spPr>
          <p:txBody>
            <a:bodyPr/>
            <a:lstStyle/>
            <a:p/>
          </p:txBody>
        </p:sp>
        <p:sp>
          <p:nvSpPr>
            <p:cNvPr id="25" name="rc25"/>
            <p:cNvSpPr/>
            <p:nvPr/>
          </p:nvSpPr>
          <p:spPr>
            <a:xfrm>
              <a:off x="2772357" y="4016754"/>
              <a:ext cx="558412" cy="935878"/>
            </a:xfrm>
            <a:prstGeom prst="rect">
              <a:avLst/>
            </a:prstGeom>
            <a:solidFill>
              <a:srgbClr val="1CABE2">
                <a:alpha val="100000"/>
              </a:srgbClr>
            </a:solidFill>
          </p:spPr>
          <p:txBody>
            <a:bodyPr/>
            <a:lstStyle/>
            <a:p/>
          </p:txBody>
        </p:sp>
        <p:sp>
          <p:nvSpPr>
            <p:cNvPr id="26" name="rc26"/>
            <p:cNvSpPr/>
            <p:nvPr/>
          </p:nvSpPr>
          <p:spPr>
            <a:xfrm>
              <a:off x="4633733" y="4952633"/>
              <a:ext cx="558412" cy="0"/>
            </a:xfrm>
            <a:prstGeom prst="rect">
              <a:avLst/>
            </a:prstGeom>
            <a:solidFill>
              <a:srgbClr val="1CABE2">
                <a:alpha val="100000"/>
              </a:srgbClr>
            </a:solidFill>
          </p:spPr>
          <p:txBody>
            <a:bodyPr/>
            <a:lstStyle/>
            <a:p/>
          </p:txBody>
        </p:sp>
        <p:sp>
          <p:nvSpPr>
            <p:cNvPr id="27" name="rc27"/>
            <p:cNvSpPr/>
            <p:nvPr/>
          </p:nvSpPr>
          <p:spPr>
            <a:xfrm>
              <a:off x="5254192" y="4952633"/>
              <a:ext cx="558412" cy="0"/>
            </a:xfrm>
            <a:prstGeom prst="rect">
              <a:avLst/>
            </a:prstGeom>
            <a:solidFill>
              <a:srgbClr val="1CABE2">
                <a:alpha val="100000"/>
              </a:srgbClr>
            </a:solidFill>
          </p:spPr>
          <p:txBody>
            <a:bodyPr/>
            <a:lstStyle/>
            <a:p/>
          </p:txBody>
        </p:sp>
        <p:sp>
          <p:nvSpPr>
            <p:cNvPr id="28" name="rc28"/>
            <p:cNvSpPr/>
            <p:nvPr/>
          </p:nvSpPr>
          <p:spPr>
            <a:xfrm>
              <a:off x="5874651" y="4952633"/>
              <a:ext cx="558412" cy="0"/>
            </a:xfrm>
            <a:prstGeom prst="rect">
              <a:avLst/>
            </a:prstGeom>
            <a:solidFill>
              <a:srgbClr val="1CABE2">
                <a:alpha val="100000"/>
              </a:srgbClr>
            </a:solidFill>
          </p:spPr>
          <p:txBody>
            <a:bodyPr/>
            <a:lstStyle/>
            <a:p/>
          </p:txBody>
        </p:sp>
        <p:sp>
          <p:nvSpPr>
            <p:cNvPr id="29" name="rc29"/>
            <p:cNvSpPr/>
            <p:nvPr/>
          </p:nvSpPr>
          <p:spPr>
            <a:xfrm>
              <a:off x="6495109" y="4952633"/>
              <a:ext cx="558412" cy="0"/>
            </a:xfrm>
            <a:prstGeom prst="rect">
              <a:avLst/>
            </a:prstGeom>
            <a:solidFill>
              <a:srgbClr val="1CABE2">
                <a:alpha val="100000"/>
              </a:srgbClr>
            </a:solidFill>
          </p:spPr>
          <p:txBody>
            <a:bodyPr/>
            <a:lstStyle/>
            <a:p/>
          </p:txBody>
        </p:sp>
        <p:sp>
          <p:nvSpPr>
            <p:cNvPr id="30" name="pl30"/>
            <p:cNvSpPr/>
            <p:nvPr/>
          </p:nvSpPr>
          <p:spPr>
            <a:xfrm>
              <a:off x="1190187" y="2113800"/>
              <a:ext cx="5584128" cy="343155"/>
            </a:xfrm>
            <a:custGeom>
              <a:avLst/>
              <a:pathLst>
                <a:path w="5584128" h="343155">
                  <a:moveTo>
                    <a:pt x="0" y="62391"/>
                  </a:moveTo>
                  <a:lnTo>
                    <a:pt x="620458" y="31195"/>
                  </a:lnTo>
                  <a:lnTo>
                    <a:pt x="1240917" y="62391"/>
                  </a:lnTo>
                  <a:lnTo>
                    <a:pt x="1861376" y="249567"/>
                  </a:lnTo>
                  <a:lnTo>
                    <a:pt x="2481834" y="124783"/>
                  </a:lnTo>
                  <a:lnTo>
                    <a:pt x="3102293" y="280763"/>
                  </a:lnTo>
                  <a:lnTo>
                    <a:pt x="3722752" y="343155"/>
                  </a:lnTo>
                  <a:lnTo>
                    <a:pt x="4343211" y="155979"/>
                  </a:lnTo>
                  <a:lnTo>
                    <a:pt x="4963669" y="155979"/>
                  </a:lnTo>
                  <a:lnTo>
                    <a:pt x="5584128" y="0"/>
                  </a:lnTo>
                </a:path>
              </a:pathLst>
            </a:custGeom>
            <a:ln w="27101" cap="flat">
              <a:solidFill>
                <a:srgbClr val="00833D">
                  <a:alpha val="100000"/>
                </a:srgbClr>
              </a:solidFill>
              <a:prstDash val="solid"/>
              <a:round/>
            </a:ln>
          </p:spPr>
          <p:txBody>
            <a:bodyPr/>
            <a:lstStyle/>
            <a:p/>
          </p:txBody>
        </p:sp>
        <p:sp>
          <p:nvSpPr>
            <p:cNvPr id="31" name="pl31"/>
            <p:cNvSpPr/>
            <p:nvPr/>
          </p:nvSpPr>
          <p:spPr>
            <a:xfrm>
              <a:off x="1190187" y="2363368"/>
              <a:ext cx="5584128" cy="935878"/>
            </a:xfrm>
            <a:custGeom>
              <a:avLst/>
              <a:pathLst>
                <a:path w="5584128" h="935878">
                  <a:moveTo>
                    <a:pt x="0" y="280763"/>
                  </a:moveTo>
                  <a:lnTo>
                    <a:pt x="620458" y="218371"/>
                  </a:lnTo>
                  <a:lnTo>
                    <a:pt x="1240917" y="436743"/>
                  </a:lnTo>
                  <a:lnTo>
                    <a:pt x="1861376" y="0"/>
                  </a:lnTo>
                  <a:lnTo>
                    <a:pt x="2481834" y="0"/>
                  </a:lnTo>
                  <a:lnTo>
                    <a:pt x="3102293" y="93587"/>
                  </a:lnTo>
                  <a:lnTo>
                    <a:pt x="3722752" y="561527"/>
                  </a:lnTo>
                  <a:lnTo>
                    <a:pt x="4343211" y="935878"/>
                  </a:lnTo>
                  <a:lnTo>
                    <a:pt x="4963669" y="717507"/>
                  </a:lnTo>
                  <a:lnTo>
                    <a:pt x="5584128" y="561527"/>
                  </a:lnTo>
                </a:path>
              </a:pathLst>
            </a:custGeom>
            <a:ln w="27101" cap="flat">
              <a:solidFill>
                <a:srgbClr val="002759">
                  <a:alpha val="100000"/>
                </a:srgbClr>
              </a:solidFill>
              <a:prstDash val="solid"/>
              <a:round/>
            </a:ln>
          </p:spPr>
          <p:txBody>
            <a:bodyPr/>
            <a:lstStyle/>
            <a:p/>
          </p:txBody>
        </p:sp>
        <p:sp>
          <p:nvSpPr>
            <p:cNvPr id="32" name="pt32"/>
            <p:cNvSpPr/>
            <p:nvPr/>
          </p:nvSpPr>
          <p:spPr>
            <a:xfrm>
              <a:off x="1158586"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1779044"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2399503"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3019962"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3640421"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4260879"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4881338"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5501797"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6122256"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742714"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158586"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1779044"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2399503"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3019962"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3640421"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4260879"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4881338" y="28932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5501797"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6122256"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742714" y="28932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tx52"/>
            <p:cNvSpPr/>
            <p:nvPr/>
          </p:nvSpPr>
          <p:spPr>
            <a:xfrm>
              <a:off x="115702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239794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tx54"/>
            <p:cNvSpPr/>
            <p:nvPr/>
          </p:nvSpPr>
          <p:spPr>
            <a:xfrm>
              <a:off x="3018404" y="388685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55" name="tx55"/>
            <p:cNvSpPr/>
            <p:nvPr/>
          </p:nvSpPr>
          <p:spPr>
            <a:xfrm>
              <a:off x="487978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550023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612069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674115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pl59"/>
            <p:cNvSpPr/>
            <p:nvPr/>
          </p:nvSpPr>
          <p:spPr>
            <a:xfrm>
              <a:off x="6786304" y="2120592"/>
              <a:ext cx="1075999" cy="609633"/>
            </a:xfrm>
            <a:custGeom>
              <a:avLst/>
              <a:pathLst>
                <a:path w="1075999" h="609633">
                  <a:moveTo>
                    <a:pt x="1075999" y="609633"/>
                  </a:moveTo>
                  <a:lnTo>
                    <a:pt x="0" y="0"/>
                  </a:lnTo>
                </a:path>
              </a:pathLst>
            </a:custGeom>
          </p:spPr>
          <p:txBody>
            <a:bodyPr/>
            <a:lstStyle/>
            <a:p/>
          </p:txBody>
        </p:sp>
        <p:sp>
          <p:nvSpPr>
            <p:cNvPr id="60" name="pl60"/>
            <p:cNvSpPr/>
            <p:nvPr/>
          </p:nvSpPr>
          <p:spPr>
            <a:xfrm>
              <a:off x="6783549" y="2932516"/>
              <a:ext cx="1078755" cy="890477"/>
            </a:xfrm>
            <a:custGeom>
              <a:avLst/>
              <a:pathLst>
                <a:path w="1078755" h="890477">
                  <a:moveTo>
                    <a:pt x="1078755" y="890477"/>
                  </a:moveTo>
                  <a:lnTo>
                    <a:pt x="0" y="0"/>
                  </a:lnTo>
                </a:path>
              </a:pathLst>
            </a:custGeom>
          </p:spPr>
          <p:txBody>
            <a:bodyPr/>
            <a:lstStyle/>
            <a:p/>
          </p:txBody>
        </p:sp>
        <p:sp>
          <p:nvSpPr>
            <p:cNvPr id="61" name="pg61"/>
            <p:cNvSpPr/>
            <p:nvPr/>
          </p:nvSpPr>
          <p:spPr>
            <a:xfrm>
              <a:off x="7793724" y="264932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2" name="tx62"/>
            <p:cNvSpPr/>
            <p:nvPr/>
          </p:nvSpPr>
          <p:spPr>
            <a:xfrm>
              <a:off x="7816584" y="269044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63" name="pg63"/>
            <p:cNvSpPr/>
            <p:nvPr/>
          </p:nvSpPr>
          <p:spPr>
            <a:xfrm>
              <a:off x="7793724" y="374118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4" name="tx64"/>
            <p:cNvSpPr/>
            <p:nvPr/>
          </p:nvSpPr>
          <p:spPr>
            <a:xfrm>
              <a:off x="7816584" y="378230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65%</a:t>
              </a:r>
            </a:p>
          </p:txBody>
        </p:sp>
        <p:sp>
          <p:nvSpPr>
            <p:cNvPr id="65" name="rc65"/>
            <p:cNvSpPr/>
            <p:nvPr/>
          </p:nvSpPr>
          <p:spPr>
            <a:xfrm>
              <a:off x="817912" y="1578789"/>
              <a:ext cx="7817780" cy="3534502"/>
            </a:xfrm>
            <a:prstGeom prst="rect">
              <a:avLst/>
            </a:prstGeom>
            <a:ln w="13550" cap="rnd">
              <a:solidFill>
                <a:srgbClr val="BEBEBE">
                  <a:alpha val="100000"/>
                </a:srgbClr>
              </a:solidFill>
              <a:prstDash val="solid"/>
              <a:round/>
            </a:ln>
          </p:spPr>
          <p:txBody>
            <a:bodyPr/>
            <a:lstStyle/>
            <a:p/>
          </p:txBody>
        </p:sp>
        <p:sp>
          <p:nvSpPr>
            <p:cNvPr id="66" name="tx66"/>
            <p:cNvSpPr/>
            <p:nvPr/>
          </p:nvSpPr>
          <p:spPr>
            <a:xfrm>
              <a:off x="578734" y="4905256"/>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0.0</a:t>
              </a:r>
            </a:p>
          </p:txBody>
        </p:sp>
        <p:sp>
          <p:nvSpPr>
            <p:cNvPr id="67" name="tx67"/>
            <p:cNvSpPr/>
            <p:nvPr/>
          </p:nvSpPr>
          <p:spPr>
            <a:xfrm>
              <a:off x="578734" y="4125357"/>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68" name="tx68"/>
            <p:cNvSpPr/>
            <p:nvPr/>
          </p:nvSpPr>
          <p:spPr>
            <a:xfrm>
              <a:off x="578734" y="3345457"/>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69" name="tx69"/>
            <p:cNvSpPr/>
            <p:nvPr/>
          </p:nvSpPr>
          <p:spPr>
            <a:xfrm>
              <a:off x="578734" y="2567109"/>
              <a:ext cx="176547"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70" name="tx70"/>
            <p:cNvSpPr/>
            <p:nvPr/>
          </p:nvSpPr>
          <p:spPr>
            <a:xfrm>
              <a:off x="508103" y="1785659"/>
              <a:ext cx="247178"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1" name="tx71"/>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2" name="tx72"/>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3" name="tx73"/>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4" name="tx74"/>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5" name="tx75"/>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6" name="tx76"/>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7" name="tx77"/>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8" name="tx78"/>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9" name="tx79"/>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0" name="tx80"/>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1" name="tx81"/>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2" name="tx82"/>
            <p:cNvSpPr/>
            <p:nvPr/>
          </p:nvSpPr>
          <p:spPr>
            <a:xfrm rot="-5400000">
              <a:off x="104796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3" name="tx83"/>
            <p:cNvSpPr/>
            <p:nvPr/>
          </p:nvSpPr>
          <p:spPr>
            <a:xfrm rot="-5400000">
              <a:off x="166842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4" name="tx84"/>
            <p:cNvSpPr/>
            <p:nvPr/>
          </p:nvSpPr>
          <p:spPr>
            <a:xfrm rot="-5400000">
              <a:off x="22888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5" name="tx85"/>
            <p:cNvSpPr/>
            <p:nvPr/>
          </p:nvSpPr>
          <p:spPr>
            <a:xfrm rot="-5400000">
              <a:off x="290933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6" name="tx86"/>
            <p:cNvSpPr/>
            <p:nvPr/>
          </p:nvSpPr>
          <p:spPr>
            <a:xfrm rot="-5400000">
              <a:off x="35297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7" name="tx87"/>
            <p:cNvSpPr/>
            <p:nvPr/>
          </p:nvSpPr>
          <p:spPr>
            <a:xfrm rot="-5400000">
              <a:off x="415025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8" name="tx88"/>
            <p:cNvSpPr/>
            <p:nvPr/>
          </p:nvSpPr>
          <p:spPr>
            <a:xfrm rot="-5400000">
              <a:off x="477071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89" name="tx89"/>
            <p:cNvSpPr/>
            <p:nvPr/>
          </p:nvSpPr>
          <p:spPr>
            <a:xfrm rot="-5400000">
              <a:off x="539114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0" name="tx90"/>
            <p:cNvSpPr/>
            <p:nvPr/>
          </p:nvSpPr>
          <p:spPr>
            <a:xfrm rot="-5400000">
              <a:off x="601163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1" name="tx91"/>
            <p:cNvSpPr/>
            <p:nvPr/>
          </p:nvSpPr>
          <p:spPr>
            <a:xfrm rot="-5400000">
              <a:off x="6601706"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92" name="tx9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3" name="tx9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4" name="pl94"/>
            <p:cNvSpPr/>
            <p:nvPr/>
          </p:nvSpPr>
          <p:spPr>
            <a:xfrm>
              <a:off x="2677597"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5" name="pt95"/>
            <p:cNvSpPr/>
            <p:nvPr/>
          </p:nvSpPr>
          <p:spPr>
            <a:xfrm>
              <a:off x="2733779"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6" name="pl96"/>
            <p:cNvSpPr/>
            <p:nvPr/>
          </p:nvSpPr>
          <p:spPr>
            <a:xfrm>
              <a:off x="4037870"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97" name="pt97"/>
            <p:cNvSpPr/>
            <p:nvPr/>
          </p:nvSpPr>
          <p:spPr>
            <a:xfrm>
              <a:off x="4094051"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8" name="tx98"/>
            <p:cNvSpPr/>
            <p:nvPr/>
          </p:nvSpPr>
          <p:spPr>
            <a:xfrm>
              <a:off x="294469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99" name="tx99"/>
            <p:cNvSpPr/>
            <p:nvPr/>
          </p:nvSpPr>
          <p:spPr>
            <a:xfrm>
              <a:off x="430496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0" name="rc100"/>
            <p:cNvSpPr/>
            <p:nvPr/>
          </p:nvSpPr>
          <p:spPr>
            <a:xfrm>
              <a:off x="5593963" y="5900002"/>
              <a:ext cx="201456" cy="201456"/>
            </a:xfrm>
            <a:prstGeom prst="rect">
              <a:avLst/>
            </a:prstGeom>
            <a:solidFill>
              <a:srgbClr val="1CABE2">
                <a:alpha val="100000"/>
              </a:srgbClr>
            </a:solidFill>
          </p:spPr>
          <p:txBody>
            <a:bodyPr/>
            <a:lstStyle/>
            <a:p/>
          </p:txBody>
        </p:sp>
        <p:sp>
          <p:nvSpPr>
            <p:cNvPr id="101" name="tx101"/>
            <p:cNvSpPr/>
            <p:nvPr/>
          </p:nvSpPr>
          <p:spPr>
            <a:xfrm>
              <a:off x="5874008"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02" name="tx102"/>
            <p:cNvSpPr/>
            <p:nvPr/>
          </p:nvSpPr>
          <p:spPr>
            <a:xfrm>
              <a:off x="1948218" y="1334104"/>
              <a:ext cx="55571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Bahamas, 2016-2025</a:t>
              </a:r>
            </a:p>
          </p:txBody>
        </p:sp>
        <p:sp>
          <p:nvSpPr>
            <p:cNvPr id="103" name="tx10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4" name="tx10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05" name="tx10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06" name="tx10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Bahamas. In the same year, MCV1 coverage was 91% and MCV2 coverage was 65%.
The number of cases in 2025 was the same as in 2024 (n=0).
The highest number of measles cases was reported in 2019 (n=3). In this year, MCV1 coverage was 83%.
Bahamas has not reported any measles cases over the last 5 years (2021-2025).
Bahamas reported measles vaccine stockouts in 2006.
There were measles-containing vaccine supplementary immunization activities/campaigns in 2025.</a:t>
            </a:r>
          </a:p>
        </p:txBody>
      </p:sp>
      <p:sp>
        <p:nvSpPr>
          <p:cNvPr id="1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Bahamas reported no confirmed measles cases, while MCV1 coverage was 91% and MCV2 coverage was 65%.</a:t>
            </a:r>
          </a:p>
        </p:txBody>
      </p:sp>
      <p:grpSp xmlns:pic="http://schemas.openxmlformats.org/drawingml/2006/picture">
        <p:nvGrpSpPr>
          <p:cNvPr id="109" name=""/>
          <p:cNvGrpSpPr/>
          <p:nvPr/>
        </p:nvGrpSpPr>
        <p:grpSpPr>
          <a:xfrm>
            <a:off x="292608" y="1097280"/>
            <a:ext cx="8595360" cy="28575"/>
            <a:chOff x="292608" y="1097280"/>
            <a:chExt cx="8595360" cy="28575"/>
          </a:xfrm>
        </p:grpSpPr>
        <p:sp>
          <p:nvSpPr>
            <p:cNvPr id="11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034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513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992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7470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0949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0295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7252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421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203574"/>
              <a:ext cx="3520101" cy="1825938"/>
            </a:xfrm>
            <a:custGeom>
              <a:avLst/>
              <a:pathLst>
                <a:path w="3520101" h="1825938">
                  <a:moveTo>
                    <a:pt x="0" y="1825938"/>
                  </a:moveTo>
                  <a:lnTo>
                    <a:pt x="140804" y="1825938"/>
                  </a:lnTo>
                  <a:lnTo>
                    <a:pt x="281608" y="1173817"/>
                  </a:lnTo>
                  <a:lnTo>
                    <a:pt x="422412" y="912969"/>
                  </a:lnTo>
                  <a:lnTo>
                    <a:pt x="563216" y="1043393"/>
                  </a:lnTo>
                  <a:lnTo>
                    <a:pt x="704020" y="1043393"/>
                  </a:lnTo>
                  <a:lnTo>
                    <a:pt x="844824" y="1825938"/>
                  </a:lnTo>
                  <a:lnTo>
                    <a:pt x="985628" y="1434665"/>
                  </a:lnTo>
                  <a:lnTo>
                    <a:pt x="1126432" y="1043393"/>
                  </a:lnTo>
                  <a:lnTo>
                    <a:pt x="1267236" y="1434665"/>
                  </a:lnTo>
                  <a:lnTo>
                    <a:pt x="1408040" y="1825938"/>
                  </a:lnTo>
                  <a:lnTo>
                    <a:pt x="1548844" y="1695514"/>
                  </a:lnTo>
                  <a:lnTo>
                    <a:pt x="1689648" y="1695514"/>
                  </a:lnTo>
                  <a:lnTo>
                    <a:pt x="1830452" y="1565090"/>
                  </a:lnTo>
                  <a:lnTo>
                    <a:pt x="1971256" y="1825938"/>
                  </a:lnTo>
                  <a:lnTo>
                    <a:pt x="2112061" y="1304241"/>
                  </a:lnTo>
                  <a:lnTo>
                    <a:pt x="2252865" y="1695514"/>
                  </a:lnTo>
                  <a:lnTo>
                    <a:pt x="2393669" y="1304241"/>
                  </a:lnTo>
                  <a:lnTo>
                    <a:pt x="2534473" y="1304241"/>
                  </a:lnTo>
                  <a:lnTo>
                    <a:pt x="2675277" y="1565090"/>
                  </a:lnTo>
                  <a:lnTo>
                    <a:pt x="2816081" y="0"/>
                  </a:lnTo>
                  <a:lnTo>
                    <a:pt x="2956885" y="1043393"/>
                  </a:lnTo>
                  <a:lnTo>
                    <a:pt x="3097689" y="391272"/>
                  </a:lnTo>
                  <a:lnTo>
                    <a:pt x="3238493" y="260848"/>
                  </a:lnTo>
                  <a:lnTo>
                    <a:pt x="3379297" y="782545"/>
                  </a:lnTo>
                  <a:lnTo>
                    <a:pt x="3520101" y="0"/>
                  </a:lnTo>
                </a:path>
              </a:pathLst>
            </a:custGeom>
            <a:ln w="27101" cap="flat">
              <a:solidFill>
                <a:srgbClr val="0058AB">
                  <a:alpha val="80000"/>
                </a:srgbClr>
              </a:solidFill>
              <a:prstDash val="solid"/>
              <a:round/>
            </a:ln>
          </p:spPr>
          <p:txBody>
            <a:bodyPr/>
            <a:lstStyle/>
            <a:p/>
          </p:txBody>
        </p:sp>
        <p:sp>
          <p:nvSpPr>
            <p:cNvPr id="23" name="pl23"/>
            <p:cNvSpPr/>
            <p:nvPr/>
          </p:nvSpPr>
          <p:spPr>
            <a:xfrm>
              <a:off x="943464" y="3333998"/>
              <a:ext cx="3520101" cy="1173817"/>
            </a:xfrm>
            <a:custGeom>
              <a:avLst/>
              <a:pathLst>
                <a:path w="3520101" h="1173817">
                  <a:moveTo>
                    <a:pt x="0" y="0"/>
                  </a:moveTo>
                  <a:lnTo>
                    <a:pt x="140804" y="130424"/>
                  </a:lnTo>
                  <a:lnTo>
                    <a:pt x="281608" y="0"/>
                  </a:lnTo>
                  <a:lnTo>
                    <a:pt x="422412" y="260848"/>
                  </a:lnTo>
                  <a:lnTo>
                    <a:pt x="563216" y="391272"/>
                  </a:lnTo>
                  <a:lnTo>
                    <a:pt x="704020" y="260848"/>
                  </a:lnTo>
                  <a:lnTo>
                    <a:pt x="844824" y="391272"/>
                  </a:lnTo>
                  <a:lnTo>
                    <a:pt x="985628" y="391272"/>
                  </a:lnTo>
                  <a:lnTo>
                    <a:pt x="1126432" y="652120"/>
                  </a:lnTo>
                  <a:lnTo>
                    <a:pt x="1267236" y="782545"/>
                  </a:lnTo>
                  <a:lnTo>
                    <a:pt x="1408040" y="912969"/>
                  </a:lnTo>
                  <a:lnTo>
                    <a:pt x="1548844" y="912969"/>
                  </a:lnTo>
                  <a:lnTo>
                    <a:pt x="1689648" y="912969"/>
                  </a:lnTo>
                  <a:lnTo>
                    <a:pt x="1830452" y="912969"/>
                  </a:lnTo>
                  <a:lnTo>
                    <a:pt x="1971256" y="1043393"/>
                  </a:lnTo>
                  <a:lnTo>
                    <a:pt x="2112061" y="1043393"/>
                  </a:lnTo>
                  <a:lnTo>
                    <a:pt x="2252865" y="1043393"/>
                  </a:lnTo>
                  <a:lnTo>
                    <a:pt x="2393669" y="1043393"/>
                  </a:lnTo>
                  <a:lnTo>
                    <a:pt x="2534473" y="1173817"/>
                  </a:lnTo>
                  <a:lnTo>
                    <a:pt x="2675277" y="1173817"/>
                  </a:lnTo>
                  <a:lnTo>
                    <a:pt x="2816081" y="1043393"/>
                  </a:lnTo>
                  <a:lnTo>
                    <a:pt x="2956885" y="912969"/>
                  </a:lnTo>
                  <a:lnTo>
                    <a:pt x="3097689" y="912969"/>
                  </a:lnTo>
                  <a:lnTo>
                    <a:pt x="3238493" y="912969"/>
                  </a:lnTo>
                  <a:lnTo>
                    <a:pt x="3379297" y="1043393"/>
                  </a:lnTo>
                  <a:lnTo>
                    <a:pt x="3520101" y="1043393"/>
                  </a:lnTo>
                </a:path>
              </a:pathLst>
            </a:custGeom>
            <a:ln w="27101" cap="flat">
              <a:solidFill>
                <a:srgbClr val="1CABE2">
                  <a:alpha val="80000"/>
                </a:srgbClr>
              </a:solidFill>
              <a:prstDash val="solid"/>
              <a:round/>
            </a:ln>
          </p:spPr>
          <p:txBody>
            <a:bodyPr/>
            <a:lstStyle/>
            <a:p/>
          </p:txBody>
        </p:sp>
        <p:sp>
          <p:nvSpPr>
            <p:cNvPr id="24" name="pl24"/>
            <p:cNvSpPr/>
            <p:nvPr/>
          </p:nvSpPr>
          <p:spPr>
            <a:xfrm>
              <a:off x="943464" y="3725270"/>
              <a:ext cx="3520101" cy="1043393"/>
            </a:xfrm>
            <a:custGeom>
              <a:avLst/>
              <a:pathLst>
                <a:path w="3520101" h="1043393">
                  <a:moveTo>
                    <a:pt x="0" y="521696"/>
                  </a:moveTo>
                  <a:lnTo>
                    <a:pt x="140804" y="652120"/>
                  </a:lnTo>
                  <a:lnTo>
                    <a:pt x="281608" y="652120"/>
                  </a:lnTo>
                  <a:lnTo>
                    <a:pt x="422412" y="782545"/>
                  </a:lnTo>
                  <a:lnTo>
                    <a:pt x="563216" y="912969"/>
                  </a:lnTo>
                  <a:lnTo>
                    <a:pt x="704020" y="782545"/>
                  </a:lnTo>
                  <a:lnTo>
                    <a:pt x="844824" y="912969"/>
                  </a:lnTo>
                  <a:lnTo>
                    <a:pt x="985628" y="1043393"/>
                  </a:lnTo>
                  <a:lnTo>
                    <a:pt x="1126432" y="652120"/>
                  </a:lnTo>
                  <a:lnTo>
                    <a:pt x="1267236" y="912969"/>
                  </a:lnTo>
                  <a:lnTo>
                    <a:pt x="1408040" y="912969"/>
                  </a:lnTo>
                  <a:lnTo>
                    <a:pt x="1548844" y="782545"/>
                  </a:lnTo>
                  <a:lnTo>
                    <a:pt x="1689648" y="912969"/>
                  </a:lnTo>
                  <a:lnTo>
                    <a:pt x="1830452" y="782545"/>
                  </a:lnTo>
                  <a:lnTo>
                    <a:pt x="1971256" y="391272"/>
                  </a:lnTo>
                  <a:lnTo>
                    <a:pt x="2112061" y="391272"/>
                  </a:lnTo>
                  <a:lnTo>
                    <a:pt x="2252865" y="521696"/>
                  </a:lnTo>
                  <a:lnTo>
                    <a:pt x="2393669" y="130424"/>
                  </a:lnTo>
                  <a:lnTo>
                    <a:pt x="2534473" y="652120"/>
                  </a:lnTo>
                  <a:lnTo>
                    <a:pt x="2675277" y="391272"/>
                  </a:lnTo>
                  <a:lnTo>
                    <a:pt x="2816081" y="0"/>
                  </a:lnTo>
                  <a:lnTo>
                    <a:pt x="2956885" y="130424"/>
                  </a:lnTo>
                  <a:lnTo>
                    <a:pt x="3097689" y="130424"/>
                  </a:lnTo>
                  <a:lnTo>
                    <a:pt x="3238493" y="652120"/>
                  </a:lnTo>
                  <a:lnTo>
                    <a:pt x="3379297" y="782545"/>
                  </a:lnTo>
                  <a:lnTo>
                    <a:pt x="3520101" y="391272"/>
                  </a:lnTo>
                </a:path>
              </a:pathLst>
            </a:custGeom>
            <a:ln w="27101" cap="flat">
              <a:solidFill>
                <a:srgbClr val="00833D">
                  <a:alpha val="80000"/>
                </a:srgbClr>
              </a:solidFill>
              <a:prstDash val="solid"/>
              <a:round/>
            </a:ln>
          </p:spPr>
          <p:txBody>
            <a:bodyPr/>
            <a:lstStyle/>
            <a:p/>
          </p:txBody>
        </p:sp>
        <p:sp>
          <p:nvSpPr>
            <p:cNvPr id="25" name="pl25"/>
            <p:cNvSpPr/>
            <p:nvPr/>
          </p:nvSpPr>
          <p:spPr>
            <a:xfrm>
              <a:off x="943464" y="3203574"/>
              <a:ext cx="3520101" cy="1825938"/>
            </a:xfrm>
            <a:custGeom>
              <a:avLst/>
              <a:pathLst>
                <a:path w="3520101" h="1825938">
                  <a:moveTo>
                    <a:pt x="0" y="1825938"/>
                  </a:moveTo>
                  <a:lnTo>
                    <a:pt x="140804" y="1825938"/>
                  </a:lnTo>
                  <a:lnTo>
                    <a:pt x="281608" y="1173817"/>
                  </a:lnTo>
                  <a:lnTo>
                    <a:pt x="422412" y="912969"/>
                  </a:lnTo>
                  <a:lnTo>
                    <a:pt x="563216" y="1043393"/>
                  </a:lnTo>
                  <a:lnTo>
                    <a:pt x="704020" y="1043393"/>
                  </a:lnTo>
                  <a:lnTo>
                    <a:pt x="844824" y="1825938"/>
                  </a:lnTo>
                  <a:lnTo>
                    <a:pt x="985628" y="1434665"/>
                  </a:lnTo>
                  <a:lnTo>
                    <a:pt x="1126432" y="1043393"/>
                  </a:lnTo>
                  <a:lnTo>
                    <a:pt x="1267236" y="1434665"/>
                  </a:lnTo>
                  <a:lnTo>
                    <a:pt x="1408040" y="1825938"/>
                  </a:lnTo>
                  <a:lnTo>
                    <a:pt x="1548844" y="1695514"/>
                  </a:lnTo>
                  <a:lnTo>
                    <a:pt x="1689648" y="1695514"/>
                  </a:lnTo>
                  <a:lnTo>
                    <a:pt x="1830452" y="1565090"/>
                  </a:lnTo>
                  <a:lnTo>
                    <a:pt x="1971256" y="1825938"/>
                  </a:lnTo>
                  <a:lnTo>
                    <a:pt x="2112061" y="1304241"/>
                  </a:lnTo>
                  <a:lnTo>
                    <a:pt x="2252865" y="1695514"/>
                  </a:lnTo>
                  <a:lnTo>
                    <a:pt x="2393669" y="1304241"/>
                  </a:lnTo>
                  <a:lnTo>
                    <a:pt x="2534473" y="1304241"/>
                  </a:lnTo>
                  <a:lnTo>
                    <a:pt x="2675277" y="1565090"/>
                  </a:lnTo>
                  <a:lnTo>
                    <a:pt x="2816081" y="0"/>
                  </a:lnTo>
                  <a:lnTo>
                    <a:pt x="2956885" y="1043393"/>
                  </a:lnTo>
                  <a:lnTo>
                    <a:pt x="3097689" y="391272"/>
                  </a:lnTo>
                  <a:lnTo>
                    <a:pt x="3238493" y="260848"/>
                  </a:lnTo>
                  <a:lnTo>
                    <a:pt x="3379297" y="782545"/>
                  </a:lnTo>
                  <a:lnTo>
                    <a:pt x="3520101" y="0"/>
                  </a:lnTo>
                </a:path>
              </a:pathLst>
            </a:custGeom>
            <a:ln w="43362" cap="flat">
              <a:solidFill>
                <a:srgbClr val="000000">
                  <a:alpha val="100000"/>
                </a:srgbClr>
              </a:solidFill>
              <a:prstDash val="solid"/>
              <a:round/>
            </a:ln>
          </p:spPr>
          <p:txBody>
            <a:bodyPr/>
            <a:lstStyle/>
            <a:p/>
          </p:txBody>
        </p:sp>
        <p:sp>
          <p:nvSpPr>
            <p:cNvPr id="26" name="pl26"/>
            <p:cNvSpPr/>
            <p:nvPr/>
          </p:nvSpPr>
          <p:spPr>
            <a:xfrm>
              <a:off x="943464" y="3203574"/>
              <a:ext cx="3520101" cy="1825938"/>
            </a:xfrm>
            <a:custGeom>
              <a:avLst/>
              <a:pathLst>
                <a:path w="3520101" h="1825938">
                  <a:moveTo>
                    <a:pt x="0" y="1825938"/>
                  </a:moveTo>
                  <a:lnTo>
                    <a:pt x="140804" y="1825938"/>
                  </a:lnTo>
                  <a:lnTo>
                    <a:pt x="281608" y="1173817"/>
                  </a:lnTo>
                  <a:lnTo>
                    <a:pt x="422412" y="912969"/>
                  </a:lnTo>
                  <a:lnTo>
                    <a:pt x="563216" y="1043393"/>
                  </a:lnTo>
                  <a:lnTo>
                    <a:pt x="704020" y="1043393"/>
                  </a:lnTo>
                  <a:lnTo>
                    <a:pt x="844824" y="1825938"/>
                  </a:lnTo>
                  <a:lnTo>
                    <a:pt x="985628" y="1434665"/>
                  </a:lnTo>
                  <a:lnTo>
                    <a:pt x="1126432" y="1043393"/>
                  </a:lnTo>
                  <a:lnTo>
                    <a:pt x="1267236" y="1434665"/>
                  </a:lnTo>
                  <a:lnTo>
                    <a:pt x="1408040" y="1825938"/>
                  </a:lnTo>
                  <a:lnTo>
                    <a:pt x="1548844" y="1695514"/>
                  </a:lnTo>
                  <a:lnTo>
                    <a:pt x="1689648" y="1695514"/>
                  </a:lnTo>
                  <a:lnTo>
                    <a:pt x="1830452" y="1565090"/>
                  </a:lnTo>
                  <a:lnTo>
                    <a:pt x="1971256" y="1825938"/>
                  </a:lnTo>
                  <a:lnTo>
                    <a:pt x="2112061" y="1304241"/>
                  </a:lnTo>
                  <a:lnTo>
                    <a:pt x="2252865" y="1695514"/>
                  </a:lnTo>
                  <a:lnTo>
                    <a:pt x="2393669" y="1304241"/>
                  </a:lnTo>
                  <a:lnTo>
                    <a:pt x="2534473" y="1304241"/>
                  </a:lnTo>
                  <a:lnTo>
                    <a:pt x="2675277" y="1565090"/>
                  </a:lnTo>
                  <a:lnTo>
                    <a:pt x="2816081" y="0"/>
                  </a:lnTo>
                  <a:lnTo>
                    <a:pt x="2956885" y="1043393"/>
                  </a:lnTo>
                  <a:lnTo>
                    <a:pt x="3097689" y="391272"/>
                  </a:lnTo>
                  <a:lnTo>
                    <a:pt x="3238493" y="260848"/>
                  </a:lnTo>
                  <a:lnTo>
                    <a:pt x="3379297" y="782545"/>
                  </a:lnTo>
                  <a:lnTo>
                    <a:pt x="3520101" y="0"/>
                  </a:lnTo>
                </a:path>
              </a:pathLst>
            </a:custGeom>
            <a:ln w="27101" cap="flat">
              <a:solidFill>
                <a:srgbClr val="0058AB">
                  <a:alpha val="100000"/>
                </a:srgbClr>
              </a:solidFill>
              <a:prstDash val="solid"/>
              <a:round/>
            </a:ln>
          </p:spPr>
          <p:txBody>
            <a:bodyPr/>
            <a:lstStyle/>
            <a:p/>
          </p:txBody>
        </p:sp>
        <p:sp>
          <p:nvSpPr>
            <p:cNvPr id="27" name="pl27"/>
            <p:cNvSpPr/>
            <p:nvPr/>
          </p:nvSpPr>
          <p:spPr>
            <a:xfrm>
              <a:off x="767459" y="50295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638239"/>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3855694"/>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638239"/>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116543"/>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377391"/>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3594846"/>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2812301"/>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6004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588995" y="37891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38179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2293016"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6004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2997036"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0803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3560252"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64273"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7" name="pg47"/>
            <p:cNvSpPr/>
            <p:nvPr/>
          </p:nvSpPr>
          <p:spPr>
            <a:xfrm>
              <a:off x="4376942" y="27457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7295" y="277579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9" name="tx49"/>
            <p:cNvSpPr/>
            <p:nvPr/>
          </p:nvSpPr>
          <p:spPr>
            <a:xfrm>
              <a:off x="4523855" y="43383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0787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641260" y="49868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33620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6826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2378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3898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3898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8779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5024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06080" y="6120905"/>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69" name="tx69"/>
            <p:cNvSpPr/>
            <p:nvPr/>
          </p:nvSpPr>
          <p:spPr>
            <a:xfrm>
              <a:off x="275489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17347"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7034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0513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992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7470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0949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0295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7252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421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681877"/>
              <a:ext cx="3520101" cy="2217210"/>
            </a:xfrm>
            <a:custGeom>
              <a:avLst/>
              <a:pathLst>
                <a:path w="3520101" h="2217210">
                  <a:moveTo>
                    <a:pt x="0" y="1565090"/>
                  </a:moveTo>
                  <a:lnTo>
                    <a:pt x="140804" y="1695514"/>
                  </a:lnTo>
                  <a:lnTo>
                    <a:pt x="281608" y="1695514"/>
                  </a:lnTo>
                  <a:lnTo>
                    <a:pt x="422412" y="1173817"/>
                  </a:lnTo>
                  <a:lnTo>
                    <a:pt x="563216" y="1043393"/>
                  </a:lnTo>
                  <a:lnTo>
                    <a:pt x="704020" y="521696"/>
                  </a:lnTo>
                  <a:lnTo>
                    <a:pt x="844824" y="1434665"/>
                  </a:lnTo>
                  <a:lnTo>
                    <a:pt x="985628" y="2086786"/>
                  </a:lnTo>
                  <a:lnTo>
                    <a:pt x="1126432" y="1173817"/>
                  </a:lnTo>
                  <a:lnTo>
                    <a:pt x="1267236" y="2217210"/>
                  </a:lnTo>
                  <a:lnTo>
                    <a:pt x="1408040" y="1695514"/>
                  </a:lnTo>
                  <a:lnTo>
                    <a:pt x="1548844" y="1173817"/>
                  </a:lnTo>
                  <a:lnTo>
                    <a:pt x="1689648" y="1304241"/>
                  </a:lnTo>
                  <a:lnTo>
                    <a:pt x="1830452" y="1434665"/>
                  </a:lnTo>
                  <a:lnTo>
                    <a:pt x="1971256" y="1825938"/>
                  </a:lnTo>
                  <a:lnTo>
                    <a:pt x="2112061" y="1695514"/>
                  </a:lnTo>
                  <a:lnTo>
                    <a:pt x="2252865" y="1565090"/>
                  </a:lnTo>
                  <a:lnTo>
                    <a:pt x="2393669" y="1304241"/>
                  </a:lnTo>
                  <a:lnTo>
                    <a:pt x="2534473" y="1695514"/>
                  </a:lnTo>
                  <a:lnTo>
                    <a:pt x="2675277" y="1173817"/>
                  </a:lnTo>
                  <a:lnTo>
                    <a:pt x="2816081" y="1043393"/>
                  </a:lnTo>
                  <a:lnTo>
                    <a:pt x="2956885" y="1043393"/>
                  </a:lnTo>
                  <a:lnTo>
                    <a:pt x="3097689" y="0"/>
                  </a:lnTo>
                  <a:lnTo>
                    <a:pt x="3238493" y="652120"/>
                  </a:lnTo>
                  <a:lnTo>
                    <a:pt x="3379297" y="782545"/>
                  </a:lnTo>
                  <a:lnTo>
                    <a:pt x="3520101" y="1304241"/>
                  </a:lnTo>
                </a:path>
              </a:pathLst>
            </a:custGeom>
            <a:ln w="27101" cap="flat">
              <a:solidFill>
                <a:srgbClr val="0058AB">
                  <a:alpha val="80000"/>
                </a:srgbClr>
              </a:solidFill>
              <a:prstDash val="solid"/>
              <a:round/>
            </a:ln>
          </p:spPr>
          <p:txBody>
            <a:bodyPr/>
            <a:lstStyle/>
            <a:p/>
          </p:txBody>
        </p:sp>
        <p:sp>
          <p:nvSpPr>
            <p:cNvPr id="90" name="pl90"/>
            <p:cNvSpPr/>
            <p:nvPr/>
          </p:nvSpPr>
          <p:spPr>
            <a:xfrm>
              <a:off x="5308715" y="3203574"/>
              <a:ext cx="3520101" cy="1173817"/>
            </a:xfrm>
            <a:custGeom>
              <a:avLst/>
              <a:pathLst>
                <a:path w="3520101" h="1173817">
                  <a:moveTo>
                    <a:pt x="0" y="0"/>
                  </a:moveTo>
                  <a:lnTo>
                    <a:pt x="140804" y="130424"/>
                  </a:lnTo>
                  <a:lnTo>
                    <a:pt x="281608" y="130424"/>
                  </a:lnTo>
                  <a:lnTo>
                    <a:pt x="422412" y="260848"/>
                  </a:lnTo>
                  <a:lnTo>
                    <a:pt x="563216" y="391272"/>
                  </a:lnTo>
                  <a:lnTo>
                    <a:pt x="704020" y="391272"/>
                  </a:lnTo>
                  <a:lnTo>
                    <a:pt x="844824" y="521696"/>
                  </a:lnTo>
                  <a:lnTo>
                    <a:pt x="985628" y="652120"/>
                  </a:lnTo>
                  <a:lnTo>
                    <a:pt x="1126432" y="782545"/>
                  </a:lnTo>
                  <a:lnTo>
                    <a:pt x="1267236" y="912969"/>
                  </a:lnTo>
                  <a:lnTo>
                    <a:pt x="1408040" y="1043393"/>
                  </a:lnTo>
                  <a:lnTo>
                    <a:pt x="1548844" y="1043393"/>
                  </a:lnTo>
                  <a:lnTo>
                    <a:pt x="1689648" y="1043393"/>
                  </a:lnTo>
                  <a:lnTo>
                    <a:pt x="1830452" y="1043393"/>
                  </a:lnTo>
                  <a:lnTo>
                    <a:pt x="1971256" y="1043393"/>
                  </a:lnTo>
                  <a:lnTo>
                    <a:pt x="2112061" y="1173817"/>
                  </a:lnTo>
                  <a:lnTo>
                    <a:pt x="2252865" y="1043393"/>
                  </a:lnTo>
                  <a:lnTo>
                    <a:pt x="2393669" y="1043393"/>
                  </a:lnTo>
                  <a:lnTo>
                    <a:pt x="2534473" y="1173817"/>
                  </a:lnTo>
                  <a:lnTo>
                    <a:pt x="2675277" y="1173817"/>
                  </a:lnTo>
                  <a:lnTo>
                    <a:pt x="2816081" y="1173817"/>
                  </a:lnTo>
                  <a:lnTo>
                    <a:pt x="2956885" y="1043393"/>
                  </a:lnTo>
                  <a:lnTo>
                    <a:pt x="3097689" y="912969"/>
                  </a:lnTo>
                  <a:lnTo>
                    <a:pt x="3238493" y="912969"/>
                  </a:lnTo>
                  <a:lnTo>
                    <a:pt x="3379297" y="1043393"/>
                  </a:lnTo>
                  <a:lnTo>
                    <a:pt x="3520101" y="1043393"/>
                  </a:lnTo>
                </a:path>
              </a:pathLst>
            </a:custGeom>
            <a:ln w="27101" cap="flat">
              <a:solidFill>
                <a:srgbClr val="1CABE2">
                  <a:alpha val="80000"/>
                </a:srgbClr>
              </a:solidFill>
              <a:prstDash val="solid"/>
              <a:round/>
            </a:ln>
          </p:spPr>
          <p:txBody>
            <a:bodyPr/>
            <a:lstStyle/>
            <a:p/>
          </p:txBody>
        </p:sp>
        <p:sp>
          <p:nvSpPr>
            <p:cNvPr id="91" name="pl91"/>
            <p:cNvSpPr/>
            <p:nvPr/>
          </p:nvSpPr>
          <p:spPr>
            <a:xfrm>
              <a:off x="5308715" y="4116543"/>
              <a:ext cx="3520101" cy="1043393"/>
            </a:xfrm>
            <a:custGeom>
              <a:avLst/>
              <a:pathLst>
                <a:path w="3520101" h="1043393">
                  <a:moveTo>
                    <a:pt x="0" y="521696"/>
                  </a:moveTo>
                  <a:lnTo>
                    <a:pt x="140804" y="912969"/>
                  </a:lnTo>
                  <a:lnTo>
                    <a:pt x="281608" y="521696"/>
                  </a:lnTo>
                  <a:lnTo>
                    <a:pt x="422412" y="521696"/>
                  </a:lnTo>
                  <a:lnTo>
                    <a:pt x="563216" y="521696"/>
                  </a:lnTo>
                  <a:lnTo>
                    <a:pt x="704020" y="260848"/>
                  </a:lnTo>
                  <a:lnTo>
                    <a:pt x="844824" y="652120"/>
                  </a:lnTo>
                  <a:lnTo>
                    <a:pt x="985628" y="782545"/>
                  </a:lnTo>
                  <a:lnTo>
                    <a:pt x="1126432" y="652120"/>
                  </a:lnTo>
                  <a:lnTo>
                    <a:pt x="1267236" y="652120"/>
                  </a:lnTo>
                  <a:lnTo>
                    <a:pt x="1408040" y="521696"/>
                  </a:lnTo>
                  <a:lnTo>
                    <a:pt x="1548844" y="652120"/>
                  </a:lnTo>
                  <a:lnTo>
                    <a:pt x="1689648" y="782545"/>
                  </a:lnTo>
                  <a:lnTo>
                    <a:pt x="1830452" y="652120"/>
                  </a:lnTo>
                  <a:lnTo>
                    <a:pt x="1971256" y="652120"/>
                  </a:lnTo>
                  <a:lnTo>
                    <a:pt x="2112061" y="521696"/>
                  </a:lnTo>
                  <a:lnTo>
                    <a:pt x="2252865" y="652120"/>
                  </a:lnTo>
                  <a:lnTo>
                    <a:pt x="2393669" y="0"/>
                  </a:lnTo>
                  <a:lnTo>
                    <a:pt x="2534473" y="1043393"/>
                  </a:lnTo>
                  <a:lnTo>
                    <a:pt x="2675277" y="912969"/>
                  </a:lnTo>
                  <a:lnTo>
                    <a:pt x="2816081" y="652120"/>
                  </a:lnTo>
                  <a:lnTo>
                    <a:pt x="2956885" y="912969"/>
                  </a:lnTo>
                  <a:lnTo>
                    <a:pt x="3097689" y="0"/>
                  </a:lnTo>
                  <a:lnTo>
                    <a:pt x="3238493" y="521696"/>
                  </a:lnTo>
                  <a:lnTo>
                    <a:pt x="3379297" y="1043393"/>
                  </a:lnTo>
                  <a:lnTo>
                    <a:pt x="3520101" y="391272"/>
                  </a:lnTo>
                </a:path>
              </a:pathLst>
            </a:custGeom>
            <a:ln w="27101" cap="flat">
              <a:solidFill>
                <a:srgbClr val="00833D">
                  <a:alpha val="80000"/>
                </a:srgbClr>
              </a:solidFill>
              <a:prstDash val="solid"/>
              <a:round/>
            </a:ln>
          </p:spPr>
          <p:txBody>
            <a:bodyPr/>
            <a:lstStyle/>
            <a:p/>
          </p:txBody>
        </p:sp>
        <p:sp>
          <p:nvSpPr>
            <p:cNvPr id="92" name="pl92"/>
            <p:cNvSpPr/>
            <p:nvPr/>
          </p:nvSpPr>
          <p:spPr>
            <a:xfrm>
              <a:off x="5308715" y="2681877"/>
              <a:ext cx="3520101" cy="2217210"/>
            </a:xfrm>
            <a:custGeom>
              <a:avLst/>
              <a:pathLst>
                <a:path w="3520101" h="2217210">
                  <a:moveTo>
                    <a:pt x="0" y="1565090"/>
                  </a:moveTo>
                  <a:lnTo>
                    <a:pt x="140804" y="1695514"/>
                  </a:lnTo>
                  <a:lnTo>
                    <a:pt x="281608" y="1695514"/>
                  </a:lnTo>
                  <a:lnTo>
                    <a:pt x="422412" y="1173817"/>
                  </a:lnTo>
                  <a:lnTo>
                    <a:pt x="563216" y="1043393"/>
                  </a:lnTo>
                  <a:lnTo>
                    <a:pt x="704020" y="521696"/>
                  </a:lnTo>
                  <a:lnTo>
                    <a:pt x="844824" y="1434665"/>
                  </a:lnTo>
                  <a:lnTo>
                    <a:pt x="985628" y="2086786"/>
                  </a:lnTo>
                  <a:lnTo>
                    <a:pt x="1126432" y="1173817"/>
                  </a:lnTo>
                  <a:lnTo>
                    <a:pt x="1267236" y="2217210"/>
                  </a:lnTo>
                  <a:lnTo>
                    <a:pt x="1408040" y="1695514"/>
                  </a:lnTo>
                  <a:lnTo>
                    <a:pt x="1548844" y="1173817"/>
                  </a:lnTo>
                  <a:lnTo>
                    <a:pt x="1689648" y="1304241"/>
                  </a:lnTo>
                  <a:lnTo>
                    <a:pt x="1830452" y="1434665"/>
                  </a:lnTo>
                  <a:lnTo>
                    <a:pt x="1971256" y="1825938"/>
                  </a:lnTo>
                  <a:lnTo>
                    <a:pt x="2112061" y="1695514"/>
                  </a:lnTo>
                  <a:lnTo>
                    <a:pt x="2252865" y="1565090"/>
                  </a:lnTo>
                  <a:lnTo>
                    <a:pt x="2393669" y="1304241"/>
                  </a:lnTo>
                  <a:lnTo>
                    <a:pt x="2534473" y="1695514"/>
                  </a:lnTo>
                  <a:lnTo>
                    <a:pt x="2675277" y="1173817"/>
                  </a:lnTo>
                  <a:lnTo>
                    <a:pt x="2816081" y="1043393"/>
                  </a:lnTo>
                  <a:lnTo>
                    <a:pt x="2956885" y="1043393"/>
                  </a:lnTo>
                  <a:lnTo>
                    <a:pt x="3097689" y="0"/>
                  </a:lnTo>
                  <a:lnTo>
                    <a:pt x="3238493" y="652120"/>
                  </a:lnTo>
                  <a:lnTo>
                    <a:pt x="3379297" y="782545"/>
                  </a:lnTo>
                  <a:lnTo>
                    <a:pt x="3520101" y="1304241"/>
                  </a:lnTo>
                </a:path>
              </a:pathLst>
            </a:custGeom>
            <a:ln w="43362" cap="flat">
              <a:solidFill>
                <a:srgbClr val="000000">
                  <a:alpha val="100000"/>
                </a:srgbClr>
              </a:solidFill>
              <a:prstDash val="solid"/>
              <a:round/>
            </a:ln>
          </p:spPr>
          <p:txBody>
            <a:bodyPr/>
            <a:lstStyle/>
            <a:p/>
          </p:txBody>
        </p:sp>
        <p:sp>
          <p:nvSpPr>
            <p:cNvPr id="93" name="pl93"/>
            <p:cNvSpPr/>
            <p:nvPr/>
          </p:nvSpPr>
          <p:spPr>
            <a:xfrm>
              <a:off x="5308715" y="2681877"/>
              <a:ext cx="3520101" cy="2217210"/>
            </a:xfrm>
            <a:custGeom>
              <a:avLst/>
              <a:pathLst>
                <a:path w="3520101" h="2217210">
                  <a:moveTo>
                    <a:pt x="0" y="1565090"/>
                  </a:moveTo>
                  <a:lnTo>
                    <a:pt x="140804" y="1695514"/>
                  </a:lnTo>
                  <a:lnTo>
                    <a:pt x="281608" y="1695514"/>
                  </a:lnTo>
                  <a:lnTo>
                    <a:pt x="422412" y="1173817"/>
                  </a:lnTo>
                  <a:lnTo>
                    <a:pt x="563216" y="1043393"/>
                  </a:lnTo>
                  <a:lnTo>
                    <a:pt x="704020" y="521696"/>
                  </a:lnTo>
                  <a:lnTo>
                    <a:pt x="844824" y="1434665"/>
                  </a:lnTo>
                  <a:lnTo>
                    <a:pt x="985628" y="2086786"/>
                  </a:lnTo>
                  <a:lnTo>
                    <a:pt x="1126432" y="1173817"/>
                  </a:lnTo>
                  <a:lnTo>
                    <a:pt x="1267236" y="2217210"/>
                  </a:lnTo>
                  <a:lnTo>
                    <a:pt x="1408040" y="1695514"/>
                  </a:lnTo>
                  <a:lnTo>
                    <a:pt x="1548844" y="1173817"/>
                  </a:lnTo>
                  <a:lnTo>
                    <a:pt x="1689648" y="1304241"/>
                  </a:lnTo>
                  <a:lnTo>
                    <a:pt x="1830452" y="1434665"/>
                  </a:lnTo>
                  <a:lnTo>
                    <a:pt x="1971256" y="1825938"/>
                  </a:lnTo>
                  <a:lnTo>
                    <a:pt x="2112061" y="1695514"/>
                  </a:lnTo>
                  <a:lnTo>
                    <a:pt x="2252865" y="1565090"/>
                  </a:lnTo>
                  <a:lnTo>
                    <a:pt x="2393669" y="1304241"/>
                  </a:lnTo>
                  <a:lnTo>
                    <a:pt x="2534473" y="1695514"/>
                  </a:lnTo>
                  <a:lnTo>
                    <a:pt x="2675277" y="1173817"/>
                  </a:lnTo>
                  <a:lnTo>
                    <a:pt x="2816081" y="1043393"/>
                  </a:lnTo>
                  <a:lnTo>
                    <a:pt x="2956885" y="1043393"/>
                  </a:lnTo>
                  <a:lnTo>
                    <a:pt x="3097689" y="0"/>
                  </a:lnTo>
                  <a:lnTo>
                    <a:pt x="3238493" y="652120"/>
                  </a:lnTo>
                  <a:lnTo>
                    <a:pt x="3379297" y="782545"/>
                  </a:lnTo>
                  <a:lnTo>
                    <a:pt x="3520101" y="1304241"/>
                  </a:lnTo>
                </a:path>
              </a:pathLst>
            </a:custGeom>
            <a:ln w="27101" cap="flat">
              <a:solidFill>
                <a:srgbClr val="0058AB">
                  <a:alpha val="100000"/>
                </a:srgbClr>
              </a:solidFill>
              <a:prstDash val="solid"/>
              <a:round/>
            </a:ln>
          </p:spPr>
          <p:txBody>
            <a:bodyPr/>
            <a:lstStyle/>
            <a:p/>
          </p:txBody>
        </p:sp>
        <p:sp>
          <p:nvSpPr>
            <p:cNvPr id="94" name="pl94"/>
            <p:cNvSpPr/>
            <p:nvPr/>
          </p:nvSpPr>
          <p:spPr>
            <a:xfrm>
              <a:off x="5132709" y="50295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855694"/>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2812301"/>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986119"/>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986119"/>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3464422"/>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3073149"/>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594846"/>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7891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8179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5926111" y="27457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56465" y="277579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6" name="pg106"/>
            <p:cNvSpPr/>
            <p:nvPr/>
          </p:nvSpPr>
          <p:spPr>
            <a:xfrm>
              <a:off x="6658267" y="39195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394965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8" name="pg108"/>
            <p:cNvSpPr/>
            <p:nvPr/>
          </p:nvSpPr>
          <p:spPr>
            <a:xfrm>
              <a:off x="7362287" y="39195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394965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7925503" y="33978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342667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2" name="pg112"/>
            <p:cNvSpPr/>
            <p:nvPr/>
          </p:nvSpPr>
          <p:spPr>
            <a:xfrm>
              <a:off x="8601388"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1742" y="30366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14" name="pg114"/>
            <p:cNvSpPr/>
            <p:nvPr/>
          </p:nvSpPr>
          <p:spPr>
            <a:xfrm>
              <a:off x="877032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6" name="tx116"/>
            <p:cNvSpPr/>
            <p:nvPr/>
          </p:nvSpPr>
          <p:spPr>
            <a:xfrm>
              <a:off x="8889106" y="42065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4690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5006511" y="49868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33620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6826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2378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0423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0423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5304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1549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71331" y="6120905"/>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136" name="tx136"/>
            <p:cNvSpPr/>
            <p:nvPr/>
          </p:nvSpPr>
          <p:spPr>
            <a:xfrm>
              <a:off x="712014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82598"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14% of children who received DTP1 did not receive DTP3 (left), and 8% of children who received DTP1 did not receive MCV1 (right).
The high DTP drop-out rate implies poor ability to provide a complete series of vaccines early in life. The medium DTP-MCV drop-out rate implies moderate retention in immunization programmes and ability to provide a full course of vaccines in infancy (up to one year).
In 2025, Bahamas DTP drop-out was higher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(14%) and DTP1-MCV1 drop-out was moderate (8%) in Bahamas, indicating poor ability to deliver the primary series early on, but moderate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11221"/>
            </a:xfrm>
            <a:custGeom>
              <a:avLst/>
              <a:pathLst>
                <a:path w="2135265" h="111221">
                  <a:moveTo>
                    <a:pt x="0" y="0"/>
                  </a:moveTo>
                  <a:lnTo>
                    <a:pt x="85410" y="0"/>
                  </a:lnTo>
                  <a:lnTo>
                    <a:pt x="170821" y="0"/>
                  </a:lnTo>
                  <a:lnTo>
                    <a:pt x="256231" y="0"/>
                  </a:lnTo>
                  <a:lnTo>
                    <a:pt x="341642" y="0"/>
                  </a:lnTo>
                  <a:lnTo>
                    <a:pt x="427053" y="0"/>
                  </a:lnTo>
                  <a:lnTo>
                    <a:pt x="512463" y="55610"/>
                  </a:lnTo>
                  <a:lnTo>
                    <a:pt x="597874" y="13902"/>
                  </a:lnTo>
                  <a:lnTo>
                    <a:pt x="683284" y="0"/>
                  </a:lnTo>
                  <a:lnTo>
                    <a:pt x="768695" y="0"/>
                  </a:lnTo>
                  <a:lnTo>
                    <a:pt x="854106" y="0"/>
                  </a:lnTo>
                  <a:lnTo>
                    <a:pt x="939516" y="0"/>
                  </a:lnTo>
                  <a:lnTo>
                    <a:pt x="1024927" y="0"/>
                  </a:lnTo>
                  <a:lnTo>
                    <a:pt x="1110337" y="0"/>
                  </a:lnTo>
                  <a:lnTo>
                    <a:pt x="1195748" y="41708"/>
                  </a:lnTo>
                  <a:lnTo>
                    <a:pt x="1281159" y="0"/>
                  </a:lnTo>
                  <a:lnTo>
                    <a:pt x="1366569" y="55610"/>
                  </a:lnTo>
                  <a:lnTo>
                    <a:pt x="1451980" y="13902"/>
                  </a:lnTo>
                  <a:lnTo>
                    <a:pt x="1537390" y="69513"/>
                  </a:lnTo>
                  <a:lnTo>
                    <a:pt x="1622801" y="111221"/>
                  </a:lnTo>
                  <a:lnTo>
                    <a:pt x="1708212" y="27805"/>
                  </a:lnTo>
                  <a:lnTo>
                    <a:pt x="1793622" y="111221"/>
                  </a:lnTo>
                  <a:lnTo>
                    <a:pt x="1879033" y="13902"/>
                  </a:lnTo>
                  <a:lnTo>
                    <a:pt x="1964443" y="0"/>
                  </a:lnTo>
                  <a:lnTo>
                    <a:pt x="2049854" y="13902"/>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17739"/>
              <a:ext cx="2135265" cy="250248"/>
            </a:xfrm>
            <a:custGeom>
              <a:avLst/>
              <a:pathLst>
                <a:path w="2135265" h="250248">
                  <a:moveTo>
                    <a:pt x="0" y="69513"/>
                  </a:moveTo>
                  <a:lnTo>
                    <a:pt x="85410" y="55610"/>
                  </a:lnTo>
                  <a:lnTo>
                    <a:pt x="170821" y="55610"/>
                  </a:lnTo>
                  <a:lnTo>
                    <a:pt x="256231" y="111221"/>
                  </a:lnTo>
                  <a:lnTo>
                    <a:pt x="341642" y="125124"/>
                  </a:lnTo>
                  <a:lnTo>
                    <a:pt x="427053" y="180734"/>
                  </a:lnTo>
                  <a:lnTo>
                    <a:pt x="512463" y="139026"/>
                  </a:lnTo>
                  <a:lnTo>
                    <a:pt x="597874" y="27805"/>
                  </a:lnTo>
                  <a:lnTo>
                    <a:pt x="683284" y="111221"/>
                  </a:lnTo>
                  <a:lnTo>
                    <a:pt x="768695" y="0"/>
                  </a:lnTo>
                  <a:lnTo>
                    <a:pt x="854106" y="55610"/>
                  </a:lnTo>
                  <a:lnTo>
                    <a:pt x="939516" y="111221"/>
                  </a:lnTo>
                  <a:lnTo>
                    <a:pt x="1024927" y="97318"/>
                  </a:lnTo>
                  <a:lnTo>
                    <a:pt x="1110337" y="83416"/>
                  </a:lnTo>
                  <a:lnTo>
                    <a:pt x="1195748" y="83416"/>
                  </a:lnTo>
                  <a:lnTo>
                    <a:pt x="1281159" y="55610"/>
                  </a:lnTo>
                  <a:lnTo>
                    <a:pt x="1366569" y="125124"/>
                  </a:lnTo>
                  <a:lnTo>
                    <a:pt x="1451980" y="111221"/>
                  </a:lnTo>
                  <a:lnTo>
                    <a:pt x="1537390" y="125124"/>
                  </a:lnTo>
                  <a:lnTo>
                    <a:pt x="1622801" y="208540"/>
                  </a:lnTo>
                  <a:lnTo>
                    <a:pt x="1708212" y="152929"/>
                  </a:lnTo>
                  <a:lnTo>
                    <a:pt x="1793622" y="222442"/>
                  </a:lnTo>
                  <a:lnTo>
                    <a:pt x="1879033" y="250248"/>
                  </a:lnTo>
                  <a:lnTo>
                    <a:pt x="1964443" y="166832"/>
                  </a:lnTo>
                  <a:lnTo>
                    <a:pt x="2049854" y="166832"/>
                  </a:lnTo>
                  <a:lnTo>
                    <a:pt x="2135265" y="97318"/>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163592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1" name="tx101"/>
            <p:cNvSpPr/>
            <p:nvPr/>
          </p:nvSpPr>
          <p:spPr>
            <a:xfrm>
              <a:off x="3223926"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2" name="tx102"/>
            <p:cNvSpPr/>
            <p:nvPr/>
          </p:nvSpPr>
          <p:spPr>
            <a:xfrm>
              <a:off x="2624645" y="40850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03" name="tx103"/>
            <p:cNvSpPr/>
            <p:nvPr/>
          </p:nvSpPr>
          <p:spPr>
            <a:xfrm>
              <a:off x="3051698" y="40434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222442"/>
            </a:xfrm>
            <a:custGeom>
              <a:avLst/>
              <a:pathLst>
                <a:path w="2135265" h="222442">
                  <a:moveTo>
                    <a:pt x="0" y="0"/>
                  </a:moveTo>
                  <a:lnTo>
                    <a:pt x="85410" y="0"/>
                  </a:lnTo>
                  <a:lnTo>
                    <a:pt x="170821" y="69513"/>
                  </a:lnTo>
                  <a:lnTo>
                    <a:pt x="256231" y="97318"/>
                  </a:lnTo>
                  <a:lnTo>
                    <a:pt x="341642" y="83416"/>
                  </a:lnTo>
                  <a:lnTo>
                    <a:pt x="427053" y="83416"/>
                  </a:lnTo>
                  <a:lnTo>
                    <a:pt x="512463" y="55610"/>
                  </a:lnTo>
                  <a:lnTo>
                    <a:pt x="597874" y="55610"/>
                  </a:lnTo>
                  <a:lnTo>
                    <a:pt x="683284" y="83416"/>
                  </a:lnTo>
                  <a:lnTo>
                    <a:pt x="768695" y="41708"/>
                  </a:lnTo>
                  <a:lnTo>
                    <a:pt x="854106" y="0"/>
                  </a:lnTo>
                  <a:lnTo>
                    <a:pt x="939516" y="13902"/>
                  </a:lnTo>
                  <a:lnTo>
                    <a:pt x="1024927" y="13902"/>
                  </a:lnTo>
                  <a:lnTo>
                    <a:pt x="1110337" y="27805"/>
                  </a:lnTo>
                  <a:lnTo>
                    <a:pt x="1195748" y="41708"/>
                  </a:lnTo>
                  <a:lnTo>
                    <a:pt x="1281159" y="55610"/>
                  </a:lnTo>
                  <a:lnTo>
                    <a:pt x="1366569" y="69513"/>
                  </a:lnTo>
                  <a:lnTo>
                    <a:pt x="1451980" y="69513"/>
                  </a:lnTo>
                  <a:lnTo>
                    <a:pt x="1537390" y="125124"/>
                  </a:lnTo>
                  <a:lnTo>
                    <a:pt x="1622801" y="139026"/>
                  </a:lnTo>
                  <a:lnTo>
                    <a:pt x="1708212" y="222442"/>
                  </a:lnTo>
                  <a:lnTo>
                    <a:pt x="1793622" y="180734"/>
                  </a:lnTo>
                  <a:lnTo>
                    <a:pt x="1879033" y="166832"/>
                  </a:lnTo>
                  <a:lnTo>
                    <a:pt x="1964443" y="166832"/>
                  </a:lnTo>
                  <a:lnTo>
                    <a:pt x="2049854" y="125124"/>
                  </a:lnTo>
                  <a:lnTo>
                    <a:pt x="2135265" y="194637"/>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1" name="tx151"/>
            <p:cNvSpPr/>
            <p:nvPr/>
          </p:nvSpPr>
          <p:spPr>
            <a:xfrm>
              <a:off x="6018113"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52" name="tx152"/>
            <p:cNvSpPr/>
            <p:nvPr/>
          </p:nvSpPr>
          <p:spPr>
            <a:xfrm>
              <a:off x="5418832" y="20350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53" name="tx153"/>
            <p:cNvSpPr/>
            <p:nvPr/>
          </p:nvSpPr>
          <p:spPr>
            <a:xfrm>
              <a:off x="5845885"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191934" y="4059447"/>
              <a:ext cx="1793622" cy="583912"/>
            </a:xfrm>
            <a:custGeom>
              <a:avLst/>
              <a:pathLst>
                <a:path w="1793622" h="583912">
                  <a:moveTo>
                    <a:pt x="0" y="0"/>
                  </a:moveTo>
                  <a:lnTo>
                    <a:pt x="85410" y="97318"/>
                  </a:lnTo>
                  <a:lnTo>
                    <a:pt x="170821" y="97318"/>
                  </a:lnTo>
                  <a:lnTo>
                    <a:pt x="256231" y="152929"/>
                  </a:lnTo>
                  <a:lnTo>
                    <a:pt x="341642" y="208540"/>
                  </a:lnTo>
                  <a:lnTo>
                    <a:pt x="427053" y="264150"/>
                  </a:lnTo>
                  <a:lnTo>
                    <a:pt x="512463" y="236345"/>
                  </a:lnTo>
                  <a:lnTo>
                    <a:pt x="597874" y="222442"/>
                  </a:lnTo>
                  <a:lnTo>
                    <a:pt x="683284" y="305858"/>
                  </a:lnTo>
                  <a:lnTo>
                    <a:pt x="768695" y="361469"/>
                  </a:lnTo>
                  <a:lnTo>
                    <a:pt x="854106" y="319761"/>
                  </a:lnTo>
                  <a:lnTo>
                    <a:pt x="939516" y="264150"/>
                  </a:lnTo>
                  <a:lnTo>
                    <a:pt x="1024927" y="291956"/>
                  </a:lnTo>
                  <a:lnTo>
                    <a:pt x="1110337" y="264150"/>
                  </a:lnTo>
                  <a:lnTo>
                    <a:pt x="1195748" y="361469"/>
                  </a:lnTo>
                  <a:lnTo>
                    <a:pt x="1281159" y="166832"/>
                  </a:lnTo>
                  <a:lnTo>
                    <a:pt x="1366569" y="166832"/>
                  </a:lnTo>
                  <a:lnTo>
                    <a:pt x="1451980" y="208540"/>
                  </a:lnTo>
                  <a:lnTo>
                    <a:pt x="1537390" y="417080"/>
                  </a:lnTo>
                  <a:lnTo>
                    <a:pt x="1622801" y="583912"/>
                  </a:lnTo>
                  <a:lnTo>
                    <a:pt x="1708212" y="486593"/>
                  </a:lnTo>
                  <a:lnTo>
                    <a:pt x="1793622" y="417080"/>
                  </a:lnTo>
                </a:path>
              </a:pathLst>
            </a:custGeom>
            <a:ln w="27101" cap="flat">
              <a:solidFill>
                <a:srgbClr val="1CABE2">
                  <a:alpha val="100000"/>
                </a:srgbClr>
              </a:solidFill>
              <a:prstDash val="solid"/>
              <a:round/>
            </a:ln>
          </p:spPr>
          <p:txBody>
            <a:bodyPr/>
            <a:lstStyle/>
            <a:p/>
          </p:txBody>
        </p:sp>
        <p:sp>
          <p:nvSpPr>
            <p:cNvPr id="174" name="pt174"/>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25929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344705"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443011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515526"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600936"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686347"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771758"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857168"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942579"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027989"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113400"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198811"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284221"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369632"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45504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540453"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625864"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711274"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796685" y="4625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882095"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967506"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tx196"/>
            <p:cNvSpPr/>
            <p:nvPr/>
          </p:nvSpPr>
          <p:spPr>
            <a:xfrm>
              <a:off x="4040004"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7" name="tx197"/>
            <p:cNvSpPr/>
            <p:nvPr/>
          </p:nvSpPr>
          <p:spPr>
            <a:xfrm>
              <a:off x="6018113" y="43842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98" name="tx198"/>
            <p:cNvSpPr/>
            <p:nvPr/>
          </p:nvSpPr>
          <p:spPr>
            <a:xfrm>
              <a:off x="5418832" y="40850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9" name="tx199"/>
            <p:cNvSpPr/>
            <p:nvPr/>
          </p:nvSpPr>
          <p:spPr>
            <a:xfrm>
              <a:off x="5845885" y="4404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00" name="pl200"/>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2037162"/>
              <a:ext cx="854106" cy="945381"/>
            </a:xfrm>
            <a:custGeom>
              <a:avLst/>
              <a:pathLst>
                <a:path w="854106" h="945381">
                  <a:moveTo>
                    <a:pt x="0" y="945381"/>
                  </a:moveTo>
                  <a:lnTo>
                    <a:pt x="85410" y="55610"/>
                  </a:lnTo>
                  <a:lnTo>
                    <a:pt x="170821" y="13902"/>
                  </a:lnTo>
                  <a:lnTo>
                    <a:pt x="256231" y="69513"/>
                  </a:lnTo>
                  <a:lnTo>
                    <a:pt x="341642" y="111221"/>
                  </a:lnTo>
                  <a:lnTo>
                    <a:pt x="427053" y="27805"/>
                  </a:lnTo>
                  <a:lnTo>
                    <a:pt x="512463" y="111221"/>
                  </a:lnTo>
                  <a:lnTo>
                    <a:pt x="597874" y="13902"/>
                  </a:lnTo>
                  <a:lnTo>
                    <a:pt x="683284" y="0"/>
                  </a:lnTo>
                  <a:lnTo>
                    <a:pt x="768695" y="13902"/>
                  </a:lnTo>
                  <a:lnTo>
                    <a:pt x="854106" y="0"/>
                  </a:lnTo>
                </a:path>
              </a:pathLst>
            </a:custGeom>
            <a:ln w="27101" cap="flat">
              <a:solidFill>
                <a:srgbClr val="1CABE2">
                  <a:alpha val="100000"/>
                </a:srgbClr>
              </a:solidFill>
              <a:prstDash val="solid"/>
              <a:round/>
            </a:ln>
          </p:spPr>
          <p:txBody>
            <a:bodyPr/>
            <a:lstStyle/>
            <a:p/>
          </p:txBody>
        </p:sp>
        <p:sp>
          <p:nvSpPr>
            <p:cNvPr id="220" name="pt220"/>
            <p:cNvSpPr/>
            <p:nvPr/>
          </p:nvSpPr>
          <p:spPr>
            <a:xfrm>
              <a:off x="7907587" y="29644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163819"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824923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33464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42005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50546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6762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tx231"/>
            <p:cNvSpPr/>
            <p:nvPr/>
          </p:nvSpPr>
          <p:spPr>
            <a:xfrm>
              <a:off x="7773708" y="289022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32" name="tx232"/>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3" name="tx233"/>
            <p:cNvSpPr/>
            <p:nvPr/>
          </p:nvSpPr>
          <p:spPr>
            <a:xfrm>
              <a:off x="8213020"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34" name="tx234"/>
            <p:cNvSpPr/>
            <p:nvPr/>
          </p:nvSpPr>
          <p:spPr>
            <a:xfrm>
              <a:off x="8640073"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5" name="pl235"/>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011048" y="4059447"/>
              <a:ext cx="768695" cy="1167824"/>
            </a:xfrm>
            <a:custGeom>
              <a:avLst/>
              <a:pathLst>
                <a:path w="768695" h="1167824">
                  <a:moveTo>
                    <a:pt x="0" y="1167824"/>
                  </a:moveTo>
                  <a:lnTo>
                    <a:pt x="85410" y="69513"/>
                  </a:lnTo>
                  <a:lnTo>
                    <a:pt x="170821" y="347566"/>
                  </a:lnTo>
                  <a:lnTo>
                    <a:pt x="256231" y="236345"/>
                  </a:lnTo>
                  <a:lnTo>
                    <a:pt x="341642" y="0"/>
                  </a:lnTo>
                  <a:lnTo>
                    <a:pt x="427053" y="125124"/>
                  </a:lnTo>
                  <a:lnTo>
                    <a:pt x="512463" y="180734"/>
                  </a:lnTo>
                  <a:lnTo>
                    <a:pt x="597874" y="194637"/>
                  </a:lnTo>
                  <a:lnTo>
                    <a:pt x="683284" y="97318"/>
                  </a:lnTo>
                  <a:lnTo>
                    <a:pt x="768695" y="139026"/>
                  </a:lnTo>
                </a:path>
              </a:pathLst>
            </a:custGeom>
            <a:ln w="27101" cap="flat">
              <a:solidFill>
                <a:srgbClr val="1CABE2">
                  <a:alpha val="100000"/>
                </a:srgbClr>
              </a:solidFill>
              <a:prstDash val="solid"/>
              <a:round/>
            </a:ln>
          </p:spPr>
          <p:txBody>
            <a:bodyPr/>
            <a:lstStyle/>
            <a:p/>
          </p:txBody>
        </p:sp>
        <p:sp>
          <p:nvSpPr>
            <p:cNvPr id="255" name="pt255"/>
            <p:cNvSpPr/>
            <p:nvPr/>
          </p:nvSpPr>
          <p:spPr>
            <a:xfrm>
              <a:off x="7992998" y="520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07840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163819" y="43889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8249230"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33464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42005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50546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590872"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67628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761693"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tx265"/>
            <p:cNvSpPr/>
            <p:nvPr/>
          </p:nvSpPr>
          <p:spPr>
            <a:xfrm>
              <a:off x="7859118" y="51361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266" name="tx266"/>
            <p:cNvSpPr/>
            <p:nvPr/>
          </p:nvSpPr>
          <p:spPr>
            <a:xfrm>
              <a:off x="8812300" y="4106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7" name="tx267"/>
            <p:cNvSpPr/>
            <p:nvPr/>
          </p:nvSpPr>
          <p:spPr>
            <a:xfrm>
              <a:off x="8213020" y="4154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68" name="tx268"/>
            <p:cNvSpPr/>
            <p:nvPr/>
          </p:nvSpPr>
          <p:spPr>
            <a:xfrm>
              <a:off x="8640073"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9" name="tx269"/>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72" name="tx272"/>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5" name="tx27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2" name="tx28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7" name="tx29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8" name="tx29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9" name="tx29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0" name="tx30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1" name="tx30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2" name="tx30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3" name="tx30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4" name="tx30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5" name="tx30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6" name="tx30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7" name="tx30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8" name="tx30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9" name="pt30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tx31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2" name="tx31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3" name="tx313"/>
            <p:cNvSpPr/>
            <p:nvPr/>
          </p:nvSpPr>
          <p:spPr>
            <a:xfrm>
              <a:off x="2322574" y="1330710"/>
              <a:ext cx="5190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Bahamas, 2000-2025</a:t>
              </a:r>
            </a:p>
          </p:txBody>
        </p:sp>
        <p:sp>
          <p:nvSpPr>
            <p:cNvPr id="314" name="tx31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5" name="tx31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(65%), followed by DTP3 and ROTAC (85%).
Compared to 2019, coverage of 4 vaccines increased (DTP1, IPV1, MCV1 and ROTAC) and 2 vaccines decreased (DTP3 and MCV2).
Compared to 2024, coverage of 4 vaccines increased (DTP1, IPV1, MCV1 and MCV2) and 2 vaccines decreased (DTP3 and ROTAC).</a:t>
            </a:r>
          </a:p>
        </p:txBody>
      </p:sp>
      <p:sp>
        <p:nvSpPr>
          <p:cNvPr id="3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Bahamas had its lowest coverage in MCV2 (65%), while most other routine vaccines clustered around 85-99%; 4 antigens increased since 2019, and 4 antigens increased since 2024.</a:t>
            </a:r>
          </a:p>
        </p:txBody>
      </p:sp>
      <p:grpSp xmlns:pic="http://schemas.openxmlformats.org/drawingml/2006/picture">
        <p:nvGrpSpPr>
          <p:cNvPr id="318" name=""/>
          <p:cNvGrpSpPr/>
          <p:nvPr/>
        </p:nvGrpSpPr>
        <p:grpSpPr>
          <a:xfrm>
            <a:off x="292608" y="1097280"/>
            <a:ext cx="8595360" cy="28575"/>
            <a:chOff x="292608" y="1097280"/>
            <a:chExt cx="8595360" cy="28575"/>
          </a:xfrm>
        </p:grpSpPr>
        <p:sp>
          <p:nvSpPr>
            <p:cNvPr id="3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759193"/>
            </a:xfrm>
            <a:custGeom>
              <a:avLst/>
              <a:pathLst>
                <a:path w="6518190" h="759193">
                  <a:moveTo>
                    <a:pt x="0" y="0"/>
                  </a:moveTo>
                  <a:lnTo>
                    <a:pt x="260727" y="0"/>
                  </a:lnTo>
                  <a:lnTo>
                    <a:pt x="521455" y="237248"/>
                  </a:lnTo>
                  <a:lnTo>
                    <a:pt x="782182" y="332147"/>
                  </a:lnTo>
                  <a:lnTo>
                    <a:pt x="1042910" y="284697"/>
                  </a:lnTo>
                  <a:lnTo>
                    <a:pt x="1303638" y="284697"/>
                  </a:lnTo>
                  <a:lnTo>
                    <a:pt x="1564365" y="189798"/>
                  </a:lnTo>
                  <a:lnTo>
                    <a:pt x="1825093" y="189798"/>
                  </a:lnTo>
                  <a:lnTo>
                    <a:pt x="2085820" y="284697"/>
                  </a:lnTo>
                  <a:lnTo>
                    <a:pt x="2346548" y="142348"/>
                  </a:lnTo>
                  <a:lnTo>
                    <a:pt x="2607276" y="0"/>
                  </a:lnTo>
                  <a:lnTo>
                    <a:pt x="2868003" y="47449"/>
                  </a:lnTo>
                  <a:lnTo>
                    <a:pt x="3128731" y="47449"/>
                  </a:lnTo>
                  <a:lnTo>
                    <a:pt x="3389458" y="94899"/>
                  </a:lnTo>
                  <a:lnTo>
                    <a:pt x="3650186" y="142348"/>
                  </a:lnTo>
                  <a:lnTo>
                    <a:pt x="3910914" y="189798"/>
                  </a:lnTo>
                  <a:lnTo>
                    <a:pt x="4171641" y="237248"/>
                  </a:lnTo>
                  <a:lnTo>
                    <a:pt x="4432369" y="237248"/>
                  </a:lnTo>
                  <a:lnTo>
                    <a:pt x="4693096" y="427046"/>
                  </a:lnTo>
                  <a:lnTo>
                    <a:pt x="4953824" y="474496"/>
                  </a:lnTo>
                  <a:lnTo>
                    <a:pt x="5214552" y="759193"/>
                  </a:lnTo>
                  <a:lnTo>
                    <a:pt x="5475279" y="616844"/>
                  </a:lnTo>
                  <a:lnTo>
                    <a:pt x="5736007" y="569395"/>
                  </a:lnTo>
                  <a:lnTo>
                    <a:pt x="5996734" y="569395"/>
                  </a:lnTo>
                  <a:lnTo>
                    <a:pt x="6257462" y="427046"/>
                  </a:lnTo>
                  <a:lnTo>
                    <a:pt x="6518190" y="664294"/>
                  </a:lnTo>
                </a:path>
              </a:pathLst>
            </a:custGeom>
            <a:ln w="27101" cap="flat">
              <a:solidFill>
                <a:srgbClr val="1C86EE">
                  <a:alpha val="100000"/>
                </a:srgbClr>
              </a:solidFill>
              <a:prstDash val="solid"/>
              <a:round/>
            </a:ln>
          </p:spPr>
          <p:txBody>
            <a:bodyPr/>
            <a:lstStyle/>
            <a:p/>
          </p:txBody>
        </p:sp>
        <p:sp>
          <p:nvSpPr>
            <p:cNvPr id="39" name="pl39"/>
            <p:cNvSpPr/>
            <p:nvPr/>
          </p:nvSpPr>
          <p:spPr>
            <a:xfrm>
              <a:off x="1395982" y="978248"/>
              <a:ext cx="6257462" cy="3653620"/>
            </a:xfrm>
            <a:custGeom>
              <a:avLst/>
              <a:pathLst>
                <a:path w="6257462" h="3653620">
                  <a:moveTo>
                    <a:pt x="0" y="3653620"/>
                  </a:moveTo>
                  <a:lnTo>
                    <a:pt x="260727" y="427046"/>
                  </a:lnTo>
                  <a:lnTo>
                    <a:pt x="521455" y="474496"/>
                  </a:lnTo>
                  <a:lnTo>
                    <a:pt x="782182" y="237248"/>
                  </a:lnTo>
                  <a:lnTo>
                    <a:pt x="1042910" y="237248"/>
                  </a:lnTo>
                  <a:lnTo>
                    <a:pt x="1303638" y="94899"/>
                  </a:lnTo>
                  <a:lnTo>
                    <a:pt x="1564365" y="237248"/>
                  </a:lnTo>
                  <a:lnTo>
                    <a:pt x="1825093" y="379596"/>
                  </a:lnTo>
                  <a:lnTo>
                    <a:pt x="2085820" y="142348"/>
                  </a:lnTo>
                  <a:lnTo>
                    <a:pt x="2346548" y="0"/>
                  </a:lnTo>
                  <a:lnTo>
                    <a:pt x="2607276" y="142348"/>
                  </a:lnTo>
                  <a:lnTo>
                    <a:pt x="2868003" y="94899"/>
                  </a:lnTo>
                  <a:lnTo>
                    <a:pt x="3128731" y="47449"/>
                  </a:lnTo>
                  <a:lnTo>
                    <a:pt x="3389458" y="94899"/>
                  </a:lnTo>
                  <a:lnTo>
                    <a:pt x="3650186" y="142348"/>
                  </a:lnTo>
                  <a:lnTo>
                    <a:pt x="3910914" y="189798"/>
                  </a:lnTo>
                  <a:lnTo>
                    <a:pt x="4171641" y="189798"/>
                  </a:lnTo>
                  <a:lnTo>
                    <a:pt x="4432369" y="379596"/>
                  </a:lnTo>
                  <a:lnTo>
                    <a:pt x="4693096" y="427046"/>
                  </a:lnTo>
                  <a:lnTo>
                    <a:pt x="4953824" y="711744"/>
                  </a:lnTo>
                  <a:lnTo>
                    <a:pt x="5214552" y="569395"/>
                  </a:lnTo>
                  <a:lnTo>
                    <a:pt x="5475279" y="521945"/>
                  </a:lnTo>
                  <a:lnTo>
                    <a:pt x="5736007" y="521945"/>
                  </a:lnTo>
                  <a:lnTo>
                    <a:pt x="5996734" y="379596"/>
                  </a:lnTo>
                  <a:lnTo>
                    <a:pt x="6257462" y="616844"/>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759193"/>
            </a:xfrm>
            <a:custGeom>
              <a:avLst/>
              <a:pathLst>
                <a:path w="6518190" h="759193">
                  <a:moveTo>
                    <a:pt x="0" y="427046"/>
                  </a:moveTo>
                  <a:lnTo>
                    <a:pt x="260727" y="0"/>
                  </a:lnTo>
                  <a:lnTo>
                    <a:pt x="521455" y="237248"/>
                  </a:lnTo>
                  <a:lnTo>
                    <a:pt x="782182" y="284697"/>
                  </a:lnTo>
                  <a:lnTo>
                    <a:pt x="1042910" y="284697"/>
                  </a:lnTo>
                  <a:lnTo>
                    <a:pt x="1303638" y="284697"/>
                  </a:lnTo>
                  <a:lnTo>
                    <a:pt x="1564365" y="189798"/>
                  </a:lnTo>
                  <a:lnTo>
                    <a:pt x="1825093" y="189798"/>
                  </a:lnTo>
                  <a:lnTo>
                    <a:pt x="2085820" y="237248"/>
                  </a:lnTo>
                  <a:lnTo>
                    <a:pt x="2346548" y="142348"/>
                  </a:lnTo>
                  <a:lnTo>
                    <a:pt x="2607276" y="47449"/>
                  </a:lnTo>
                  <a:lnTo>
                    <a:pt x="2868003" y="47449"/>
                  </a:lnTo>
                  <a:lnTo>
                    <a:pt x="3128731" y="47449"/>
                  </a:lnTo>
                  <a:lnTo>
                    <a:pt x="3389458" y="94899"/>
                  </a:lnTo>
                  <a:lnTo>
                    <a:pt x="3650186" y="142348"/>
                  </a:lnTo>
                  <a:lnTo>
                    <a:pt x="3910914" y="189798"/>
                  </a:lnTo>
                  <a:lnTo>
                    <a:pt x="4171641" y="237248"/>
                  </a:lnTo>
                  <a:lnTo>
                    <a:pt x="4432369" y="237248"/>
                  </a:lnTo>
                  <a:lnTo>
                    <a:pt x="4693096" y="427046"/>
                  </a:lnTo>
                  <a:lnTo>
                    <a:pt x="4953824" y="474496"/>
                  </a:lnTo>
                  <a:lnTo>
                    <a:pt x="5214552" y="759193"/>
                  </a:lnTo>
                  <a:lnTo>
                    <a:pt x="5475279" y="616844"/>
                  </a:lnTo>
                  <a:lnTo>
                    <a:pt x="5736007" y="569395"/>
                  </a:lnTo>
                  <a:lnTo>
                    <a:pt x="5996734" y="569395"/>
                  </a:lnTo>
                  <a:lnTo>
                    <a:pt x="6257462" y="427046"/>
                  </a:lnTo>
                  <a:lnTo>
                    <a:pt x="6518190" y="664294"/>
                  </a:lnTo>
                </a:path>
              </a:pathLst>
            </a:custGeom>
            <a:ln w="27101" cap="flat">
              <a:solidFill>
                <a:srgbClr val="EE00EE">
                  <a:alpha val="100000"/>
                </a:srgbClr>
              </a:solidFill>
              <a:prstDash val="solid"/>
              <a:round/>
            </a:ln>
          </p:spPr>
          <p:txBody>
            <a:bodyPr/>
            <a:lstStyle/>
            <a:p/>
          </p:txBody>
        </p:sp>
        <p:sp>
          <p:nvSpPr>
            <p:cNvPr id="41" name="pl41"/>
            <p:cNvSpPr/>
            <p:nvPr/>
          </p:nvSpPr>
          <p:spPr>
            <a:xfrm>
              <a:off x="5046169" y="5106365"/>
              <a:ext cx="2607276" cy="474496"/>
            </a:xfrm>
            <a:custGeom>
              <a:avLst/>
              <a:pathLst>
                <a:path w="2607276" h="474496">
                  <a:moveTo>
                    <a:pt x="0" y="474496"/>
                  </a:moveTo>
                  <a:lnTo>
                    <a:pt x="260727" y="0"/>
                  </a:lnTo>
                  <a:lnTo>
                    <a:pt x="521455" y="47449"/>
                  </a:lnTo>
                  <a:lnTo>
                    <a:pt x="782182" y="237248"/>
                  </a:lnTo>
                  <a:lnTo>
                    <a:pt x="1042910" y="284697"/>
                  </a:lnTo>
                  <a:lnTo>
                    <a:pt x="1303638" y="427046"/>
                  </a:lnTo>
                  <a:lnTo>
                    <a:pt x="1564365" y="427046"/>
                  </a:lnTo>
                  <a:lnTo>
                    <a:pt x="1825093" y="379596"/>
                  </a:lnTo>
                  <a:lnTo>
                    <a:pt x="2085820" y="142348"/>
                  </a:lnTo>
                  <a:lnTo>
                    <a:pt x="2346548" y="142348"/>
                  </a:lnTo>
                  <a:lnTo>
                    <a:pt x="2607276" y="189798"/>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3226573"/>
            </a:xfrm>
            <a:custGeom>
              <a:avLst/>
              <a:pathLst>
                <a:path w="2607276" h="3226573">
                  <a:moveTo>
                    <a:pt x="0" y="3226573"/>
                  </a:moveTo>
                  <a:lnTo>
                    <a:pt x="260727" y="189798"/>
                  </a:lnTo>
                  <a:lnTo>
                    <a:pt x="521455" y="47449"/>
                  </a:lnTo>
                  <a:lnTo>
                    <a:pt x="782182" y="237248"/>
                  </a:lnTo>
                  <a:lnTo>
                    <a:pt x="1042910" y="379596"/>
                  </a:lnTo>
                  <a:lnTo>
                    <a:pt x="1303638" y="94899"/>
                  </a:lnTo>
                  <a:lnTo>
                    <a:pt x="1564365" y="379596"/>
                  </a:lnTo>
                  <a:lnTo>
                    <a:pt x="1825093" y="47449"/>
                  </a:lnTo>
                  <a:lnTo>
                    <a:pt x="2085820" y="0"/>
                  </a:lnTo>
                  <a:lnTo>
                    <a:pt x="2346548" y="47449"/>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68047"/>
              <a:ext cx="1042910" cy="379596"/>
            </a:xfrm>
            <a:custGeom>
              <a:avLst/>
              <a:pathLst>
                <a:path w="1042910" h="379596">
                  <a:moveTo>
                    <a:pt x="0" y="379596"/>
                  </a:moveTo>
                  <a:lnTo>
                    <a:pt x="260727" y="94899"/>
                  </a:lnTo>
                  <a:lnTo>
                    <a:pt x="521455" y="0"/>
                  </a:lnTo>
                  <a:lnTo>
                    <a:pt x="782182" y="0"/>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854093"/>
            </a:xfrm>
            <a:custGeom>
              <a:avLst/>
              <a:pathLst>
                <a:path w="6518190" h="854093">
                  <a:moveTo>
                    <a:pt x="0" y="237248"/>
                  </a:moveTo>
                  <a:lnTo>
                    <a:pt x="260727" y="189798"/>
                  </a:lnTo>
                  <a:lnTo>
                    <a:pt x="521455" y="189798"/>
                  </a:lnTo>
                  <a:lnTo>
                    <a:pt x="782182" y="379596"/>
                  </a:lnTo>
                  <a:lnTo>
                    <a:pt x="1042910" y="427046"/>
                  </a:lnTo>
                  <a:lnTo>
                    <a:pt x="1303638" y="616844"/>
                  </a:lnTo>
                  <a:lnTo>
                    <a:pt x="1564365" y="474496"/>
                  </a:lnTo>
                  <a:lnTo>
                    <a:pt x="1825093" y="94899"/>
                  </a:lnTo>
                  <a:lnTo>
                    <a:pt x="2085820" y="379596"/>
                  </a:lnTo>
                  <a:lnTo>
                    <a:pt x="2346548" y="0"/>
                  </a:lnTo>
                  <a:lnTo>
                    <a:pt x="2607276" y="189798"/>
                  </a:lnTo>
                  <a:lnTo>
                    <a:pt x="2868003" y="379596"/>
                  </a:lnTo>
                  <a:lnTo>
                    <a:pt x="3128731" y="332147"/>
                  </a:lnTo>
                  <a:lnTo>
                    <a:pt x="3389458" y="284697"/>
                  </a:lnTo>
                  <a:lnTo>
                    <a:pt x="3650186" y="284697"/>
                  </a:lnTo>
                  <a:lnTo>
                    <a:pt x="3910914" y="189798"/>
                  </a:lnTo>
                  <a:lnTo>
                    <a:pt x="4171641" y="427046"/>
                  </a:lnTo>
                  <a:lnTo>
                    <a:pt x="4432369" y="379596"/>
                  </a:lnTo>
                  <a:lnTo>
                    <a:pt x="4693096" y="427046"/>
                  </a:lnTo>
                  <a:lnTo>
                    <a:pt x="4953824" y="711744"/>
                  </a:lnTo>
                  <a:lnTo>
                    <a:pt x="5214552" y="521945"/>
                  </a:lnTo>
                  <a:lnTo>
                    <a:pt x="5475279" y="759193"/>
                  </a:lnTo>
                  <a:lnTo>
                    <a:pt x="5736007" y="854093"/>
                  </a:lnTo>
                  <a:lnTo>
                    <a:pt x="5996734" y="569395"/>
                  </a:lnTo>
                  <a:lnTo>
                    <a:pt x="6257462" y="569395"/>
                  </a:lnTo>
                  <a:lnTo>
                    <a:pt x="6518190" y="332147"/>
                  </a:lnTo>
                </a:path>
              </a:pathLst>
            </a:custGeom>
            <a:ln w="27101" cap="flat">
              <a:solidFill>
                <a:srgbClr val="FFC20E">
                  <a:alpha val="100000"/>
                </a:srgbClr>
              </a:solidFill>
              <a:prstDash val="solid"/>
              <a:round/>
            </a:ln>
          </p:spPr>
          <p:txBody>
            <a:bodyPr/>
            <a:lstStyle/>
            <a:p/>
          </p:txBody>
        </p:sp>
        <p:sp>
          <p:nvSpPr>
            <p:cNvPr id="45" name="pl45"/>
            <p:cNvSpPr/>
            <p:nvPr/>
          </p:nvSpPr>
          <p:spPr>
            <a:xfrm>
              <a:off x="2178165" y="1120597"/>
              <a:ext cx="5475279" cy="1992883"/>
            </a:xfrm>
            <a:custGeom>
              <a:avLst/>
              <a:pathLst>
                <a:path w="5475279" h="1992883">
                  <a:moveTo>
                    <a:pt x="0" y="0"/>
                  </a:moveTo>
                  <a:lnTo>
                    <a:pt x="260727" y="332147"/>
                  </a:lnTo>
                  <a:lnTo>
                    <a:pt x="521455" y="332147"/>
                  </a:lnTo>
                  <a:lnTo>
                    <a:pt x="782182" y="521945"/>
                  </a:lnTo>
                  <a:lnTo>
                    <a:pt x="1042910" y="711744"/>
                  </a:lnTo>
                  <a:lnTo>
                    <a:pt x="1303638" y="901542"/>
                  </a:lnTo>
                  <a:lnTo>
                    <a:pt x="1564365" y="806643"/>
                  </a:lnTo>
                  <a:lnTo>
                    <a:pt x="1825093" y="759193"/>
                  </a:lnTo>
                  <a:lnTo>
                    <a:pt x="2085820" y="1043891"/>
                  </a:lnTo>
                  <a:lnTo>
                    <a:pt x="2346548" y="1233689"/>
                  </a:lnTo>
                  <a:lnTo>
                    <a:pt x="2607276" y="1091341"/>
                  </a:lnTo>
                  <a:lnTo>
                    <a:pt x="2868003" y="901542"/>
                  </a:lnTo>
                  <a:lnTo>
                    <a:pt x="3128731" y="996441"/>
                  </a:lnTo>
                  <a:lnTo>
                    <a:pt x="3389458" y="901542"/>
                  </a:lnTo>
                  <a:lnTo>
                    <a:pt x="3650186" y="1233689"/>
                  </a:lnTo>
                  <a:lnTo>
                    <a:pt x="3910914" y="569395"/>
                  </a:lnTo>
                  <a:lnTo>
                    <a:pt x="4171641" y="569395"/>
                  </a:lnTo>
                  <a:lnTo>
                    <a:pt x="4432369" y="711744"/>
                  </a:lnTo>
                  <a:lnTo>
                    <a:pt x="4693096" y="1423488"/>
                  </a:lnTo>
                  <a:lnTo>
                    <a:pt x="4953824" y="1992883"/>
                  </a:lnTo>
                  <a:lnTo>
                    <a:pt x="5214552" y="1660736"/>
                  </a:lnTo>
                  <a:lnTo>
                    <a:pt x="5475279" y="1423488"/>
                  </a:lnTo>
                </a:path>
              </a:pathLst>
            </a:custGeom>
            <a:ln w="27101" cap="flat">
              <a:solidFill>
                <a:srgbClr val="008B00">
                  <a:alpha val="100000"/>
                </a:srgbClr>
              </a:solidFill>
              <a:prstDash val="solid"/>
              <a:round/>
            </a:ln>
          </p:spPr>
          <p:txBody>
            <a:bodyPr/>
            <a:lstStyle/>
            <a:p/>
          </p:txBody>
        </p:sp>
        <p:sp>
          <p:nvSpPr>
            <p:cNvPr id="46" name="pl46"/>
            <p:cNvSpPr/>
            <p:nvPr/>
          </p:nvSpPr>
          <p:spPr>
            <a:xfrm>
              <a:off x="3481803" y="1025698"/>
              <a:ext cx="4171641" cy="4555162"/>
            </a:xfrm>
            <a:custGeom>
              <a:avLst/>
              <a:pathLst>
                <a:path w="4171641" h="4555162">
                  <a:moveTo>
                    <a:pt x="0" y="4460263"/>
                  </a:moveTo>
                  <a:lnTo>
                    <a:pt x="260727" y="4555162"/>
                  </a:lnTo>
                  <a:lnTo>
                    <a:pt x="521455" y="4555162"/>
                  </a:lnTo>
                  <a:lnTo>
                    <a:pt x="782182" y="2846976"/>
                  </a:lnTo>
                  <a:lnTo>
                    <a:pt x="1042910" y="0"/>
                  </a:lnTo>
                  <a:lnTo>
                    <a:pt x="1303638" y="47449"/>
                  </a:lnTo>
                  <a:lnTo>
                    <a:pt x="1564365" y="94899"/>
                  </a:lnTo>
                  <a:lnTo>
                    <a:pt x="1825093" y="142348"/>
                  </a:lnTo>
                  <a:lnTo>
                    <a:pt x="2085820" y="189798"/>
                  </a:lnTo>
                  <a:lnTo>
                    <a:pt x="2346548" y="332147"/>
                  </a:lnTo>
                  <a:lnTo>
                    <a:pt x="2607276" y="379596"/>
                  </a:lnTo>
                  <a:lnTo>
                    <a:pt x="2868003" y="664294"/>
                  </a:lnTo>
                  <a:lnTo>
                    <a:pt x="3128731" y="806643"/>
                  </a:lnTo>
                  <a:lnTo>
                    <a:pt x="3389458" y="854093"/>
                  </a:lnTo>
                  <a:lnTo>
                    <a:pt x="3650186" y="759193"/>
                  </a:lnTo>
                  <a:lnTo>
                    <a:pt x="3910914" y="332147"/>
                  </a:lnTo>
                  <a:lnTo>
                    <a:pt x="4171641" y="569395"/>
                  </a:lnTo>
                </a:path>
              </a:pathLst>
            </a:custGeom>
            <a:ln w="27101" cap="flat">
              <a:solidFill>
                <a:srgbClr val="9A32CD">
                  <a:alpha val="100000"/>
                </a:srgbClr>
              </a:solidFill>
              <a:prstDash val="solid"/>
              <a:round/>
            </a:ln>
          </p:spPr>
          <p:txBody>
            <a:bodyPr/>
            <a:lstStyle/>
            <a:p/>
          </p:txBody>
        </p:sp>
        <p:sp>
          <p:nvSpPr>
            <p:cNvPr id="47" name="pl47"/>
            <p:cNvSpPr/>
            <p:nvPr/>
          </p:nvSpPr>
          <p:spPr>
            <a:xfrm>
              <a:off x="5306897" y="1120597"/>
              <a:ext cx="2346548" cy="3985767"/>
            </a:xfrm>
            <a:custGeom>
              <a:avLst/>
              <a:pathLst>
                <a:path w="2346548" h="3985767">
                  <a:moveTo>
                    <a:pt x="0" y="3985767"/>
                  </a:moveTo>
                  <a:lnTo>
                    <a:pt x="260727" y="237248"/>
                  </a:lnTo>
                  <a:lnTo>
                    <a:pt x="521455" y="1186240"/>
                  </a:lnTo>
                  <a:lnTo>
                    <a:pt x="782182" y="806643"/>
                  </a:lnTo>
                  <a:lnTo>
                    <a:pt x="1042910" y="0"/>
                  </a:lnTo>
                  <a:lnTo>
                    <a:pt x="1303638" y="427046"/>
                  </a:lnTo>
                  <a:lnTo>
                    <a:pt x="1564365" y="616844"/>
                  </a:lnTo>
                  <a:lnTo>
                    <a:pt x="1825093" y="664294"/>
                  </a:lnTo>
                  <a:lnTo>
                    <a:pt x="2085820" y="332147"/>
                  </a:lnTo>
                  <a:lnTo>
                    <a:pt x="2346548" y="474496"/>
                  </a:lnTo>
                </a:path>
              </a:pathLst>
            </a:custGeom>
            <a:ln w="27101" cap="flat">
              <a:solidFill>
                <a:srgbClr val="836FFF">
                  <a:alpha val="100000"/>
                </a:srgbClr>
              </a:solidFill>
              <a:prstDash val="solid"/>
              <a:round/>
            </a:ln>
          </p:spPr>
          <p:txBody>
            <a:bodyPr/>
            <a:lstStyle/>
            <a:p/>
          </p:txBody>
        </p:sp>
        <p:sp>
          <p:nvSpPr>
            <p:cNvPr id="48" name="pl48"/>
            <p:cNvSpPr/>
            <p:nvPr/>
          </p:nvSpPr>
          <p:spPr>
            <a:xfrm>
              <a:off x="1135255" y="978248"/>
              <a:ext cx="6518190" cy="854093"/>
            </a:xfrm>
            <a:custGeom>
              <a:avLst/>
              <a:pathLst>
                <a:path w="6518190" h="854093">
                  <a:moveTo>
                    <a:pt x="0" y="237248"/>
                  </a:moveTo>
                  <a:lnTo>
                    <a:pt x="260727" y="189798"/>
                  </a:lnTo>
                  <a:lnTo>
                    <a:pt x="521455" y="189798"/>
                  </a:lnTo>
                  <a:lnTo>
                    <a:pt x="782182" y="379596"/>
                  </a:lnTo>
                  <a:lnTo>
                    <a:pt x="1042910" y="427046"/>
                  </a:lnTo>
                  <a:lnTo>
                    <a:pt x="1303638" y="616844"/>
                  </a:lnTo>
                  <a:lnTo>
                    <a:pt x="1564365" y="474496"/>
                  </a:lnTo>
                  <a:lnTo>
                    <a:pt x="1825093" y="94899"/>
                  </a:lnTo>
                  <a:lnTo>
                    <a:pt x="2085820" y="379596"/>
                  </a:lnTo>
                  <a:lnTo>
                    <a:pt x="2346548" y="0"/>
                  </a:lnTo>
                  <a:lnTo>
                    <a:pt x="2607276" y="189798"/>
                  </a:lnTo>
                  <a:lnTo>
                    <a:pt x="2868003" y="379596"/>
                  </a:lnTo>
                  <a:lnTo>
                    <a:pt x="3128731" y="332147"/>
                  </a:lnTo>
                  <a:lnTo>
                    <a:pt x="3389458" y="284697"/>
                  </a:lnTo>
                  <a:lnTo>
                    <a:pt x="3650186" y="284697"/>
                  </a:lnTo>
                  <a:lnTo>
                    <a:pt x="3910914" y="189798"/>
                  </a:lnTo>
                  <a:lnTo>
                    <a:pt x="4171641" y="427046"/>
                  </a:lnTo>
                  <a:lnTo>
                    <a:pt x="4432369" y="379596"/>
                  </a:lnTo>
                  <a:lnTo>
                    <a:pt x="4693096" y="427046"/>
                  </a:lnTo>
                  <a:lnTo>
                    <a:pt x="4953824" y="711744"/>
                  </a:lnTo>
                  <a:lnTo>
                    <a:pt x="5214552" y="521945"/>
                  </a:lnTo>
                  <a:lnTo>
                    <a:pt x="5475279" y="759193"/>
                  </a:lnTo>
                  <a:lnTo>
                    <a:pt x="5736007" y="854093"/>
                  </a:lnTo>
                  <a:lnTo>
                    <a:pt x="5996734" y="569395"/>
                  </a:lnTo>
                  <a:lnTo>
                    <a:pt x="6257462" y="569395"/>
                  </a:lnTo>
                  <a:lnTo>
                    <a:pt x="6518190" y="332147"/>
                  </a:lnTo>
                </a:path>
              </a:pathLst>
            </a:custGeom>
            <a:ln w="27101" cap="flat">
              <a:solidFill>
                <a:srgbClr val="FB9A99">
                  <a:alpha val="100000"/>
                </a:srgbClr>
              </a:solidFill>
              <a:prstDash val="solid"/>
              <a:round/>
            </a:ln>
          </p:spPr>
          <p:txBody>
            <a:bodyPr/>
            <a:lstStyle/>
            <a:p/>
          </p:txBody>
        </p:sp>
        <p:sp>
          <p:nvSpPr>
            <p:cNvPr id="49" name="pl49"/>
            <p:cNvSpPr/>
            <p:nvPr/>
          </p:nvSpPr>
          <p:spPr>
            <a:xfrm>
              <a:off x="7670760" y="779502"/>
              <a:ext cx="754266" cy="147901"/>
            </a:xfrm>
            <a:custGeom>
              <a:avLst/>
              <a:pathLst>
                <a:path w="754266" h="147901">
                  <a:moveTo>
                    <a:pt x="754266" y="0"/>
                  </a:moveTo>
                  <a:lnTo>
                    <a:pt x="0" y="147901"/>
                  </a:lnTo>
                </a:path>
              </a:pathLst>
            </a:custGeom>
          </p:spPr>
          <p:txBody>
            <a:bodyPr/>
            <a:lstStyle/>
            <a:p/>
          </p:txBody>
        </p:sp>
        <p:sp>
          <p:nvSpPr>
            <p:cNvPr id="50" name="pl50"/>
            <p:cNvSpPr/>
            <p:nvPr/>
          </p:nvSpPr>
          <p:spPr>
            <a:xfrm>
              <a:off x="7670450" y="1039812"/>
              <a:ext cx="736579" cy="171720"/>
            </a:xfrm>
            <a:custGeom>
              <a:avLst/>
              <a:pathLst>
                <a:path w="736579" h="171720">
                  <a:moveTo>
                    <a:pt x="736579" y="0"/>
                  </a:moveTo>
                  <a:lnTo>
                    <a:pt x="0" y="171720"/>
                  </a:lnTo>
                </a:path>
              </a:pathLst>
            </a:custGeom>
          </p:spPr>
          <p:txBody>
            <a:bodyPr/>
            <a:lstStyle/>
            <a:p/>
          </p:txBody>
        </p:sp>
        <p:sp>
          <p:nvSpPr>
            <p:cNvPr id="51" name="pl51"/>
            <p:cNvSpPr/>
            <p:nvPr/>
          </p:nvSpPr>
          <p:spPr>
            <a:xfrm>
              <a:off x="7669450" y="1315754"/>
              <a:ext cx="689410" cy="230799"/>
            </a:xfrm>
            <a:custGeom>
              <a:avLst/>
              <a:pathLst>
                <a:path w="689410" h="230799">
                  <a:moveTo>
                    <a:pt x="689410" y="230799"/>
                  </a:moveTo>
                  <a:lnTo>
                    <a:pt x="0" y="0"/>
                  </a:lnTo>
                </a:path>
              </a:pathLst>
            </a:custGeom>
          </p:spPr>
          <p:txBody>
            <a:bodyPr/>
            <a:lstStyle/>
            <a:p/>
          </p:txBody>
        </p:sp>
        <p:sp>
          <p:nvSpPr>
            <p:cNvPr id="52" name="pl52"/>
            <p:cNvSpPr/>
            <p:nvPr/>
          </p:nvSpPr>
          <p:spPr>
            <a:xfrm>
              <a:off x="7671568" y="1292831"/>
              <a:ext cx="620863" cy="17066"/>
            </a:xfrm>
            <a:custGeom>
              <a:avLst/>
              <a:pathLst>
                <a:path w="620863" h="17066">
                  <a:moveTo>
                    <a:pt x="620863" y="0"/>
                  </a:moveTo>
                  <a:lnTo>
                    <a:pt x="0" y="17066"/>
                  </a:lnTo>
                </a:path>
              </a:pathLst>
            </a:custGeom>
          </p:spPr>
          <p:txBody>
            <a:bodyPr/>
            <a:lstStyle/>
            <a:p/>
          </p:txBody>
        </p:sp>
        <p:sp>
          <p:nvSpPr>
            <p:cNvPr id="53" name="pl53"/>
            <p:cNvSpPr/>
            <p:nvPr/>
          </p:nvSpPr>
          <p:spPr>
            <a:xfrm>
              <a:off x="7669869" y="1599927"/>
              <a:ext cx="713076" cy="209854"/>
            </a:xfrm>
            <a:custGeom>
              <a:avLst/>
              <a:pathLst>
                <a:path w="713076" h="209854">
                  <a:moveTo>
                    <a:pt x="713076" y="209854"/>
                  </a:moveTo>
                  <a:lnTo>
                    <a:pt x="0" y="0"/>
                  </a:lnTo>
                </a:path>
              </a:pathLst>
            </a:custGeom>
          </p:spPr>
          <p:txBody>
            <a:bodyPr/>
            <a:lstStyle/>
            <a:p/>
          </p:txBody>
        </p:sp>
        <p:sp>
          <p:nvSpPr>
            <p:cNvPr id="54" name="pl54"/>
            <p:cNvSpPr/>
            <p:nvPr/>
          </p:nvSpPr>
          <p:spPr>
            <a:xfrm>
              <a:off x="7659243" y="1605880"/>
              <a:ext cx="669340" cy="1245195"/>
            </a:xfrm>
            <a:custGeom>
              <a:avLst/>
              <a:pathLst>
                <a:path w="669340" h="1245195">
                  <a:moveTo>
                    <a:pt x="669340" y="1245195"/>
                  </a:moveTo>
                  <a:lnTo>
                    <a:pt x="0" y="0"/>
                  </a:lnTo>
                </a:path>
              </a:pathLst>
            </a:custGeom>
          </p:spPr>
          <p:txBody>
            <a:bodyPr/>
            <a:lstStyle/>
            <a:p/>
          </p:txBody>
        </p:sp>
        <p:sp>
          <p:nvSpPr>
            <p:cNvPr id="55" name="pl55"/>
            <p:cNvSpPr/>
            <p:nvPr/>
          </p:nvSpPr>
          <p:spPr>
            <a:xfrm>
              <a:off x="7663525" y="1604558"/>
              <a:ext cx="773570" cy="726381"/>
            </a:xfrm>
            <a:custGeom>
              <a:avLst/>
              <a:pathLst>
                <a:path w="773570" h="726381">
                  <a:moveTo>
                    <a:pt x="773570" y="726381"/>
                  </a:moveTo>
                  <a:lnTo>
                    <a:pt x="0" y="0"/>
                  </a:lnTo>
                </a:path>
              </a:pathLst>
            </a:custGeom>
          </p:spPr>
          <p:txBody>
            <a:bodyPr/>
            <a:lstStyle/>
            <a:p/>
          </p:txBody>
        </p:sp>
        <p:sp>
          <p:nvSpPr>
            <p:cNvPr id="56" name="pl56"/>
            <p:cNvSpPr/>
            <p:nvPr/>
          </p:nvSpPr>
          <p:spPr>
            <a:xfrm>
              <a:off x="7661018" y="1605438"/>
              <a:ext cx="721927" cy="986114"/>
            </a:xfrm>
            <a:custGeom>
              <a:avLst/>
              <a:pathLst>
                <a:path w="721927" h="986114">
                  <a:moveTo>
                    <a:pt x="721927" y="986114"/>
                  </a:moveTo>
                  <a:lnTo>
                    <a:pt x="0" y="0"/>
                  </a:lnTo>
                </a:path>
              </a:pathLst>
            </a:custGeom>
          </p:spPr>
          <p:txBody>
            <a:bodyPr/>
            <a:lstStyle/>
            <a:p/>
          </p:txBody>
        </p:sp>
        <p:sp>
          <p:nvSpPr>
            <p:cNvPr id="57" name="pl57"/>
            <p:cNvSpPr/>
            <p:nvPr/>
          </p:nvSpPr>
          <p:spPr>
            <a:xfrm>
              <a:off x="7665740" y="1603464"/>
              <a:ext cx="687034" cy="467757"/>
            </a:xfrm>
            <a:custGeom>
              <a:avLst/>
              <a:pathLst>
                <a:path w="687034" h="467757">
                  <a:moveTo>
                    <a:pt x="687034" y="467757"/>
                  </a:moveTo>
                  <a:lnTo>
                    <a:pt x="0" y="0"/>
                  </a:lnTo>
                </a:path>
              </a:pathLst>
            </a:custGeom>
          </p:spPr>
          <p:txBody>
            <a:bodyPr/>
            <a:lstStyle/>
            <a:p/>
          </p:txBody>
        </p:sp>
        <p:sp>
          <p:nvSpPr>
            <p:cNvPr id="58" name="pl58"/>
            <p:cNvSpPr/>
            <p:nvPr/>
          </p:nvSpPr>
          <p:spPr>
            <a:xfrm>
              <a:off x="7664602" y="2553062"/>
              <a:ext cx="694259" cy="558562"/>
            </a:xfrm>
            <a:custGeom>
              <a:avLst/>
              <a:pathLst>
                <a:path w="694259" h="558562">
                  <a:moveTo>
                    <a:pt x="694259" y="558562"/>
                  </a:moveTo>
                  <a:lnTo>
                    <a:pt x="0" y="0"/>
                  </a:lnTo>
                </a:path>
              </a:pathLst>
            </a:custGeom>
          </p:spPr>
          <p:txBody>
            <a:bodyPr/>
            <a:lstStyle/>
            <a:p/>
          </p:txBody>
        </p:sp>
        <p:sp>
          <p:nvSpPr>
            <p:cNvPr id="59" name="pl59"/>
            <p:cNvSpPr/>
            <p:nvPr/>
          </p:nvSpPr>
          <p:spPr>
            <a:xfrm>
              <a:off x="7671585" y="5296163"/>
              <a:ext cx="771649" cy="7"/>
            </a:xfrm>
            <a:custGeom>
              <a:avLst/>
              <a:pathLst>
                <a:path w="771649" h="7">
                  <a:moveTo>
                    <a:pt x="771649" y="7"/>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38449" y="95136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61309" y="99290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93%</a:t>
              </a:r>
            </a:p>
          </p:txBody>
        </p:sp>
        <p:sp>
          <p:nvSpPr>
            <p:cNvPr id="64" name="pg64"/>
            <p:cNvSpPr/>
            <p:nvPr/>
          </p:nvSpPr>
          <p:spPr>
            <a:xfrm>
              <a:off x="8290281" y="146783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50937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91%</a:t>
              </a:r>
            </a:p>
          </p:txBody>
        </p:sp>
        <p:sp>
          <p:nvSpPr>
            <p:cNvPr id="66" name="pg66"/>
            <p:cNvSpPr/>
            <p:nvPr/>
          </p:nvSpPr>
          <p:spPr>
            <a:xfrm>
              <a:off x="8223851" y="120829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24983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91%</a:t>
              </a:r>
            </a:p>
          </p:txBody>
        </p:sp>
        <p:sp>
          <p:nvSpPr>
            <p:cNvPr id="68" name="pg68"/>
            <p:cNvSpPr/>
            <p:nvPr/>
          </p:nvSpPr>
          <p:spPr>
            <a:xfrm>
              <a:off x="8314365" y="17303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17718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70" name="pg70"/>
            <p:cNvSpPr/>
            <p:nvPr/>
          </p:nvSpPr>
          <p:spPr>
            <a:xfrm>
              <a:off x="8260004" y="277162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79448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72" name="pg72"/>
            <p:cNvSpPr/>
            <p:nvPr/>
          </p:nvSpPr>
          <p:spPr>
            <a:xfrm>
              <a:off x="8368515" y="225298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29452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85%</a:t>
              </a:r>
            </a:p>
          </p:txBody>
        </p:sp>
        <p:sp>
          <p:nvSpPr>
            <p:cNvPr id="74" name="pg74"/>
            <p:cNvSpPr/>
            <p:nvPr/>
          </p:nvSpPr>
          <p:spPr>
            <a:xfrm>
              <a:off x="8314365" y="25128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544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85%</a:t>
              </a:r>
            </a:p>
          </p:txBody>
        </p:sp>
        <p:sp>
          <p:nvSpPr>
            <p:cNvPr id="76" name="pg76"/>
            <p:cNvSpPr/>
            <p:nvPr/>
          </p:nvSpPr>
          <p:spPr>
            <a:xfrm>
              <a:off x="8284194" y="199445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03598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85%</a:t>
              </a:r>
            </a:p>
          </p:txBody>
        </p:sp>
        <p:sp>
          <p:nvSpPr>
            <p:cNvPr id="78" name="pg78"/>
            <p:cNvSpPr/>
            <p:nvPr/>
          </p:nvSpPr>
          <p:spPr>
            <a:xfrm>
              <a:off x="8290281" y="30346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762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65%</a:t>
              </a:r>
            </a:p>
          </p:txBody>
        </p:sp>
        <p:sp>
          <p:nvSpPr>
            <p:cNvPr id="80" name="pg80"/>
            <p:cNvSpPr/>
            <p:nvPr/>
          </p:nvSpPr>
          <p:spPr>
            <a:xfrm>
              <a:off x="8374655" y="5211652"/>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97515" y="5253190"/>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99395" y="401416"/>
              <a:ext cx="3032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Bahamas,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(7%), followed by MCV2 (65%).
Coverage of 4 vaccines decreased (DTP3, HEPB3, HIB3 and MCV2) and 5 vaccines increased (HPVC, IPV1, MCV1, ROTAC and RUBELLA) compared to respective coverage in 2019.
Coverage of 6 vaccines decreased (DTP3, HEPB3, HIB3, HPVC, IPVC and ROTAC) and 4 vaccines increased (IPV1,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063381" y="932216"/>
              <a:ext cx="577731" cy="0"/>
            </a:xfrm>
            <a:custGeom>
              <a:avLst/>
              <a:pathLst>
                <a:path w="577731" h="0">
                  <a:moveTo>
                    <a:pt x="0" y="0"/>
                  </a:moveTo>
                  <a:lnTo>
                    <a:pt x="0" y="0"/>
                  </a:lnTo>
                  <a:lnTo>
                    <a:pt x="433298"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0" name="pl20"/>
            <p:cNvSpPr/>
            <p:nvPr/>
          </p:nvSpPr>
          <p:spPr>
            <a:xfrm>
              <a:off x="7485650" y="1385547"/>
              <a:ext cx="505514" cy="0"/>
            </a:xfrm>
            <a:custGeom>
              <a:avLst/>
              <a:pathLst>
                <a:path w="505514" h="0">
                  <a:moveTo>
                    <a:pt x="0" y="0"/>
                  </a:moveTo>
                  <a:lnTo>
                    <a:pt x="144432" y="0"/>
                  </a:lnTo>
                  <a:lnTo>
                    <a:pt x="216649" y="0"/>
                  </a:lnTo>
                  <a:lnTo>
                    <a:pt x="288865"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7485650" y="1838878"/>
              <a:ext cx="505514" cy="0"/>
            </a:xfrm>
            <a:custGeom>
              <a:avLst/>
              <a:pathLst>
                <a:path w="505514" h="0">
                  <a:moveTo>
                    <a:pt x="0" y="0"/>
                  </a:moveTo>
                  <a:lnTo>
                    <a:pt x="144432" y="0"/>
                  </a:lnTo>
                  <a:lnTo>
                    <a:pt x="216649" y="0"/>
                  </a:lnTo>
                  <a:lnTo>
                    <a:pt x="288865"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2" name="pl22"/>
            <p:cNvSpPr/>
            <p:nvPr/>
          </p:nvSpPr>
          <p:spPr>
            <a:xfrm>
              <a:off x="7485650" y="2292210"/>
              <a:ext cx="505514" cy="0"/>
            </a:xfrm>
            <a:custGeom>
              <a:avLst/>
              <a:pathLst>
                <a:path w="505514" h="0">
                  <a:moveTo>
                    <a:pt x="0" y="0"/>
                  </a:moveTo>
                  <a:lnTo>
                    <a:pt x="144432" y="0"/>
                  </a:lnTo>
                  <a:lnTo>
                    <a:pt x="216649" y="0"/>
                  </a:lnTo>
                  <a:lnTo>
                    <a:pt x="288865"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577731" cy="0"/>
            </a:xfrm>
            <a:custGeom>
              <a:avLst/>
              <a:pathLst>
                <a:path w="577731" h="0">
                  <a:moveTo>
                    <a:pt x="0" y="0"/>
                  </a:moveTo>
                  <a:lnTo>
                    <a:pt x="0" y="0"/>
                  </a:lnTo>
                  <a:lnTo>
                    <a:pt x="433298"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7269000" y="3198872"/>
              <a:ext cx="794380" cy="0"/>
            </a:xfrm>
            <a:custGeom>
              <a:avLst/>
              <a:pathLst>
                <a:path w="794380" h="0">
                  <a:moveTo>
                    <a:pt x="0" y="0"/>
                  </a:moveTo>
                  <a:lnTo>
                    <a:pt x="144432" y="0"/>
                  </a:lnTo>
                  <a:lnTo>
                    <a:pt x="216649" y="0"/>
                  </a:lnTo>
                  <a:lnTo>
                    <a:pt x="433298" y="0"/>
                  </a:lnTo>
                  <a:lnTo>
                    <a:pt x="433298" y="0"/>
                  </a:lnTo>
                  <a:lnTo>
                    <a:pt x="505514"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5319157" y="3652203"/>
              <a:ext cx="2166492" cy="0"/>
            </a:xfrm>
            <a:custGeom>
              <a:avLst/>
              <a:pathLst>
                <a:path w="2166492" h="0">
                  <a:moveTo>
                    <a:pt x="0" y="0"/>
                  </a:moveTo>
                  <a:lnTo>
                    <a:pt x="505514" y="0"/>
                  </a:lnTo>
                  <a:lnTo>
                    <a:pt x="866596" y="0"/>
                  </a:lnTo>
                  <a:lnTo>
                    <a:pt x="866596" y="0"/>
                  </a:lnTo>
                  <a:lnTo>
                    <a:pt x="1949842" y="0"/>
                  </a:lnTo>
                  <a:lnTo>
                    <a:pt x="2166492" y="0"/>
                  </a:lnTo>
                  <a:lnTo>
                    <a:pt x="2166492"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4105534"/>
              <a:ext cx="794380" cy="0"/>
            </a:xfrm>
            <a:custGeom>
              <a:avLst/>
              <a:pathLst>
                <a:path w="794380" h="0">
                  <a:moveTo>
                    <a:pt x="0" y="0"/>
                  </a:moveTo>
                  <a:lnTo>
                    <a:pt x="72216" y="0"/>
                  </a:lnTo>
                  <a:lnTo>
                    <a:pt x="144432" y="0"/>
                  </a:lnTo>
                  <a:lnTo>
                    <a:pt x="288865" y="0"/>
                  </a:lnTo>
                  <a:lnTo>
                    <a:pt x="433298" y="0"/>
                  </a:lnTo>
                  <a:lnTo>
                    <a:pt x="722164" y="0"/>
                  </a:lnTo>
                  <a:lnTo>
                    <a:pt x="794380"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4558865"/>
              <a:ext cx="794380" cy="0"/>
            </a:xfrm>
            <a:custGeom>
              <a:avLst/>
              <a:pathLst>
                <a:path w="794380" h="0">
                  <a:moveTo>
                    <a:pt x="0" y="0"/>
                  </a:moveTo>
                  <a:lnTo>
                    <a:pt x="144432" y="0"/>
                  </a:lnTo>
                  <a:lnTo>
                    <a:pt x="216649" y="0"/>
                  </a:lnTo>
                  <a:lnTo>
                    <a:pt x="433298" y="0"/>
                  </a:lnTo>
                  <a:lnTo>
                    <a:pt x="433298" y="0"/>
                  </a:lnTo>
                  <a:lnTo>
                    <a:pt x="505514" y="0"/>
                  </a:lnTo>
                  <a:lnTo>
                    <a:pt x="794380" y="0"/>
                  </a:lnTo>
                </a:path>
              </a:pathLst>
            </a:custGeom>
            <a:ln w="116535" cap="flat">
              <a:solidFill>
                <a:srgbClr val="E8E8E8">
                  <a:alpha val="100000"/>
                </a:srgbClr>
              </a:solidFill>
              <a:prstDash val="solid"/>
              <a:round/>
            </a:ln>
          </p:spPr>
          <p:txBody>
            <a:bodyPr/>
            <a:lstStyle/>
            <a:p/>
          </p:txBody>
        </p:sp>
        <p:sp>
          <p:nvSpPr>
            <p:cNvPr id="28" name="pl28"/>
            <p:cNvSpPr/>
            <p:nvPr/>
          </p:nvSpPr>
          <p:spPr>
            <a:xfrm>
              <a:off x="7124568" y="5012197"/>
              <a:ext cx="1227678" cy="0"/>
            </a:xfrm>
            <a:custGeom>
              <a:avLst/>
              <a:pathLst>
                <a:path w="1227678" h="0">
                  <a:moveTo>
                    <a:pt x="0" y="0"/>
                  </a:moveTo>
                  <a:lnTo>
                    <a:pt x="216649" y="0"/>
                  </a:lnTo>
                  <a:lnTo>
                    <a:pt x="288865" y="0"/>
                  </a:lnTo>
                  <a:lnTo>
                    <a:pt x="505514" y="0"/>
                  </a:lnTo>
                  <a:lnTo>
                    <a:pt x="577731" y="0"/>
                  </a:lnTo>
                  <a:lnTo>
                    <a:pt x="722164" y="0"/>
                  </a:lnTo>
                  <a:lnTo>
                    <a:pt x="1227678" y="0"/>
                  </a:lnTo>
                </a:path>
              </a:pathLst>
            </a:custGeom>
            <a:ln w="116535" cap="flat">
              <a:solidFill>
                <a:srgbClr val="E8E8E8">
                  <a:alpha val="100000"/>
                </a:srgbClr>
              </a:solidFill>
              <a:prstDash val="solid"/>
              <a:round/>
            </a:ln>
          </p:spPr>
          <p:txBody>
            <a:bodyPr/>
            <a:lstStyle/>
            <a:p/>
          </p:txBody>
        </p:sp>
        <p:sp>
          <p:nvSpPr>
            <p:cNvPr id="29" name="pt29"/>
            <p:cNvSpPr/>
            <p:nvPr/>
          </p:nvSpPr>
          <p:spPr>
            <a:xfrm>
              <a:off x="80588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0588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8115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9779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7001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7001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0893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645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18125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31465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82017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18125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9228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8115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0893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6450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2006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0893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3671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00613"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856180"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928397"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56731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856180"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928397"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56731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856180"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28397"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56731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00613"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42288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63953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00613"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42288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76190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12298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856180"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28397"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56731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42288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000613"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06180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8396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56731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3361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Bahamas,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(91%) and 2024 (98%). DTP1 coverage increased in 2025 (99%) compared to 2024, and was higher than in 2019. In 2019-2025, DTP1 coverage was at it's lowest level in 2019 and 2021 (91%).
In 2024, 1 vaccine had lower coverage than in 2019.
In 2025, 5 vaccines had lower coverage than in 2019.
In 2025, 5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4102875"/>
              <a:ext cx="3124099" cy="792862"/>
            </a:xfrm>
            <a:custGeom>
              <a:avLst/>
              <a:pathLst>
                <a:path w="3124099" h="792862">
                  <a:moveTo>
                    <a:pt x="0" y="792862"/>
                  </a:moveTo>
                  <a:lnTo>
                    <a:pt x="312409" y="246060"/>
                  </a:lnTo>
                  <a:lnTo>
                    <a:pt x="624819" y="437441"/>
                  </a:lnTo>
                  <a:lnTo>
                    <a:pt x="937229" y="574141"/>
                  </a:lnTo>
                  <a:lnTo>
                    <a:pt x="1249639" y="464781"/>
                  </a:lnTo>
                  <a:lnTo>
                    <a:pt x="1562049" y="710842"/>
                  </a:lnTo>
                  <a:lnTo>
                    <a:pt x="1874459" y="710842"/>
                  </a:lnTo>
                  <a:lnTo>
                    <a:pt x="2186869" y="656162"/>
                  </a:lnTo>
                  <a:lnTo>
                    <a:pt x="2499279" y="464781"/>
                  </a:lnTo>
                  <a:lnTo>
                    <a:pt x="2811689" y="218720"/>
                  </a:lnTo>
                  <a:lnTo>
                    <a:pt x="3124099" y="0"/>
                  </a:lnTo>
                </a:path>
              </a:pathLst>
            </a:custGeom>
            <a:ln w="29811" cap="flat">
              <a:solidFill>
                <a:srgbClr val="FF0000">
                  <a:alpha val="100000"/>
                </a:srgbClr>
              </a:solidFill>
              <a:prstDash val="solid"/>
              <a:round/>
            </a:ln>
          </p:spPr>
          <p:txBody>
            <a:bodyPr/>
            <a:lstStyle/>
            <a:p/>
          </p:txBody>
        </p:sp>
        <p:sp>
          <p:nvSpPr>
            <p:cNvPr id="29" name="pl29"/>
            <p:cNvSpPr/>
            <p:nvPr/>
          </p:nvSpPr>
          <p:spPr>
            <a:xfrm>
              <a:off x="1257056" y="4704357"/>
              <a:ext cx="3124099" cy="273400"/>
            </a:xfrm>
            <a:custGeom>
              <a:avLst/>
              <a:pathLst>
                <a:path w="3124099" h="273400">
                  <a:moveTo>
                    <a:pt x="0" y="273400"/>
                  </a:moveTo>
                  <a:lnTo>
                    <a:pt x="312409" y="0"/>
                  </a:lnTo>
                  <a:lnTo>
                    <a:pt x="624819" y="27340"/>
                  </a:lnTo>
                  <a:lnTo>
                    <a:pt x="937229" y="136700"/>
                  </a:lnTo>
                  <a:lnTo>
                    <a:pt x="1249639" y="164040"/>
                  </a:lnTo>
                  <a:lnTo>
                    <a:pt x="1562049" y="246060"/>
                  </a:lnTo>
                  <a:lnTo>
                    <a:pt x="1874459" y="246060"/>
                  </a:lnTo>
                  <a:lnTo>
                    <a:pt x="2186869" y="218720"/>
                  </a:lnTo>
                  <a:lnTo>
                    <a:pt x="2499279" y="82020"/>
                  </a:lnTo>
                  <a:lnTo>
                    <a:pt x="2811689" y="82020"/>
                  </a:lnTo>
                  <a:lnTo>
                    <a:pt x="3124099" y="109360"/>
                  </a:lnTo>
                </a:path>
              </a:pathLst>
            </a:custGeom>
            <a:ln w="29811" cap="flat">
              <a:solidFill>
                <a:srgbClr val="0058AB">
                  <a:alpha val="100000"/>
                </a:srgbClr>
              </a:solidFill>
              <a:prstDash val="solid"/>
              <a:round/>
            </a:ln>
          </p:spPr>
          <p:txBody>
            <a:bodyPr/>
            <a:lstStyle/>
            <a:p/>
          </p:txBody>
        </p:sp>
        <p:sp>
          <p:nvSpPr>
            <p:cNvPr id="30" name="pt30"/>
            <p:cNvSpPr/>
            <p:nvPr/>
          </p:nvSpPr>
          <p:spPr>
            <a:xfrm>
              <a:off x="1232230"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45154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46521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47888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47888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47342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3" name="tx53"/>
            <p:cNvSpPr/>
            <p:nvPr/>
          </p:nvSpPr>
          <p:spPr>
            <a:xfrm>
              <a:off x="1569466"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54" name="tx54"/>
            <p:cNvSpPr/>
            <p:nvPr/>
          </p:nvSpPr>
          <p:spPr>
            <a:xfrm>
              <a:off x="1881875"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55" name="tx55"/>
            <p:cNvSpPr/>
            <p:nvPr/>
          </p:nvSpPr>
          <p:spPr>
            <a:xfrm>
              <a:off x="2194285"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56" name="tx56"/>
            <p:cNvSpPr/>
            <p:nvPr/>
          </p:nvSpPr>
          <p:spPr>
            <a:xfrm>
              <a:off x="250669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57" name="tx57"/>
            <p:cNvSpPr/>
            <p:nvPr/>
          </p:nvSpPr>
          <p:spPr>
            <a:xfrm>
              <a:off x="281910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58" name="tx58"/>
            <p:cNvSpPr/>
            <p:nvPr/>
          </p:nvSpPr>
          <p:spPr>
            <a:xfrm>
              <a:off x="313151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59" name="tx59"/>
            <p:cNvSpPr/>
            <p:nvPr/>
          </p:nvSpPr>
          <p:spPr>
            <a:xfrm>
              <a:off x="3443925"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0" name="tx60"/>
            <p:cNvSpPr/>
            <p:nvPr/>
          </p:nvSpPr>
          <p:spPr>
            <a:xfrm>
              <a:off x="375633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61" name="tx61"/>
            <p:cNvSpPr/>
            <p:nvPr/>
          </p:nvSpPr>
          <p:spPr>
            <a:xfrm>
              <a:off x="406874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62" name="tx62"/>
            <p:cNvSpPr/>
            <p:nvPr/>
          </p:nvSpPr>
          <p:spPr>
            <a:xfrm>
              <a:off x="4381155"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3" name="tx63"/>
            <p:cNvSpPr/>
            <p:nvPr/>
          </p:nvSpPr>
          <p:spPr>
            <a:xfrm>
              <a:off x="1257056"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64" name="tx64"/>
            <p:cNvSpPr/>
            <p:nvPr/>
          </p:nvSpPr>
          <p:spPr>
            <a:xfrm>
              <a:off x="1569466"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65" name="tx65"/>
            <p:cNvSpPr/>
            <p:nvPr/>
          </p:nvSpPr>
          <p:spPr>
            <a:xfrm>
              <a:off x="1881875" y="43693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66" name="tx66"/>
            <p:cNvSpPr/>
            <p:nvPr/>
          </p:nvSpPr>
          <p:spPr>
            <a:xfrm>
              <a:off x="2194285" y="45060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12</a:t>
              </a:r>
            </a:p>
          </p:txBody>
        </p:sp>
        <p:sp>
          <p:nvSpPr>
            <p:cNvPr id="67" name="tx67"/>
            <p:cNvSpPr/>
            <p:nvPr/>
          </p:nvSpPr>
          <p:spPr>
            <a:xfrm>
              <a:off x="2506695"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68" name="tx68"/>
            <p:cNvSpPr/>
            <p:nvPr/>
          </p:nvSpPr>
          <p:spPr>
            <a:xfrm>
              <a:off x="2819105" y="4643922"/>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69" name="tx69"/>
            <p:cNvSpPr/>
            <p:nvPr/>
          </p:nvSpPr>
          <p:spPr>
            <a:xfrm>
              <a:off x="3131515" y="4643922"/>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70" name="tx70"/>
            <p:cNvSpPr/>
            <p:nvPr/>
          </p:nvSpPr>
          <p:spPr>
            <a:xfrm>
              <a:off x="3443925" y="458681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71" name="tx71"/>
            <p:cNvSpPr/>
            <p:nvPr/>
          </p:nvSpPr>
          <p:spPr>
            <a:xfrm>
              <a:off x="3756335"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72" name="tx72"/>
            <p:cNvSpPr/>
            <p:nvPr/>
          </p:nvSpPr>
          <p:spPr>
            <a:xfrm>
              <a:off x="4068745"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73" name="tx73"/>
            <p:cNvSpPr/>
            <p:nvPr/>
          </p:nvSpPr>
          <p:spPr>
            <a:xfrm>
              <a:off x="4381155"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74" name="pl7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rc7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6" name="pl7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54504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7628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700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324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2621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5745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450456" y="4184895"/>
              <a:ext cx="3124099" cy="738182"/>
            </a:xfrm>
            <a:custGeom>
              <a:avLst/>
              <a:pathLst>
                <a:path w="3124099" h="738182">
                  <a:moveTo>
                    <a:pt x="0" y="738182"/>
                  </a:moveTo>
                  <a:lnTo>
                    <a:pt x="312409" y="164040"/>
                  </a:lnTo>
                  <a:lnTo>
                    <a:pt x="624819" y="382761"/>
                  </a:lnTo>
                  <a:lnTo>
                    <a:pt x="937229" y="519461"/>
                  </a:lnTo>
                  <a:lnTo>
                    <a:pt x="1249639" y="410101"/>
                  </a:lnTo>
                  <a:lnTo>
                    <a:pt x="1562049" y="656162"/>
                  </a:lnTo>
                  <a:lnTo>
                    <a:pt x="1874459" y="656162"/>
                  </a:lnTo>
                  <a:lnTo>
                    <a:pt x="2186869" y="656162"/>
                  </a:lnTo>
                  <a:lnTo>
                    <a:pt x="2499279" y="437441"/>
                  </a:lnTo>
                  <a:lnTo>
                    <a:pt x="2811689" y="246060"/>
                  </a:lnTo>
                  <a:lnTo>
                    <a:pt x="3124099" y="0"/>
                  </a:lnTo>
                </a:path>
              </a:pathLst>
            </a:custGeom>
            <a:ln w="29811" cap="flat">
              <a:solidFill>
                <a:srgbClr val="FF0000">
                  <a:alpha val="100000"/>
                </a:srgbClr>
              </a:solidFill>
              <a:prstDash val="solid"/>
              <a:round/>
            </a:ln>
          </p:spPr>
          <p:txBody>
            <a:bodyPr/>
            <a:lstStyle/>
            <a:p/>
          </p:txBody>
        </p:sp>
        <p:sp>
          <p:nvSpPr>
            <p:cNvPr id="101" name="pl101"/>
            <p:cNvSpPr/>
            <p:nvPr/>
          </p:nvSpPr>
          <p:spPr>
            <a:xfrm>
              <a:off x="5450456" y="4677017"/>
              <a:ext cx="3124099" cy="300740"/>
            </a:xfrm>
            <a:custGeom>
              <a:avLst/>
              <a:pathLst>
                <a:path w="3124099" h="300740">
                  <a:moveTo>
                    <a:pt x="0" y="300740"/>
                  </a:moveTo>
                  <a:lnTo>
                    <a:pt x="312409" y="54680"/>
                  </a:lnTo>
                  <a:lnTo>
                    <a:pt x="624819" y="82020"/>
                  </a:lnTo>
                  <a:lnTo>
                    <a:pt x="937229" y="191380"/>
                  </a:lnTo>
                  <a:lnTo>
                    <a:pt x="1249639" y="191380"/>
                  </a:lnTo>
                  <a:lnTo>
                    <a:pt x="1562049" y="273400"/>
                  </a:lnTo>
                  <a:lnTo>
                    <a:pt x="1874459" y="273400"/>
                  </a:lnTo>
                  <a:lnTo>
                    <a:pt x="2186869" y="246060"/>
                  </a:lnTo>
                  <a:lnTo>
                    <a:pt x="2499279" y="109360"/>
                  </a:lnTo>
                  <a:lnTo>
                    <a:pt x="2811689" y="82020"/>
                  </a:lnTo>
                  <a:lnTo>
                    <a:pt x="3124099" y="0"/>
                  </a:lnTo>
                </a:path>
              </a:pathLst>
            </a:custGeom>
            <a:ln w="29811" cap="flat">
              <a:solidFill>
                <a:srgbClr val="0058AB">
                  <a:alpha val="100000"/>
                </a:srgbClr>
              </a:solidFill>
              <a:prstDash val="solid"/>
              <a:round/>
            </a:ln>
          </p:spPr>
          <p:txBody>
            <a:bodyPr/>
            <a:lstStyle/>
            <a:p/>
          </p:txBody>
        </p:sp>
        <p:sp>
          <p:nvSpPr>
            <p:cNvPr id="102" name="pt102"/>
            <p:cNvSpPr/>
            <p:nvPr/>
          </p:nvSpPr>
          <p:spPr>
            <a:xfrm>
              <a:off x="5425630"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5738039"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6050449"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6362859" y="4679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6675269"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6987679"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7300089"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7612499"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7924909" y="45975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8237319"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8549729"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5425630"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5738039"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6050449"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pt116"/>
            <p:cNvSpPr/>
            <p:nvPr/>
          </p:nvSpPr>
          <p:spPr>
            <a:xfrm>
              <a:off x="6362859"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6675269"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pt118"/>
            <p:cNvSpPr/>
            <p:nvPr/>
          </p:nvSpPr>
          <p:spPr>
            <a:xfrm>
              <a:off x="698767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730008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7612499"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792490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8237319"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8549729"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tx124"/>
            <p:cNvSpPr/>
            <p:nvPr/>
          </p:nvSpPr>
          <p:spPr>
            <a:xfrm>
              <a:off x="5450456"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25" name="tx125"/>
            <p:cNvSpPr/>
            <p:nvPr/>
          </p:nvSpPr>
          <p:spPr>
            <a:xfrm>
              <a:off x="5762865"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126" name="tx126"/>
            <p:cNvSpPr/>
            <p:nvPr/>
          </p:nvSpPr>
          <p:spPr>
            <a:xfrm>
              <a:off x="6075275"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127" name="tx127"/>
            <p:cNvSpPr/>
            <p:nvPr/>
          </p:nvSpPr>
          <p:spPr>
            <a:xfrm>
              <a:off x="638768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28" name="tx128"/>
            <p:cNvSpPr/>
            <p:nvPr/>
          </p:nvSpPr>
          <p:spPr>
            <a:xfrm>
              <a:off x="670009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29" name="tx129"/>
            <p:cNvSpPr/>
            <p:nvPr/>
          </p:nvSpPr>
          <p:spPr>
            <a:xfrm>
              <a:off x="701250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130" name="tx130"/>
            <p:cNvSpPr/>
            <p:nvPr/>
          </p:nvSpPr>
          <p:spPr>
            <a:xfrm>
              <a:off x="732491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131" name="tx131"/>
            <p:cNvSpPr/>
            <p:nvPr/>
          </p:nvSpPr>
          <p:spPr>
            <a:xfrm>
              <a:off x="7637325"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132" name="tx132"/>
            <p:cNvSpPr/>
            <p:nvPr/>
          </p:nvSpPr>
          <p:spPr>
            <a:xfrm>
              <a:off x="794973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33" name="tx133"/>
            <p:cNvSpPr/>
            <p:nvPr/>
          </p:nvSpPr>
          <p:spPr>
            <a:xfrm>
              <a:off x="8262145"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134" name="tx134"/>
            <p:cNvSpPr/>
            <p:nvPr/>
          </p:nvSpPr>
          <p:spPr>
            <a:xfrm>
              <a:off x="8574555"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135" name="tx135"/>
            <p:cNvSpPr/>
            <p:nvPr/>
          </p:nvSpPr>
          <p:spPr>
            <a:xfrm>
              <a:off x="5450456"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136" name="tx136"/>
            <p:cNvSpPr/>
            <p:nvPr/>
          </p:nvSpPr>
          <p:spPr>
            <a:xfrm>
              <a:off x="5762865"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137" name="tx137"/>
            <p:cNvSpPr/>
            <p:nvPr/>
          </p:nvSpPr>
          <p:spPr>
            <a:xfrm>
              <a:off x="6075275"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138" name="tx138"/>
            <p:cNvSpPr/>
            <p:nvPr/>
          </p:nvSpPr>
          <p:spPr>
            <a:xfrm>
              <a:off x="6387685" y="45333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139" name="tx139"/>
            <p:cNvSpPr/>
            <p:nvPr/>
          </p:nvSpPr>
          <p:spPr>
            <a:xfrm>
              <a:off x="6700095"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140" name="tx140"/>
            <p:cNvSpPr/>
            <p:nvPr/>
          </p:nvSpPr>
          <p:spPr>
            <a:xfrm>
              <a:off x="7012505"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141" name="tx141"/>
            <p:cNvSpPr/>
            <p:nvPr/>
          </p:nvSpPr>
          <p:spPr>
            <a:xfrm>
              <a:off x="7324915"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142" name="tx142"/>
            <p:cNvSpPr/>
            <p:nvPr/>
          </p:nvSpPr>
          <p:spPr>
            <a:xfrm>
              <a:off x="7637325"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143" name="tx143"/>
            <p:cNvSpPr/>
            <p:nvPr/>
          </p:nvSpPr>
          <p:spPr>
            <a:xfrm>
              <a:off x="7949735" y="445132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144" name="tx144"/>
            <p:cNvSpPr/>
            <p:nvPr/>
          </p:nvSpPr>
          <p:spPr>
            <a:xfrm>
              <a:off x="8262145"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145" name="tx145"/>
            <p:cNvSpPr/>
            <p:nvPr/>
          </p:nvSpPr>
          <p:spPr>
            <a:xfrm>
              <a:off x="8574555"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146" name="pl14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7" name="rc14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48" name="tx14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9" name="tx14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0" name="tx150"/>
            <p:cNvSpPr/>
            <p:nvPr/>
          </p:nvSpPr>
          <p:spPr>
            <a:xfrm rot="-5400000">
              <a:off x="11290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14414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2" name="tx152"/>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3" name="tx153"/>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4" name="tx154"/>
            <p:cNvSpPr/>
            <p:nvPr/>
          </p:nvSpPr>
          <p:spPr>
            <a:xfrm rot="-5400000">
              <a:off x="2378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3003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362830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3940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42531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53224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2" name="tx162"/>
            <p:cNvSpPr/>
            <p:nvPr/>
          </p:nvSpPr>
          <p:spPr>
            <a:xfrm rot="-5400000">
              <a:off x="5634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3" name="tx163"/>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4" name="tx164"/>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5" name="tx165"/>
            <p:cNvSpPr/>
            <p:nvPr/>
          </p:nvSpPr>
          <p:spPr>
            <a:xfrm rot="-5400000">
              <a:off x="65720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6" name="tx166"/>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7" name="tx167"/>
            <p:cNvSpPr/>
            <p:nvPr/>
          </p:nvSpPr>
          <p:spPr>
            <a:xfrm rot="-5400000">
              <a:off x="719691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8" name="tx168"/>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9" name="tx169"/>
            <p:cNvSpPr/>
            <p:nvPr/>
          </p:nvSpPr>
          <p:spPr>
            <a:xfrm rot="-5400000">
              <a:off x="782170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0" name="tx170"/>
            <p:cNvSpPr/>
            <p:nvPr/>
          </p:nvSpPr>
          <p:spPr>
            <a:xfrm rot="-5400000">
              <a:off x="81341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1" name="tx171"/>
            <p:cNvSpPr/>
            <p:nvPr/>
          </p:nvSpPr>
          <p:spPr>
            <a:xfrm rot="-5400000">
              <a:off x="84465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2" name="tx17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3" name="tx17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4" name="tx17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5" name="tx17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6" name="tx17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7" name="tx17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8" name="tx17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9" name="pl17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0" name="pl18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1" name="tx18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2" name="tx18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3" name="tx183"/>
            <p:cNvSpPr/>
            <p:nvPr/>
          </p:nvSpPr>
          <p:spPr>
            <a:xfrm>
              <a:off x="757200" y="1330710"/>
              <a:ext cx="551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Bahamas, 2015-2025</a:t>
              </a:r>
            </a:p>
          </p:txBody>
        </p:sp>
        <p:sp>
          <p:nvSpPr>
            <p:cNvPr id="184" name="tx18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Bahamas was 2015.
In 2025, first dose (HPV1) programme coverage among girls was 33%. In 2025, last dose (HPVc) programme coverage among girls was 7%.</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7% and coverage among boys increased to 12%.</a:t>
            </a:r>
          </a:p>
        </p:txBody>
      </p:sp>
      <p:grpSp xmlns:pic="http://schemas.openxmlformats.org/drawingml/2006/picture">
        <p:nvGrpSpPr>
          <p:cNvPr id="188" name=""/>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481501"/>
            </a:xfrm>
            <a:custGeom>
              <a:avLst/>
              <a:pathLst>
                <a:path w="6481656" h="481501">
                  <a:moveTo>
                    <a:pt x="0" y="0"/>
                  </a:moveTo>
                  <a:lnTo>
                    <a:pt x="259266" y="0"/>
                  </a:lnTo>
                  <a:lnTo>
                    <a:pt x="518532" y="150469"/>
                  </a:lnTo>
                  <a:lnTo>
                    <a:pt x="777798" y="210657"/>
                  </a:lnTo>
                  <a:lnTo>
                    <a:pt x="1037065" y="180563"/>
                  </a:lnTo>
                  <a:lnTo>
                    <a:pt x="1296331" y="180563"/>
                  </a:lnTo>
                  <a:lnTo>
                    <a:pt x="1555597" y="120375"/>
                  </a:lnTo>
                  <a:lnTo>
                    <a:pt x="1814863" y="120375"/>
                  </a:lnTo>
                  <a:lnTo>
                    <a:pt x="2074130" y="180563"/>
                  </a:lnTo>
                  <a:lnTo>
                    <a:pt x="2333396" y="90281"/>
                  </a:lnTo>
                  <a:lnTo>
                    <a:pt x="2592662" y="0"/>
                  </a:lnTo>
                  <a:lnTo>
                    <a:pt x="2851928" y="30093"/>
                  </a:lnTo>
                  <a:lnTo>
                    <a:pt x="3111195" y="30093"/>
                  </a:lnTo>
                  <a:lnTo>
                    <a:pt x="3370461" y="60187"/>
                  </a:lnTo>
                  <a:lnTo>
                    <a:pt x="3629727" y="90281"/>
                  </a:lnTo>
                  <a:lnTo>
                    <a:pt x="3888994" y="120375"/>
                  </a:lnTo>
                  <a:lnTo>
                    <a:pt x="4148260" y="150469"/>
                  </a:lnTo>
                  <a:lnTo>
                    <a:pt x="4407526" y="150469"/>
                  </a:lnTo>
                  <a:lnTo>
                    <a:pt x="4666792" y="270844"/>
                  </a:lnTo>
                  <a:lnTo>
                    <a:pt x="4926059" y="300938"/>
                  </a:lnTo>
                  <a:lnTo>
                    <a:pt x="5185325" y="481501"/>
                  </a:lnTo>
                  <a:lnTo>
                    <a:pt x="5444591" y="391220"/>
                  </a:lnTo>
                  <a:lnTo>
                    <a:pt x="5703857" y="361126"/>
                  </a:lnTo>
                  <a:lnTo>
                    <a:pt x="5963124" y="361126"/>
                  </a:lnTo>
                  <a:lnTo>
                    <a:pt x="6222390" y="270844"/>
                  </a:lnTo>
                  <a:lnTo>
                    <a:pt x="6481656" y="421314"/>
                  </a:lnTo>
                </a:path>
              </a:pathLst>
            </a:custGeom>
            <a:ln w="27101" cap="flat">
              <a:solidFill>
                <a:srgbClr val="F8766D">
                  <a:alpha val="100000"/>
                </a:srgbClr>
              </a:solidFill>
              <a:prstDash val="solid"/>
              <a:round/>
            </a:ln>
          </p:spPr>
          <p:txBody>
            <a:bodyPr/>
            <a:lstStyle/>
            <a:p/>
          </p:txBody>
        </p:sp>
        <p:sp>
          <p:nvSpPr>
            <p:cNvPr id="28" name="pl28"/>
            <p:cNvSpPr/>
            <p:nvPr/>
          </p:nvSpPr>
          <p:spPr>
            <a:xfrm>
              <a:off x="2476084" y="2255946"/>
              <a:ext cx="5444591" cy="1263942"/>
            </a:xfrm>
            <a:custGeom>
              <a:avLst/>
              <a:pathLst>
                <a:path w="5444591" h="1263942">
                  <a:moveTo>
                    <a:pt x="0" y="0"/>
                  </a:moveTo>
                  <a:lnTo>
                    <a:pt x="259266" y="210657"/>
                  </a:lnTo>
                  <a:lnTo>
                    <a:pt x="518532" y="210657"/>
                  </a:lnTo>
                  <a:lnTo>
                    <a:pt x="777798" y="331032"/>
                  </a:lnTo>
                  <a:lnTo>
                    <a:pt x="1037065" y="451408"/>
                  </a:lnTo>
                  <a:lnTo>
                    <a:pt x="1296331" y="571783"/>
                  </a:lnTo>
                  <a:lnTo>
                    <a:pt x="1555597" y="511595"/>
                  </a:lnTo>
                  <a:lnTo>
                    <a:pt x="1814863" y="481501"/>
                  </a:lnTo>
                  <a:lnTo>
                    <a:pt x="2074130" y="662065"/>
                  </a:lnTo>
                  <a:lnTo>
                    <a:pt x="2333396" y="782440"/>
                  </a:lnTo>
                  <a:lnTo>
                    <a:pt x="2592662" y="692158"/>
                  </a:lnTo>
                  <a:lnTo>
                    <a:pt x="2851928" y="571783"/>
                  </a:lnTo>
                  <a:lnTo>
                    <a:pt x="3111195" y="631971"/>
                  </a:lnTo>
                  <a:lnTo>
                    <a:pt x="3370461" y="571783"/>
                  </a:lnTo>
                  <a:lnTo>
                    <a:pt x="3629727" y="782440"/>
                  </a:lnTo>
                  <a:lnTo>
                    <a:pt x="3888994" y="361126"/>
                  </a:lnTo>
                  <a:lnTo>
                    <a:pt x="4148260" y="361126"/>
                  </a:lnTo>
                  <a:lnTo>
                    <a:pt x="4407526" y="451408"/>
                  </a:lnTo>
                  <a:lnTo>
                    <a:pt x="4666792" y="902816"/>
                  </a:lnTo>
                  <a:lnTo>
                    <a:pt x="4926059" y="1263942"/>
                  </a:lnTo>
                  <a:lnTo>
                    <a:pt x="5185325" y="1053285"/>
                  </a:lnTo>
                  <a:lnTo>
                    <a:pt x="5444591" y="902816"/>
                  </a:lnTo>
                </a:path>
              </a:pathLst>
            </a:custGeom>
            <a:ln w="27101" cap="flat">
              <a:solidFill>
                <a:srgbClr val="7CAE00">
                  <a:alpha val="100000"/>
                </a:srgbClr>
              </a:solidFill>
              <a:prstDash val="solid"/>
              <a:round/>
            </a:ln>
          </p:spPr>
          <p:txBody>
            <a:bodyPr/>
            <a:lstStyle/>
            <a:p/>
          </p:txBody>
        </p:sp>
        <p:sp>
          <p:nvSpPr>
            <p:cNvPr id="29" name="pl29"/>
            <p:cNvSpPr/>
            <p:nvPr/>
          </p:nvSpPr>
          <p:spPr>
            <a:xfrm>
              <a:off x="3772415" y="2195759"/>
              <a:ext cx="4148260" cy="2889011"/>
            </a:xfrm>
            <a:custGeom>
              <a:avLst/>
              <a:pathLst>
                <a:path w="4148260" h="2889011">
                  <a:moveTo>
                    <a:pt x="0" y="2828823"/>
                  </a:moveTo>
                  <a:lnTo>
                    <a:pt x="259266" y="2889011"/>
                  </a:lnTo>
                  <a:lnTo>
                    <a:pt x="518532" y="2889011"/>
                  </a:lnTo>
                  <a:lnTo>
                    <a:pt x="777798" y="1805632"/>
                  </a:lnTo>
                  <a:lnTo>
                    <a:pt x="1037065" y="0"/>
                  </a:lnTo>
                  <a:lnTo>
                    <a:pt x="1296331" y="30093"/>
                  </a:lnTo>
                  <a:lnTo>
                    <a:pt x="1555597" y="60187"/>
                  </a:lnTo>
                  <a:lnTo>
                    <a:pt x="1814863" y="90281"/>
                  </a:lnTo>
                  <a:lnTo>
                    <a:pt x="2074130" y="120375"/>
                  </a:lnTo>
                  <a:lnTo>
                    <a:pt x="2333396" y="210657"/>
                  </a:lnTo>
                  <a:lnTo>
                    <a:pt x="2592662" y="240750"/>
                  </a:lnTo>
                  <a:lnTo>
                    <a:pt x="2851928" y="421314"/>
                  </a:lnTo>
                  <a:lnTo>
                    <a:pt x="3111195" y="511595"/>
                  </a:lnTo>
                  <a:lnTo>
                    <a:pt x="3370461" y="541689"/>
                  </a:lnTo>
                  <a:lnTo>
                    <a:pt x="3629727" y="481501"/>
                  </a:lnTo>
                  <a:lnTo>
                    <a:pt x="3888994" y="210657"/>
                  </a:lnTo>
                  <a:lnTo>
                    <a:pt x="4148260" y="361126"/>
                  </a:lnTo>
                </a:path>
              </a:pathLst>
            </a:custGeom>
            <a:ln w="27101" cap="flat">
              <a:solidFill>
                <a:srgbClr val="00BFC4">
                  <a:alpha val="100000"/>
                </a:srgbClr>
              </a:solidFill>
              <a:prstDash val="solid"/>
              <a:round/>
            </a:ln>
          </p:spPr>
          <p:txBody>
            <a:bodyPr/>
            <a:lstStyle/>
            <a:p/>
          </p:txBody>
        </p:sp>
        <p:sp>
          <p:nvSpPr>
            <p:cNvPr id="30" name="pl30"/>
            <p:cNvSpPr/>
            <p:nvPr/>
          </p:nvSpPr>
          <p:spPr>
            <a:xfrm>
              <a:off x="5328013" y="4783831"/>
              <a:ext cx="2592662" cy="300938"/>
            </a:xfrm>
            <a:custGeom>
              <a:avLst/>
              <a:pathLst>
                <a:path w="2592662" h="300938">
                  <a:moveTo>
                    <a:pt x="0" y="300938"/>
                  </a:moveTo>
                  <a:lnTo>
                    <a:pt x="259266" y="0"/>
                  </a:lnTo>
                  <a:lnTo>
                    <a:pt x="518532" y="30093"/>
                  </a:lnTo>
                  <a:lnTo>
                    <a:pt x="777798" y="150469"/>
                  </a:lnTo>
                  <a:lnTo>
                    <a:pt x="1037065" y="180563"/>
                  </a:lnTo>
                  <a:lnTo>
                    <a:pt x="1296331" y="270844"/>
                  </a:lnTo>
                  <a:lnTo>
                    <a:pt x="1555597" y="270844"/>
                  </a:lnTo>
                  <a:lnTo>
                    <a:pt x="1814863" y="240750"/>
                  </a:lnTo>
                  <a:lnTo>
                    <a:pt x="2074130" y="90281"/>
                  </a:lnTo>
                  <a:lnTo>
                    <a:pt x="2333396" y="90281"/>
                  </a:lnTo>
                  <a:lnTo>
                    <a:pt x="2592662" y="12037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1850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12038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185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86583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437707"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498620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289636" y="50463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921" y="2562125"/>
              <a:ext cx="245020" cy="90129"/>
            </a:xfrm>
            <a:custGeom>
              <a:avLst/>
              <a:pathLst>
                <a:path w="245020" h="90129">
                  <a:moveTo>
                    <a:pt x="245020" y="90129"/>
                  </a:moveTo>
                  <a:lnTo>
                    <a:pt x="0" y="0"/>
                  </a:lnTo>
                </a:path>
              </a:pathLst>
            </a:custGeom>
          </p:spPr>
          <p:txBody>
            <a:bodyPr/>
            <a:lstStyle/>
            <a:p/>
          </p:txBody>
        </p:sp>
        <p:sp>
          <p:nvSpPr>
            <p:cNvPr id="41" name="pl41"/>
            <p:cNvSpPr/>
            <p:nvPr/>
          </p:nvSpPr>
          <p:spPr>
            <a:xfrm>
              <a:off x="7933575" y="2440881"/>
              <a:ext cx="246366" cy="110232"/>
            </a:xfrm>
            <a:custGeom>
              <a:avLst/>
              <a:pathLst>
                <a:path w="246366" h="110232">
                  <a:moveTo>
                    <a:pt x="246366" y="0"/>
                  </a:moveTo>
                  <a:lnTo>
                    <a:pt x="0" y="110232"/>
                  </a:lnTo>
                </a:path>
              </a:pathLst>
            </a:custGeom>
          </p:spPr>
          <p:txBody>
            <a:bodyPr/>
            <a:lstStyle/>
            <a:p/>
          </p:txBody>
        </p:sp>
        <p:sp>
          <p:nvSpPr>
            <p:cNvPr id="42" name="pl42"/>
            <p:cNvSpPr/>
            <p:nvPr/>
          </p:nvSpPr>
          <p:spPr>
            <a:xfrm>
              <a:off x="7940023" y="3158763"/>
              <a:ext cx="239918" cy="4"/>
            </a:xfrm>
            <a:custGeom>
              <a:avLst/>
              <a:pathLst>
                <a:path w="239918" h="4">
                  <a:moveTo>
                    <a:pt x="239918" y="4"/>
                  </a:moveTo>
                  <a:lnTo>
                    <a:pt x="0" y="0"/>
                  </a:lnTo>
                </a:path>
              </a:pathLst>
            </a:custGeom>
          </p:spPr>
          <p:txBody>
            <a:bodyPr/>
            <a:lstStyle/>
            <a:p/>
          </p:txBody>
        </p:sp>
        <p:sp>
          <p:nvSpPr>
            <p:cNvPr id="43" name="pl43"/>
            <p:cNvSpPr/>
            <p:nvPr/>
          </p:nvSpPr>
          <p:spPr>
            <a:xfrm>
              <a:off x="7940023" y="4904207"/>
              <a:ext cx="239918" cy="1"/>
            </a:xfrm>
            <a:custGeom>
              <a:avLst/>
              <a:pathLst>
                <a:path w="239918" h="1">
                  <a:moveTo>
                    <a:pt x="239918" y="1"/>
                  </a:moveTo>
                  <a:lnTo>
                    <a:pt x="0" y="0"/>
                  </a:lnTo>
                </a:path>
              </a:pathLst>
            </a:custGeom>
          </p:spPr>
          <p:txBody>
            <a:bodyPr/>
            <a:lstStyle/>
            <a:p/>
          </p:txBody>
        </p:sp>
        <p:sp>
          <p:nvSpPr>
            <p:cNvPr id="44" name="pg44"/>
            <p:cNvSpPr/>
            <p:nvPr/>
          </p:nvSpPr>
          <p:spPr>
            <a:xfrm>
              <a:off x="8111362" y="25911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6319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6" name="pg46"/>
            <p:cNvSpPr/>
            <p:nvPr/>
          </p:nvSpPr>
          <p:spPr>
            <a:xfrm>
              <a:off x="8111362" y="231852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5936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85%</a:t>
              </a:r>
            </a:p>
          </p:txBody>
        </p:sp>
        <p:sp>
          <p:nvSpPr>
            <p:cNvPr id="48" name="pg48"/>
            <p:cNvSpPr/>
            <p:nvPr/>
          </p:nvSpPr>
          <p:spPr>
            <a:xfrm>
              <a:off x="8111362" y="306778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10862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65%</a:t>
              </a:r>
            </a:p>
          </p:txBody>
        </p:sp>
        <p:sp>
          <p:nvSpPr>
            <p:cNvPr id="50" name="pg50"/>
            <p:cNvSpPr/>
            <p:nvPr/>
          </p:nvSpPr>
          <p:spPr>
            <a:xfrm>
              <a:off x="8111362" y="4813223"/>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854064"/>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a:t>
              </a:r>
            </a:p>
          </p:txBody>
        </p:sp>
        <p:sp>
          <p:nvSpPr>
            <p:cNvPr id="52" name="pg52"/>
            <p:cNvSpPr/>
            <p:nvPr/>
          </p:nvSpPr>
          <p:spPr>
            <a:xfrm>
              <a:off x="1142635" y="211703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355" y="21608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2540929" y="20929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586649" y="21367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95</a:t>
              </a:r>
            </a:p>
          </p:txBody>
        </p:sp>
        <p:sp>
          <p:nvSpPr>
            <p:cNvPr id="56" name="pg56"/>
            <p:cNvSpPr/>
            <p:nvPr/>
          </p:nvSpPr>
          <p:spPr>
            <a:xfrm>
              <a:off x="3544472" y="4991597"/>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590192" y="5035340"/>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a:t>
              </a:r>
            </a:p>
          </p:txBody>
        </p:sp>
        <p:sp>
          <p:nvSpPr>
            <p:cNvPr id="58" name="pg58"/>
            <p:cNvSpPr/>
            <p:nvPr/>
          </p:nvSpPr>
          <p:spPr>
            <a:xfrm>
              <a:off x="5101538" y="5036793"/>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147258" y="5082143"/>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37585" y="1705910"/>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Bahamas has all 4 of the  SDG vaccines.
In 2025, Bahamas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2024 to 99% in 2025.
• DTP3 coverage declined 5 percentage points from 90% in 2024 to 85% in 2025.
• There were there were approximately the same number of zero-dose children in 2025. This leaves &lt;100 children without vaccination, vulnerable to vaccine-preventable diseases and a further &lt;1,000 with incomplete protection.
• Bahamas accounted for &lt;0.1% of zero-dose children in Latin America and the Caribbean (LACR) and &lt;0.1% of zero-dose children globally.
• MCV1 coverage increased 5 percentage points from 86% in 2024 to 91% in 2025. There were &lt;500 children who missed out on the first measles vaccination.
• MCV2 coverage increased 5 percentage points from 60% in 2024 to 65% in 2025.
• Last dose coverage of HPV vaccination (HPVc) among girls decreased from 8% to 7%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Bahamas,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Bahamas.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 name="rc56"/>
            <p:cNvSpPr/>
            <p:nvPr/>
          </p:nvSpPr>
          <p:spPr>
            <a:xfrm>
              <a:off x="1255130" y="2865085"/>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7" name="rc57"/>
            <p:cNvSpPr/>
            <p:nvPr/>
          </p:nvSpPr>
          <p:spPr>
            <a:xfrm>
              <a:off x="1566655"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1878180"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 name="rc59"/>
            <p:cNvSpPr/>
            <p:nvPr/>
          </p:nvSpPr>
          <p:spPr>
            <a:xfrm>
              <a:off x="2189705"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2501230"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2812756"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3124281"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435806"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4" name="rc64"/>
            <p:cNvSpPr/>
            <p:nvPr/>
          </p:nvSpPr>
          <p:spPr>
            <a:xfrm>
              <a:off x="37473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4058856"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37038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681906"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993431"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30495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616482"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928007"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623953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551057"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862582"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7174107" y="2865085"/>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6" name="rc76"/>
            <p:cNvSpPr/>
            <p:nvPr/>
          </p:nvSpPr>
          <p:spPr>
            <a:xfrm>
              <a:off x="7485632" y="2865085"/>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7" name="rc77"/>
            <p:cNvSpPr/>
            <p:nvPr/>
          </p:nvSpPr>
          <p:spPr>
            <a:xfrm>
              <a:off x="7797157"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8108683"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9" name="rc79"/>
            <p:cNvSpPr/>
            <p:nvPr/>
          </p:nvSpPr>
          <p:spPr>
            <a:xfrm>
              <a:off x="8420208"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731733" y="2865085"/>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943605"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1255130"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56665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1878180"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2189705"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501230"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281275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12428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435806"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747331"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05885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370381"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68190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993431"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304957"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6164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92800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623953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9" name="rc99"/>
            <p:cNvSpPr/>
            <p:nvPr/>
          </p:nvSpPr>
          <p:spPr>
            <a:xfrm>
              <a:off x="6551057"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6862582" y="2561267"/>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7174107"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2" name="rc102"/>
            <p:cNvSpPr/>
            <p:nvPr/>
          </p:nvSpPr>
          <p:spPr>
            <a:xfrm>
              <a:off x="7485632" y="256126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7797157" y="256126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8108683" y="256126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5" name="rc105"/>
            <p:cNvSpPr/>
            <p:nvPr/>
          </p:nvSpPr>
          <p:spPr>
            <a:xfrm>
              <a:off x="8420208"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731733" y="256126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5616482" y="3776538"/>
              <a:ext cx="311525"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08" name="rc108"/>
            <p:cNvSpPr/>
            <p:nvPr/>
          </p:nvSpPr>
          <p:spPr>
            <a:xfrm>
              <a:off x="5928007"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6239532"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6551057"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6862582" y="3776538"/>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2" name="rc112"/>
            <p:cNvSpPr/>
            <p:nvPr/>
          </p:nvSpPr>
          <p:spPr>
            <a:xfrm>
              <a:off x="717410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7485632" y="3776538"/>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4" name="rc114"/>
            <p:cNvSpPr/>
            <p:nvPr/>
          </p:nvSpPr>
          <p:spPr>
            <a:xfrm>
              <a:off x="779715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810868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8420208"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873173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7485632" y="4080356"/>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9" name="rc119"/>
            <p:cNvSpPr/>
            <p:nvPr/>
          </p:nvSpPr>
          <p:spPr>
            <a:xfrm>
              <a:off x="7797157"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8108683"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8420208"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8731733" y="4080356"/>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943605"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125513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1566655"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1878180"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2189705"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8" name="rc128"/>
            <p:cNvSpPr/>
            <p:nvPr/>
          </p:nvSpPr>
          <p:spPr>
            <a:xfrm>
              <a:off x="2501230" y="4384174"/>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9" name="rc129"/>
            <p:cNvSpPr/>
            <p:nvPr/>
          </p:nvSpPr>
          <p:spPr>
            <a:xfrm>
              <a:off x="2812756" y="4384174"/>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0" name="rc130"/>
            <p:cNvSpPr/>
            <p:nvPr/>
          </p:nvSpPr>
          <p:spPr>
            <a:xfrm>
              <a:off x="31242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3435806"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3747331"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4058856"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4370381"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4681906"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4993431"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5304957"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8" name="rc138"/>
            <p:cNvSpPr/>
            <p:nvPr/>
          </p:nvSpPr>
          <p:spPr>
            <a:xfrm>
              <a:off x="5616482"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9" name="rc139"/>
            <p:cNvSpPr/>
            <p:nvPr/>
          </p:nvSpPr>
          <p:spPr>
            <a:xfrm>
              <a:off x="5928007"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0" name="rc140"/>
            <p:cNvSpPr/>
            <p:nvPr/>
          </p:nvSpPr>
          <p:spPr>
            <a:xfrm>
              <a:off x="6239532"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6551057"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2" name="rc142"/>
            <p:cNvSpPr/>
            <p:nvPr/>
          </p:nvSpPr>
          <p:spPr>
            <a:xfrm>
              <a:off x="6862582" y="4384174"/>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3" name="rc143"/>
            <p:cNvSpPr/>
            <p:nvPr/>
          </p:nvSpPr>
          <p:spPr>
            <a:xfrm>
              <a:off x="7174107"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4" name="rc144"/>
            <p:cNvSpPr/>
            <p:nvPr/>
          </p:nvSpPr>
          <p:spPr>
            <a:xfrm>
              <a:off x="7485632"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5" name="rc145"/>
            <p:cNvSpPr/>
            <p:nvPr/>
          </p:nvSpPr>
          <p:spPr>
            <a:xfrm>
              <a:off x="7797157" y="4384174"/>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8108683" y="4384174"/>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7" name="rc147"/>
            <p:cNvSpPr/>
            <p:nvPr/>
          </p:nvSpPr>
          <p:spPr>
            <a:xfrm>
              <a:off x="8420208" y="4384174"/>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8731733"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9" name="rc149"/>
            <p:cNvSpPr/>
            <p:nvPr/>
          </p:nvSpPr>
          <p:spPr>
            <a:xfrm>
              <a:off x="2189705"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2501230"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2812756"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2" name="rc152"/>
            <p:cNvSpPr/>
            <p:nvPr/>
          </p:nvSpPr>
          <p:spPr>
            <a:xfrm>
              <a:off x="3124281" y="499180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3435806" y="499180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4" name="rc154"/>
            <p:cNvSpPr/>
            <p:nvPr/>
          </p:nvSpPr>
          <p:spPr>
            <a:xfrm>
              <a:off x="3747331" y="499180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5" name="rc155"/>
            <p:cNvSpPr/>
            <p:nvPr/>
          </p:nvSpPr>
          <p:spPr>
            <a:xfrm>
              <a:off x="4058856" y="499180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6" name="rc156"/>
            <p:cNvSpPr/>
            <p:nvPr/>
          </p:nvSpPr>
          <p:spPr>
            <a:xfrm>
              <a:off x="4370381" y="499180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7" name="rc157"/>
            <p:cNvSpPr/>
            <p:nvPr/>
          </p:nvSpPr>
          <p:spPr>
            <a:xfrm>
              <a:off x="4681906" y="4991809"/>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8" name="rc158"/>
            <p:cNvSpPr/>
            <p:nvPr/>
          </p:nvSpPr>
          <p:spPr>
            <a:xfrm>
              <a:off x="4993431" y="4991809"/>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9" name="rc159"/>
            <p:cNvSpPr/>
            <p:nvPr/>
          </p:nvSpPr>
          <p:spPr>
            <a:xfrm>
              <a:off x="5304957" y="4991809"/>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0" name="rc160"/>
            <p:cNvSpPr/>
            <p:nvPr/>
          </p:nvSpPr>
          <p:spPr>
            <a:xfrm>
              <a:off x="5616482" y="499180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1" name="rc161"/>
            <p:cNvSpPr/>
            <p:nvPr/>
          </p:nvSpPr>
          <p:spPr>
            <a:xfrm>
              <a:off x="5928007" y="499180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2" name="rc162"/>
            <p:cNvSpPr/>
            <p:nvPr/>
          </p:nvSpPr>
          <p:spPr>
            <a:xfrm>
              <a:off x="6239532" y="499180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3" name="rc163"/>
            <p:cNvSpPr/>
            <p:nvPr/>
          </p:nvSpPr>
          <p:spPr>
            <a:xfrm>
              <a:off x="6551057" y="4991809"/>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4" name="rc164"/>
            <p:cNvSpPr/>
            <p:nvPr/>
          </p:nvSpPr>
          <p:spPr>
            <a:xfrm>
              <a:off x="6862582"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5" name="rc165"/>
            <p:cNvSpPr/>
            <p:nvPr/>
          </p:nvSpPr>
          <p:spPr>
            <a:xfrm>
              <a:off x="7174107"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7485632" y="499180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7" name="rc167"/>
            <p:cNvSpPr/>
            <p:nvPr/>
          </p:nvSpPr>
          <p:spPr>
            <a:xfrm>
              <a:off x="7797157" y="4991809"/>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8" name="rc168"/>
            <p:cNvSpPr/>
            <p:nvPr/>
          </p:nvSpPr>
          <p:spPr>
            <a:xfrm>
              <a:off x="8108683" y="4991809"/>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9" name="rc169"/>
            <p:cNvSpPr/>
            <p:nvPr/>
          </p:nvSpPr>
          <p:spPr>
            <a:xfrm>
              <a:off x="8420208" y="4991809"/>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0" name="rc170"/>
            <p:cNvSpPr/>
            <p:nvPr/>
          </p:nvSpPr>
          <p:spPr>
            <a:xfrm>
              <a:off x="8731733" y="4991809"/>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1" name="rc171"/>
            <p:cNvSpPr/>
            <p:nvPr/>
          </p:nvSpPr>
          <p:spPr>
            <a:xfrm>
              <a:off x="3747331" y="3168903"/>
              <a:ext cx="311525" cy="303817"/>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72" name="rc172"/>
            <p:cNvSpPr/>
            <p:nvPr/>
          </p:nvSpPr>
          <p:spPr>
            <a:xfrm>
              <a:off x="4058856" y="3168903"/>
              <a:ext cx="311525" cy="30381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73" name="rc173"/>
            <p:cNvSpPr/>
            <p:nvPr/>
          </p:nvSpPr>
          <p:spPr>
            <a:xfrm>
              <a:off x="4370381" y="3168903"/>
              <a:ext cx="311525" cy="30381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74" name="rc174"/>
            <p:cNvSpPr/>
            <p:nvPr/>
          </p:nvSpPr>
          <p:spPr>
            <a:xfrm>
              <a:off x="4681906" y="3168903"/>
              <a:ext cx="311525"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5" name="rc175"/>
            <p:cNvSpPr/>
            <p:nvPr/>
          </p:nvSpPr>
          <p:spPr>
            <a:xfrm>
              <a:off x="4993431"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530495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5616482"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5928007"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9" name="rc179"/>
            <p:cNvSpPr/>
            <p:nvPr/>
          </p:nvSpPr>
          <p:spPr>
            <a:xfrm>
              <a:off x="623953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6551057"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6862582"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7174107" y="3168903"/>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3" name="rc183"/>
            <p:cNvSpPr/>
            <p:nvPr/>
          </p:nvSpPr>
          <p:spPr>
            <a:xfrm>
              <a:off x="7485632"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4" name="rc184"/>
            <p:cNvSpPr/>
            <p:nvPr/>
          </p:nvSpPr>
          <p:spPr>
            <a:xfrm>
              <a:off x="7797157" y="3168903"/>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5" name="rc185"/>
            <p:cNvSpPr/>
            <p:nvPr/>
          </p:nvSpPr>
          <p:spPr>
            <a:xfrm>
              <a:off x="8108683" y="3168903"/>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8420208"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8731733" y="3168903"/>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8" name="rc188"/>
            <p:cNvSpPr/>
            <p:nvPr/>
          </p:nvSpPr>
          <p:spPr>
            <a:xfrm>
              <a:off x="943605"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125513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0" name="rc190"/>
            <p:cNvSpPr/>
            <p:nvPr/>
          </p:nvSpPr>
          <p:spPr>
            <a:xfrm>
              <a:off x="1566655"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1878180"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2" name="rc192"/>
            <p:cNvSpPr/>
            <p:nvPr/>
          </p:nvSpPr>
          <p:spPr>
            <a:xfrm>
              <a:off x="2189705"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3" name="rc193"/>
            <p:cNvSpPr/>
            <p:nvPr/>
          </p:nvSpPr>
          <p:spPr>
            <a:xfrm>
              <a:off x="2501230" y="468799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4" name="rc194"/>
            <p:cNvSpPr/>
            <p:nvPr/>
          </p:nvSpPr>
          <p:spPr>
            <a:xfrm>
              <a:off x="2812756" y="468799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31242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3435806"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3747331"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4058856"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4370381"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4681906"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1" name="rc201"/>
            <p:cNvSpPr/>
            <p:nvPr/>
          </p:nvSpPr>
          <p:spPr>
            <a:xfrm>
              <a:off x="4993431"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5304957"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5616482"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5928007"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6239532"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6" name="rc206"/>
            <p:cNvSpPr/>
            <p:nvPr/>
          </p:nvSpPr>
          <p:spPr>
            <a:xfrm>
              <a:off x="6551057"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7" name="rc207"/>
            <p:cNvSpPr/>
            <p:nvPr/>
          </p:nvSpPr>
          <p:spPr>
            <a:xfrm>
              <a:off x="6862582" y="468799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8" name="rc208"/>
            <p:cNvSpPr/>
            <p:nvPr/>
          </p:nvSpPr>
          <p:spPr>
            <a:xfrm>
              <a:off x="7174107"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7485632"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0" name="rc210"/>
            <p:cNvSpPr/>
            <p:nvPr/>
          </p:nvSpPr>
          <p:spPr>
            <a:xfrm>
              <a:off x="7797157" y="4687992"/>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1" name="rc211"/>
            <p:cNvSpPr/>
            <p:nvPr/>
          </p:nvSpPr>
          <p:spPr>
            <a:xfrm>
              <a:off x="8108683" y="468799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2" name="rc212"/>
            <p:cNvSpPr/>
            <p:nvPr/>
          </p:nvSpPr>
          <p:spPr>
            <a:xfrm>
              <a:off x="8420208" y="468799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3" name="rc213"/>
            <p:cNvSpPr/>
            <p:nvPr/>
          </p:nvSpPr>
          <p:spPr>
            <a:xfrm>
              <a:off x="8731733"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5928007" y="3472721"/>
              <a:ext cx="311525" cy="30381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15" name="rc215"/>
            <p:cNvSpPr/>
            <p:nvPr/>
          </p:nvSpPr>
          <p:spPr>
            <a:xfrm>
              <a:off x="6239532" y="3472721"/>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6" name="rc216"/>
            <p:cNvSpPr/>
            <p:nvPr/>
          </p:nvSpPr>
          <p:spPr>
            <a:xfrm>
              <a:off x="6551057" y="3472721"/>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7" name="rc217"/>
            <p:cNvSpPr/>
            <p:nvPr/>
          </p:nvSpPr>
          <p:spPr>
            <a:xfrm>
              <a:off x="6862582" y="3472721"/>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8" name="rc218"/>
            <p:cNvSpPr/>
            <p:nvPr/>
          </p:nvSpPr>
          <p:spPr>
            <a:xfrm>
              <a:off x="7174107" y="3472721"/>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9" name="rc219"/>
            <p:cNvSpPr/>
            <p:nvPr/>
          </p:nvSpPr>
          <p:spPr>
            <a:xfrm>
              <a:off x="7485632"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0" name="rc220"/>
            <p:cNvSpPr/>
            <p:nvPr/>
          </p:nvSpPr>
          <p:spPr>
            <a:xfrm>
              <a:off x="7797157" y="3472721"/>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1" name="rc221"/>
            <p:cNvSpPr/>
            <p:nvPr/>
          </p:nvSpPr>
          <p:spPr>
            <a:xfrm>
              <a:off x="8108683" y="3472721"/>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8420208" y="3472721"/>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3" name="rc223"/>
            <p:cNvSpPr/>
            <p:nvPr/>
          </p:nvSpPr>
          <p:spPr>
            <a:xfrm>
              <a:off x="8731733" y="3472721"/>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4" name="rc224"/>
            <p:cNvSpPr/>
            <p:nvPr/>
          </p:nvSpPr>
          <p:spPr>
            <a:xfrm>
              <a:off x="5616482" y="5295627"/>
              <a:ext cx="311525" cy="303817"/>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5" name="rc225"/>
            <p:cNvSpPr/>
            <p:nvPr/>
          </p:nvSpPr>
          <p:spPr>
            <a:xfrm>
              <a:off x="5928007" y="5295627"/>
              <a:ext cx="311525" cy="30381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26" name="rc226"/>
            <p:cNvSpPr/>
            <p:nvPr/>
          </p:nvSpPr>
          <p:spPr>
            <a:xfrm>
              <a:off x="6239532" y="5295627"/>
              <a:ext cx="311525" cy="30381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27" name="rc227"/>
            <p:cNvSpPr/>
            <p:nvPr/>
          </p:nvSpPr>
          <p:spPr>
            <a:xfrm>
              <a:off x="6551057" y="5295627"/>
              <a:ext cx="311525" cy="30381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8" name="rc228"/>
            <p:cNvSpPr/>
            <p:nvPr/>
          </p:nvSpPr>
          <p:spPr>
            <a:xfrm>
              <a:off x="6862582" y="5295627"/>
              <a:ext cx="311525" cy="30381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29" name="rc229"/>
            <p:cNvSpPr/>
            <p:nvPr/>
          </p:nvSpPr>
          <p:spPr>
            <a:xfrm>
              <a:off x="7174107" y="5295627"/>
              <a:ext cx="311525" cy="30381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30" name="rc230"/>
            <p:cNvSpPr/>
            <p:nvPr/>
          </p:nvSpPr>
          <p:spPr>
            <a:xfrm>
              <a:off x="7485632" y="5295627"/>
              <a:ext cx="311525" cy="30381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31" name="rc231"/>
            <p:cNvSpPr/>
            <p:nvPr/>
          </p:nvSpPr>
          <p:spPr>
            <a:xfrm>
              <a:off x="7797157" y="5295627"/>
              <a:ext cx="311525" cy="303817"/>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32" name="rc232"/>
            <p:cNvSpPr/>
            <p:nvPr/>
          </p:nvSpPr>
          <p:spPr>
            <a:xfrm>
              <a:off x="8108683" y="5295627"/>
              <a:ext cx="311525" cy="30381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33" name="rc233"/>
            <p:cNvSpPr/>
            <p:nvPr/>
          </p:nvSpPr>
          <p:spPr>
            <a:xfrm>
              <a:off x="8420208" y="5295627"/>
              <a:ext cx="311525" cy="30381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34" name="rc234"/>
            <p:cNvSpPr/>
            <p:nvPr/>
          </p:nvSpPr>
          <p:spPr>
            <a:xfrm>
              <a:off x="8731733" y="5295627"/>
              <a:ext cx="311525" cy="30381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5" name="tx235"/>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0" name="tx250"/>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4" name="tx254"/>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5" name="tx255"/>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7" name="tx257"/>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5" name="tx265"/>
            <p:cNvSpPr/>
            <p:nvPr/>
          </p:nvSpPr>
          <p:spPr>
            <a:xfrm>
              <a:off x="228517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259670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7" name="tx267"/>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9" name="tx269"/>
            <p:cNvSpPr/>
            <p:nvPr/>
          </p:nvSpPr>
          <p:spPr>
            <a:xfrm>
              <a:off x="353127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6" name="tx276"/>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8" name="tx278"/>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1" name="tx281"/>
            <p:cNvSpPr/>
            <p:nvPr/>
          </p:nvSpPr>
          <p:spPr>
            <a:xfrm>
              <a:off x="7269580"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2" name="tx282"/>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3" name="tx283"/>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4" name="tx284"/>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5" name="tx285"/>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6" name="tx286"/>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7" name="tx287"/>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8" name="tx288"/>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9" name="tx289"/>
            <p:cNvSpPr/>
            <p:nvPr/>
          </p:nvSpPr>
          <p:spPr>
            <a:xfrm>
              <a:off x="2285178"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2596703"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1" name="tx291"/>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3219754"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3" name="tx293"/>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4" name="tx294"/>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5379336"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6625436"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5" name="tx305"/>
            <p:cNvSpPr/>
            <p:nvPr/>
          </p:nvSpPr>
          <p:spPr>
            <a:xfrm>
              <a:off x="72695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6" name="tx306"/>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7" name="tx307"/>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8" name="tx308"/>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9" name="tx309"/>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1" name="tx311"/>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2" name="tx312"/>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197365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228517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259670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288713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0" name="tx330"/>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1" name="tx331"/>
            <p:cNvSpPr/>
            <p:nvPr/>
          </p:nvSpPr>
          <p:spPr>
            <a:xfrm>
              <a:off x="726958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2" name="tx332"/>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3" name="tx333"/>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4" name="tx334"/>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6625436"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8" name="tx348"/>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0" name="tx350"/>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1" name="tx351"/>
            <p:cNvSpPr/>
            <p:nvPr/>
          </p:nvSpPr>
          <p:spPr>
            <a:xfrm>
              <a:off x="8827206"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103907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3" name="tx353"/>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4" name="tx354"/>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6" name="tx356"/>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7" name="tx357"/>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8" name="tx358"/>
            <p:cNvSpPr/>
            <p:nvPr/>
          </p:nvSpPr>
          <p:spPr>
            <a:xfrm>
              <a:off x="2887135"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4" name="tx364"/>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9" name="tx369"/>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0" name="tx370"/>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695805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2" name="tx372"/>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4" name="tx374"/>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5" name="tx375"/>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6" name="tx376"/>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7" name="tx377"/>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25967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0" name="tx380"/>
            <p:cNvSpPr/>
            <p:nvPr/>
          </p:nvSpPr>
          <p:spPr>
            <a:xfrm>
              <a:off x="2887135"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1" name="tx381"/>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2" name="tx382"/>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3" name="tx383"/>
            <p:cNvSpPr/>
            <p:nvPr/>
          </p:nvSpPr>
          <p:spPr>
            <a:xfrm>
              <a:off x="38428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4" name="tx384"/>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6" name="tx386"/>
            <p:cNvSpPr/>
            <p:nvPr/>
          </p:nvSpPr>
          <p:spPr>
            <a:xfrm>
              <a:off x="477737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7" name="tx387"/>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8" name="tx388"/>
            <p:cNvSpPr/>
            <p:nvPr/>
          </p:nvSpPr>
          <p:spPr>
            <a:xfrm>
              <a:off x="5400429"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9" name="tx389"/>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0" name="tx390"/>
            <p:cNvSpPr/>
            <p:nvPr/>
          </p:nvSpPr>
          <p:spPr>
            <a:xfrm>
              <a:off x="6023480"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1" name="tx391"/>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2" name="tx392"/>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3" name="tx393"/>
            <p:cNvSpPr/>
            <p:nvPr/>
          </p:nvSpPr>
          <p:spPr>
            <a:xfrm>
              <a:off x="695805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4" name="tx394"/>
            <p:cNvSpPr/>
            <p:nvPr/>
          </p:nvSpPr>
          <p:spPr>
            <a:xfrm>
              <a:off x="72695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5" name="tx395"/>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6" name="tx396"/>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7" name="tx397"/>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98" name="tx398"/>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9" name="tx399"/>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633500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4" name="tx404"/>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6" name="tx406"/>
            <p:cNvSpPr/>
            <p:nvPr/>
          </p:nvSpPr>
          <p:spPr>
            <a:xfrm>
              <a:off x="726958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8" name="tx408"/>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9" name="tx409"/>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0" name="tx410"/>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2" name="tx412"/>
            <p:cNvSpPr/>
            <p:nvPr/>
          </p:nvSpPr>
          <p:spPr>
            <a:xfrm>
              <a:off x="1039078"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6" name="tx416"/>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7" name="tx417"/>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8" name="tx418"/>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9" name="tx419"/>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1" name="tx421"/>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3" name="tx423"/>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4" name="tx424"/>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7" name="tx427"/>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9" name="tx429"/>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0" name="tx430"/>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1" name="tx431"/>
            <p:cNvSpPr/>
            <p:nvPr/>
          </p:nvSpPr>
          <p:spPr>
            <a:xfrm>
              <a:off x="695805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3" name="tx433"/>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4" name="tx434"/>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5" name="tx435"/>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6" name="tx436"/>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7" name="tx437"/>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9" name="tx439"/>
            <p:cNvSpPr/>
            <p:nvPr/>
          </p:nvSpPr>
          <p:spPr>
            <a:xfrm>
              <a:off x="6625436"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0" name="tx440"/>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1" name="tx441"/>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3" name="tx443"/>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4" name="tx444"/>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5" name="tx445"/>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6" name="tx446"/>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7" name="tx447"/>
            <p:cNvSpPr/>
            <p:nvPr/>
          </p:nvSpPr>
          <p:spPr>
            <a:xfrm>
              <a:off x="1350603"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48" name="tx448"/>
            <p:cNvSpPr/>
            <p:nvPr/>
          </p:nvSpPr>
          <p:spPr>
            <a:xfrm>
              <a:off x="571195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49" name="tx449"/>
            <p:cNvSpPr/>
            <p:nvPr/>
          </p:nvSpPr>
          <p:spPr>
            <a:xfrm>
              <a:off x="820415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50" name="tx450"/>
            <p:cNvSpPr/>
            <p:nvPr/>
          </p:nvSpPr>
          <p:spPr>
            <a:xfrm>
              <a:off x="3872949" y="32803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51" name="tx451"/>
            <p:cNvSpPr/>
            <p:nvPr/>
          </p:nvSpPr>
          <p:spPr>
            <a:xfrm>
              <a:off x="4184474" y="32816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2" name="tx452"/>
            <p:cNvSpPr/>
            <p:nvPr/>
          </p:nvSpPr>
          <p:spPr>
            <a:xfrm>
              <a:off x="4495999" y="32816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3" name="tx453"/>
            <p:cNvSpPr/>
            <p:nvPr/>
          </p:nvSpPr>
          <p:spPr>
            <a:xfrm>
              <a:off x="477737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54" name="tx454"/>
            <p:cNvSpPr/>
            <p:nvPr/>
          </p:nvSpPr>
          <p:spPr>
            <a:xfrm>
              <a:off x="6023480"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55" name="tx455"/>
            <p:cNvSpPr/>
            <p:nvPr/>
          </p:nvSpPr>
          <p:spPr>
            <a:xfrm>
              <a:off x="5742099" y="5408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6" name="tx456"/>
            <p:cNvSpPr/>
            <p:nvPr/>
          </p:nvSpPr>
          <p:spPr>
            <a:xfrm>
              <a:off x="6023480"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57" name="tx457"/>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58" name="tx458"/>
            <p:cNvSpPr/>
            <p:nvPr/>
          </p:nvSpPr>
          <p:spPr>
            <a:xfrm>
              <a:off x="6676675"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59" name="tx459"/>
            <p:cNvSpPr/>
            <p:nvPr/>
          </p:nvSpPr>
          <p:spPr>
            <a:xfrm>
              <a:off x="6988200" y="540847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60" name="tx460"/>
            <p:cNvSpPr/>
            <p:nvPr/>
          </p:nvSpPr>
          <p:spPr>
            <a:xfrm>
              <a:off x="7299725" y="5408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1" name="tx461"/>
            <p:cNvSpPr/>
            <p:nvPr/>
          </p:nvSpPr>
          <p:spPr>
            <a:xfrm>
              <a:off x="7611250" y="5408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2" name="tx462"/>
            <p:cNvSpPr/>
            <p:nvPr/>
          </p:nvSpPr>
          <p:spPr>
            <a:xfrm>
              <a:off x="7922775" y="540704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3" name="tx463"/>
            <p:cNvSpPr/>
            <p:nvPr/>
          </p:nvSpPr>
          <p:spPr>
            <a:xfrm>
              <a:off x="8234300"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64" name="tx464"/>
            <p:cNvSpPr/>
            <p:nvPr/>
          </p:nvSpPr>
          <p:spPr>
            <a:xfrm>
              <a:off x="8545825"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65" name="tx465"/>
            <p:cNvSpPr/>
            <p:nvPr/>
          </p:nvSpPr>
          <p:spPr>
            <a:xfrm>
              <a:off x="8857351" y="540974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66" name="tx46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7" name="tx46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8" name="tx46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9" name="tx46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0" name="tx47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1" name="tx47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2" name="tx47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3" name="tx47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4" name="tx47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5" name="tx47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6" name="tx47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7" name="tx47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8" name="tx47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9" name="tx47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0" name="tx48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1" name="tx48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2" name="tx48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3" name="tx48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4" name="tx48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5" name="tx48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6" name="tx48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7" name="tx48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8" name="tx48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9" name="tx48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0" name="tx49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1" name="tx49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2" name="tx492"/>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3" name="tx493"/>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4" name="tx494"/>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5" name="tx495"/>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6" name="tx496"/>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7" name="tx497"/>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8" name="tx498"/>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9" name="tx499"/>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00" name="tx500"/>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1" name="tx501"/>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2" name="tx502"/>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3" name="tx503"/>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4" name="tx50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5" name="pic505"/>
            <p:cNvPicPr/>
            <p:nvPr/>
          </p:nvPicPr>
          <p:blipFill>
            <a:blip r:embed="rId2" cstate="print"/>
            <a:stretch>
              <a:fillRect/>
            </a:stretch>
          </p:blipFill>
          <p:spPr>
            <a:xfrm>
              <a:off x="4647033" y="5838594"/>
              <a:ext cx="2160000" cy="219455"/>
            </a:xfrm>
            <a:prstGeom prst="rect">
              <a:avLst/>
            </a:prstGeom>
          </p:spPr>
        </p:pic>
        <p:sp>
          <p:nvSpPr>
            <p:cNvPr id="506" name="pl50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7" name="pl50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8" name="pl50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3" name="pl51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4" name="pl51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pl51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tx51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9" name="tx51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0" name="tx52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1" name="tx52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2" name="tx52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3" name="tx52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4" name="tx524"/>
            <p:cNvSpPr/>
            <p:nvPr/>
          </p:nvSpPr>
          <p:spPr>
            <a:xfrm>
              <a:off x="912452" y="1332266"/>
              <a:ext cx="30288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Bahamas, 2000-2025</a:t>
              </a:r>
            </a:p>
          </p:txBody>
        </p:sp>
        <p:sp>
          <p:nvSpPr>
            <p:cNvPr id="525" name="tx52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6" name="tx52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7" name="tx52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5 out of 12 (42%) vaccines in the schedule achieved coverage of 90% or more. Vaccine coverage ranged from 65% to 99%.
Since 2001, estimates have been made for 7 new vaccines. IPVC is the newest vaccine reported (2021), which achieved 93% coverage in 2025.
In 2025, Bahamas did not report any stockouts of vaccines or supplies.</a:t>
            </a:r>
          </a:p>
        </p:txBody>
      </p:sp>
      <p:sp>
        <p:nvSpPr>
          <p:cNvPr id="5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none, and declined for seven, indicating limited improvement in routine immunization performance; five achieved at least 90% coverage.</a:t>
            </a:r>
          </a:p>
        </p:txBody>
      </p:sp>
      <p:grpSp xmlns:pic="http://schemas.openxmlformats.org/drawingml/2006/picture">
        <p:nvGrpSpPr>
          <p:cNvPr id="530" name=""/>
          <p:cNvGrpSpPr/>
          <p:nvPr/>
        </p:nvGrpSpPr>
        <p:grpSpPr>
          <a:xfrm>
            <a:off x="292608" y="1005840"/>
            <a:ext cx="8595360" cy="28575"/>
            <a:chOff x="292608" y="1005840"/>
            <a:chExt cx="8595360" cy="28575"/>
          </a:xfrm>
        </p:grpSpPr>
        <p:sp>
          <p:nvSpPr>
            <p:cNvPr id="5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P7TF5XRZ5TZD-1674051314-8061</_dlc_DocId>
    <_dlc_DocIdUrl xmlns="5ce71423-0d49-4a04-8822-86064e799dcd">
      <Url>https://unicef.sharepoint.com/teams/DAPM-DataComm/_layouts/15/DocIdRedir.aspx?ID=P7TF5XRZ5TZD-1674051314-8061</Url>
      <Description>P7TF5XRZ5TZD-1674051314-8061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E153230-102C-4A35-A42E-A8DCE0DC621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e86896b5-37a4-4606-b7ad-584b6f669dd2</vt:lpwstr>
  </property>
</Properties>
</file>