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0daa41fb4f601af1b33ba35cb1d3c73fc4153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56a7c768ef389f7a12e94a0e40883836ffacfc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3ed65169515d275c8b8420064345da893e307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5621730" y="1951330"/>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3" name="rc83"/>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655488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95594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126699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1889102"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220015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313331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1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95594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126699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157805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955945"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126699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1578050"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188910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220015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251120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344436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3444364" y="3355336"/>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8" name="rc188"/>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624383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8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811014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95594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126699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157805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251120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3636138"/>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5320945"/>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0" name="tx250"/>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073768"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600692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94008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725113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5073768"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600692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4008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41406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073768"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600692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662903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94008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9" name="tx329"/>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62903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445166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5073768"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600692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94008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25113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289640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320745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445166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75621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289640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320745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45166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382955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7" name="tx477"/>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9" name="tx479"/>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0" name="tx480"/>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1" name="tx481"/>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2" name="tx482"/>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3" name="tx483"/>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4" name="tx484"/>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93" name="tx493"/>
            <p:cNvSpPr/>
            <p:nvPr/>
          </p:nvSpPr>
          <p:spPr>
            <a:xfrm>
              <a:off x="353960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94" name="tx494"/>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95" name="tx495"/>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6" name="tx49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4" name="tx524"/>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5" name="tx525"/>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6" name="tx526"/>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7" name="tx527"/>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8" name="tx528"/>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9" name="tx529"/>
            <p:cNvSpPr/>
            <p:nvPr/>
          </p:nvSpPr>
          <p:spPr>
            <a:xfrm>
              <a:off x="551705"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0" name="tx530"/>
            <p:cNvSpPr/>
            <p:nvPr/>
          </p:nvSpPr>
          <p:spPr>
            <a:xfrm>
              <a:off x="520490"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1" name="tx531"/>
            <p:cNvSpPr/>
            <p:nvPr/>
          </p:nvSpPr>
          <p:spPr>
            <a:xfrm>
              <a:off x="632360"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2" name="tx532"/>
            <p:cNvSpPr/>
            <p:nvPr/>
          </p:nvSpPr>
          <p:spPr>
            <a:xfrm>
              <a:off x="576534"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3" name="tx533"/>
            <p:cNvSpPr/>
            <p:nvPr/>
          </p:nvSpPr>
          <p:spPr>
            <a:xfrm>
              <a:off x="576534"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4" name="tx534"/>
            <p:cNvSpPr/>
            <p:nvPr/>
          </p:nvSpPr>
          <p:spPr>
            <a:xfrm>
              <a:off x="508103" y="202952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5" name="tx53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6" name="pic536"/>
            <p:cNvPicPr/>
            <p:nvPr/>
          </p:nvPicPr>
          <p:blipFill>
            <a:blip r:embed="rId2" cstate="print"/>
            <a:stretch>
              <a:fillRect/>
            </a:stretch>
          </p:blipFill>
          <p:spPr>
            <a:xfrm>
              <a:off x="4653227" y="5838594"/>
              <a:ext cx="2160000" cy="219455"/>
            </a:xfrm>
            <a:prstGeom prst="rect">
              <a:avLst/>
            </a:prstGeom>
          </p:spPr>
        </p:pic>
        <p:sp>
          <p:nvSpPr>
            <p:cNvPr id="537" name="pl53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tx54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0" name="tx55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1" name="tx55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2" name="tx55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3" name="tx55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4" name="tx55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5" name="tx555"/>
            <p:cNvSpPr/>
            <p:nvPr/>
          </p:nvSpPr>
          <p:spPr>
            <a:xfrm>
              <a:off x="924840" y="1332266"/>
              <a:ext cx="28984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Bahrain, 2000-2025</a:t>
              </a:r>
            </a:p>
          </p:txBody>
        </p:sp>
        <p:sp>
          <p:nvSpPr>
            <p:cNvPr id="556" name="tx55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7" name="tx55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8" name="tx55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97% to 99%.
Since 2008, estimates have been made for 6 new vaccines. HPVc is the newest vaccine reported (2025), which achieved 61% coverage in 2025.
In 2025, Bahrain did not report any stockouts of vaccines or supplies.</a:t>
            </a:r>
          </a:p>
        </p:txBody>
      </p:sp>
      <p:sp>
        <p:nvSpPr>
          <p:cNvPr id="5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four, and declined for one, indicating overall progress in routine immunization performance; 12 achieved at least 90% coverage.</a:t>
            </a:r>
          </a:p>
        </p:txBody>
      </p:sp>
      <p:grpSp xmlns:pic="http://schemas.openxmlformats.org/drawingml/2006/picture">
        <p:nvGrpSpPr>
          <p:cNvPr id="561" name=""/>
          <p:cNvGrpSpPr/>
          <p:nvPr/>
        </p:nvGrpSpPr>
        <p:grpSpPr>
          <a:xfrm>
            <a:off x="292608" y="1005840"/>
            <a:ext cx="8595360" cy="28575"/>
            <a:chOff x="292608" y="1005840"/>
            <a:chExt cx="8595360" cy="28575"/>
          </a:xfrm>
        </p:grpSpPr>
        <p:sp>
          <p:nvSpPr>
            <p:cNvPr id="5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39902"/>
                  </a:moveTo>
                  <a:lnTo>
                    <a:pt x="259266" y="0"/>
                  </a:lnTo>
                  <a:lnTo>
                    <a:pt x="518532" y="0"/>
                  </a:lnTo>
                  <a:lnTo>
                    <a:pt x="777798" y="0"/>
                  </a:lnTo>
                  <a:lnTo>
                    <a:pt x="1037065" y="0"/>
                  </a:lnTo>
                  <a:lnTo>
                    <a:pt x="1296331" y="0"/>
                  </a:lnTo>
                  <a:lnTo>
                    <a:pt x="1555597" y="0"/>
                  </a:lnTo>
                  <a:lnTo>
                    <a:pt x="1814863" y="79805"/>
                  </a:lnTo>
                  <a:lnTo>
                    <a:pt x="2074130" y="39902"/>
                  </a:lnTo>
                  <a:lnTo>
                    <a:pt x="2333396" y="39902"/>
                  </a:lnTo>
                  <a:lnTo>
                    <a:pt x="2592662" y="0"/>
                  </a:lnTo>
                  <a:lnTo>
                    <a:pt x="2851928" y="0"/>
                  </a:lnTo>
                  <a:lnTo>
                    <a:pt x="3111195" y="0"/>
                  </a:lnTo>
                  <a:lnTo>
                    <a:pt x="3370461" y="0"/>
                  </a:lnTo>
                  <a:lnTo>
                    <a:pt x="3629727" y="0"/>
                  </a:lnTo>
                  <a:lnTo>
                    <a:pt x="3888994" y="39902"/>
                  </a:lnTo>
                  <a:lnTo>
                    <a:pt x="4148260" y="0"/>
                  </a:lnTo>
                  <a:lnTo>
                    <a:pt x="4407526" y="39902"/>
                  </a:lnTo>
                  <a:lnTo>
                    <a:pt x="4666792" y="0"/>
                  </a:lnTo>
                  <a:lnTo>
                    <a:pt x="4926059" y="0"/>
                  </a:lnTo>
                  <a:lnTo>
                    <a:pt x="5185325" y="0"/>
                  </a:lnTo>
                  <a:lnTo>
                    <a:pt x="5444591" y="0"/>
                  </a:lnTo>
                  <a:lnTo>
                    <a:pt x="5703857" y="79805"/>
                  </a:lnTo>
                  <a:lnTo>
                    <a:pt x="5963124" y="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9805"/>
            </a:xfrm>
            <a:custGeom>
              <a:avLst/>
              <a:pathLst>
                <a:path w="6481656" h="79805">
                  <a:moveTo>
                    <a:pt x="0" y="79805"/>
                  </a:moveTo>
                  <a:lnTo>
                    <a:pt x="259266" y="0"/>
                  </a:lnTo>
                  <a:lnTo>
                    <a:pt x="518532" y="39902"/>
                  </a:lnTo>
                  <a:lnTo>
                    <a:pt x="777798" y="79805"/>
                  </a:lnTo>
                  <a:lnTo>
                    <a:pt x="1037065" y="39902"/>
                  </a:lnTo>
                  <a:lnTo>
                    <a:pt x="1296331" y="39902"/>
                  </a:lnTo>
                  <a:lnTo>
                    <a:pt x="1555597" y="39902"/>
                  </a:lnTo>
                  <a:lnTo>
                    <a:pt x="1814863" y="79805"/>
                  </a:lnTo>
                  <a:lnTo>
                    <a:pt x="2074130" y="79805"/>
                  </a:lnTo>
                  <a:lnTo>
                    <a:pt x="2333396" y="39902"/>
                  </a:lnTo>
                  <a:lnTo>
                    <a:pt x="2592662" y="0"/>
                  </a:lnTo>
                  <a:lnTo>
                    <a:pt x="2851928" y="0"/>
                  </a:lnTo>
                  <a:lnTo>
                    <a:pt x="3111195" y="0"/>
                  </a:lnTo>
                  <a:lnTo>
                    <a:pt x="3370461" y="0"/>
                  </a:lnTo>
                  <a:lnTo>
                    <a:pt x="3629727" y="0"/>
                  </a:lnTo>
                  <a:lnTo>
                    <a:pt x="3888994" y="39902"/>
                  </a:lnTo>
                  <a:lnTo>
                    <a:pt x="4148260" y="0"/>
                  </a:lnTo>
                  <a:lnTo>
                    <a:pt x="4407526" y="79805"/>
                  </a:lnTo>
                  <a:lnTo>
                    <a:pt x="4666792" y="0"/>
                  </a:lnTo>
                  <a:lnTo>
                    <a:pt x="4926059" y="0"/>
                  </a:lnTo>
                  <a:lnTo>
                    <a:pt x="5185325" y="39902"/>
                  </a:lnTo>
                  <a:lnTo>
                    <a:pt x="5444591" y="39902"/>
                  </a:lnTo>
                  <a:lnTo>
                    <a:pt x="5703857" y="79805"/>
                  </a:lnTo>
                  <a:lnTo>
                    <a:pt x="5963124" y="0"/>
                  </a:lnTo>
                  <a:lnTo>
                    <a:pt x="6222390" y="79805"/>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9902"/>
            </a:xfrm>
            <a:custGeom>
              <a:avLst/>
              <a:pathLst>
                <a:path w="6481656" h="39902">
                  <a:moveTo>
                    <a:pt x="0" y="39902"/>
                  </a:moveTo>
                  <a:lnTo>
                    <a:pt x="259266" y="39902"/>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79319"/>
            </a:xfrm>
            <a:custGeom>
              <a:avLst/>
              <a:pathLst>
                <a:path w="6481656" h="279319">
                  <a:moveTo>
                    <a:pt x="0" y="279319"/>
                  </a:moveTo>
                  <a:lnTo>
                    <a:pt x="259266" y="0"/>
                  </a:lnTo>
                  <a:lnTo>
                    <a:pt x="518532" y="79805"/>
                  </a:lnTo>
                  <a:lnTo>
                    <a:pt x="777798" y="0"/>
                  </a:lnTo>
                  <a:lnTo>
                    <a:pt x="1037065" y="0"/>
                  </a:lnTo>
                  <a:lnTo>
                    <a:pt x="1296331" y="0"/>
                  </a:lnTo>
                  <a:lnTo>
                    <a:pt x="1555597" y="0"/>
                  </a:lnTo>
                  <a:lnTo>
                    <a:pt x="1814863" y="0"/>
                  </a:lnTo>
                  <a:lnTo>
                    <a:pt x="2074130" y="79805"/>
                  </a:lnTo>
                  <a:lnTo>
                    <a:pt x="2333396" y="0"/>
                  </a:lnTo>
                  <a:lnTo>
                    <a:pt x="2592662" y="39902"/>
                  </a:lnTo>
                  <a:lnTo>
                    <a:pt x="2851928" y="119708"/>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043" y="1239124"/>
              <a:ext cx="242898" cy="74470"/>
            </a:xfrm>
            <a:custGeom>
              <a:avLst/>
              <a:pathLst>
                <a:path w="242898" h="74470">
                  <a:moveTo>
                    <a:pt x="242898" y="0"/>
                  </a:moveTo>
                  <a:lnTo>
                    <a:pt x="0" y="74470"/>
                  </a:lnTo>
                </a:path>
              </a:pathLst>
            </a:custGeom>
          </p:spPr>
          <p:txBody>
            <a:bodyPr/>
            <a:lstStyle/>
            <a:p/>
          </p:txBody>
        </p:sp>
        <p:sp>
          <p:nvSpPr>
            <p:cNvPr id="42" name="pl42"/>
            <p:cNvSpPr/>
            <p:nvPr/>
          </p:nvSpPr>
          <p:spPr>
            <a:xfrm>
              <a:off x="7928075" y="972045"/>
              <a:ext cx="251867" cy="336676"/>
            </a:xfrm>
            <a:custGeom>
              <a:avLst/>
              <a:pathLst>
                <a:path w="251867" h="336676">
                  <a:moveTo>
                    <a:pt x="251867" y="0"/>
                  </a:moveTo>
                  <a:lnTo>
                    <a:pt x="0" y="336676"/>
                  </a:lnTo>
                </a:path>
              </a:pathLst>
            </a:custGeom>
          </p:spPr>
          <p:txBody>
            <a:bodyPr/>
            <a:lstStyle/>
            <a:p/>
          </p:txBody>
        </p:sp>
        <p:sp>
          <p:nvSpPr>
            <p:cNvPr id="43" name="pl43"/>
            <p:cNvSpPr/>
            <p:nvPr/>
          </p:nvSpPr>
          <p:spPr>
            <a:xfrm>
              <a:off x="7933531" y="1326369"/>
              <a:ext cx="246410" cy="148673"/>
            </a:xfrm>
            <a:custGeom>
              <a:avLst/>
              <a:pathLst>
                <a:path w="246410" h="148673">
                  <a:moveTo>
                    <a:pt x="246410" y="148673"/>
                  </a:moveTo>
                  <a:lnTo>
                    <a:pt x="0" y="0"/>
                  </a:lnTo>
                </a:path>
              </a:pathLst>
            </a:custGeom>
          </p:spPr>
          <p:txBody>
            <a:bodyPr/>
            <a:lstStyle/>
            <a:p/>
          </p:txBody>
        </p:sp>
        <p:sp>
          <p:nvSpPr>
            <p:cNvPr id="44" name="pl44"/>
            <p:cNvSpPr/>
            <p:nvPr/>
          </p:nvSpPr>
          <p:spPr>
            <a:xfrm>
              <a:off x="7927307" y="1368590"/>
              <a:ext cx="252634" cy="383792"/>
            </a:xfrm>
            <a:custGeom>
              <a:avLst/>
              <a:pathLst>
                <a:path w="252634" h="383792">
                  <a:moveTo>
                    <a:pt x="252634" y="383792"/>
                  </a:moveTo>
                  <a:lnTo>
                    <a:pt x="0" y="0"/>
                  </a:lnTo>
                </a:path>
              </a:pathLst>
            </a:custGeom>
          </p:spPr>
          <p:txBody>
            <a:bodyPr/>
            <a:lstStyle/>
            <a:p/>
          </p:txBody>
        </p:sp>
        <p:sp>
          <p:nvSpPr>
            <p:cNvPr id="45" name="pg45"/>
            <p:cNvSpPr/>
            <p:nvPr/>
          </p:nvSpPr>
          <p:spPr>
            <a:xfrm>
              <a:off x="8111362" y="11346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755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8621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9030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9" name="pg49"/>
            <p:cNvSpPr/>
            <p:nvPr/>
          </p:nvSpPr>
          <p:spPr>
            <a:xfrm>
              <a:off x="8111362" y="14070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4479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1" name="pg51"/>
            <p:cNvSpPr/>
            <p:nvPr/>
          </p:nvSpPr>
          <p:spPr>
            <a:xfrm>
              <a:off x="8111362" y="16788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7196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56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Bahrain,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313191"/>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2313191"/>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1867265"/>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1204570"/>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2090228"/>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1867265"/>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1484048"/>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151052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(97%)</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bhr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7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1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4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8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9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30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65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7174"/>
              <a:ext cx="239888" cy="538823"/>
            </a:xfrm>
            <a:prstGeom prst="rect">
              <a:avLst/>
            </a:prstGeom>
            <a:solidFill>
              <a:srgbClr val="1CABE2">
                <a:alpha val="85098"/>
              </a:srgbClr>
            </a:solidFill>
          </p:spPr>
          <p:txBody>
            <a:bodyPr/>
            <a:lstStyle/>
            <a:p/>
          </p:txBody>
        </p:sp>
        <p:sp>
          <p:nvSpPr>
            <p:cNvPr id="25" name="rc25"/>
            <p:cNvSpPr/>
            <p:nvPr/>
          </p:nvSpPr>
          <p:spPr>
            <a:xfrm>
              <a:off x="1562816" y="3853545"/>
              <a:ext cx="239888" cy="262452"/>
            </a:xfrm>
            <a:prstGeom prst="rect">
              <a:avLst/>
            </a:prstGeom>
            <a:solidFill>
              <a:srgbClr val="1CABE2">
                <a:alpha val="85098"/>
              </a:srgbClr>
            </a:solidFill>
          </p:spPr>
          <p:txBody>
            <a:bodyPr/>
            <a:lstStyle/>
            <a:p/>
          </p:txBody>
        </p:sp>
        <p:sp>
          <p:nvSpPr>
            <p:cNvPr id="26" name="rc26"/>
            <p:cNvSpPr/>
            <p:nvPr/>
          </p:nvSpPr>
          <p:spPr>
            <a:xfrm>
              <a:off x="1829360" y="3831674"/>
              <a:ext cx="239888" cy="284323"/>
            </a:xfrm>
            <a:prstGeom prst="rect">
              <a:avLst/>
            </a:prstGeom>
            <a:solidFill>
              <a:srgbClr val="1CABE2">
                <a:alpha val="85098"/>
              </a:srgbClr>
            </a:solidFill>
          </p:spPr>
          <p:txBody>
            <a:bodyPr/>
            <a:lstStyle/>
            <a:p/>
          </p:txBody>
        </p:sp>
        <p:sp>
          <p:nvSpPr>
            <p:cNvPr id="27" name="rc27"/>
            <p:cNvSpPr/>
            <p:nvPr/>
          </p:nvSpPr>
          <p:spPr>
            <a:xfrm>
              <a:off x="2095903" y="3801849"/>
              <a:ext cx="239888" cy="314147"/>
            </a:xfrm>
            <a:prstGeom prst="rect">
              <a:avLst/>
            </a:prstGeom>
            <a:solidFill>
              <a:srgbClr val="1CABE2">
                <a:alpha val="85098"/>
              </a:srgbClr>
            </a:solidFill>
          </p:spPr>
          <p:txBody>
            <a:bodyPr/>
            <a:lstStyle/>
            <a:p/>
          </p:txBody>
        </p:sp>
        <p:sp>
          <p:nvSpPr>
            <p:cNvPr id="28" name="rc28"/>
            <p:cNvSpPr/>
            <p:nvPr/>
          </p:nvSpPr>
          <p:spPr>
            <a:xfrm>
              <a:off x="2362446" y="3774014"/>
              <a:ext cx="239888" cy="341983"/>
            </a:xfrm>
            <a:prstGeom prst="rect">
              <a:avLst/>
            </a:prstGeom>
            <a:solidFill>
              <a:srgbClr val="1CABE2">
                <a:alpha val="85098"/>
              </a:srgbClr>
            </a:solidFill>
          </p:spPr>
          <p:txBody>
            <a:bodyPr/>
            <a:lstStyle/>
            <a:p/>
          </p:txBody>
        </p:sp>
        <p:sp>
          <p:nvSpPr>
            <p:cNvPr id="29" name="rc29"/>
            <p:cNvSpPr/>
            <p:nvPr/>
          </p:nvSpPr>
          <p:spPr>
            <a:xfrm>
              <a:off x="2628989" y="3760096"/>
              <a:ext cx="239888" cy="355901"/>
            </a:xfrm>
            <a:prstGeom prst="rect">
              <a:avLst/>
            </a:prstGeom>
            <a:solidFill>
              <a:srgbClr val="1CABE2">
                <a:alpha val="85098"/>
              </a:srgbClr>
            </a:solidFill>
          </p:spPr>
          <p:txBody>
            <a:bodyPr/>
            <a:lstStyle/>
            <a:p/>
          </p:txBody>
        </p:sp>
        <p:sp>
          <p:nvSpPr>
            <p:cNvPr id="30" name="rc30"/>
            <p:cNvSpPr/>
            <p:nvPr/>
          </p:nvSpPr>
          <p:spPr>
            <a:xfrm>
              <a:off x="2895532" y="3762084"/>
              <a:ext cx="239888" cy="353913"/>
            </a:xfrm>
            <a:prstGeom prst="rect">
              <a:avLst/>
            </a:prstGeom>
            <a:solidFill>
              <a:srgbClr val="1CABE2">
                <a:alpha val="85098"/>
              </a:srgbClr>
            </a:solidFill>
          </p:spPr>
          <p:txBody>
            <a:bodyPr/>
            <a:lstStyle/>
            <a:p/>
          </p:txBody>
        </p:sp>
        <p:sp>
          <p:nvSpPr>
            <p:cNvPr id="31" name="rc31"/>
            <p:cNvSpPr/>
            <p:nvPr/>
          </p:nvSpPr>
          <p:spPr>
            <a:xfrm>
              <a:off x="3162075" y="3054257"/>
              <a:ext cx="239888" cy="1061739"/>
            </a:xfrm>
            <a:prstGeom prst="rect">
              <a:avLst/>
            </a:prstGeom>
            <a:solidFill>
              <a:srgbClr val="1CABE2">
                <a:alpha val="85098"/>
              </a:srgbClr>
            </a:solidFill>
          </p:spPr>
          <p:txBody>
            <a:bodyPr/>
            <a:lstStyle/>
            <a:p/>
          </p:txBody>
        </p:sp>
        <p:sp>
          <p:nvSpPr>
            <p:cNvPr id="32" name="rc32"/>
            <p:cNvSpPr/>
            <p:nvPr/>
          </p:nvSpPr>
          <p:spPr>
            <a:xfrm>
              <a:off x="3428618" y="3400217"/>
              <a:ext cx="239888" cy="715779"/>
            </a:xfrm>
            <a:prstGeom prst="rect">
              <a:avLst/>
            </a:prstGeom>
            <a:solidFill>
              <a:srgbClr val="1CABE2">
                <a:alpha val="85098"/>
              </a:srgbClr>
            </a:solidFill>
          </p:spPr>
          <p:txBody>
            <a:bodyPr/>
            <a:lstStyle/>
            <a:p/>
          </p:txBody>
        </p:sp>
        <p:sp>
          <p:nvSpPr>
            <p:cNvPr id="33" name="rc33"/>
            <p:cNvSpPr/>
            <p:nvPr/>
          </p:nvSpPr>
          <p:spPr>
            <a:xfrm>
              <a:off x="3695161" y="3392264"/>
              <a:ext cx="239888" cy="723732"/>
            </a:xfrm>
            <a:prstGeom prst="rect">
              <a:avLst/>
            </a:prstGeom>
            <a:solidFill>
              <a:srgbClr val="1CABE2">
                <a:alpha val="85098"/>
              </a:srgbClr>
            </a:solidFill>
          </p:spPr>
          <p:txBody>
            <a:bodyPr/>
            <a:lstStyle/>
            <a:p/>
          </p:txBody>
        </p:sp>
        <p:sp>
          <p:nvSpPr>
            <p:cNvPr id="34" name="rc34"/>
            <p:cNvSpPr/>
            <p:nvPr/>
          </p:nvSpPr>
          <p:spPr>
            <a:xfrm>
              <a:off x="3961705" y="3744189"/>
              <a:ext cx="239888" cy="371807"/>
            </a:xfrm>
            <a:prstGeom prst="rect">
              <a:avLst/>
            </a:prstGeom>
            <a:solidFill>
              <a:srgbClr val="1CABE2">
                <a:alpha val="85098"/>
              </a:srgbClr>
            </a:solidFill>
          </p:spPr>
          <p:txBody>
            <a:bodyPr/>
            <a:lstStyle/>
            <a:p/>
          </p:txBody>
        </p:sp>
        <p:sp>
          <p:nvSpPr>
            <p:cNvPr id="35" name="rc35"/>
            <p:cNvSpPr/>
            <p:nvPr/>
          </p:nvSpPr>
          <p:spPr>
            <a:xfrm>
              <a:off x="4228248" y="3748166"/>
              <a:ext cx="239888" cy="367831"/>
            </a:xfrm>
            <a:prstGeom prst="rect">
              <a:avLst/>
            </a:prstGeom>
            <a:solidFill>
              <a:srgbClr val="1CABE2">
                <a:alpha val="85098"/>
              </a:srgbClr>
            </a:solidFill>
          </p:spPr>
          <p:txBody>
            <a:bodyPr/>
            <a:lstStyle/>
            <a:p/>
          </p:txBody>
        </p:sp>
        <p:sp>
          <p:nvSpPr>
            <p:cNvPr id="36" name="rc36"/>
            <p:cNvSpPr/>
            <p:nvPr/>
          </p:nvSpPr>
          <p:spPr>
            <a:xfrm>
              <a:off x="4494791" y="3744189"/>
              <a:ext cx="239888" cy="371807"/>
            </a:xfrm>
            <a:prstGeom prst="rect">
              <a:avLst/>
            </a:prstGeom>
            <a:solidFill>
              <a:srgbClr val="1CABE2">
                <a:alpha val="85098"/>
              </a:srgbClr>
            </a:solidFill>
          </p:spPr>
          <p:txBody>
            <a:bodyPr/>
            <a:lstStyle/>
            <a:p/>
          </p:txBody>
        </p:sp>
        <p:sp>
          <p:nvSpPr>
            <p:cNvPr id="37" name="rc37"/>
            <p:cNvSpPr/>
            <p:nvPr/>
          </p:nvSpPr>
          <p:spPr>
            <a:xfrm>
              <a:off x="4761334" y="3728283"/>
              <a:ext cx="239888" cy="387714"/>
            </a:xfrm>
            <a:prstGeom prst="rect">
              <a:avLst/>
            </a:prstGeom>
            <a:solidFill>
              <a:srgbClr val="1CABE2">
                <a:alpha val="85098"/>
              </a:srgbClr>
            </a:solidFill>
          </p:spPr>
          <p:txBody>
            <a:bodyPr/>
            <a:lstStyle/>
            <a:p/>
          </p:txBody>
        </p:sp>
        <p:sp>
          <p:nvSpPr>
            <p:cNvPr id="38" name="rc38"/>
            <p:cNvSpPr/>
            <p:nvPr/>
          </p:nvSpPr>
          <p:spPr>
            <a:xfrm>
              <a:off x="5027877" y="3710389"/>
              <a:ext cx="239888" cy="405608"/>
            </a:xfrm>
            <a:prstGeom prst="rect">
              <a:avLst/>
            </a:prstGeom>
            <a:solidFill>
              <a:srgbClr val="1CABE2">
                <a:alpha val="85098"/>
              </a:srgbClr>
            </a:solidFill>
          </p:spPr>
          <p:txBody>
            <a:bodyPr/>
            <a:lstStyle/>
            <a:p/>
          </p:txBody>
        </p:sp>
        <p:sp>
          <p:nvSpPr>
            <p:cNvPr id="39" name="rc39"/>
            <p:cNvSpPr/>
            <p:nvPr/>
          </p:nvSpPr>
          <p:spPr>
            <a:xfrm>
              <a:off x="5294420" y="3284897"/>
              <a:ext cx="239888" cy="831099"/>
            </a:xfrm>
            <a:prstGeom prst="rect">
              <a:avLst/>
            </a:prstGeom>
            <a:solidFill>
              <a:srgbClr val="1CABE2">
                <a:alpha val="85098"/>
              </a:srgbClr>
            </a:solidFill>
          </p:spPr>
          <p:txBody>
            <a:bodyPr/>
            <a:lstStyle/>
            <a:p/>
          </p:txBody>
        </p:sp>
        <p:sp>
          <p:nvSpPr>
            <p:cNvPr id="40" name="rc40"/>
            <p:cNvSpPr/>
            <p:nvPr/>
          </p:nvSpPr>
          <p:spPr>
            <a:xfrm>
              <a:off x="5560963" y="3702436"/>
              <a:ext cx="239888" cy="413561"/>
            </a:xfrm>
            <a:prstGeom prst="rect">
              <a:avLst/>
            </a:prstGeom>
            <a:solidFill>
              <a:srgbClr val="1CABE2">
                <a:alpha val="85098"/>
              </a:srgbClr>
            </a:solidFill>
          </p:spPr>
          <p:txBody>
            <a:bodyPr/>
            <a:lstStyle/>
            <a:p/>
          </p:txBody>
        </p:sp>
        <p:sp>
          <p:nvSpPr>
            <p:cNvPr id="41" name="rc41"/>
            <p:cNvSpPr/>
            <p:nvPr/>
          </p:nvSpPr>
          <p:spPr>
            <a:xfrm>
              <a:off x="5827506" y="3290862"/>
              <a:ext cx="239888" cy="825134"/>
            </a:xfrm>
            <a:prstGeom prst="rect">
              <a:avLst/>
            </a:prstGeom>
            <a:solidFill>
              <a:srgbClr val="1CABE2">
                <a:alpha val="85098"/>
              </a:srgbClr>
            </a:solidFill>
          </p:spPr>
          <p:txBody>
            <a:bodyPr/>
            <a:lstStyle/>
            <a:p/>
          </p:txBody>
        </p:sp>
        <p:sp>
          <p:nvSpPr>
            <p:cNvPr id="42" name="rc42"/>
            <p:cNvSpPr/>
            <p:nvPr/>
          </p:nvSpPr>
          <p:spPr>
            <a:xfrm>
              <a:off x="6094049" y="3712377"/>
              <a:ext cx="239888" cy="403620"/>
            </a:xfrm>
            <a:prstGeom prst="rect">
              <a:avLst/>
            </a:prstGeom>
            <a:solidFill>
              <a:srgbClr val="1CABE2">
                <a:alpha val="85098"/>
              </a:srgbClr>
            </a:solidFill>
          </p:spPr>
          <p:txBody>
            <a:bodyPr/>
            <a:lstStyle/>
            <a:p/>
          </p:txBody>
        </p:sp>
        <p:sp>
          <p:nvSpPr>
            <p:cNvPr id="43" name="rc43"/>
            <p:cNvSpPr/>
            <p:nvPr/>
          </p:nvSpPr>
          <p:spPr>
            <a:xfrm>
              <a:off x="6360593" y="3724307"/>
              <a:ext cx="239888" cy="391690"/>
            </a:xfrm>
            <a:prstGeom prst="rect">
              <a:avLst/>
            </a:prstGeom>
            <a:solidFill>
              <a:srgbClr val="1CABE2">
                <a:alpha val="85098"/>
              </a:srgbClr>
            </a:solidFill>
          </p:spPr>
          <p:txBody>
            <a:bodyPr/>
            <a:lstStyle/>
            <a:p/>
          </p:txBody>
        </p:sp>
        <p:sp>
          <p:nvSpPr>
            <p:cNvPr id="44" name="rc44"/>
            <p:cNvSpPr/>
            <p:nvPr/>
          </p:nvSpPr>
          <p:spPr>
            <a:xfrm>
              <a:off x="6627136" y="3740213"/>
              <a:ext cx="239888" cy="375784"/>
            </a:xfrm>
            <a:prstGeom prst="rect">
              <a:avLst/>
            </a:prstGeom>
            <a:solidFill>
              <a:srgbClr val="1CABE2">
                <a:alpha val="85098"/>
              </a:srgbClr>
            </a:solidFill>
          </p:spPr>
          <p:txBody>
            <a:bodyPr/>
            <a:lstStyle/>
            <a:p/>
          </p:txBody>
        </p:sp>
        <p:sp>
          <p:nvSpPr>
            <p:cNvPr id="45" name="rc45"/>
            <p:cNvSpPr/>
            <p:nvPr/>
          </p:nvSpPr>
          <p:spPr>
            <a:xfrm>
              <a:off x="6893679" y="3728283"/>
              <a:ext cx="239888" cy="387714"/>
            </a:xfrm>
            <a:prstGeom prst="rect">
              <a:avLst/>
            </a:prstGeom>
            <a:solidFill>
              <a:srgbClr val="1CABE2">
                <a:alpha val="85098"/>
              </a:srgbClr>
            </a:solidFill>
          </p:spPr>
          <p:txBody>
            <a:bodyPr/>
            <a:lstStyle/>
            <a:p/>
          </p:txBody>
        </p:sp>
        <p:sp>
          <p:nvSpPr>
            <p:cNvPr id="46" name="rc46"/>
            <p:cNvSpPr/>
            <p:nvPr/>
          </p:nvSpPr>
          <p:spPr>
            <a:xfrm>
              <a:off x="7160222" y="2907125"/>
              <a:ext cx="239888" cy="1208872"/>
            </a:xfrm>
            <a:prstGeom prst="rect">
              <a:avLst/>
            </a:prstGeom>
            <a:solidFill>
              <a:srgbClr val="1CABE2">
                <a:alpha val="85098"/>
              </a:srgbClr>
            </a:solidFill>
          </p:spPr>
          <p:txBody>
            <a:bodyPr/>
            <a:lstStyle/>
            <a:p/>
          </p:txBody>
        </p:sp>
        <p:sp>
          <p:nvSpPr>
            <p:cNvPr id="47" name="rc47"/>
            <p:cNvSpPr/>
            <p:nvPr/>
          </p:nvSpPr>
          <p:spPr>
            <a:xfrm>
              <a:off x="7426765" y="3728283"/>
              <a:ext cx="239888" cy="387714"/>
            </a:xfrm>
            <a:prstGeom prst="rect">
              <a:avLst/>
            </a:prstGeom>
            <a:solidFill>
              <a:srgbClr val="1CABE2">
                <a:alpha val="85098"/>
              </a:srgbClr>
            </a:solidFill>
          </p:spPr>
          <p:txBody>
            <a:bodyPr/>
            <a:lstStyle/>
            <a:p/>
          </p:txBody>
        </p:sp>
        <p:sp>
          <p:nvSpPr>
            <p:cNvPr id="48" name="rc48"/>
            <p:cNvSpPr/>
            <p:nvPr/>
          </p:nvSpPr>
          <p:spPr>
            <a:xfrm>
              <a:off x="7693308" y="3350511"/>
              <a:ext cx="239888" cy="765486"/>
            </a:xfrm>
            <a:prstGeom prst="rect">
              <a:avLst/>
            </a:prstGeom>
            <a:solidFill>
              <a:srgbClr val="1CABE2">
                <a:alpha val="85098"/>
              </a:srgbClr>
            </a:solidFill>
          </p:spPr>
          <p:txBody>
            <a:bodyPr/>
            <a:lstStyle/>
            <a:p/>
          </p:txBody>
        </p:sp>
        <p:sp>
          <p:nvSpPr>
            <p:cNvPr id="49" name="rc49"/>
            <p:cNvSpPr/>
            <p:nvPr/>
          </p:nvSpPr>
          <p:spPr>
            <a:xfrm>
              <a:off x="7959851" y="3728283"/>
              <a:ext cx="239888" cy="387714"/>
            </a:xfrm>
            <a:prstGeom prst="rect">
              <a:avLst/>
            </a:prstGeom>
            <a:solidFill>
              <a:srgbClr val="1CABE2">
                <a:alpha val="85098"/>
              </a:srgbClr>
            </a:solidFill>
          </p:spPr>
          <p:txBody>
            <a:bodyPr/>
            <a:lstStyle/>
            <a:p/>
          </p:txBody>
        </p:sp>
        <p:sp>
          <p:nvSpPr>
            <p:cNvPr id="50" name="rc50"/>
            <p:cNvSpPr/>
            <p:nvPr/>
          </p:nvSpPr>
          <p:spPr>
            <a:xfrm>
              <a:off x="1296273" y="3306768"/>
              <a:ext cx="239888" cy="270405"/>
            </a:xfrm>
            <a:prstGeom prst="rect">
              <a:avLst/>
            </a:prstGeom>
            <a:solidFill>
              <a:srgbClr val="B3B3B3">
                <a:alpha val="85098"/>
              </a:srgbClr>
            </a:solidFill>
          </p:spPr>
          <p:txBody>
            <a:bodyPr/>
            <a:lstStyle/>
            <a:p/>
          </p:txBody>
        </p:sp>
        <p:sp>
          <p:nvSpPr>
            <p:cNvPr id="51" name="rc51"/>
            <p:cNvSpPr/>
            <p:nvPr/>
          </p:nvSpPr>
          <p:spPr>
            <a:xfrm>
              <a:off x="1562816" y="3853545"/>
              <a:ext cx="239888" cy="0"/>
            </a:xfrm>
            <a:prstGeom prst="rect">
              <a:avLst/>
            </a:prstGeom>
            <a:solidFill>
              <a:srgbClr val="B3B3B3">
                <a:alpha val="85098"/>
              </a:srgbClr>
            </a:solidFill>
          </p:spPr>
          <p:txBody>
            <a:bodyPr/>
            <a:lstStyle/>
            <a:p/>
          </p:txBody>
        </p:sp>
        <p:sp>
          <p:nvSpPr>
            <p:cNvPr id="52" name="rc52"/>
            <p:cNvSpPr/>
            <p:nvPr/>
          </p:nvSpPr>
          <p:spPr>
            <a:xfrm>
              <a:off x="1829360" y="3547350"/>
              <a:ext cx="239888" cy="284323"/>
            </a:xfrm>
            <a:prstGeom prst="rect">
              <a:avLst/>
            </a:prstGeom>
            <a:solidFill>
              <a:srgbClr val="B3B3B3">
                <a:alpha val="85098"/>
              </a:srgbClr>
            </a:solidFill>
          </p:spPr>
          <p:txBody>
            <a:bodyPr/>
            <a:lstStyle/>
            <a:p/>
          </p:txBody>
        </p:sp>
        <p:sp>
          <p:nvSpPr>
            <p:cNvPr id="53" name="rc53"/>
            <p:cNvSpPr/>
            <p:nvPr/>
          </p:nvSpPr>
          <p:spPr>
            <a:xfrm>
              <a:off x="2095903" y="3171566"/>
              <a:ext cx="239888" cy="630283"/>
            </a:xfrm>
            <a:prstGeom prst="rect">
              <a:avLst/>
            </a:prstGeom>
            <a:solidFill>
              <a:srgbClr val="B3B3B3">
                <a:alpha val="85098"/>
              </a:srgbClr>
            </a:solidFill>
          </p:spPr>
          <p:txBody>
            <a:bodyPr/>
            <a:lstStyle/>
            <a:p/>
          </p:txBody>
        </p:sp>
        <p:sp>
          <p:nvSpPr>
            <p:cNvPr id="54" name="rc54"/>
            <p:cNvSpPr/>
            <p:nvPr/>
          </p:nvSpPr>
          <p:spPr>
            <a:xfrm>
              <a:off x="2362446" y="3434018"/>
              <a:ext cx="239888" cy="339995"/>
            </a:xfrm>
            <a:prstGeom prst="rect">
              <a:avLst/>
            </a:prstGeom>
            <a:solidFill>
              <a:srgbClr val="B3B3B3">
                <a:alpha val="85098"/>
              </a:srgbClr>
            </a:solidFill>
          </p:spPr>
          <p:txBody>
            <a:bodyPr/>
            <a:lstStyle/>
            <a:p/>
          </p:txBody>
        </p:sp>
        <p:sp>
          <p:nvSpPr>
            <p:cNvPr id="55" name="rc55"/>
            <p:cNvSpPr/>
            <p:nvPr/>
          </p:nvSpPr>
          <p:spPr>
            <a:xfrm>
              <a:off x="2628989" y="3404194"/>
              <a:ext cx="239888" cy="355901"/>
            </a:xfrm>
            <a:prstGeom prst="rect">
              <a:avLst/>
            </a:prstGeom>
            <a:solidFill>
              <a:srgbClr val="B3B3B3">
                <a:alpha val="85098"/>
              </a:srgbClr>
            </a:solidFill>
          </p:spPr>
          <p:txBody>
            <a:bodyPr/>
            <a:lstStyle/>
            <a:p/>
          </p:txBody>
        </p:sp>
        <p:sp>
          <p:nvSpPr>
            <p:cNvPr id="56" name="rc56"/>
            <p:cNvSpPr/>
            <p:nvPr/>
          </p:nvSpPr>
          <p:spPr>
            <a:xfrm>
              <a:off x="2895532" y="3406182"/>
              <a:ext cx="239888" cy="355901"/>
            </a:xfrm>
            <a:prstGeom prst="rect">
              <a:avLst/>
            </a:prstGeom>
            <a:solidFill>
              <a:srgbClr val="B3B3B3">
                <a:alpha val="85098"/>
              </a:srgbClr>
            </a:solidFill>
          </p:spPr>
          <p:txBody>
            <a:bodyPr/>
            <a:lstStyle/>
            <a:p/>
          </p:txBody>
        </p:sp>
        <p:sp>
          <p:nvSpPr>
            <p:cNvPr id="57" name="rc57"/>
            <p:cNvSpPr/>
            <p:nvPr/>
          </p:nvSpPr>
          <p:spPr>
            <a:xfrm>
              <a:off x="3162075" y="3054257"/>
              <a:ext cx="239888" cy="0"/>
            </a:xfrm>
            <a:prstGeom prst="rect">
              <a:avLst/>
            </a:prstGeom>
            <a:solidFill>
              <a:srgbClr val="B3B3B3">
                <a:alpha val="85098"/>
              </a:srgbClr>
            </a:solidFill>
          </p:spPr>
          <p:txBody>
            <a:bodyPr/>
            <a:lstStyle/>
            <a:p/>
          </p:txBody>
        </p:sp>
        <p:sp>
          <p:nvSpPr>
            <p:cNvPr id="58" name="rc58"/>
            <p:cNvSpPr/>
            <p:nvPr/>
          </p:nvSpPr>
          <p:spPr>
            <a:xfrm>
              <a:off x="3428618" y="3042328"/>
              <a:ext cx="239888" cy="357889"/>
            </a:xfrm>
            <a:prstGeom prst="rect">
              <a:avLst/>
            </a:prstGeom>
            <a:solidFill>
              <a:srgbClr val="B3B3B3">
                <a:alpha val="85098"/>
              </a:srgbClr>
            </a:solidFill>
          </p:spPr>
          <p:txBody>
            <a:bodyPr/>
            <a:lstStyle/>
            <a:p/>
          </p:txBody>
        </p:sp>
        <p:sp>
          <p:nvSpPr>
            <p:cNvPr id="59" name="rc59"/>
            <p:cNvSpPr/>
            <p:nvPr/>
          </p:nvSpPr>
          <p:spPr>
            <a:xfrm>
              <a:off x="3695161" y="3392264"/>
              <a:ext cx="239888" cy="0"/>
            </a:xfrm>
            <a:prstGeom prst="rect">
              <a:avLst/>
            </a:prstGeom>
            <a:solidFill>
              <a:srgbClr val="B3B3B3">
                <a:alpha val="85098"/>
              </a:srgbClr>
            </a:solidFill>
          </p:spPr>
          <p:txBody>
            <a:bodyPr/>
            <a:lstStyle/>
            <a:p/>
          </p:txBody>
        </p:sp>
        <p:sp>
          <p:nvSpPr>
            <p:cNvPr id="60" name="rc60"/>
            <p:cNvSpPr/>
            <p:nvPr/>
          </p:nvSpPr>
          <p:spPr>
            <a:xfrm>
              <a:off x="3961705" y="3744189"/>
              <a:ext cx="239888" cy="0"/>
            </a:xfrm>
            <a:prstGeom prst="rect">
              <a:avLst/>
            </a:prstGeom>
            <a:solidFill>
              <a:srgbClr val="B3B3B3">
                <a:alpha val="85098"/>
              </a:srgbClr>
            </a:solidFill>
          </p:spPr>
          <p:txBody>
            <a:bodyPr/>
            <a:lstStyle/>
            <a:p/>
          </p:txBody>
        </p:sp>
        <p:sp>
          <p:nvSpPr>
            <p:cNvPr id="61" name="rc61"/>
            <p:cNvSpPr/>
            <p:nvPr/>
          </p:nvSpPr>
          <p:spPr>
            <a:xfrm>
              <a:off x="4228248" y="3748166"/>
              <a:ext cx="239888" cy="0"/>
            </a:xfrm>
            <a:prstGeom prst="rect">
              <a:avLst/>
            </a:prstGeom>
            <a:solidFill>
              <a:srgbClr val="B3B3B3">
                <a:alpha val="85098"/>
              </a:srgbClr>
            </a:solidFill>
          </p:spPr>
          <p:txBody>
            <a:bodyPr/>
            <a:lstStyle/>
            <a:p/>
          </p:txBody>
        </p:sp>
        <p:sp>
          <p:nvSpPr>
            <p:cNvPr id="62" name="rc62"/>
            <p:cNvSpPr/>
            <p:nvPr/>
          </p:nvSpPr>
          <p:spPr>
            <a:xfrm>
              <a:off x="4494791" y="3744189"/>
              <a:ext cx="239888" cy="0"/>
            </a:xfrm>
            <a:prstGeom prst="rect">
              <a:avLst/>
            </a:prstGeom>
            <a:solidFill>
              <a:srgbClr val="B3B3B3">
                <a:alpha val="85098"/>
              </a:srgbClr>
            </a:solidFill>
          </p:spPr>
          <p:txBody>
            <a:bodyPr/>
            <a:lstStyle/>
            <a:p/>
          </p:txBody>
        </p:sp>
        <p:sp>
          <p:nvSpPr>
            <p:cNvPr id="63" name="rc63"/>
            <p:cNvSpPr/>
            <p:nvPr/>
          </p:nvSpPr>
          <p:spPr>
            <a:xfrm>
              <a:off x="4761334" y="3728283"/>
              <a:ext cx="239888" cy="0"/>
            </a:xfrm>
            <a:prstGeom prst="rect">
              <a:avLst/>
            </a:prstGeom>
            <a:solidFill>
              <a:srgbClr val="B3B3B3">
                <a:alpha val="85098"/>
              </a:srgbClr>
            </a:solidFill>
          </p:spPr>
          <p:txBody>
            <a:bodyPr/>
            <a:lstStyle/>
            <a:p/>
          </p:txBody>
        </p:sp>
        <p:sp>
          <p:nvSpPr>
            <p:cNvPr id="64" name="rc64"/>
            <p:cNvSpPr/>
            <p:nvPr/>
          </p:nvSpPr>
          <p:spPr>
            <a:xfrm>
              <a:off x="5027877" y="3710389"/>
              <a:ext cx="239888" cy="0"/>
            </a:xfrm>
            <a:prstGeom prst="rect">
              <a:avLst/>
            </a:prstGeom>
            <a:solidFill>
              <a:srgbClr val="B3B3B3">
                <a:alpha val="85098"/>
              </a:srgbClr>
            </a:solidFill>
          </p:spPr>
          <p:txBody>
            <a:bodyPr/>
            <a:lstStyle/>
            <a:p/>
          </p:txBody>
        </p:sp>
        <p:sp>
          <p:nvSpPr>
            <p:cNvPr id="65" name="rc65"/>
            <p:cNvSpPr/>
            <p:nvPr/>
          </p:nvSpPr>
          <p:spPr>
            <a:xfrm>
              <a:off x="5294420" y="3284897"/>
              <a:ext cx="239888" cy="0"/>
            </a:xfrm>
            <a:prstGeom prst="rect">
              <a:avLst/>
            </a:prstGeom>
            <a:solidFill>
              <a:srgbClr val="B3B3B3">
                <a:alpha val="85098"/>
              </a:srgbClr>
            </a:solidFill>
          </p:spPr>
          <p:txBody>
            <a:bodyPr/>
            <a:lstStyle/>
            <a:p/>
          </p:txBody>
        </p:sp>
        <p:sp>
          <p:nvSpPr>
            <p:cNvPr id="66" name="rc66"/>
            <p:cNvSpPr/>
            <p:nvPr/>
          </p:nvSpPr>
          <p:spPr>
            <a:xfrm>
              <a:off x="5560963" y="3702436"/>
              <a:ext cx="239888" cy="0"/>
            </a:xfrm>
            <a:prstGeom prst="rect">
              <a:avLst/>
            </a:prstGeom>
            <a:solidFill>
              <a:srgbClr val="B3B3B3">
                <a:alpha val="85098"/>
              </a:srgbClr>
            </a:solidFill>
          </p:spPr>
          <p:txBody>
            <a:bodyPr/>
            <a:lstStyle/>
            <a:p/>
          </p:txBody>
        </p:sp>
        <p:sp>
          <p:nvSpPr>
            <p:cNvPr id="67" name="rc67"/>
            <p:cNvSpPr/>
            <p:nvPr/>
          </p:nvSpPr>
          <p:spPr>
            <a:xfrm>
              <a:off x="5827506" y="2879289"/>
              <a:ext cx="239888" cy="411573"/>
            </a:xfrm>
            <a:prstGeom prst="rect">
              <a:avLst/>
            </a:prstGeom>
            <a:solidFill>
              <a:srgbClr val="B3B3B3">
                <a:alpha val="85098"/>
              </a:srgbClr>
            </a:solidFill>
          </p:spPr>
          <p:txBody>
            <a:bodyPr/>
            <a:lstStyle/>
            <a:p/>
          </p:txBody>
        </p:sp>
        <p:sp>
          <p:nvSpPr>
            <p:cNvPr id="68" name="rc68"/>
            <p:cNvSpPr/>
            <p:nvPr/>
          </p:nvSpPr>
          <p:spPr>
            <a:xfrm>
              <a:off x="6094049" y="3712377"/>
              <a:ext cx="239888" cy="0"/>
            </a:xfrm>
            <a:prstGeom prst="rect">
              <a:avLst/>
            </a:prstGeom>
            <a:solidFill>
              <a:srgbClr val="B3B3B3">
                <a:alpha val="85098"/>
              </a:srgbClr>
            </a:solidFill>
          </p:spPr>
          <p:txBody>
            <a:bodyPr/>
            <a:lstStyle/>
            <a:p/>
          </p:txBody>
        </p:sp>
        <p:sp>
          <p:nvSpPr>
            <p:cNvPr id="69" name="rc69"/>
            <p:cNvSpPr/>
            <p:nvPr/>
          </p:nvSpPr>
          <p:spPr>
            <a:xfrm>
              <a:off x="6360593" y="3724307"/>
              <a:ext cx="239888" cy="0"/>
            </a:xfrm>
            <a:prstGeom prst="rect">
              <a:avLst/>
            </a:prstGeom>
            <a:solidFill>
              <a:srgbClr val="B3B3B3">
                <a:alpha val="85098"/>
              </a:srgbClr>
            </a:solidFill>
          </p:spPr>
          <p:txBody>
            <a:bodyPr/>
            <a:lstStyle/>
            <a:p/>
          </p:txBody>
        </p:sp>
        <p:sp>
          <p:nvSpPr>
            <p:cNvPr id="70" name="rc70"/>
            <p:cNvSpPr/>
            <p:nvPr/>
          </p:nvSpPr>
          <p:spPr>
            <a:xfrm>
              <a:off x="6627136" y="3364428"/>
              <a:ext cx="239888" cy="375784"/>
            </a:xfrm>
            <a:prstGeom prst="rect">
              <a:avLst/>
            </a:prstGeom>
            <a:solidFill>
              <a:srgbClr val="B3B3B3">
                <a:alpha val="85098"/>
              </a:srgbClr>
            </a:solidFill>
          </p:spPr>
          <p:txBody>
            <a:bodyPr/>
            <a:lstStyle/>
            <a:p/>
          </p:txBody>
        </p:sp>
        <p:sp>
          <p:nvSpPr>
            <p:cNvPr id="71" name="rc71"/>
            <p:cNvSpPr/>
            <p:nvPr/>
          </p:nvSpPr>
          <p:spPr>
            <a:xfrm>
              <a:off x="6893679" y="3340569"/>
              <a:ext cx="239888" cy="387714"/>
            </a:xfrm>
            <a:prstGeom prst="rect">
              <a:avLst/>
            </a:prstGeom>
            <a:solidFill>
              <a:srgbClr val="B3B3B3">
                <a:alpha val="85098"/>
              </a:srgbClr>
            </a:solidFill>
          </p:spPr>
          <p:txBody>
            <a:bodyPr/>
            <a:lstStyle/>
            <a:p/>
          </p:txBody>
        </p:sp>
        <p:sp>
          <p:nvSpPr>
            <p:cNvPr id="72" name="rc72"/>
            <p:cNvSpPr/>
            <p:nvPr/>
          </p:nvSpPr>
          <p:spPr>
            <a:xfrm>
              <a:off x="7160222" y="2907125"/>
              <a:ext cx="239888" cy="0"/>
            </a:xfrm>
            <a:prstGeom prst="rect">
              <a:avLst/>
            </a:prstGeom>
            <a:solidFill>
              <a:srgbClr val="B3B3B3">
                <a:alpha val="85098"/>
              </a:srgbClr>
            </a:solidFill>
          </p:spPr>
          <p:txBody>
            <a:bodyPr/>
            <a:lstStyle/>
            <a:p/>
          </p:txBody>
        </p:sp>
        <p:sp>
          <p:nvSpPr>
            <p:cNvPr id="73" name="rc73"/>
            <p:cNvSpPr/>
            <p:nvPr/>
          </p:nvSpPr>
          <p:spPr>
            <a:xfrm>
              <a:off x="7426765" y="3728283"/>
              <a:ext cx="239888" cy="0"/>
            </a:xfrm>
            <a:prstGeom prst="rect">
              <a:avLst/>
            </a:prstGeom>
            <a:solidFill>
              <a:srgbClr val="B3B3B3">
                <a:alpha val="85098"/>
              </a:srgbClr>
            </a:solidFill>
          </p:spPr>
          <p:txBody>
            <a:bodyPr/>
            <a:lstStyle/>
            <a:p/>
          </p:txBody>
        </p:sp>
        <p:sp>
          <p:nvSpPr>
            <p:cNvPr id="74" name="rc74"/>
            <p:cNvSpPr/>
            <p:nvPr/>
          </p:nvSpPr>
          <p:spPr>
            <a:xfrm>
              <a:off x="7693308" y="2966773"/>
              <a:ext cx="239888" cy="383737"/>
            </a:xfrm>
            <a:prstGeom prst="rect">
              <a:avLst/>
            </a:prstGeom>
            <a:solidFill>
              <a:srgbClr val="B3B3B3">
                <a:alpha val="85098"/>
              </a:srgbClr>
            </a:solidFill>
          </p:spPr>
          <p:txBody>
            <a:bodyPr/>
            <a:lstStyle/>
            <a:p/>
          </p:txBody>
        </p:sp>
        <p:sp>
          <p:nvSpPr>
            <p:cNvPr id="75" name="rc75"/>
            <p:cNvSpPr/>
            <p:nvPr/>
          </p:nvSpPr>
          <p:spPr>
            <a:xfrm>
              <a:off x="7959851" y="3340569"/>
              <a:ext cx="239888" cy="387714"/>
            </a:xfrm>
            <a:prstGeom prst="rect">
              <a:avLst/>
            </a:prstGeom>
            <a:solidFill>
              <a:srgbClr val="B3B3B3">
                <a:alpha val="85098"/>
              </a:srgbClr>
            </a:solidFill>
          </p:spPr>
          <p:txBody>
            <a:bodyPr/>
            <a:lstStyle/>
            <a:p/>
          </p:txBody>
        </p:sp>
        <p:sp>
          <p:nvSpPr>
            <p:cNvPr id="76" name="pl76"/>
            <p:cNvSpPr/>
            <p:nvPr/>
          </p:nvSpPr>
          <p:spPr>
            <a:xfrm>
              <a:off x="1416218" y="2075428"/>
              <a:ext cx="6663577" cy="41223"/>
            </a:xfrm>
            <a:custGeom>
              <a:avLst/>
              <a:pathLst>
                <a:path w="6663577" h="41223">
                  <a:moveTo>
                    <a:pt x="0" y="20611"/>
                  </a:moveTo>
                  <a:lnTo>
                    <a:pt x="266543" y="0"/>
                  </a:lnTo>
                  <a:lnTo>
                    <a:pt x="533086" y="0"/>
                  </a:lnTo>
                  <a:lnTo>
                    <a:pt x="799629" y="0"/>
                  </a:lnTo>
                  <a:lnTo>
                    <a:pt x="1066172" y="0"/>
                  </a:lnTo>
                  <a:lnTo>
                    <a:pt x="1332715" y="0"/>
                  </a:lnTo>
                  <a:lnTo>
                    <a:pt x="1599258" y="0"/>
                  </a:lnTo>
                  <a:lnTo>
                    <a:pt x="1865801" y="41223"/>
                  </a:lnTo>
                  <a:lnTo>
                    <a:pt x="2132344" y="20611"/>
                  </a:lnTo>
                  <a:lnTo>
                    <a:pt x="2398888" y="20611"/>
                  </a:lnTo>
                  <a:lnTo>
                    <a:pt x="2665431" y="0"/>
                  </a:lnTo>
                  <a:lnTo>
                    <a:pt x="2931974" y="0"/>
                  </a:lnTo>
                  <a:lnTo>
                    <a:pt x="3198517" y="0"/>
                  </a:lnTo>
                  <a:lnTo>
                    <a:pt x="3465060" y="0"/>
                  </a:lnTo>
                  <a:lnTo>
                    <a:pt x="3731603" y="0"/>
                  </a:lnTo>
                  <a:lnTo>
                    <a:pt x="3998146" y="20611"/>
                  </a:lnTo>
                  <a:lnTo>
                    <a:pt x="4264689" y="0"/>
                  </a:lnTo>
                  <a:lnTo>
                    <a:pt x="4531233" y="20611"/>
                  </a:lnTo>
                  <a:lnTo>
                    <a:pt x="4797776" y="0"/>
                  </a:lnTo>
                  <a:lnTo>
                    <a:pt x="5064319" y="0"/>
                  </a:lnTo>
                  <a:lnTo>
                    <a:pt x="5330862" y="0"/>
                  </a:lnTo>
                  <a:lnTo>
                    <a:pt x="5597405" y="0"/>
                  </a:lnTo>
                  <a:lnTo>
                    <a:pt x="5863948" y="41223"/>
                  </a:lnTo>
                  <a:lnTo>
                    <a:pt x="6130491" y="0"/>
                  </a:lnTo>
                  <a:lnTo>
                    <a:pt x="6397034" y="20611"/>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41223"/>
            </a:xfrm>
            <a:custGeom>
              <a:avLst/>
              <a:pathLst>
                <a:path w="6663577" h="41223">
                  <a:moveTo>
                    <a:pt x="0" y="41223"/>
                  </a:moveTo>
                  <a:lnTo>
                    <a:pt x="266543" y="0"/>
                  </a:lnTo>
                  <a:lnTo>
                    <a:pt x="533086" y="20611"/>
                  </a:lnTo>
                  <a:lnTo>
                    <a:pt x="799629" y="41223"/>
                  </a:lnTo>
                  <a:lnTo>
                    <a:pt x="1066172" y="20611"/>
                  </a:lnTo>
                  <a:lnTo>
                    <a:pt x="1332715" y="20611"/>
                  </a:lnTo>
                  <a:lnTo>
                    <a:pt x="1599258" y="20611"/>
                  </a:lnTo>
                  <a:lnTo>
                    <a:pt x="1865801" y="41223"/>
                  </a:lnTo>
                  <a:lnTo>
                    <a:pt x="2132344" y="41223"/>
                  </a:lnTo>
                  <a:lnTo>
                    <a:pt x="2398888" y="20611"/>
                  </a:lnTo>
                  <a:lnTo>
                    <a:pt x="2665431" y="0"/>
                  </a:lnTo>
                  <a:lnTo>
                    <a:pt x="2931974" y="0"/>
                  </a:lnTo>
                  <a:lnTo>
                    <a:pt x="3198517" y="0"/>
                  </a:lnTo>
                  <a:lnTo>
                    <a:pt x="3465060" y="0"/>
                  </a:lnTo>
                  <a:lnTo>
                    <a:pt x="3731603" y="0"/>
                  </a:lnTo>
                  <a:lnTo>
                    <a:pt x="3998146" y="20611"/>
                  </a:lnTo>
                  <a:lnTo>
                    <a:pt x="4264689" y="0"/>
                  </a:lnTo>
                  <a:lnTo>
                    <a:pt x="4531233" y="41223"/>
                  </a:lnTo>
                  <a:lnTo>
                    <a:pt x="4797776" y="0"/>
                  </a:lnTo>
                  <a:lnTo>
                    <a:pt x="5064319" y="0"/>
                  </a:lnTo>
                  <a:lnTo>
                    <a:pt x="5330862" y="20611"/>
                  </a:lnTo>
                  <a:lnTo>
                    <a:pt x="5597405" y="20611"/>
                  </a:lnTo>
                  <a:lnTo>
                    <a:pt x="5863948" y="41223"/>
                  </a:lnTo>
                  <a:lnTo>
                    <a:pt x="6130491" y="0"/>
                  </a:lnTo>
                  <a:lnTo>
                    <a:pt x="6397034" y="41223"/>
                  </a:lnTo>
                  <a:lnTo>
                    <a:pt x="6663577" y="20611"/>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1294130" y="31887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2626845" y="32861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2" name="tx102"/>
            <p:cNvSpPr/>
            <p:nvPr/>
          </p:nvSpPr>
          <p:spPr>
            <a:xfrm>
              <a:off x="3959561" y="36261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5292277" y="31668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6358449" y="36062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5" name="tx105"/>
            <p:cNvSpPr/>
            <p:nvPr/>
          </p:nvSpPr>
          <p:spPr>
            <a:xfrm>
              <a:off x="6624992" y="324639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91535" y="32225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7" name="tx107"/>
            <p:cNvSpPr/>
            <p:nvPr/>
          </p:nvSpPr>
          <p:spPr>
            <a:xfrm>
              <a:off x="7112874" y="2775059"/>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424622" y="36102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9" name="tx109"/>
            <p:cNvSpPr/>
            <p:nvPr/>
          </p:nvSpPr>
          <p:spPr>
            <a:xfrm>
              <a:off x="7645961" y="283470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10" name="tx110"/>
            <p:cNvSpPr/>
            <p:nvPr/>
          </p:nvSpPr>
          <p:spPr>
            <a:xfrm>
              <a:off x="7957708" y="32225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55386" y="34673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3" name="tx113"/>
            <p:cNvSpPr/>
            <p:nvPr/>
          </p:nvSpPr>
          <p:spPr>
            <a:xfrm>
              <a:off x="655386" y="28709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4" name="tx114"/>
            <p:cNvSpPr/>
            <p:nvPr/>
          </p:nvSpPr>
          <p:spPr>
            <a:xfrm>
              <a:off x="655386" y="22744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143" name="pl143"/>
            <p:cNvSpPr/>
            <p:nvPr/>
          </p:nvSpPr>
          <p:spPr>
            <a:xfrm>
              <a:off x="24906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8793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2681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6850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0737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46250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726143"/>
              <a:ext cx="2352911" cy="119033"/>
            </a:xfrm>
            <a:prstGeom prst="rect">
              <a:avLst/>
            </a:prstGeom>
            <a:solidFill>
              <a:srgbClr val="1CABE2">
                <a:alpha val="85098"/>
              </a:srgbClr>
            </a:solidFill>
          </p:spPr>
          <p:txBody>
            <a:bodyPr/>
            <a:lstStyle/>
            <a:p/>
          </p:txBody>
        </p:sp>
        <p:sp>
          <p:nvSpPr>
            <p:cNvPr id="154" name="rc154"/>
            <p:cNvSpPr/>
            <p:nvPr/>
          </p:nvSpPr>
          <p:spPr>
            <a:xfrm>
              <a:off x="1296273" y="5577352"/>
              <a:ext cx="4598329" cy="119033"/>
            </a:xfrm>
            <a:prstGeom prst="rect">
              <a:avLst/>
            </a:prstGeom>
            <a:solidFill>
              <a:srgbClr val="1CABE2">
                <a:alpha val="85098"/>
              </a:srgbClr>
            </a:solidFill>
          </p:spPr>
          <p:txBody>
            <a:bodyPr/>
            <a:lstStyle/>
            <a:p/>
          </p:txBody>
        </p:sp>
        <p:sp>
          <p:nvSpPr>
            <p:cNvPr id="155" name="rc155"/>
            <p:cNvSpPr/>
            <p:nvPr/>
          </p:nvSpPr>
          <p:spPr>
            <a:xfrm>
              <a:off x="1296273" y="5428560"/>
              <a:ext cx="2329024" cy="119033"/>
            </a:xfrm>
            <a:prstGeom prst="rect">
              <a:avLst/>
            </a:prstGeom>
            <a:solidFill>
              <a:srgbClr val="1CABE2">
                <a:alpha val="85098"/>
              </a:srgbClr>
            </a:solidFill>
          </p:spPr>
          <p:txBody>
            <a:bodyPr/>
            <a:lstStyle/>
            <a:p/>
          </p:txBody>
        </p:sp>
        <p:sp>
          <p:nvSpPr>
            <p:cNvPr id="156" name="rc156"/>
            <p:cNvSpPr/>
            <p:nvPr/>
          </p:nvSpPr>
          <p:spPr>
            <a:xfrm>
              <a:off x="3649185" y="5726143"/>
              <a:ext cx="0" cy="119033"/>
            </a:xfrm>
            <a:prstGeom prst="rect">
              <a:avLst/>
            </a:prstGeom>
            <a:solidFill>
              <a:srgbClr val="B3B3B3">
                <a:alpha val="85098"/>
              </a:srgbClr>
            </a:solidFill>
          </p:spPr>
          <p:txBody>
            <a:bodyPr/>
            <a:lstStyle/>
            <a:p/>
          </p:txBody>
        </p:sp>
        <p:sp>
          <p:nvSpPr>
            <p:cNvPr id="157" name="rc157"/>
            <p:cNvSpPr/>
            <p:nvPr/>
          </p:nvSpPr>
          <p:spPr>
            <a:xfrm>
              <a:off x="5894603" y="5577352"/>
              <a:ext cx="2305136" cy="119033"/>
            </a:xfrm>
            <a:prstGeom prst="rect">
              <a:avLst/>
            </a:prstGeom>
            <a:solidFill>
              <a:srgbClr val="B3B3B3">
                <a:alpha val="85098"/>
              </a:srgbClr>
            </a:solidFill>
          </p:spPr>
          <p:txBody>
            <a:bodyPr/>
            <a:lstStyle/>
            <a:p/>
          </p:txBody>
        </p:sp>
        <p:sp>
          <p:nvSpPr>
            <p:cNvPr id="158" name="rc158"/>
            <p:cNvSpPr/>
            <p:nvPr/>
          </p:nvSpPr>
          <p:spPr>
            <a:xfrm>
              <a:off x="3625298" y="5428560"/>
              <a:ext cx="2329024" cy="119033"/>
            </a:xfrm>
            <a:prstGeom prst="rect">
              <a:avLst/>
            </a:prstGeom>
            <a:solidFill>
              <a:srgbClr val="B3B3B3">
                <a:alpha val="85098"/>
              </a:srgbClr>
            </a:solidFill>
          </p:spPr>
          <p:txBody>
            <a:bodyPr/>
            <a:lstStyle/>
            <a:p/>
          </p:txBody>
        </p:sp>
        <p:sp>
          <p:nvSpPr>
            <p:cNvPr id="159" name="tx159"/>
            <p:cNvSpPr/>
            <p:nvPr/>
          </p:nvSpPr>
          <p:spPr>
            <a:xfrm>
              <a:off x="3779412"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8378185"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1" name="tx161"/>
            <p:cNvSpPr/>
            <p:nvPr/>
          </p:nvSpPr>
          <p:spPr>
            <a:xfrm>
              <a:off x="6084549"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2" name="tx16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56847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595721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8" name="tx168"/>
            <p:cNvSpPr/>
            <p:nvPr/>
          </p:nvSpPr>
          <p:spPr>
            <a:xfrm>
              <a:off x="8345960"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9" name="tx169"/>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Bahrain.
In 2025, DTP1 coverage in Bahrain remained relatively constant within 1% at 99%. There were &lt;200 children who missed out on any DTP vaccination (zero-dose children).
DTP3 coverage remained relatively constant within 1% at at 98% in 2025, leaving &lt;500 children vulnerable to vaccine-preventable diseases.</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&lt;500 children un- or under-vaccinated, including &lt;200 zero-dose and &lt;200 with only partial protection.</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43742"/>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21871"/>
                  </a:lnTo>
                  <a:lnTo>
                    <a:pt x="2446051" y="0"/>
                  </a:lnTo>
                  <a:lnTo>
                    <a:pt x="2581942" y="0"/>
                  </a:lnTo>
                  <a:lnTo>
                    <a:pt x="2717834" y="0"/>
                  </a:lnTo>
                  <a:lnTo>
                    <a:pt x="2853726" y="0"/>
                  </a:lnTo>
                  <a:lnTo>
                    <a:pt x="2989618" y="43742"/>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43742"/>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21871"/>
                  </a:lnTo>
                  <a:lnTo>
                    <a:pt x="2446051" y="0"/>
                  </a:lnTo>
                  <a:lnTo>
                    <a:pt x="2581942" y="0"/>
                  </a:lnTo>
                  <a:lnTo>
                    <a:pt x="2717834" y="0"/>
                  </a:lnTo>
                  <a:lnTo>
                    <a:pt x="2853726" y="0"/>
                  </a:lnTo>
                  <a:lnTo>
                    <a:pt x="2989618" y="43742"/>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43742"/>
                  </a:lnTo>
                  <a:lnTo>
                    <a:pt x="1087133" y="21871"/>
                  </a:lnTo>
                  <a:lnTo>
                    <a:pt x="1223025" y="21871"/>
                  </a:lnTo>
                  <a:lnTo>
                    <a:pt x="1358917" y="0"/>
                  </a:lnTo>
                  <a:lnTo>
                    <a:pt x="1494809" y="0"/>
                  </a:lnTo>
                  <a:lnTo>
                    <a:pt x="1630700" y="0"/>
                  </a:lnTo>
                  <a:lnTo>
                    <a:pt x="1766592" y="0"/>
                  </a:lnTo>
                  <a:lnTo>
                    <a:pt x="1902484" y="0"/>
                  </a:lnTo>
                  <a:lnTo>
                    <a:pt x="2038375" y="21871"/>
                  </a:lnTo>
                  <a:lnTo>
                    <a:pt x="2174267" y="0"/>
                  </a:lnTo>
                  <a:lnTo>
                    <a:pt x="2310159" y="21871"/>
                  </a:lnTo>
                  <a:lnTo>
                    <a:pt x="2446051" y="0"/>
                  </a:lnTo>
                  <a:lnTo>
                    <a:pt x="2581942" y="0"/>
                  </a:lnTo>
                  <a:lnTo>
                    <a:pt x="2717834" y="0"/>
                  </a:lnTo>
                  <a:lnTo>
                    <a:pt x="2853726" y="0"/>
                  </a:lnTo>
                  <a:lnTo>
                    <a:pt x="2989618" y="43742"/>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8459" y="1405107"/>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Bahrain,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208771"/>
                  </a:lnTo>
                  <a:lnTo>
                    <a:pt x="1087133" y="104385"/>
                  </a:lnTo>
                  <a:lnTo>
                    <a:pt x="1223025" y="104385"/>
                  </a:lnTo>
                  <a:lnTo>
                    <a:pt x="1358917" y="0"/>
                  </a:lnTo>
                  <a:lnTo>
                    <a:pt x="1494809" y="0"/>
                  </a:lnTo>
                  <a:lnTo>
                    <a:pt x="1630700" y="0"/>
                  </a:lnTo>
                  <a:lnTo>
                    <a:pt x="1766592" y="0"/>
                  </a:lnTo>
                  <a:lnTo>
                    <a:pt x="1902484" y="0"/>
                  </a:lnTo>
                  <a:lnTo>
                    <a:pt x="2038375" y="104385"/>
                  </a:lnTo>
                  <a:lnTo>
                    <a:pt x="2174267" y="0"/>
                  </a:lnTo>
                  <a:lnTo>
                    <a:pt x="2310159" y="104385"/>
                  </a:lnTo>
                  <a:lnTo>
                    <a:pt x="2446051" y="0"/>
                  </a:lnTo>
                  <a:lnTo>
                    <a:pt x="2581942" y="0"/>
                  </a:lnTo>
                  <a:lnTo>
                    <a:pt x="2717834" y="0"/>
                  </a:lnTo>
                  <a:lnTo>
                    <a:pt x="2853726" y="0"/>
                  </a:lnTo>
                  <a:lnTo>
                    <a:pt x="2989618" y="208771"/>
                  </a:lnTo>
                  <a:lnTo>
                    <a:pt x="3125509" y="0"/>
                  </a:lnTo>
                  <a:lnTo>
                    <a:pt x="3261401" y="104385"/>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208771"/>
                  </a:lnTo>
                  <a:lnTo>
                    <a:pt x="1087133" y="104385"/>
                  </a:lnTo>
                  <a:lnTo>
                    <a:pt x="1223025" y="104385"/>
                  </a:lnTo>
                  <a:lnTo>
                    <a:pt x="1358917" y="0"/>
                  </a:lnTo>
                  <a:lnTo>
                    <a:pt x="1494809" y="0"/>
                  </a:lnTo>
                  <a:lnTo>
                    <a:pt x="1630700" y="0"/>
                  </a:lnTo>
                  <a:lnTo>
                    <a:pt x="1766592" y="0"/>
                  </a:lnTo>
                  <a:lnTo>
                    <a:pt x="1902484" y="0"/>
                  </a:lnTo>
                  <a:lnTo>
                    <a:pt x="2038375" y="104385"/>
                  </a:lnTo>
                  <a:lnTo>
                    <a:pt x="2174267" y="0"/>
                  </a:lnTo>
                  <a:lnTo>
                    <a:pt x="2310159" y="104385"/>
                  </a:lnTo>
                  <a:lnTo>
                    <a:pt x="2446051" y="0"/>
                  </a:lnTo>
                  <a:lnTo>
                    <a:pt x="2581942" y="0"/>
                  </a:lnTo>
                  <a:lnTo>
                    <a:pt x="2717834" y="0"/>
                  </a:lnTo>
                  <a:lnTo>
                    <a:pt x="2853726" y="0"/>
                  </a:lnTo>
                  <a:lnTo>
                    <a:pt x="2989618" y="208771"/>
                  </a:lnTo>
                  <a:lnTo>
                    <a:pt x="3125509" y="0"/>
                  </a:lnTo>
                  <a:lnTo>
                    <a:pt x="3261401" y="104385"/>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208771"/>
                  </a:lnTo>
                  <a:lnTo>
                    <a:pt x="1087133" y="104385"/>
                  </a:lnTo>
                  <a:lnTo>
                    <a:pt x="1223025" y="104385"/>
                  </a:lnTo>
                  <a:lnTo>
                    <a:pt x="1358917" y="0"/>
                  </a:lnTo>
                  <a:lnTo>
                    <a:pt x="1494809" y="0"/>
                  </a:lnTo>
                  <a:lnTo>
                    <a:pt x="1630700" y="0"/>
                  </a:lnTo>
                  <a:lnTo>
                    <a:pt x="1766592" y="0"/>
                  </a:lnTo>
                  <a:lnTo>
                    <a:pt x="1902484" y="0"/>
                  </a:lnTo>
                  <a:lnTo>
                    <a:pt x="2038375" y="104385"/>
                  </a:lnTo>
                  <a:lnTo>
                    <a:pt x="2174267" y="0"/>
                  </a:lnTo>
                  <a:lnTo>
                    <a:pt x="2310159" y="104385"/>
                  </a:lnTo>
                  <a:lnTo>
                    <a:pt x="2446051" y="0"/>
                  </a:lnTo>
                  <a:lnTo>
                    <a:pt x="2581942" y="0"/>
                  </a:lnTo>
                  <a:lnTo>
                    <a:pt x="2717834" y="0"/>
                  </a:lnTo>
                  <a:lnTo>
                    <a:pt x="2853726" y="0"/>
                  </a:lnTo>
                  <a:lnTo>
                    <a:pt x="2989618" y="208771"/>
                  </a:lnTo>
                  <a:lnTo>
                    <a:pt x="3125509" y="0"/>
                  </a:lnTo>
                  <a:lnTo>
                    <a:pt x="3261401" y="104385"/>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7723"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20" name="tx120"/>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8032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680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697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714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731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188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205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222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239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3746359"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3708325"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858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488750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789210"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869091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Bahrain (99%) was 9 percentage points higher than the global average (90%) and 10 percentage points higher than the average across all MENA countries (89%).
National DTP1 coverage was the same as in 2019 (99%).
The number of zero-dose children remained approximately the same (&lt;200)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DTP1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Bahrain ranked number 13 out of 20 countries for lowest DTP1 coverage (based on tied ranks).
Bahrain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F26A21">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Bahrain ranked number 20 out of 20 countries with &lt;200 zero-dose children.
In 2025, Bahrain ranked number 20 out of 20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663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281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8999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45184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81368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4723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0907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77091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13276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846531"/>
              <a:ext cx="204851" cy="838855"/>
            </a:xfrm>
            <a:prstGeom prst="rect">
              <a:avLst/>
            </a:prstGeom>
            <a:solidFill>
              <a:srgbClr val="80BD41">
                <a:alpha val="100000"/>
              </a:srgbClr>
            </a:solidFill>
          </p:spPr>
          <p:txBody>
            <a:bodyPr/>
            <a:lstStyle/>
            <a:p/>
          </p:txBody>
        </p:sp>
        <p:sp>
          <p:nvSpPr>
            <p:cNvPr id="29" name="rc29"/>
            <p:cNvSpPr/>
            <p:nvPr/>
          </p:nvSpPr>
          <p:spPr>
            <a:xfrm>
              <a:off x="1271992" y="3820558"/>
              <a:ext cx="204851" cy="17294"/>
            </a:xfrm>
            <a:prstGeom prst="rect">
              <a:avLst/>
            </a:prstGeom>
            <a:solidFill>
              <a:srgbClr val="0058AB">
                <a:alpha val="100000"/>
              </a:srgbClr>
            </a:solidFill>
          </p:spPr>
          <p:txBody>
            <a:bodyPr/>
            <a:lstStyle/>
            <a:p/>
          </p:txBody>
        </p:sp>
        <p:sp>
          <p:nvSpPr>
            <p:cNvPr id="30" name="rc30"/>
            <p:cNvSpPr/>
            <p:nvPr/>
          </p:nvSpPr>
          <p:spPr>
            <a:xfrm>
              <a:off x="1271992" y="3837852"/>
              <a:ext cx="204851" cy="8678"/>
            </a:xfrm>
            <a:prstGeom prst="rect">
              <a:avLst/>
            </a:prstGeom>
            <a:solidFill>
              <a:srgbClr val="1CABE2">
                <a:alpha val="100000"/>
              </a:srgbClr>
            </a:solidFill>
          </p:spPr>
          <p:txBody>
            <a:bodyPr/>
            <a:lstStyle/>
            <a:p/>
          </p:txBody>
        </p:sp>
        <p:sp>
          <p:nvSpPr>
            <p:cNvPr id="31" name="rc31"/>
            <p:cNvSpPr/>
            <p:nvPr/>
          </p:nvSpPr>
          <p:spPr>
            <a:xfrm>
              <a:off x="1499604" y="3849147"/>
              <a:ext cx="204851" cy="836239"/>
            </a:xfrm>
            <a:prstGeom prst="rect">
              <a:avLst/>
            </a:prstGeom>
            <a:solidFill>
              <a:srgbClr val="80BD41">
                <a:alpha val="100000"/>
              </a:srgbClr>
            </a:solidFill>
          </p:spPr>
          <p:txBody>
            <a:bodyPr/>
            <a:lstStyle/>
            <a:p/>
          </p:txBody>
        </p:sp>
        <p:sp>
          <p:nvSpPr>
            <p:cNvPr id="32" name="rc32"/>
            <p:cNvSpPr/>
            <p:nvPr/>
          </p:nvSpPr>
          <p:spPr>
            <a:xfrm>
              <a:off x="1499604" y="3840724"/>
              <a:ext cx="204851" cy="8423"/>
            </a:xfrm>
            <a:prstGeom prst="rect">
              <a:avLst/>
            </a:prstGeom>
            <a:solidFill>
              <a:srgbClr val="0058AB">
                <a:alpha val="100000"/>
              </a:srgbClr>
            </a:solidFill>
          </p:spPr>
          <p:txBody>
            <a:bodyPr/>
            <a:lstStyle/>
            <a:p/>
          </p:txBody>
        </p:sp>
        <p:sp>
          <p:nvSpPr>
            <p:cNvPr id="33" name="rc33"/>
            <p:cNvSpPr/>
            <p:nvPr/>
          </p:nvSpPr>
          <p:spPr>
            <a:xfrm>
              <a:off x="1499604" y="3849147"/>
              <a:ext cx="204851" cy="0"/>
            </a:xfrm>
            <a:prstGeom prst="rect">
              <a:avLst/>
            </a:prstGeom>
            <a:solidFill>
              <a:srgbClr val="1CABE2">
                <a:alpha val="100000"/>
              </a:srgbClr>
            </a:solidFill>
          </p:spPr>
          <p:txBody>
            <a:bodyPr/>
            <a:lstStyle/>
            <a:p/>
          </p:txBody>
        </p:sp>
        <p:sp>
          <p:nvSpPr>
            <p:cNvPr id="34" name="rc34"/>
            <p:cNvSpPr/>
            <p:nvPr/>
          </p:nvSpPr>
          <p:spPr>
            <a:xfrm>
              <a:off x="1727217" y="3792479"/>
              <a:ext cx="204851" cy="892907"/>
            </a:xfrm>
            <a:prstGeom prst="rect">
              <a:avLst/>
            </a:prstGeom>
            <a:solidFill>
              <a:srgbClr val="80BD41">
                <a:alpha val="100000"/>
              </a:srgbClr>
            </a:solidFill>
          </p:spPr>
          <p:txBody>
            <a:bodyPr/>
            <a:lstStyle/>
            <a:p/>
          </p:txBody>
        </p:sp>
        <p:sp>
          <p:nvSpPr>
            <p:cNvPr id="35" name="rc35"/>
            <p:cNvSpPr/>
            <p:nvPr/>
          </p:nvSpPr>
          <p:spPr>
            <a:xfrm>
              <a:off x="1727217" y="3774228"/>
              <a:ext cx="204851" cy="9125"/>
            </a:xfrm>
            <a:prstGeom prst="rect">
              <a:avLst/>
            </a:prstGeom>
            <a:solidFill>
              <a:srgbClr val="0058AB">
                <a:alpha val="100000"/>
              </a:srgbClr>
            </a:solidFill>
          </p:spPr>
          <p:txBody>
            <a:bodyPr/>
            <a:lstStyle/>
            <a:p/>
          </p:txBody>
        </p:sp>
        <p:sp>
          <p:nvSpPr>
            <p:cNvPr id="36" name="rc36"/>
            <p:cNvSpPr/>
            <p:nvPr/>
          </p:nvSpPr>
          <p:spPr>
            <a:xfrm>
              <a:off x="1727217" y="3783353"/>
              <a:ext cx="204851" cy="9125"/>
            </a:xfrm>
            <a:prstGeom prst="rect">
              <a:avLst/>
            </a:prstGeom>
            <a:solidFill>
              <a:srgbClr val="1CABE2">
                <a:alpha val="100000"/>
              </a:srgbClr>
            </a:solidFill>
          </p:spPr>
          <p:txBody>
            <a:bodyPr/>
            <a:lstStyle/>
            <a:p/>
          </p:txBody>
        </p:sp>
        <p:sp>
          <p:nvSpPr>
            <p:cNvPr id="37" name="rc37"/>
            <p:cNvSpPr/>
            <p:nvPr/>
          </p:nvSpPr>
          <p:spPr>
            <a:xfrm>
              <a:off x="1954829" y="3704669"/>
              <a:ext cx="204851" cy="980717"/>
            </a:xfrm>
            <a:prstGeom prst="rect">
              <a:avLst/>
            </a:prstGeom>
            <a:solidFill>
              <a:srgbClr val="80BD41">
                <a:alpha val="100000"/>
              </a:srgbClr>
            </a:solidFill>
          </p:spPr>
          <p:txBody>
            <a:bodyPr/>
            <a:lstStyle/>
            <a:p/>
          </p:txBody>
        </p:sp>
        <p:sp>
          <p:nvSpPr>
            <p:cNvPr id="38" name="rc38"/>
            <p:cNvSpPr/>
            <p:nvPr/>
          </p:nvSpPr>
          <p:spPr>
            <a:xfrm>
              <a:off x="1954829" y="3674356"/>
              <a:ext cx="204851" cy="10082"/>
            </a:xfrm>
            <a:prstGeom prst="rect">
              <a:avLst/>
            </a:prstGeom>
            <a:solidFill>
              <a:srgbClr val="0058AB">
                <a:alpha val="100000"/>
              </a:srgbClr>
            </a:solidFill>
          </p:spPr>
          <p:txBody>
            <a:bodyPr/>
            <a:lstStyle/>
            <a:p/>
          </p:txBody>
        </p:sp>
        <p:sp>
          <p:nvSpPr>
            <p:cNvPr id="39" name="rc39"/>
            <p:cNvSpPr/>
            <p:nvPr/>
          </p:nvSpPr>
          <p:spPr>
            <a:xfrm>
              <a:off x="1954829" y="3684439"/>
              <a:ext cx="204851" cy="20229"/>
            </a:xfrm>
            <a:prstGeom prst="rect">
              <a:avLst/>
            </a:prstGeom>
            <a:solidFill>
              <a:srgbClr val="1CABE2">
                <a:alpha val="100000"/>
              </a:srgbClr>
            </a:solidFill>
          </p:spPr>
          <p:txBody>
            <a:bodyPr/>
            <a:lstStyle/>
            <a:p/>
          </p:txBody>
        </p:sp>
        <p:sp>
          <p:nvSpPr>
            <p:cNvPr id="40" name="rc40"/>
            <p:cNvSpPr/>
            <p:nvPr/>
          </p:nvSpPr>
          <p:spPr>
            <a:xfrm>
              <a:off x="2182442" y="3611689"/>
              <a:ext cx="204851" cy="1073697"/>
            </a:xfrm>
            <a:prstGeom prst="rect">
              <a:avLst/>
            </a:prstGeom>
            <a:solidFill>
              <a:srgbClr val="80BD41">
                <a:alpha val="100000"/>
              </a:srgbClr>
            </a:solidFill>
          </p:spPr>
          <p:txBody>
            <a:bodyPr/>
            <a:lstStyle/>
            <a:p/>
          </p:txBody>
        </p:sp>
        <p:sp>
          <p:nvSpPr>
            <p:cNvPr id="41" name="rc41"/>
            <p:cNvSpPr/>
            <p:nvPr/>
          </p:nvSpPr>
          <p:spPr>
            <a:xfrm>
              <a:off x="2182442" y="3589801"/>
              <a:ext cx="204851" cy="10976"/>
            </a:xfrm>
            <a:prstGeom prst="rect">
              <a:avLst/>
            </a:prstGeom>
            <a:solidFill>
              <a:srgbClr val="0058AB">
                <a:alpha val="100000"/>
              </a:srgbClr>
            </a:solidFill>
          </p:spPr>
          <p:txBody>
            <a:bodyPr/>
            <a:lstStyle/>
            <a:p/>
          </p:txBody>
        </p:sp>
        <p:sp>
          <p:nvSpPr>
            <p:cNvPr id="42" name="rc42"/>
            <p:cNvSpPr/>
            <p:nvPr/>
          </p:nvSpPr>
          <p:spPr>
            <a:xfrm>
              <a:off x="2182442" y="3600777"/>
              <a:ext cx="204851" cy="10912"/>
            </a:xfrm>
            <a:prstGeom prst="rect">
              <a:avLst/>
            </a:prstGeom>
            <a:solidFill>
              <a:srgbClr val="1CABE2">
                <a:alpha val="100000"/>
              </a:srgbClr>
            </a:solidFill>
          </p:spPr>
          <p:txBody>
            <a:bodyPr/>
            <a:lstStyle/>
            <a:p/>
          </p:txBody>
        </p:sp>
        <p:sp>
          <p:nvSpPr>
            <p:cNvPr id="43" name="rc43"/>
            <p:cNvSpPr/>
            <p:nvPr/>
          </p:nvSpPr>
          <p:spPr>
            <a:xfrm>
              <a:off x="2410055" y="3565295"/>
              <a:ext cx="204851" cy="1120091"/>
            </a:xfrm>
            <a:prstGeom prst="rect">
              <a:avLst/>
            </a:prstGeom>
            <a:solidFill>
              <a:srgbClr val="80BD41">
                <a:alpha val="100000"/>
              </a:srgbClr>
            </a:solidFill>
          </p:spPr>
          <p:txBody>
            <a:bodyPr/>
            <a:lstStyle/>
            <a:p/>
          </p:txBody>
        </p:sp>
        <p:sp>
          <p:nvSpPr>
            <p:cNvPr id="44" name="rc44"/>
            <p:cNvSpPr/>
            <p:nvPr/>
          </p:nvSpPr>
          <p:spPr>
            <a:xfrm>
              <a:off x="2410055" y="3542449"/>
              <a:ext cx="204851" cy="11422"/>
            </a:xfrm>
            <a:prstGeom prst="rect">
              <a:avLst/>
            </a:prstGeom>
            <a:solidFill>
              <a:srgbClr val="0058AB">
                <a:alpha val="100000"/>
              </a:srgbClr>
            </a:solidFill>
          </p:spPr>
          <p:txBody>
            <a:bodyPr/>
            <a:lstStyle/>
            <a:p/>
          </p:txBody>
        </p:sp>
        <p:sp>
          <p:nvSpPr>
            <p:cNvPr id="45" name="rc45"/>
            <p:cNvSpPr/>
            <p:nvPr/>
          </p:nvSpPr>
          <p:spPr>
            <a:xfrm>
              <a:off x="2410055" y="3553872"/>
              <a:ext cx="204851" cy="11422"/>
            </a:xfrm>
            <a:prstGeom prst="rect">
              <a:avLst/>
            </a:prstGeom>
            <a:solidFill>
              <a:srgbClr val="1CABE2">
                <a:alpha val="100000"/>
              </a:srgbClr>
            </a:solidFill>
          </p:spPr>
          <p:txBody>
            <a:bodyPr/>
            <a:lstStyle/>
            <a:p/>
          </p:txBody>
        </p:sp>
        <p:sp>
          <p:nvSpPr>
            <p:cNvPr id="46" name="rc46"/>
            <p:cNvSpPr/>
            <p:nvPr/>
          </p:nvSpPr>
          <p:spPr>
            <a:xfrm>
              <a:off x="2637667" y="3569316"/>
              <a:ext cx="204851" cy="1116070"/>
            </a:xfrm>
            <a:prstGeom prst="rect">
              <a:avLst/>
            </a:prstGeom>
            <a:solidFill>
              <a:srgbClr val="80BD41">
                <a:alpha val="100000"/>
              </a:srgbClr>
            </a:solidFill>
          </p:spPr>
          <p:txBody>
            <a:bodyPr/>
            <a:lstStyle/>
            <a:p/>
          </p:txBody>
        </p:sp>
        <p:sp>
          <p:nvSpPr>
            <p:cNvPr id="47" name="rc47"/>
            <p:cNvSpPr/>
            <p:nvPr/>
          </p:nvSpPr>
          <p:spPr>
            <a:xfrm>
              <a:off x="2637667" y="3546534"/>
              <a:ext cx="204851" cy="11359"/>
            </a:xfrm>
            <a:prstGeom prst="rect">
              <a:avLst/>
            </a:prstGeom>
            <a:solidFill>
              <a:srgbClr val="0058AB">
                <a:alpha val="100000"/>
              </a:srgbClr>
            </a:solidFill>
          </p:spPr>
          <p:txBody>
            <a:bodyPr/>
            <a:lstStyle/>
            <a:p/>
          </p:txBody>
        </p:sp>
        <p:sp>
          <p:nvSpPr>
            <p:cNvPr id="48" name="rc48"/>
            <p:cNvSpPr/>
            <p:nvPr/>
          </p:nvSpPr>
          <p:spPr>
            <a:xfrm>
              <a:off x="2637667" y="3557893"/>
              <a:ext cx="204851" cy="11422"/>
            </a:xfrm>
            <a:prstGeom prst="rect">
              <a:avLst/>
            </a:prstGeom>
            <a:solidFill>
              <a:srgbClr val="1CABE2">
                <a:alpha val="100000"/>
              </a:srgbClr>
            </a:solidFill>
          </p:spPr>
          <p:txBody>
            <a:bodyPr/>
            <a:lstStyle/>
            <a:p/>
          </p:txBody>
        </p:sp>
        <p:sp>
          <p:nvSpPr>
            <p:cNvPr id="49" name="rc49"/>
            <p:cNvSpPr/>
            <p:nvPr/>
          </p:nvSpPr>
          <p:spPr>
            <a:xfrm>
              <a:off x="2865280" y="3583100"/>
              <a:ext cx="204851" cy="1102286"/>
            </a:xfrm>
            <a:prstGeom prst="rect">
              <a:avLst/>
            </a:prstGeom>
            <a:solidFill>
              <a:srgbClr val="80BD41">
                <a:alpha val="100000"/>
              </a:srgbClr>
            </a:solidFill>
          </p:spPr>
          <p:txBody>
            <a:bodyPr/>
            <a:lstStyle/>
            <a:p/>
          </p:txBody>
        </p:sp>
        <p:sp>
          <p:nvSpPr>
            <p:cNvPr id="50" name="rc50"/>
            <p:cNvSpPr/>
            <p:nvPr/>
          </p:nvSpPr>
          <p:spPr>
            <a:xfrm>
              <a:off x="2865280" y="3549023"/>
              <a:ext cx="204851" cy="34077"/>
            </a:xfrm>
            <a:prstGeom prst="rect">
              <a:avLst/>
            </a:prstGeom>
            <a:solidFill>
              <a:srgbClr val="0058AB">
                <a:alpha val="100000"/>
              </a:srgbClr>
            </a:solidFill>
          </p:spPr>
          <p:txBody>
            <a:bodyPr/>
            <a:lstStyle/>
            <a:p/>
          </p:txBody>
        </p:sp>
        <p:sp>
          <p:nvSpPr>
            <p:cNvPr id="51" name="rc51"/>
            <p:cNvSpPr/>
            <p:nvPr/>
          </p:nvSpPr>
          <p:spPr>
            <a:xfrm>
              <a:off x="2865280" y="3583100"/>
              <a:ext cx="204851" cy="0"/>
            </a:xfrm>
            <a:prstGeom prst="rect">
              <a:avLst/>
            </a:prstGeom>
            <a:solidFill>
              <a:srgbClr val="1CABE2">
                <a:alpha val="100000"/>
              </a:srgbClr>
            </a:solidFill>
          </p:spPr>
          <p:txBody>
            <a:bodyPr/>
            <a:lstStyle/>
            <a:p/>
          </p:txBody>
        </p:sp>
        <p:sp>
          <p:nvSpPr>
            <p:cNvPr id="52" name="rc52"/>
            <p:cNvSpPr/>
            <p:nvPr/>
          </p:nvSpPr>
          <p:spPr>
            <a:xfrm>
              <a:off x="3092892" y="3570273"/>
              <a:ext cx="204851" cy="1115113"/>
            </a:xfrm>
            <a:prstGeom prst="rect">
              <a:avLst/>
            </a:prstGeom>
            <a:solidFill>
              <a:srgbClr val="80BD41">
                <a:alpha val="100000"/>
              </a:srgbClr>
            </a:solidFill>
          </p:spPr>
          <p:txBody>
            <a:bodyPr/>
            <a:lstStyle/>
            <a:p/>
          </p:txBody>
        </p:sp>
        <p:sp>
          <p:nvSpPr>
            <p:cNvPr id="53" name="rc53"/>
            <p:cNvSpPr/>
            <p:nvPr/>
          </p:nvSpPr>
          <p:spPr>
            <a:xfrm>
              <a:off x="3092892" y="3535813"/>
              <a:ext cx="204851" cy="22973"/>
            </a:xfrm>
            <a:prstGeom prst="rect">
              <a:avLst/>
            </a:prstGeom>
            <a:solidFill>
              <a:srgbClr val="0058AB">
                <a:alpha val="100000"/>
              </a:srgbClr>
            </a:solidFill>
          </p:spPr>
          <p:txBody>
            <a:bodyPr/>
            <a:lstStyle/>
            <a:p/>
          </p:txBody>
        </p:sp>
        <p:sp>
          <p:nvSpPr>
            <p:cNvPr id="54" name="rc54"/>
            <p:cNvSpPr/>
            <p:nvPr/>
          </p:nvSpPr>
          <p:spPr>
            <a:xfrm>
              <a:off x="3092892" y="3558786"/>
              <a:ext cx="204851" cy="11486"/>
            </a:xfrm>
            <a:prstGeom prst="rect">
              <a:avLst/>
            </a:prstGeom>
            <a:solidFill>
              <a:srgbClr val="1CABE2">
                <a:alpha val="100000"/>
              </a:srgbClr>
            </a:solidFill>
          </p:spPr>
          <p:txBody>
            <a:bodyPr/>
            <a:lstStyle/>
            <a:p/>
          </p:txBody>
        </p:sp>
        <p:sp>
          <p:nvSpPr>
            <p:cNvPr id="55" name="rc55"/>
            <p:cNvSpPr/>
            <p:nvPr/>
          </p:nvSpPr>
          <p:spPr>
            <a:xfrm>
              <a:off x="3320505" y="3548512"/>
              <a:ext cx="204851" cy="1136874"/>
            </a:xfrm>
            <a:prstGeom prst="rect">
              <a:avLst/>
            </a:prstGeom>
            <a:solidFill>
              <a:srgbClr val="80BD41">
                <a:alpha val="100000"/>
              </a:srgbClr>
            </a:solidFill>
          </p:spPr>
          <p:txBody>
            <a:bodyPr/>
            <a:lstStyle/>
            <a:p/>
          </p:txBody>
        </p:sp>
        <p:sp>
          <p:nvSpPr>
            <p:cNvPr id="56" name="rc56"/>
            <p:cNvSpPr/>
            <p:nvPr/>
          </p:nvSpPr>
          <p:spPr>
            <a:xfrm>
              <a:off x="3320505" y="3525283"/>
              <a:ext cx="204851" cy="23228"/>
            </a:xfrm>
            <a:prstGeom prst="rect">
              <a:avLst/>
            </a:prstGeom>
            <a:solidFill>
              <a:srgbClr val="0058AB">
                <a:alpha val="100000"/>
              </a:srgbClr>
            </a:solidFill>
          </p:spPr>
          <p:txBody>
            <a:bodyPr/>
            <a:lstStyle/>
            <a:p/>
          </p:txBody>
        </p:sp>
        <p:sp>
          <p:nvSpPr>
            <p:cNvPr id="57" name="rc57"/>
            <p:cNvSpPr/>
            <p:nvPr/>
          </p:nvSpPr>
          <p:spPr>
            <a:xfrm>
              <a:off x="3320505" y="3548512"/>
              <a:ext cx="204851" cy="0"/>
            </a:xfrm>
            <a:prstGeom prst="rect">
              <a:avLst/>
            </a:prstGeom>
            <a:solidFill>
              <a:srgbClr val="1CABE2">
                <a:alpha val="100000"/>
              </a:srgbClr>
            </a:solidFill>
          </p:spPr>
          <p:txBody>
            <a:bodyPr/>
            <a:lstStyle/>
            <a:p/>
          </p:txBody>
        </p:sp>
        <p:sp>
          <p:nvSpPr>
            <p:cNvPr id="58" name="rc58"/>
            <p:cNvSpPr/>
            <p:nvPr/>
          </p:nvSpPr>
          <p:spPr>
            <a:xfrm>
              <a:off x="3548117" y="3506075"/>
              <a:ext cx="204851" cy="1179312"/>
            </a:xfrm>
            <a:prstGeom prst="rect">
              <a:avLst/>
            </a:prstGeom>
            <a:solidFill>
              <a:srgbClr val="80BD41">
                <a:alpha val="100000"/>
              </a:srgbClr>
            </a:solidFill>
          </p:spPr>
          <p:txBody>
            <a:bodyPr/>
            <a:lstStyle/>
            <a:p/>
          </p:txBody>
        </p:sp>
        <p:sp>
          <p:nvSpPr>
            <p:cNvPr id="59" name="rc59"/>
            <p:cNvSpPr/>
            <p:nvPr/>
          </p:nvSpPr>
          <p:spPr>
            <a:xfrm>
              <a:off x="3548117" y="3494141"/>
              <a:ext cx="204851" cy="11933"/>
            </a:xfrm>
            <a:prstGeom prst="rect">
              <a:avLst/>
            </a:prstGeom>
            <a:solidFill>
              <a:srgbClr val="0058AB">
                <a:alpha val="100000"/>
              </a:srgbClr>
            </a:solidFill>
          </p:spPr>
          <p:txBody>
            <a:bodyPr/>
            <a:lstStyle/>
            <a:p/>
          </p:txBody>
        </p:sp>
        <p:sp>
          <p:nvSpPr>
            <p:cNvPr id="60" name="rc60"/>
            <p:cNvSpPr/>
            <p:nvPr/>
          </p:nvSpPr>
          <p:spPr>
            <a:xfrm>
              <a:off x="3548117" y="3506075"/>
              <a:ext cx="204851" cy="0"/>
            </a:xfrm>
            <a:prstGeom prst="rect">
              <a:avLst/>
            </a:prstGeom>
            <a:solidFill>
              <a:srgbClr val="1CABE2">
                <a:alpha val="100000"/>
              </a:srgbClr>
            </a:solidFill>
          </p:spPr>
          <p:txBody>
            <a:bodyPr/>
            <a:lstStyle/>
            <a:p/>
          </p:txBody>
        </p:sp>
        <p:sp>
          <p:nvSpPr>
            <p:cNvPr id="61" name="rc61"/>
            <p:cNvSpPr/>
            <p:nvPr/>
          </p:nvSpPr>
          <p:spPr>
            <a:xfrm>
              <a:off x="3775730" y="3515456"/>
              <a:ext cx="204851" cy="1169931"/>
            </a:xfrm>
            <a:prstGeom prst="rect">
              <a:avLst/>
            </a:prstGeom>
            <a:solidFill>
              <a:srgbClr val="80BD41">
                <a:alpha val="100000"/>
              </a:srgbClr>
            </a:solidFill>
          </p:spPr>
          <p:txBody>
            <a:bodyPr/>
            <a:lstStyle/>
            <a:p/>
          </p:txBody>
        </p:sp>
        <p:sp>
          <p:nvSpPr>
            <p:cNvPr id="62" name="rc62"/>
            <p:cNvSpPr/>
            <p:nvPr/>
          </p:nvSpPr>
          <p:spPr>
            <a:xfrm>
              <a:off x="3775730" y="3503650"/>
              <a:ext cx="204851" cy="11805"/>
            </a:xfrm>
            <a:prstGeom prst="rect">
              <a:avLst/>
            </a:prstGeom>
            <a:solidFill>
              <a:srgbClr val="0058AB">
                <a:alpha val="100000"/>
              </a:srgbClr>
            </a:solidFill>
          </p:spPr>
          <p:txBody>
            <a:bodyPr/>
            <a:lstStyle/>
            <a:p/>
          </p:txBody>
        </p:sp>
        <p:sp>
          <p:nvSpPr>
            <p:cNvPr id="63" name="rc63"/>
            <p:cNvSpPr/>
            <p:nvPr/>
          </p:nvSpPr>
          <p:spPr>
            <a:xfrm>
              <a:off x="3775730" y="3515456"/>
              <a:ext cx="204851" cy="0"/>
            </a:xfrm>
            <a:prstGeom prst="rect">
              <a:avLst/>
            </a:prstGeom>
            <a:solidFill>
              <a:srgbClr val="1CABE2">
                <a:alpha val="100000"/>
              </a:srgbClr>
            </a:solidFill>
          </p:spPr>
          <p:txBody>
            <a:bodyPr/>
            <a:lstStyle/>
            <a:p/>
          </p:txBody>
        </p:sp>
        <p:sp>
          <p:nvSpPr>
            <p:cNvPr id="64" name="rc64"/>
            <p:cNvSpPr/>
            <p:nvPr/>
          </p:nvSpPr>
          <p:spPr>
            <a:xfrm>
              <a:off x="4003342" y="3506202"/>
              <a:ext cx="204851" cy="1179184"/>
            </a:xfrm>
            <a:prstGeom prst="rect">
              <a:avLst/>
            </a:prstGeom>
            <a:solidFill>
              <a:srgbClr val="80BD41">
                <a:alpha val="100000"/>
              </a:srgbClr>
            </a:solidFill>
          </p:spPr>
          <p:txBody>
            <a:bodyPr/>
            <a:lstStyle/>
            <a:p/>
          </p:txBody>
        </p:sp>
        <p:sp>
          <p:nvSpPr>
            <p:cNvPr id="65" name="rc65"/>
            <p:cNvSpPr/>
            <p:nvPr/>
          </p:nvSpPr>
          <p:spPr>
            <a:xfrm>
              <a:off x="4003342" y="3494269"/>
              <a:ext cx="204851" cy="11933"/>
            </a:xfrm>
            <a:prstGeom prst="rect">
              <a:avLst/>
            </a:prstGeom>
            <a:solidFill>
              <a:srgbClr val="0058AB">
                <a:alpha val="100000"/>
              </a:srgbClr>
            </a:solidFill>
          </p:spPr>
          <p:txBody>
            <a:bodyPr/>
            <a:lstStyle/>
            <a:p/>
          </p:txBody>
        </p:sp>
        <p:sp>
          <p:nvSpPr>
            <p:cNvPr id="66" name="rc66"/>
            <p:cNvSpPr/>
            <p:nvPr/>
          </p:nvSpPr>
          <p:spPr>
            <a:xfrm>
              <a:off x="4003342" y="3506202"/>
              <a:ext cx="204851" cy="0"/>
            </a:xfrm>
            <a:prstGeom prst="rect">
              <a:avLst/>
            </a:prstGeom>
            <a:solidFill>
              <a:srgbClr val="1CABE2">
                <a:alpha val="100000"/>
              </a:srgbClr>
            </a:solidFill>
          </p:spPr>
          <p:txBody>
            <a:bodyPr/>
            <a:lstStyle/>
            <a:p/>
          </p:txBody>
        </p:sp>
        <p:sp>
          <p:nvSpPr>
            <p:cNvPr id="67" name="rc67"/>
            <p:cNvSpPr/>
            <p:nvPr/>
          </p:nvSpPr>
          <p:spPr>
            <a:xfrm>
              <a:off x="4230955" y="3454703"/>
              <a:ext cx="204851" cy="1230683"/>
            </a:xfrm>
            <a:prstGeom prst="rect">
              <a:avLst/>
            </a:prstGeom>
            <a:solidFill>
              <a:srgbClr val="80BD41">
                <a:alpha val="100000"/>
              </a:srgbClr>
            </a:solidFill>
          </p:spPr>
          <p:txBody>
            <a:bodyPr/>
            <a:lstStyle/>
            <a:p/>
          </p:txBody>
        </p:sp>
        <p:sp>
          <p:nvSpPr>
            <p:cNvPr id="68" name="rc68"/>
            <p:cNvSpPr/>
            <p:nvPr/>
          </p:nvSpPr>
          <p:spPr>
            <a:xfrm>
              <a:off x="4230955" y="3442259"/>
              <a:ext cx="204851" cy="12444"/>
            </a:xfrm>
            <a:prstGeom prst="rect">
              <a:avLst/>
            </a:prstGeom>
            <a:solidFill>
              <a:srgbClr val="0058AB">
                <a:alpha val="100000"/>
              </a:srgbClr>
            </a:solidFill>
          </p:spPr>
          <p:txBody>
            <a:bodyPr/>
            <a:lstStyle/>
            <a:p/>
          </p:txBody>
        </p:sp>
        <p:sp>
          <p:nvSpPr>
            <p:cNvPr id="69" name="rc69"/>
            <p:cNvSpPr/>
            <p:nvPr/>
          </p:nvSpPr>
          <p:spPr>
            <a:xfrm>
              <a:off x="4230955" y="3454703"/>
              <a:ext cx="204851" cy="0"/>
            </a:xfrm>
            <a:prstGeom prst="rect">
              <a:avLst/>
            </a:prstGeom>
            <a:solidFill>
              <a:srgbClr val="1CABE2">
                <a:alpha val="100000"/>
              </a:srgbClr>
            </a:solidFill>
          </p:spPr>
          <p:txBody>
            <a:bodyPr/>
            <a:lstStyle/>
            <a:p/>
          </p:txBody>
        </p:sp>
        <p:sp>
          <p:nvSpPr>
            <p:cNvPr id="70" name="rc70"/>
            <p:cNvSpPr/>
            <p:nvPr/>
          </p:nvSpPr>
          <p:spPr>
            <a:xfrm>
              <a:off x="4458568" y="3396822"/>
              <a:ext cx="204851" cy="1288564"/>
            </a:xfrm>
            <a:prstGeom prst="rect">
              <a:avLst/>
            </a:prstGeom>
            <a:solidFill>
              <a:srgbClr val="80BD41">
                <a:alpha val="100000"/>
              </a:srgbClr>
            </a:solidFill>
          </p:spPr>
          <p:txBody>
            <a:bodyPr/>
            <a:lstStyle/>
            <a:p/>
          </p:txBody>
        </p:sp>
        <p:sp>
          <p:nvSpPr>
            <p:cNvPr id="71" name="rc71"/>
            <p:cNvSpPr/>
            <p:nvPr/>
          </p:nvSpPr>
          <p:spPr>
            <a:xfrm>
              <a:off x="4458568" y="3383804"/>
              <a:ext cx="204851" cy="13018"/>
            </a:xfrm>
            <a:prstGeom prst="rect">
              <a:avLst/>
            </a:prstGeom>
            <a:solidFill>
              <a:srgbClr val="0058AB">
                <a:alpha val="100000"/>
              </a:srgbClr>
            </a:solidFill>
          </p:spPr>
          <p:txBody>
            <a:bodyPr/>
            <a:lstStyle/>
            <a:p/>
          </p:txBody>
        </p:sp>
        <p:sp>
          <p:nvSpPr>
            <p:cNvPr id="72" name="rc72"/>
            <p:cNvSpPr/>
            <p:nvPr/>
          </p:nvSpPr>
          <p:spPr>
            <a:xfrm>
              <a:off x="4458568" y="3396822"/>
              <a:ext cx="204851" cy="0"/>
            </a:xfrm>
            <a:prstGeom prst="rect">
              <a:avLst/>
            </a:prstGeom>
            <a:solidFill>
              <a:srgbClr val="1CABE2">
                <a:alpha val="100000"/>
              </a:srgbClr>
            </a:solidFill>
          </p:spPr>
          <p:txBody>
            <a:bodyPr/>
            <a:lstStyle/>
            <a:p/>
          </p:txBody>
        </p:sp>
        <p:sp>
          <p:nvSpPr>
            <p:cNvPr id="73" name="rc73"/>
            <p:cNvSpPr/>
            <p:nvPr/>
          </p:nvSpPr>
          <p:spPr>
            <a:xfrm>
              <a:off x="4686180" y="3376976"/>
              <a:ext cx="204851" cy="1308411"/>
            </a:xfrm>
            <a:prstGeom prst="rect">
              <a:avLst/>
            </a:prstGeom>
            <a:solidFill>
              <a:srgbClr val="80BD41">
                <a:alpha val="100000"/>
              </a:srgbClr>
            </a:solidFill>
          </p:spPr>
          <p:txBody>
            <a:bodyPr/>
            <a:lstStyle/>
            <a:p/>
          </p:txBody>
        </p:sp>
        <p:sp>
          <p:nvSpPr>
            <p:cNvPr id="74" name="rc74"/>
            <p:cNvSpPr/>
            <p:nvPr/>
          </p:nvSpPr>
          <p:spPr>
            <a:xfrm>
              <a:off x="4686180" y="3350301"/>
              <a:ext cx="204851" cy="26674"/>
            </a:xfrm>
            <a:prstGeom prst="rect">
              <a:avLst/>
            </a:prstGeom>
            <a:solidFill>
              <a:srgbClr val="0058AB">
                <a:alpha val="100000"/>
              </a:srgbClr>
            </a:solidFill>
          </p:spPr>
          <p:txBody>
            <a:bodyPr/>
            <a:lstStyle/>
            <a:p/>
          </p:txBody>
        </p:sp>
        <p:sp>
          <p:nvSpPr>
            <p:cNvPr id="75" name="rc75"/>
            <p:cNvSpPr/>
            <p:nvPr/>
          </p:nvSpPr>
          <p:spPr>
            <a:xfrm>
              <a:off x="4686180" y="3376976"/>
              <a:ext cx="204851" cy="0"/>
            </a:xfrm>
            <a:prstGeom prst="rect">
              <a:avLst/>
            </a:prstGeom>
            <a:solidFill>
              <a:srgbClr val="1CABE2">
                <a:alpha val="100000"/>
              </a:srgbClr>
            </a:solidFill>
          </p:spPr>
          <p:txBody>
            <a:bodyPr/>
            <a:lstStyle/>
            <a:p/>
          </p:txBody>
        </p:sp>
        <p:sp>
          <p:nvSpPr>
            <p:cNvPr id="76" name="rc76"/>
            <p:cNvSpPr/>
            <p:nvPr/>
          </p:nvSpPr>
          <p:spPr>
            <a:xfrm>
              <a:off x="4913793" y="3371807"/>
              <a:ext cx="204851" cy="1313580"/>
            </a:xfrm>
            <a:prstGeom prst="rect">
              <a:avLst/>
            </a:prstGeom>
            <a:solidFill>
              <a:srgbClr val="80BD41">
                <a:alpha val="100000"/>
              </a:srgbClr>
            </a:solidFill>
          </p:spPr>
          <p:txBody>
            <a:bodyPr/>
            <a:lstStyle/>
            <a:p/>
          </p:txBody>
        </p:sp>
        <p:sp>
          <p:nvSpPr>
            <p:cNvPr id="77" name="rc77"/>
            <p:cNvSpPr/>
            <p:nvPr/>
          </p:nvSpPr>
          <p:spPr>
            <a:xfrm>
              <a:off x="4913793" y="3358533"/>
              <a:ext cx="204851" cy="13273"/>
            </a:xfrm>
            <a:prstGeom prst="rect">
              <a:avLst/>
            </a:prstGeom>
            <a:solidFill>
              <a:srgbClr val="0058AB">
                <a:alpha val="100000"/>
              </a:srgbClr>
            </a:solidFill>
          </p:spPr>
          <p:txBody>
            <a:bodyPr/>
            <a:lstStyle/>
            <a:p/>
          </p:txBody>
        </p:sp>
        <p:sp>
          <p:nvSpPr>
            <p:cNvPr id="78" name="rc78"/>
            <p:cNvSpPr/>
            <p:nvPr/>
          </p:nvSpPr>
          <p:spPr>
            <a:xfrm>
              <a:off x="4913793" y="3371807"/>
              <a:ext cx="204851" cy="0"/>
            </a:xfrm>
            <a:prstGeom prst="rect">
              <a:avLst/>
            </a:prstGeom>
            <a:solidFill>
              <a:srgbClr val="1CABE2">
                <a:alpha val="100000"/>
              </a:srgbClr>
            </a:solidFill>
          </p:spPr>
          <p:txBody>
            <a:bodyPr/>
            <a:lstStyle/>
            <a:p/>
          </p:txBody>
        </p:sp>
        <p:sp>
          <p:nvSpPr>
            <p:cNvPr id="79" name="rc79"/>
            <p:cNvSpPr/>
            <p:nvPr/>
          </p:nvSpPr>
          <p:spPr>
            <a:xfrm>
              <a:off x="5141405" y="3401417"/>
              <a:ext cx="204851" cy="1283969"/>
            </a:xfrm>
            <a:prstGeom prst="rect">
              <a:avLst/>
            </a:prstGeom>
            <a:solidFill>
              <a:srgbClr val="80BD41">
                <a:alpha val="100000"/>
              </a:srgbClr>
            </a:solidFill>
          </p:spPr>
          <p:txBody>
            <a:bodyPr/>
            <a:lstStyle/>
            <a:p/>
          </p:txBody>
        </p:sp>
        <p:sp>
          <p:nvSpPr>
            <p:cNvPr id="80" name="rc80"/>
            <p:cNvSpPr/>
            <p:nvPr/>
          </p:nvSpPr>
          <p:spPr>
            <a:xfrm>
              <a:off x="5141405" y="3361724"/>
              <a:ext cx="204851" cy="26483"/>
            </a:xfrm>
            <a:prstGeom prst="rect">
              <a:avLst/>
            </a:prstGeom>
            <a:solidFill>
              <a:srgbClr val="0058AB">
                <a:alpha val="100000"/>
              </a:srgbClr>
            </a:solidFill>
          </p:spPr>
          <p:txBody>
            <a:bodyPr/>
            <a:lstStyle/>
            <a:p/>
          </p:txBody>
        </p:sp>
        <p:sp>
          <p:nvSpPr>
            <p:cNvPr id="81" name="rc81"/>
            <p:cNvSpPr/>
            <p:nvPr/>
          </p:nvSpPr>
          <p:spPr>
            <a:xfrm>
              <a:off x="5141405" y="3388207"/>
              <a:ext cx="204851" cy="13209"/>
            </a:xfrm>
            <a:prstGeom prst="rect">
              <a:avLst/>
            </a:prstGeom>
            <a:solidFill>
              <a:srgbClr val="1CABE2">
                <a:alpha val="100000"/>
              </a:srgbClr>
            </a:solidFill>
          </p:spPr>
          <p:txBody>
            <a:bodyPr/>
            <a:lstStyle/>
            <a:p/>
          </p:txBody>
        </p:sp>
        <p:sp>
          <p:nvSpPr>
            <p:cNvPr id="82" name="rc82"/>
            <p:cNvSpPr/>
            <p:nvPr/>
          </p:nvSpPr>
          <p:spPr>
            <a:xfrm>
              <a:off x="5369018" y="3401417"/>
              <a:ext cx="204851" cy="1283969"/>
            </a:xfrm>
            <a:prstGeom prst="rect">
              <a:avLst/>
            </a:prstGeom>
            <a:solidFill>
              <a:srgbClr val="80BD41">
                <a:alpha val="100000"/>
              </a:srgbClr>
            </a:solidFill>
          </p:spPr>
          <p:txBody>
            <a:bodyPr/>
            <a:lstStyle/>
            <a:p/>
          </p:txBody>
        </p:sp>
        <p:sp>
          <p:nvSpPr>
            <p:cNvPr id="83" name="rc83"/>
            <p:cNvSpPr/>
            <p:nvPr/>
          </p:nvSpPr>
          <p:spPr>
            <a:xfrm>
              <a:off x="5369018" y="3388462"/>
              <a:ext cx="204851" cy="12954"/>
            </a:xfrm>
            <a:prstGeom prst="rect">
              <a:avLst/>
            </a:prstGeom>
            <a:solidFill>
              <a:srgbClr val="0058AB">
                <a:alpha val="100000"/>
              </a:srgbClr>
            </a:solidFill>
          </p:spPr>
          <p:txBody>
            <a:bodyPr/>
            <a:lstStyle/>
            <a:p/>
          </p:txBody>
        </p:sp>
        <p:sp>
          <p:nvSpPr>
            <p:cNvPr id="84" name="rc84"/>
            <p:cNvSpPr/>
            <p:nvPr/>
          </p:nvSpPr>
          <p:spPr>
            <a:xfrm>
              <a:off x="5369018" y="3401417"/>
              <a:ext cx="204851" cy="0"/>
            </a:xfrm>
            <a:prstGeom prst="rect">
              <a:avLst/>
            </a:prstGeom>
            <a:solidFill>
              <a:srgbClr val="1CABE2">
                <a:alpha val="100000"/>
              </a:srgbClr>
            </a:solidFill>
          </p:spPr>
          <p:txBody>
            <a:bodyPr/>
            <a:lstStyle/>
            <a:p/>
          </p:txBody>
        </p:sp>
        <p:sp>
          <p:nvSpPr>
            <p:cNvPr id="85" name="rc85"/>
            <p:cNvSpPr/>
            <p:nvPr/>
          </p:nvSpPr>
          <p:spPr>
            <a:xfrm>
              <a:off x="5596630" y="3441685"/>
              <a:ext cx="204851" cy="1243702"/>
            </a:xfrm>
            <a:prstGeom prst="rect">
              <a:avLst/>
            </a:prstGeom>
            <a:solidFill>
              <a:srgbClr val="80BD41">
                <a:alpha val="100000"/>
              </a:srgbClr>
            </a:solidFill>
          </p:spPr>
          <p:txBody>
            <a:bodyPr/>
            <a:lstStyle/>
            <a:p/>
          </p:txBody>
        </p:sp>
        <p:sp>
          <p:nvSpPr>
            <p:cNvPr id="86" name="rc86"/>
            <p:cNvSpPr/>
            <p:nvPr/>
          </p:nvSpPr>
          <p:spPr>
            <a:xfrm>
              <a:off x="5596630" y="3429113"/>
              <a:ext cx="204851" cy="12571"/>
            </a:xfrm>
            <a:prstGeom prst="rect">
              <a:avLst/>
            </a:prstGeom>
            <a:solidFill>
              <a:srgbClr val="0058AB">
                <a:alpha val="100000"/>
              </a:srgbClr>
            </a:solidFill>
          </p:spPr>
          <p:txBody>
            <a:bodyPr/>
            <a:lstStyle/>
            <a:p/>
          </p:txBody>
        </p:sp>
        <p:sp>
          <p:nvSpPr>
            <p:cNvPr id="87" name="rc87"/>
            <p:cNvSpPr/>
            <p:nvPr/>
          </p:nvSpPr>
          <p:spPr>
            <a:xfrm>
              <a:off x="5596630" y="3441685"/>
              <a:ext cx="204851" cy="0"/>
            </a:xfrm>
            <a:prstGeom prst="rect">
              <a:avLst/>
            </a:prstGeom>
            <a:solidFill>
              <a:srgbClr val="1CABE2">
                <a:alpha val="100000"/>
              </a:srgbClr>
            </a:solidFill>
          </p:spPr>
          <p:txBody>
            <a:bodyPr/>
            <a:lstStyle/>
            <a:p/>
          </p:txBody>
        </p:sp>
        <p:sp>
          <p:nvSpPr>
            <p:cNvPr id="88" name="rc88"/>
            <p:cNvSpPr/>
            <p:nvPr/>
          </p:nvSpPr>
          <p:spPr>
            <a:xfrm>
              <a:off x="5824243" y="3504096"/>
              <a:ext cx="204851" cy="1181290"/>
            </a:xfrm>
            <a:prstGeom prst="rect">
              <a:avLst/>
            </a:prstGeom>
            <a:solidFill>
              <a:srgbClr val="80BD41">
                <a:alpha val="100000"/>
              </a:srgbClr>
            </a:solidFill>
          </p:spPr>
          <p:txBody>
            <a:bodyPr/>
            <a:lstStyle/>
            <a:p/>
          </p:txBody>
        </p:sp>
        <p:sp>
          <p:nvSpPr>
            <p:cNvPr id="89" name="rc89"/>
            <p:cNvSpPr/>
            <p:nvPr/>
          </p:nvSpPr>
          <p:spPr>
            <a:xfrm>
              <a:off x="5824243" y="3479974"/>
              <a:ext cx="204851" cy="12061"/>
            </a:xfrm>
            <a:prstGeom prst="rect">
              <a:avLst/>
            </a:prstGeom>
            <a:solidFill>
              <a:srgbClr val="0058AB">
                <a:alpha val="100000"/>
              </a:srgbClr>
            </a:solidFill>
          </p:spPr>
          <p:txBody>
            <a:bodyPr/>
            <a:lstStyle/>
            <a:p/>
          </p:txBody>
        </p:sp>
        <p:sp>
          <p:nvSpPr>
            <p:cNvPr id="90" name="rc90"/>
            <p:cNvSpPr/>
            <p:nvPr/>
          </p:nvSpPr>
          <p:spPr>
            <a:xfrm>
              <a:off x="5824243" y="3492035"/>
              <a:ext cx="204851" cy="12061"/>
            </a:xfrm>
            <a:prstGeom prst="rect">
              <a:avLst/>
            </a:prstGeom>
            <a:solidFill>
              <a:srgbClr val="1CABE2">
                <a:alpha val="100000"/>
              </a:srgbClr>
            </a:solidFill>
          </p:spPr>
          <p:txBody>
            <a:bodyPr/>
            <a:lstStyle/>
            <a:p/>
          </p:txBody>
        </p:sp>
        <p:sp>
          <p:nvSpPr>
            <p:cNvPr id="91" name="rc91"/>
            <p:cNvSpPr/>
            <p:nvPr/>
          </p:nvSpPr>
          <p:spPr>
            <a:xfrm>
              <a:off x="6051856" y="3466445"/>
              <a:ext cx="204851" cy="1218941"/>
            </a:xfrm>
            <a:prstGeom prst="rect">
              <a:avLst/>
            </a:prstGeom>
            <a:solidFill>
              <a:srgbClr val="80BD41">
                <a:alpha val="100000"/>
              </a:srgbClr>
            </a:solidFill>
          </p:spPr>
          <p:txBody>
            <a:bodyPr/>
            <a:lstStyle/>
            <a:p/>
          </p:txBody>
        </p:sp>
        <p:sp>
          <p:nvSpPr>
            <p:cNvPr id="92" name="rc92"/>
            <p:cNvSpPr/>
            <p:nvPr/>
          </p:nvSpPr>
          <p:spPr>
            <a:xfrm>
              <a:off x="6051856" y="3441557"/>
              <a:ext cx="204851" cy="12444"/>
            </a:xfrm>
            <a:prstGeom prst="rect">
              <a:avLst/>
            </a:prstGeom>
            <a:solidFill>
              <a:srgbClr val="0058AB">
                <a:alpha val="100000"/>
              </a:srgbClr>
            </a:solidFill>
          </p:spPr>
          <p:txBody>
            <a:bodyPr/>
            <a:lstStyle/>
            <a:p/>
          </p:txBody>
        </p:sp>
        <p:sp>
          <p:nvSpPr>
            <p:cNvPr id="93" name="rc93"/>
            <p:cNvSpPr/>
            <p:nvPr/>
          </p:nvSpPr>
          <p:spPr>
            <a:xfrm>
              <a:off x="6051856" y="3454001"/>
              <a:ext cx="204851" cy="12444"/>
            </a:xfrm>
            <a:prstGeom prst="rect">
              <a:avLst/>
            </a:prstGeom>
            <a:solidFill>
              <a:srgbClr val="1CABE2">
                <a:alpha val="100000"/>
              </a:srgbClr>
            </a:solidFill>
          </p:spPr>
          <p:txBody>
            <a:bodyPr/>
            <a:lstStyle/>
            <a:p/>
          </p:txBody>
        </p:sp>
        <p:sp>
          <p:nvSpPr>
            <p:cNvPr id="94" name="rc94"/>
            <p:cNvSpPr/>
            <p:nvPr/>
          </p:nvSpPr>
          <p:spPr>
            <a:xfrm>
              <a:off x="6279468" y="3430581"/>
              <a:ext cx="204851" cy="1254805"/>
            </a:xfrm>
            <a:prstGeom prst="rect">
              <a:avLst/>
            </a:prstGeom>
            <a:solidFill>
              <a:srgbClr val="80BD41">
                <a:alpha val="100000"/>
              </a:srgbClr>
            </a:solidFill>
          </p:spPr>
          <p:txBody>
            <a:bodyPr/>
            <a:lstStyle/>
            <a:p/>
          </p:txBody>
        </p:sp>
        <p:sp>
          <p:nvSpPr>
            <p:cNvPr id="95" name="rc95"/>
            <p:cNvSpPr/>
            <p:nvPr/>
          </p:nvSpPr>
          <p:spPr>
            <a:xfrm>
              <a:off x="6279468" y="3391781"/>
              <a:ext cx="204851" cy="38799"/>
            </a:xfrm>
            <a:prstGeom prst="rect">
              <a:avLst/>
            </a:prstGeom>
            <a:solidFill>
              <a:srgbClr val="0058AB">
                <a:alpha val="100000"/>
              </a:srgbClr>
            </a:solidFill>
          </p:spPr>
          <p:txBody>
            <a:bodyPr/>
            <a:lstStyle/>
            <a:p/>
          </p:txBody>
        </p:sp>
        <p:sp>
          <p:nvSpPr>
            <p:cNvPr id="96" name="rc96"/>
            <p:cNvSpPr/>
            <p:nvPr/>
          </p:nvSpPr>
          <p:spPr>
            <a:xfrm>
              <a:off x="6279468" y="3430581"/>
              <a:ext cx="204851" cy="0"/>
            </a:xfrm>
            <a:prstGeom prst="rect">
              <a:avLst/>
            </a:prstGeom>
            <a:solidFill>
              <a:srgbClr val="1CABE2">
                <a:alpha val="100000"/>
              </a:srgbClr>
            </a:solidFill>
          </p:spPr>
          <p:txBody>
            <a:bodyPr/>
            <a:lstStyle/>
            <a:p/>
          </p:txBody>
        </p:sp>
        <p:sp>
          <p:nvSpPr>
            <p:cNvPr id="97" name="rc97"/>
            <p:cNvSpPr/>
            <p:nvPr/>
          </p:nvSpPr>
          <p:spPr>
            <a:xfrm>
              <a:off x="6507081" y="3455469"/>
              <a:ext cx="204851" cy="1229917"/>
            </a:xfrm>
            <a:prstGeom prst="rect">
              <a:avLst/>
            </a:prstGeom>
            <a:solidFill>
              <a:srgbClr val="80BD41">
                <a:alpha val="100000"/>
              </a:srgbClr>
            </a:solidFill>
          </p:spPr>
          <p:txBody>
            <a:bodyPr/>
            <a:lstStyle/>
            <a:p/>
          </p:txBody>
        </p:sp>
        <p:sp>
          <p:nvSpPr>
            <p:cNvPr id="98" name="rc98"/>
            <p:cNvSpPr/>
            <p:nvPr/>
          </p:nvSpPr>
          <p:spPr>
            <a:xfrm>
              <a:off x="6507081" y="3443025"/>
              <a:ext cx="204851" cy="12444"/>
            </a:xfrm>
            <a:prstGeom prst="rect">
              <a:avLst/>
            </a:prstGeom>
            <a:solidFill>
              <a:srgbClr val="0058AB">
                <a:alpha val="100000"/>
              </a:srgbClr>
            </a:solidFill>
          </p:spPr>
          <p:txBody>
            <a:bodyPr/>
            <a:lstStyle/>
            <a:p/>
          </p:txBody>
        </p:sp>
        <p:sp>
          <p:nvSpPr>
            <p:cNvPr id="99" name="rc99"/>
            <p:cNvSpPr/>
            <p:nvPr/>
          </p:nvSpPr>
          <p:spPr>
            <a:xfrm>
              <a:off x="6507081" y="3455469"/>
              <a:ext cx="204851" cy="0"/>
            </a:xfrm>
            <a:prstGeom prst="rect">
              <a:avLst/>
            </a:prstGeom>
            <a:solidFill>
              <a:srgbClr val="1CABE2">
                <a:alpha val="100000"/>
              </a:srgbClr>
            </a:solidFill>
          </p:spPr>
          <p:txBody>
            <a:bodyPr/>
            <a:lstStyle/>
            <a:p/>
          </p:txBody>
        </p:sp>
        <p:sp>
          <p:nvSpPr>
            <p:cNvPr id="100" name="rc100"/>
            <p:cNvSpPr/>
            <p:nvPr/>
          </p:nvSpPr>
          <p:spPr>
            <a:xfrm>
              <a:off x="6734693" y="3493694"/>
              <a:ext cx="204851" cy="1191692"/>
            </a:xfrm>
            <a:prstGeom prst="rect">
              <a:avLst/>
            </a:prstGeom>
            <a:solidFill>
              <a:srgbClr val="80BD41">
                <a:alpha val="100000"/>
              </a:srgbClr>
            </a:solidFill>
          </p:spPr>
          <p:txBody>
            <a:bodyPr/>
            <a:lstStyle/>
            <a:p/>
          </p:txBody>
        </p:sp>
        <p:sp>
          <p:nvSpPr>
            <p:cNvPr id="101" name="rc101"/>
            <p:cNvSpPr/>
            <p:nvPr/>
          </p:nvSpPr>
          <p:spPr>
            <a:xfrm>
              <a:off x="6734693" y="3456809"/>
              <a:ext cx="204851" cy="24569"/>
            </a:xfrm>
            <a:prstGeom prst="rect">
              <a:avLst/>
            </a:prstGeom>
            <a:solidFill>
              <a:srgbClr val="0058AB">
                <a:alpha val="100000"/>
              </a:srgbClr>
            </a:solidFill>
          </p:spPr>
          <p:txBody>
            <a:bodyPr/>
            <a:lstStyle/>
            <a:p/>
          </p:txBody>
        </p:sp>
        <p:sp>
          <p:nvSpPr>
            <p:cNvPr id="102" name="rc102"/>
            <p:cNvSpPr/>
            <p:nvPr/>
          </p:nvSpPr>
          <p:spPr>
            <a:xfrm>
              <a:off x="6734693" y="3481378"/>
              <a:ext cx="204851" cy="12316"/>
            </a:xfrm>
            <a:prstGeom prst="rect">
              <a:avLst/>
            </a:prstGeom>
            <a:solidFill>
              <a:srgbClr val="1CABE2">
                <a:alpha val="100000"/>
              </a:srgbClr>
            </a:solidFill>
          </p:spPr>
          <p:txBody>
            <a:bodyPr/>
            <a:lstStyle/>
            <a:p/>
          </p:txBody>
        </p:sp>
        <p:sp>
          <p:nvSpPr>
            <p:cNvPr id="103" name="rc103"/>
            <p:cNvSpPr/>
            <p:nvPr/>
          </p:nvSpPr>
          <p:spPr>
            <a:xfrm>
              <a:off x="6962306" y="3464977"/>
              <a:ext cx="204851" cy="1220409"/>
            </a:xfrm>
            <a:prstGeom prst="rect">
              <a:avLst/>
            </a:prstGeom>
            <a:solidFill>
              <a:srgbClr val="80BD41">
                <a:alpha val="100000"/>
              </a:srgbClr>
            </a:solidFill>
          </p:spPr>
          <p:txBody>
            <a:bodyPr/>
            <a:lstStyle/>
            <a:p/>
          </p:txBody>
        </p:sp>
        <p:sp>
          <p:nvSpPr>
            <p:cNvPr id="104" name="rc104"/>
            <p:cNvSpPr/>
            <p:nvPr/>
          </p:nvSpPr>
          <p:spPr>
            <a:xfrm>
              <a:off x="6962306" y="3440089"/>
              <a:ext cx="204851" cy="12444"/>
            </a:xfrm>
            <a:prstGeom prst="rect">
              <a:avLst/>
            </a:prstGeom>
            <a:solidFill>
              <a:srgbClr val="0058AB">
                <a:alpha val="100000"/>
              </a:srgbClr>
            </a:solidFill>
          </p:spPr>
          <p:txBody>
            <a:bodyPr/>
            <a:lstStyle/>
            <a:p/>
          </p:txBody>
        </p:sp>
        <p:sp>
          <p:nvSpPr>
            <p:cNvPr id="105" name="rc105"/>
            <p:cNvSpPr/>
            <p:nvPr/>
          </p:nvSpPr>
          <p:spPr>
            <a:xfrm>
              <a:off x="6962306" y="3452533"/>
              <a:ext cx="204851" cy="12444"/>
            </a:xfrm>
            <a:prstGeom prst="rect">
              <a:avLst/>
            </a:prstGeom>
            <a:solidFill>
              <a:srgbClr val="1CABE2">
                <a:alpha val="100000"/>
              </a:srgbClr>
            </a:solidFill>
          </p:spPr>
          <p:txBody>
            <a:bodyPr/>
            <a:lstStyle/>
            <a:p/>
          </p:txBody>
        </p:sp>
        <p:sp>
          <p:nvSpPr>
            <p:cNvPr id="106" name="rc106"/>
            <p:cNvSpPr/>
            <p:nvPr/>
          </p:nvSpPr>
          <p:spPr>
            <a:xfrm>
              <a:off x="7189918" y="3423051"/>
              <a:ext cx="204851" cy="10855"/>
            </a:xfrm>
            <a:prstGeom prst="rect">
              <a:avLst/>
            </a:prstGeom>
            <a:solidFill>
              <a:srgbClr val="F26A21">
                <a:alpha val="100000"/>
              </a:srgbClr>
            </a:solidFill>
          </p:spPr>
          <p:txBody>
            <a:bodyPr/>
            <a:lstStyle/>
            <a:p/>
          </p:txBody>
        </p:sp>
        <p:sp>
          <p:nvSpPr>
            <p:cNvPr id="107" name="rc107"/>
            <p:cNvSpPr/>
            <p:nvPr/>
          </p:nvSpPr>
          <p:spPr>
            <a:xfrm>
              <a:off x="7189918" y="3433906"/>
              <a:ext cx="204851" cy="1251480"/>
            </a:xfrm>
            <a:prstGeom prst="rect">
              <a:avLst/>
            </a:prstGeom>
            <a:solidFill>
              <a:srgbClr val="FFC20E">
                <a:alpha val="100000"/>
              </a:srgbClr>
            </a:solidFill>
          </p:spPr>
          <p:txBody>
            <a:bodyPr/>
            <a:lstStyle/>
            <a:p/>
          </p:txBody>
        </p:sp>
        <p:sp>
          <p:nvSpPr>
            <p:cNvPr id="108" name="rc108"/>
            <p:cNvSpPr/>
            <p:nvPr/>
          </p:nvSpPr>
          <p:spPr>
            <a:xfrm>
              <a:off x="7417531" y="3405884"/>
              <a:ext cx="204851" cy="9469"/>
            </a:xfrm>
            <a:prstGeom prst="rect">
              <a:avLst/>
            </a:prstGeom>
            <a:solidFill>
              <a:srgbClr val="F26A21">
                <a:alpha val="100000"/>
              </a:srgbClr>
            </a:solidFill>
          </p:spPr>
          <p:txBody>
            <a:bodyPr/>
            <a:lstStyle/>
            <a:p/>
          </p:txBody>
        </p:sp>
        <p:sp>
          <p:nvSpPr>
            <p:cNvPr id="109" name="rc109"/>
            <p:cNvSpPr/>
            <p:nvPr/>
          </p:nvSpPr>
          <p:spPr>
            <a:xfrm>
              <a:off x="7417531" y="3415354"/>
              <a:ext cx="204851" cy="1270033"/>
            </a:xfrm>
            <a:prstGeom prst="rect">
              <a:avLst/>
            </a:prstGeom>
            <a:solidFill>
              <a:srgbClr val="FFC20E">
                <a:alpha val="100000"/>
              </a:srgbClr>
            </a:solidFill>
          </p:spPr>
          <p:txBody>
            <a:bodyPr/>
            <a:lstStyle/>
            <a:p/>
          </p:txBody>
        </p:sp>
        <p:sp>
          <p:nvSpPr>
            <p:cNvPr id="110" name="rc110"/>
            <p:cNvSpPr/>
            <p:nvPr/>
          </p:nvSpPr>
          <p:spPr>
            <a:xfrm>
              <a:off x="7645143" y="3389930"/>
              <a:ext cx="204851" cy="8260"/>
            </a:xfrm>
            <a:prstGeom prst="rect">
              <a:avLst/>
            </a:prstGeom>
            <a:solidFill>
              <a:srgbClr val="F26A21">
                <a:alpha val="100000"/>
              </a:srgbClr>
            </a:solidFill>
          </p:spPr>
          <p:txBody>
            <a:bodyPr/>
            <a:lstStyle/>
            <a:p/>
          </p:txBody>
        </p:sp>
        <p:sp>
          <p:nvSpPr>
            <p:cNvPr id="111" name="rc111"/>
            <p:cNvSpPr/>
            <p:nvPr/>
          </p:nvSpPr>
          <p:spPr>
            <a:xfrm>
              <a:off x="7645143" y="3398191"/>
              <a:ext cx="204851" cy="1287196"/>
            </a:xfrm>
            <a:prstGeom prst="rect">
              <a:avLst/>
            </a:prstGeom>
            <a:solidFill>
              <a:srgbClr val="FFC20E">
                <a:alpha val="100000"/>
              </a:srgbClr>
            </a:solidFill>
          </p:spPr>
          <p:txBody>
            <a:bodyPr/>
            <a:lstStyle/>
            <a:p/>
          </p:txBody>
        </p:sp>
        <p:sp>
          <p:nvSpPr>
            <p:cNvPr id="112" name="rc112"/>
            <p:cNvSpPr/>
            <p:nvPr/>
          </p:nvSpPr>
          <p:spPr>
            <a:xfrm>
              <a:off x="7872756" y="3372828"/>
              <a:ext cx="204851" cy="7205"/>
            </a:xfrm>
            <a:prstGeom prst="rect">
              <a:avLst/>
            </a:prstGeom>
            <a:solidFill>
              <a:srgbClr val="F26A21">
                <a:alpha val="100000"/>
              </a:srgbClr>
            </a:solidFill>
          </p:spPr>
          <p:txBody>
            <a:bodyPr/>
            <a:lstStyle/>
            <a:p/>
          </p:txBody>
        </p:sp>
        <p:sp>
          <p:nvSpPr>
            <p:cNvPr id="113" name="rc113"/>
            <p:cNvSpPr/>
            <p:nvPr/>
          </p:nvSpPr>
          <p:spPr>
            <a:xfrm>
              <a:off x="7872756" y="3380033"/>
              <a:ext cx="204851" cy="1305353"/>
            </a:xfrm>
            <a:prstGeom prst="rect">
              <a:avLst/>
            </a:prstGeom>
            <a:solidFill>
              <a:srgbClr val="FFC20E">
                <a:alpha val="100000"/>
              </a:srgbClr>
            </a:solidFill>
          </p:spPr>
          <p:txBody>
            <a:bodyPr/>
            <a:lstStyle/>
            <a:p/>
          </p:txBody>
        </p:sp>
        <p:sp>
          <p:nvSpPr>
            <p:cNvPr id="114" name="rc114"/>
            <p:cNvSpPr/>
            <p:nvPr/>
          </p:nvSpPr>
          <p:spPr>
            <a:xfrm>
              <a:off x="8100369" y="3358724"/>
              <a:ext cx="204851" cy="6285"/>
            </a:xfrm>
            <a:prstGeom prst="rect">
              <a:avLst/>
            </a:prstGeom>
            <a:solidFill>
              <a:srgbClr val="F26A21">
                <a:alpha val="100000"/>
              </a:srgbClr>
            </a:solidFill>
          </p:spPr>
          <p:txBody>
            <a:bodyPr/>
            <a:lstStyle/>
            <a:p/>
          </p:txBody>
        </p:sp>
        <p:sp>
          <p:nvSpPr>
            <p:cNvPr id="115" name="rc115"/>
            <p:cNvSpPr/>
            <p:nvPr/>
          </p:nvSpPr>
          <p:spPr>
            <a:xfrm>
              <a:off x="8100369" y="3365010"/>
              <a:ext cx="204851" cy="1320376"/>
            </a:xfrm>
            <a:prstGeom prst="rect">
              <a:avLst/>
            </a:prstGeom>
            <a:solidFill>
              <a:srgbClr val="FFC20E">
                <a:alpha val="100000"/>
              </a:srgbClr>
            </a:solidFill>
          </p:spPr>
          <p:txBody>
            <a:bodyPr/>
            <a:lstStyle/>
            <a:p/>
          </p:txBody>
        </p:sp>
        <p:sp>
          <p:nvSpPr>
            <p:cNvPr id="116" name="pl116"/>
            <p:cNvSpPr/>
            <p:nvPr/>
          </p:nvSpPr>
          <p:spPr>
            <a:xfrm>
              <a:off x="1374417" y="2071041"/>
              <a:ext cx="5690314" cy="52815"/>
            </a:xfrm>
            <a:custGeom>
              <a:avLst/>
              <a:pathLst>
                <a:path w="5690314" h="52815">
                  <a:moveTo>
                    <a:pt x="0" y="26407"/>
                  </a:moveTo>
                  <a:lnTo>
                    <a:pt x="227612" y="0"/>
                  </a:lnTo>
                  <a:lnTo>
                    <a:pt x="455225" y="0"/>
                  </a:lnTo>
                  <a:lnTo>
                    <a:pt x="682837" y="0"/>
                  </a:lnTo>
                  <a:lnTo>
                    <a:pt x="910450" y="0"/>
                  </a:lnTo>
                  <a:lnTo>
                    <a:pt x="1138062" y="0"/>
                  </a:lnTo>
                  <a:lnTo>
                    <a:pt x="1365675" y="0"/>
                  </a:lnTo>
                  <a:lnTo>
                    <a:pt x="1593287" y="52815"/>
                  </a:lnTo>
                  <a:lnTo>
                    <a:pt x="1820900" y="26407"/>
                  </a:lnTo>
                  <a:lnTo>
                    <a:pt x="2048513" y="26407"/>
                  </a:lnTo>
                  <a:lnTo>
                    <a:pt x="2276125" y="0"/>
                  </a:lnTo>
                  <a:lnTo>
                    <a:pt x="2503738" y="0"/>
                  </a:lnTo>
                  <a:lnTo>
                    <a:pt x="2731350" y="0"/>
                  </a:lnTo>
                  <a:lnTo>
                    <a:pt x="2958963" y="0"/>
                  </a:lnTo>
                  <a:lnTo>
                    <a:pt x="3186575" y="0"/>
                  </a:lnTo>
                  <a:lnTo>
                    <a:pt x="3414188" y="26407"/>
                  </a:lnTo>
                  <a:lnTo>
                    <a:pt x="3641800" y="0"/>
                  </a:lnTo>
                  <a:lnTo>
                    <a:pt x="3869413" y="26407"/>
                  </a:lnTo>
                  <a:lnTo>
                    <a:pt x="4097026" y="0"/>
                  </a:lnTo>
                  <a:lnTo>
                    <a:pt x="4324638" y="0"/>
                  </a:lnTo>
                  <a:lnTo>
                    <a:pt x="4552251" y="0"/>
                  </a:lnTo>
                  <a:lnTo>
                    <a:pt x="4779863" y="0"/>
                  </a:lnTo>
                  <a:lnTo>
                    <a:pt x="5007476" y="52815"/>
                  </a:lnTo>
                  <a:lnTo>
                    <a:pt x="5235088" y="0"/>
                  </a:lnTo>
                  <a:lnTo>
                    <a:pt x="5462701" y="26407"/>
                  </a:lnTo>
                  <a:lnTo>
                    <a:pt x="5690314" y="0"/>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071041"/>
              <a:ext cx="5690314" cy="52815"/>
            </a:xfrm>
            <a:custGeom>
              <a:avLst/>
              <a:pathLst>
                <a:path w="5690314" h="52815">
                  <a:moveTo>
                    <a:pt x="0" y="52815"/>
                  </a:moveTo>
                  <a:lnTo>
                    <a:pt x="227612" y="0"/>
                  </a:lnTo>
                  <a:lnTo>
                    <a:pt x="455225" y="26407"/>
                  </a:lnTo>
                  <a:lnTo>
                    <a:pt x="682837" y="52815"/>
                  </a:lnTo>
                  <a:lnTo>
                    <a:pt x="910450" y="26407"/>
                  </a:lnTo>
                  <a:lnTo>
                    <a:pt x="1138062" y="26407"/>
                  </a:lnTo>
                  <a:lnTo>
                    <a:pt x="1365675" y="26407"/>
                  </a:lnTo>
                  <a:lnTo>
                    <a:pt x="1593287" y="52815"/>
                  </a:lnTo>
                  <a:lnTo>
                    <a:pt x="1820900" y="52815"/>
                  </a:lnTo>
                  <a:lnTo>
                    <a:pt x="2048513" y="26407"/>
                  </a:lnTo>
                  <a:lnTo>
                    <a:pt x="2276125" y="0"/>
                  </a:lnTo>
                  <a:lnTo>
                    <a:pt x="2503738" y="0"/>
                  </a:lnTo>
                  <a:lnTo>
                    <a:pt x="2731350" y="0"/>
                  </a:lnTo>
                  <a:lnTo>
                    <a:pt x="2958963" y="0"/>
                  </a:lnTo>
                  <a:lnTo>
                    <a:pt x="3186575" y="0"/>
                  </a:lnTo>
                  <a:lnTo>
                    <a:pt x="3414188" y="26407"/>
                  </a:lnTo>
                  <a:lnTo>
                    <a:pt x="3641800" y="0"/>
                  </a:lnTo>
                  <a:lnTo>
                    <a:pt x="3869413" y="52815"/>
                  </a:lnTo>
                  <a:lnTo>
                    <a:pt x="4097026" y="0"/>
                  </a:lnTo>
                  <a:lnTo>
                    <a:pt x="4324638" y="0"/>
                  </a:lnTo>
                  <a:lnTo>
                    <a:pt x="4552251" y="26407"/>
                  </a:lnTo>
                  <a:lnTo>
                    <a:pt x="4779863" y="26407"/>
                  </a:lnTo>
                  <a:lnTo>
                    <a:pt x="5007476" y="52815"/>
                  </a:lnTo>
                  <a:lnTo>
                    <a:pt x="5235088" y="0"/>
                  </a:lnTo>
                  <a:lnTo>
                    <a:pt x="5462701" y="52815"/>
                  </a:lnTo>
                  <a:lnTo>
                    <a:pt x="5690314" y="26407"/>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3135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76879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13060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24441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4720277"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585834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3135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54117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676879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699640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9898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33516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3" name="tx143"/>
            <p:cNvSpPr/>
            <p:nvPr/>
          </p:nvSpPr>
          <p:spPr>
            <a:xfrm>
              <a:off x="508103" y="27134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4" name="tx144"/>
            <p:cNvSpPr/>
            <p:nvPr/>
          </p:nvSpPr>
          <p:spPr>
            <a:xfrm>
              <a:off x="508103" y="20753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3317"/>
              <a:ext cx="42499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Bahrain</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Bahrain is projected to have a  small increase (&lt;10,000) in the number of surviving infants by 2030. Therefore, to achieve the IA2030 ZD target, more (~1.38%)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0899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2574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34250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6737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88412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80088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3582819"/>
              <a:ext cx="220114" cy="1467791"/>
            </a:xfrm>
            <a:prstGeom prst="rect">
              <a:avLst/>
            </a:prstGeom>
            <a:solidFill>
              <a:srgbClr val="0058AB">
                <a:alpha val="100000"/>
              </a:srgbClr>
            </a:solidFill>
          </p:spPr>
          <p:txBody>
            <a:bodyPr/>
            <a:lstStyle/>
            <a:p/>
          </p:txBody>
        </p:sp>
        <p:sp>
          <p:nvSpPr>
            <p:cNvPr id="40" name="rc40"/>
            <p:cNvSpPr/>
            <p:nvPr/>
          </p:nvSpPr>
          <p:spPr>
            <a:xfrm>
              <a:off x="1383871" y="4335672"/>
              <a:ext cx="220114" cy="714939"/>
            </a:xfrm>
            <a:prstGeom prst="rect">
              <a:avLst/>
            </a:prstGeom>
            <a:solidFill>
              <a:srgbClr val="0058AB">
                <a:alpha val="100000"/>
              </a:srgbClr>
            </a:solidFill>
          </p:spPr>
          <p:txBody>
            <a:bodyPr/>
            <a:lstStyle/>
            <a:p/>
          </p:txBody>
        </p:sp>
        <p:sp>
          <p:nvSpPr>
            <p:cNvPr id="41" name="rc41"/>
            <p:cNvSpPr/>
            <p:nvPr/>
          </p:nvSpPr>
          <p:spPr>
            <a:xfrm>
              <a:off x="1628442" y="4276094"/>
              <a:ext cx="220114" cy="774517"/>
            </a:xfrm>
            <a:prstGeom prst="rect">
              <a:avLst/>
            </a:prstGeom>
            <a:solidFill>
              <a:srgbClr val="0058AB">
                <a:alpha val="100000"/>
              </a:srgbClr>
            </a:solidFill>
          </p:spPr>
          <p:txBody>
            <a:bodyPr/>
            <a:lstStyle/>
            <a:p/>
          </p:txBody>
        </p:sp>
        <p:sp>
          <p:nvSpPr>
            <p:cNvPr id="42" name="rc42"/>
            <p:cNvSpPr/>
            <p:nvPr/>
          </p:nvSpPr>
          <p:spPr>
            <a:xfrm>
              <a:off x="1873013" y="4194851"/>
              <a:ext cx="220114" cy="855760"/>
            </a:xfrm>
            <a:prstGeom prst="rect">
              <a:avLst/>
            </a:prstGeom>
            <a:solidFill>
              <a:srgbClr val="0058AB">
                <a:alpha val="100000"/>
              </a:srgbClr>
            </a:solidFill>
          </p:spPr>
          <p:txBody>
            <a:bodyPr/>
            <a:lstStyle/>
            <a:p/>
          </p:txBody>
        </p:sp>
        <p:sp>
          <p:nvSpPr>
            <p:cNvPr id="43" name="rc43"/>
            <p:cNvSpPr/>
            <p:nvPr/>
          </p:nvSpPr>
          <p:spPr>
            <a:xfrm>
              <a:off x="2117585" y="4119024"/>
              <a:ext cx="220114" cy="931587"/>
            </a:xfrm>
            <a:prstGeom prst="rect">
              <a:avLst/>
            </a:prstGeom>
            <a:solidFill>
              <a:srgbClr val="0058AB">
                <a:alpha val="100000"/>
              </a:srgbClr>
            </a:solidFill>
          </p:spPr>
          <p:txBody>
            <a:bodyPr/>
            <a:lstStyle/>
            <a:p/>
          </p:txBody>
        </p:sp>
        <p:sp>
          <p:nvSpPr>
            <p:cNvPr id="44" name="rc44"/>
            <p:cNvSpPr/>
            <p:nvPr/>
          </p:nvSpPr>
          <p:spPr>
            <a:xfrm>
              <a:off x="2362156" y="4081110"/>
              <a:ext cx="220114" cy="969500"/>
            </a:xfrm>
            <a:prstGeom prst="rect">
              <a:avLst/>
            </a:prstGeom>
            <a:solidFill>
              <a:srgbClr val="0058AB">
                <a:alpha val="100000"/>
              </a:srgbClr>
            </a:solidFill>
          </p:spPr>
          <p:txBody>
            <a:bodyPr/>
            <a:lstStyle/>
            <a:p/>
          </p:txBody>
        </p:sp>
        <p:sp>
          <p:nvSpPr>
            <p:cNvPr id="45" name="rc45"/>
            <p:cNvSpPr/>
            <p:nvPr/>
          </p:nvSpPr>
          <p:spPr>
            <a:xfrm>
              <a:off x="2606727" y="4086527"/>
              <a:ext cx="220114" cy="964084"/>
            </a:xfrm>
            <a:prstGeom prst="rect">
              <a:avLst/>
            </a:prstGeom>
            <a:solidFill>
              <a:srgbClr val="0058AB">
                <a:alpha val="100000"/>
              </a:srgbClr>
            </a:solidFill>
          </p:spPr>
          <p:txBody>
            <a:bodyPr/>
            <a:lstStyle/>
            <a:p/>
          </p:txBody>
        </p:sp>
        <p:sp>
          <p:nvSpPr>
            <p:cNvPr id="46" name="rc46"/>
            <p:cNvSpPr/>
            <p:nvPr/>
          </p:nvSpPr>
          <p:spPr>
            <a:xfrm>
              <a:off x="2851298" y="2158357"/>
              <a:ext cx="220114" cy="2892253"/>
            </a:xfrm>
            <a:prstGeom prst="rect">
              <a:avLst/>
            </a:prstGeom>
            <a:solidFill>
              <a:srgbClr val="0058AB">
                <a:alpha val="100000"/>
              </a:srgbClr>
            </a:solidFill>
          </p:spPr>
          <p:txBody>
            <a:bodyPr/>
            <a:lstStyle/>
            <a:p/>
          </p:txBody>
        </p:sp>
        <p:sp>
          <p:nvSpPr>
            <p:cNvPr id="47" name="rc47"/>
            <p:cNvSpPr/>
            <p:nvPr/>
          </p:nvSpPr>
          <p:spPr>
            <a:xfrm>
              <a:off x="3095869" y="3100777"/>
              <a:ext cx="220114" cy="1949834"/>
            </a:xfrm>
            <a:prstGeom prst="rect">
              <a:avLst/>
            </a:prstGeom>
            <a:solidFill>
              <a:srgbClr val="0058AB">
                <a:alpha val="100000"/>
              </a:srgbClr>
            </a:solidFill>
          </p:spPr>
          <p:txBody>
            <a:bodyPr/>
            <a:lstStyle/>
            <a:p/>
          </p:txBody>
        </p:sp>
        <p:sp>
          <p:nvSpPr>
            <p:cNvPr id="48" name="rc48"/>
            <p:cNvSpPr/>
            <p:nvPr/>
          </p:nvSpPr>
          <p:spPr>
            <a:xfrm>
              <a:off x="3340440" y="3079112"/>
              <a:ext cx="220114" cy="1971498"/>
            </a:xfrm>
            <a:prstGeom prst="rect">
              <a:avLst/>
            </a:prstGeom>
            <a:solidFill>
              <a:srgbClr val="0058AB">
                <a:alpha val="100000"/>
              </a:srgbClr>
            </a:solidFill>
          </p:spPr>
          <p:txBody>
            <a:bodyPr/>
            <a:lstStyle/>
            <a:p/>
          </p:txBody>
        </p:sp>
        <p:sp>
          <p:nvSpPr>
            <p:cNvPr id="49" name="rc49"/>
            <p:cNvSpPr/>
            <p:nvPr/>
          </p:nvSpPr>
          <p:spPr>
            <a:xfrm>
              <a:off x="3585011" y="4037781"/>
              <a:ext cx="220114" cy="1012830"/>
            </a:xfrm>
            <a:prstGeom prst="rect">
              <a:avLst/>
            </a:prstGeom>
            <a:solidFill>
              <a:srgbClr val="0058AB">
                <a:alpha val="100000"/>
              </a:srgbClr>
            </a:solidFill>
          </p:spPr>
          <p:txBody>
            <a:bodyPr/>
            <a:lstStyle/>
            <a:p/>
          </p:txBody>
        </p:sp>
        <p:sp>
          <p:nvSpPr>
            <p:cNvPr id="50" name="rc50"/>
            <p:cNvSpPr/>
            <p:nvPr/>
          </p:nvSpPr>
          <p:spPr>
            <a:xfrm>
              <a:off x="3829583" y="4048613"/>
              <a:ext cx="220114" cy="1001998"/>
            </a:xfrm>
            <a:prstGeom prst="rect">
              <a:avLst/>
            </a:prstGeom>
            <a:solidFill>
              <a:srgbClr val="0058AB">
                <a:alpha val="100000"/>
              </a:srgbClr>
            </a:solidFill>
          </p:spPr>
          <p:txBody>
            <a:bodyPr/>
            <a:lstStyle/>
            <a:p/>
          </p:txBody>
        </p:sp>
        <p:sp>
          <p:nvSpPr>
            <p:cNvPr id="51" name="rc51"/>
            <p:cNvSpPr/>
            <p:nvPr/>
          </p:nvSpPr>
          <p:spPr>
            <a:xfrm>
              <a:off x="4074154" y="4037781"/>
              <a:ext cx="220114" cy="1012830"/>
            </a:xfrm>
            <a:prstGeom prst="rect">
              <a:avLst/>
            </a:prstGeom>
            <a:solidFill>
              <a:srgbClr val="0058AB">
                <a:alpha val="100000"/>
              </a:srgbClr>
            </a:solidFill>
          </p:spPr>
          <p:txBody>
            <a:bodyPr/>
            <a:lstStyle/>
            <a:p/>
          </p:txBody>
        </p:sp>
        <p:sp>
          <p:nvSpPr>
            <p:cNvPr id="52" name="rc52"/>
            <p:cNvSpPr/>
            <p:nvPr/>
          </p:nvSpPr>
          <p:spPr>
            <a:xfrm>
              <a:off x="4318725" y="3994451"/>
              <a:ext cx="220114" cy="1056160"/>
            </a:xfrm>
            <a:prstGeom prst="rect">
              <a:avLst/>
            </a:prstGeom>
            <a:solidFill>
              <a:srgbClr val="0058AB">
                <a:alpha val="100000"/>
              </a:srgbClr>
            </a:solidFill>
          </p:spPr>
          <p:txBody>
            <a:bodyPr/>
            <a:lstStyle/>
            <a:p/>
          </p:txBody>
        </p:sp>
        <p:sp>
          <p:nvSpPr>
            <p:cNvPr id="53" name="rc53"/>
            <p:cNvSpPr/>
            <p:nvPr/>
          </p:nvSpPr>
          <p:spPr>
            <a:xfrm>
              <a:off x="4563296" y="3945705"/>
              <a:ext cx="220114" cy="1104905"/>
            </a:xfrm>
            <a:prstGeom prst="rect">
              <a:avLst/>
            </a:prstGeom>
            <a:solidFill>
              <a:srgbClr val="0058AB">
                <a:alpha val="100000"/>
              </a:srgbClr>
            </a:solidFill>
          </p:spPr>
          <p:txBody>
            <a:bodyPr/>
            <a:lstStyle/>
            <a:p/>
          </p:txBody>
        </p:sp>
        <p:sp>
          <p:nvSpPr>
            <p:cNvPr id="54" name="rc54"/>
            <p:cNvSpPr/>
            <p:nvPr/>
          </p:nvSpPr>
          <p:spPr>
            <a:xfrm>
              <a:off x="4807867" y="2786637"/>
              <a:ext cx="220114" cy="2263974"/>
            </a:xfrm>
            <a:prstGeom prst="rect">
              <a:avLst/>
            </a:prstGeom>
            <a:solidFill>
              <a:srgbClr val="0058AB">
                <a:alpha val="100000"/>
              </a:srgbClr>
            </a:solidFill>
          </p:spPr>
          <p:txBody>
            <a:bodyPr/>
            <a:lstStyle/>
            <a:p/>
          </p:txBody>
        </p:sp>
        <p:sp>
          <p:nvSpPr>
            <p:cNvPr id="55" name="rc55"/>
            <p:cNvSpPr/>
            <p:nvPr/>
          </p:nvSpPr>
          <p:spPr>
            <a:xfrm>
              <a:off x="5052438" y="3924040"/>
              <a:ext cx="220114" cy="1126570"/>
            </a:xfrm>
            <a:prstGeom prst="rect">
              <a:avLst/>
            </a:prstGeom>
            <a:solidFill>
              <a:srgbClr val="0058AB">
                <a:alpha val="100000"/>
              </a:srgbClr>
            </a:solidFill>
          </p:spPr>
          <p:txBody>
            <a:bodyPr/>
            <a:lstStyle/>
            <a:p/>
          </p:txBody>
        </p:sp>
        <p:sp>
          <p:nvSpPr>
            <p:cNvPr id="56" name="rc56"/>
            <p:cNvSpPr/>
            <p:nvPr/>
          </p:nvSpPr>
          <p:spPr>
            <a:xfrm>
              <a:off x="5297009" y="2802886"/>
              <a:ext cx="220114" cy="2247725"/>
            </a:xfrm>
            <a:prstGeom prst="rect">
              <a:avLst/>
            </a:prstGeom>
            <a:solidFill>
              <a:srgbClr val="0058AB">
                <a:alpha val="100000"/>
              </a:srgbClr>
            </a:solidFill>
          </p:spPr>
          <p:txBody>
            <a:bodyPr/>
            <a:lstStyle/>
            <a:p/>
          </p:txBody>
        </p:sp>
        <p:sp>
          <p:nvSpPr>
            <p:cNvPr id="57" name="rc57"/>
            <p:cNvSpPr/>
            <p:nvPr/>
          </p:nvSpPr>
          <p:spPr>
            <a:xfrm>
              <a:off x="5541580" y="3951121"/>
              <a:ext cx="220114" cy="1099489"/>
            </a:xfrm>
            <a:prstGeom prst="rect">
              <a:avLst/>
            </a:prstGeom>
            <a:solidFill>
              <a:srgbClr val="0058AB">
                <a:alpha val="100000"/>
              </a:srgbClr>
            </a:solidFill>
          </p:spPr>
          <p:txBody>
            <a:bodyPr/>
            <a:lstStyle/>
            <a:p/>
          </p:txBody>
        </p:sp>
        <p:sp>
          <p:nvSpPr>
            <p:cNvPr id="58" name="rc58"/>
            <p:cNvSpPr/>
            <p:nvPr/>
          </p:nvSpPr>
          <p:spPr>
            <a:xfrm>
              <a:off x="5786152" y="3983619"/>
              <a:ext cx="220114" cy="1066992"/>
            </a:xfrm>
            <a:prstGeom prst="rect">
              <a:avLst/>
            </a:prstGeom>
            <a:solidFill>
              <a:srgbClr val="0058AB">
                <a:alpha val="100000"/>
              </a:srgbClr>
            </a:solidFill>
          </p:spPr>
          <p:txBody>
            <a:bodyPr/>
            <a:lstStyle/>
            <a:p/>
          </p:txBody>
        </p:sp>
        <p:sp>
          <p:nvSpPr>
            <p:cNvPr id="59" name="rc59"/>
            <p:cNvSpPr/>
            <p:nvPr/>
          </p:nvSpPr>
          <p:spPr>
            <a:xfrm>
              <a:off x="6030723" y="4026948"/>
              <a:ext cx="220114" cy="1023662"/>
            </a:xfrm>
            <a:prstGeom prst="rect">
              <a:avLst/>
            </a:prstGeom>
            <a:solidFill>
              <a:srgbClr val="0058AB">
                <a:alpha val="100000"/>
              </a:srgbClr>
            </a:solidFill>
          </p:spPr>
          <p:txBody>
            <a:bodyPr/>
            <a:lstStyle/>
            <a:p/>
          </p:txBody>
        </p:sp>
        <p:sp>
          <p:nvSpPr>
            <p:cNvPr id="60" name="rc60"/>
            <p:cNvSpPr/>
            <p:nvPr/>
          </p:nvSpPr>
          <p:spPr>
            <a:xfrm>
              <a:off x="6275294" y="3994451"/>
              <a:ext cx="220114" cy="1056160"/>
            </a:xfrm>
            <a:prstGeom prst="rect">
              <a:avLst/>
            </a:prstGeom>
            <a:solidFill>
              <a:srgbClr val="0058AB">
                <a:alpha val="100000"/>
              </a:srgbClr>
            </a:solidFill>
          </p:spPr>
          <p:txBody>
            <a:bodyPr/>
            <a:lstStyle/>
            <a:p/>
          </p:txBody>
        </p:sp>
        <p:sp>
          <p:nvSpPr>
            <p:cNvPr id="61" name="rc61"/>
            <p:cNvSpPr/>
            <p:nvPr/>
          </p:nvSpPr>
          <p:spPr>
            <a:xfrm>
              <a:off x="6519865" y="1757558"/>
              <a:ext cx="220114" cy="3293053"/>
            </a:xfrm>
            <a:prstGeom prst="rect">
              <a:avLst/>
            </a:prstGeom>
            <a:solidFill>
              <a:srgbClr val="0058AB">
                <a:alpha val="100000"/>
              </a:srgbClr>
            </a:solidFill>
          </p:spPr>
          <p:txBody>
            <a:bodyPr/>
            <a:lstStyle/>
            <a:p/>
          </p:txBody>
        </p:sp>
        <p:sp>
          <p:nvSpPr>
            <p:cNvPr id="62" name="rc62"/>
            <p:cNvSpPr/>
            <p:nvPr/>
          </p:nvSpPr>
          <p:spPr>
            <a:xfrm>
              <a:off x="6764436" y="3994451"/>
              <a:ext cx="220114" cy="1056160"/>
            </a:xfrm>
            <a:prstGeom prst="rect">
              <a:avLst/>
            </a:prstGeom>
            <a:solidFill>
              <a:srgbClr val="0058AB">
                <a:alpha val="100000"/>
              </a:srgbClr>
            </a:solidFill>
          </p:spPr>
          <p:txBody>
            <a:bodyPr/>
            <a:lstStyle/>
            <a:p/>
          </p:txBody>
        </p:sp>
        <p:sp>
          <p:nvSpPr>
            <p:cNvPr id="63" name="rc63"/>
            <p:cNvSpPr/>
            <p:nvPr/>
          </p:nvSpPr>
          <p:spPr>
            <a:xfrm>
              <a:off x="7009007" y="2965372"/>
              <a:ext cx="220114" cy="2085239"/>
            </a:xfrm>
            <a:prstGeom prst="rect">
              <a:avLst/>
            </a:prstGeom>
            <a:solidFill>
              <a:srgbClr val="0058AB">
                <a:alpha val="100000"/>
              </a:srgbClr>
            </a:solidFill>
          </p:spPr>
          <p:txBody>
            <a:bodyPr/>
            <a:lstStyle/>
            <a:p/>
          </p:txBody>
        </p:sp>
        <p:sp>
          <p:nvSpPr>
            <p:cNvPr id="64" name="rc64"/>
            <p:cNvSpPr/>
            <p:nvPr/>
          </p:nvSpPr>
          <p:spPr>
            <a:xfrm>
              <a:off x="7253578" y="3994451"/>
              <a:ext cx="220114" cy="1056160"/>
            </a:xfrm>
            <a:prstGeom prst="rect">
              <a:avLst/>
            </a:prstGeom>
            <a:solidFill>
              <a:srgbClr val="0058AB">
                <a:alpha val="100000"/>
              </a:srgbClr>
            </a:solidFill>
          </p:spPr>
          <p:txBody>
            <a:bodyPr/>
            <a:lstStyle/>
            <a:p/>
          </p:txBody>
        </p:sp>
        <p:sp>
          <p:nvSpPr>
            <p:cNvPr id="65" name="rc65"/>
            <p:cNvSpPr/>
            <p:nvPr/>
          </p:nvSpPr>
          <p:spPr>
            <a:xfrm>
              <a:off x="8476434" y="4519823"/>
              <a:ext cx="220114" cy="530788"/>
            </a:xfrm>
            <a:prstGeom prst="rect">
              <a:avLst/>
            </a:prstGeom>
            <a:solidFill>
              <a:srgbClr val="69DBFF">
                <a:alpha val="100000"/>
              </a:srgbClr>
            </a:solidFill>
          </p:spPr>
          <p:txBody>
            <a:bodyPr/>
            <a:lstStyle/>
            <a:p/>
          </p:txBody>
        </p:sp>
        <p:sp>
          <p:nvSpPr>
            <p:cNvPr id="66" name="pl66"/>
            <p:cNvSpPr/>
            <p:nvPr/>
          </p:nvSpPr>
          <p:spPr>
            <a:xfrm>
              <a:off x="6140780" y="3983619"/>
              <a:ext cx="2445711" cy="533496"/>
            </a:xfrm>
            <a:custGeom>
              <a:avLst/>
              <a:pathLst>
                <a:path w="2445711" h="533496">
                  <a:moveTo>
                    <a:pt x="0" y="0"/>
                  </a:moveTo>
                  <a:lnTo>
                    <a:pt x="244571" y="53349"/>
                  </a:lnTo>
                  <a:lnTo>
                    <a:pt x="489142" y="106699"/>
                  </a:lnTo>
                  <a:lnTo>
                    <a:pt x="733713" y="160048"/>
                  </a:lnTo>
                  <a:lnTo>
                    <a:pt x="978284" y="213398"/>
                  </a:lnTo>
                  <a:lnTo>
                    <a:pt x="1222855" y="266748"/>
                  </a:lnTo>
                  <a:lnTo>
                    <a:pt x="1467426" y="320097"/>
                  </a:lnTo>
                  <a:lnTo>
                    <a:pt x="1711997" y="373447"/>
                  </a:lnTo>
                  <a:lnTo>
                    <a:pt x="1956569" y="426797"/>
                  </a:lnTo>
                  <a:lnTo>
                    <a:pt x="2201140" y="480146"/>
                  </a:lnTo>
                  <a:lnTo>
                    <a:pt x="2445711" y="533496"/>
                  </a:lnTo>
                </a:path>
              </a:pathLst>
            </a:custGeom>
            <a:ln w="13550" cap="flat">
              <a:solidFill>
                <a:srgbClr val="000000">
                  <a:alpha val="100000"/>
                </a:srgbClr>
              </a:solidFill>
              <a:prstDash val="solid"/>
              <a:round/>
            </a:ln>
          </p:spPr>
          <p:txBody>
            <a:bodyPr/>
            <a:lstStyle/>
            <a:p/>
          </p:txBody>
        </p:sp>
        <p:sp>
          <p:nvSpPr>
            <p:cNvPr id="67" name="pt67"/>
            <p:cNvSpPr/>
            <p:nvPr/>
          </p:nvSpPr>
          <p:spPr>
            <a:xfrm>
              <a:off x="6115954" y="3958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0121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065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118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172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225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278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332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385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4389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4922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2473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0" name="tx80"/>
            <p:cNvSpPr/>
            <p:nvPr/>
          </p:nvSpPr>
          <p:spPr>
            <a:xfrm>
              <a:off x="508103" y="284149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1" name="tx81"/>
            <p:cNvSpPr/>
            <p:nvPr/>
          </p:nvSpPr>
          <p:spPr>
            <a:xfrm>
              <a:off x="508103" y="175824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26475" y="1330710"/>
              <a:ext cx="59828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Bahrain</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32%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32%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Bahrain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7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6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53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42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69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5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4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56662"/>
              <a:ext cx="239888" cy="851359"/>
            </a:xfrm>
            <a:prstGeom prst="rect">
              <a:avLst/>
            </a:prstGeom>
            <a:solidFill>
              <a:srgbClr val="80BD41">
                <a:alpha val="100000"/>
              </a:srgbClr>
            </a:solidFill>
          </p:spPr>
          <p:txBody>
            <a:bodyPr/>
            <a:lstStyle/>
            <a:p/>
          </p:txBody>
        </p:sp>
        <p:sp>
          <p:nvSpPr>
            <p:cNvPr id="25" name="rc25"/>
            <p:cNvSpPr/>
            <p:nvPr/>
          </p:nvSpPr>
          <p:spPr>
            <a:xfrm>
              <a:off x="1296273" y="3439353"/>
              <a:ext cx="239888" cy="17309"/>
            </a:xfrm>
            <a:prstGeom prst="rect">
              <a:avLst/>
            </a:prstGeom>
            <a:solidFill>
              <a:srgbClr val="1CABE2">
                <a:alpha val="100000"/>
              </a:srgbClr>
            </a:solidFill>
          </p:spPr>
          <p:txBody>
            <a:bodyPr/>
            <a:lstStyle/>
            <a:p/>
          </p:txBody>
        </p:sp>
        <p:sp>
          <p:nvSpPr>
            <p:cNvPr id="26" name="rc26"/>
            <p:cNvSpPr/>
            <p:nvPr/>
          </p:nvSpPr>
          <p:spPr>
            <a:xfrm>
              <a:off x="1562816" y="3468202"/>
              <a:ext cx="239888" cy="839819"/>
            </a:xfrm>
            <a:prstGeom prst="rect">
              <a:avLst/>
            </a:prstGeom>
            <a:solidFill>
              <a:srgbClr val="80BD41">
                <a:alpha val="100000"/>
              </a:srgbClr>
            </a:solidFill>
          </p:spPr>
          <p:txBody>
            <a:bodyPr/>
            <a:lstStyle/>
            <a:p/>
          </p:txBody>
        </p:sp>
        <p:sp>
          <p:nvSpPr>
            <p:cNvPr id="27" name="rc27"/>
            <p:cNvSpPr/>
            <p:nvPr/>
          </p:nvSpPr>
          <p:spPr>
            <a:xfrm>
              <a:off x="1562816" y="3459867"/>
              <a:ext cx="239888" cy="8334"/>
            </a:xfrm>
            <a:prstGeom prst="rect">
              <a:avLst/>
            </a:prstGeom>
            <a:solidFill>
              <a:srgbClr val="1CABE2">
                <a:alpha val="100000"/>
              </a:srgbClr>
            </a:solidFill>
          </p:spPr>
          <p:txBody>
            <a:bodyPr/>
            <a:lstStyle/>
            <a:p/>
          </p:txBody>
        </p:sp>
        <p:sp>
          <p:nvSpPr>
            <p:cNvPr id="28" name="rc28"/>
            <p:cNvSpPr/>
            <p:nvPr/>
          </p:nvSpPr>
          <p:spPr>
            <a:xfrm>
              <a:off x="1829360" y="3402170"/>
              <a:ext cx="239888" cy="905851"/>
            </a:xfrm>
            <a:prstGeom prst="rect">
              <a:avLst/>
            </a:prstGeom>
            <a:solidFill>
              <a:srgbClr val="80BD41">
                <a:alpha val="100000"/>
              </a:srgbClr>
            </a:solidFill>
          </p:spPr>
          <p:txBody>
            <a:bodyPr/>
            <a:lstStyle/>
            <a:p/>
          </p:txBody>
        </p:sp>
        <p:sp>
          <p:nvSpPr>
            <p:cNvPr id="29" name="rc29"/>
            <p:cNvSpPr/>
            <p:nvPr/>
          </p:nvSpPr>
          <p:spPr>
            <a:xfrm>
              <a:off x="1829360" y="3393195"/>
              <a:ext cx="239888" cy="8975"/>
            </a:xfrm>
            <a:prstGeom prst="rect">
              <a:avLst/>
            </a:prstGeom>
            <a:solidFill>
              <a:srgbClr val="1CABE2">
                <a:alpha val="100000"/>
              </a:srgbClr>
            </a:solidFill>
          </p:spPr>
          <p:txBody>
            <a:bodyPr/>
            <a:lstStyle/>
            <a:p/>
          </p:txBody>
        </p:sp>
        <p:sp>
          <p:nvSpPr>
            <p:cNvPr id="30" name="rc30"/>
            <p:cNvSpPr/>
            <p:nvPr/>
          </p:nvSpPr>
          <p:spPr>
            <a:xfrm>
              <a:off x="2095903" y="3302161"/>
              <a:ext cx="239888" cy="1005860"/>
            </a:xfrm>
            <a:prstGeom prst="rect">
              <a:avLst/>
            </a:prstGeom>
            <a:solidFill>
              <a:srgbClr val="80BD41">
                <a:alpha val="100000"/>
              </a:srgbClr>
            </a:solidFill>
          </p:spPr>
          <p:txBody>
            <a:bodyPr/>
            <a:lstStyle/>
            <a:p/>
          </p:txBody>
        </p:sp>
        <p:sp>
          <p:nvSpPr>
            <p:cNvPr id="31" name="rc31"/>
            <p:cNvSpPr/>
            <p:nvPr/>
          </p:nvSpPr>
          <p:spPr>
            <a:xfrm>
              <a:off x="2095903" y="3291904"/>
              <a:ext cx="239888" cy="10257"/>
            </a:xfrm>
            <a:prstGeom prst="rect">
              <a:avLst/>
            </a:prstGeom>
            <a:solidFill>
              <a:srgbClr val="1CABE2">
                <a:alpha val="100000"/>
              </a:srgbClr>
            </a:solidFill>
          </p:spPr>
          <p:txBody>
            <a:bodyPr/>
            <a:lstStyle/>
            <a:p/>
          </p:txBody>
        </p:sp>
        <p:sp>
          <p:nvSpPr>
            <p:cNvPr id="32" name="rc32"/>
            <p:cNvSpPr/>
            <p:nvPr/>
          </p:nvSpPr>
          <p:spPr>
            <a:xfrm>
              <a:off x="2362446" y="3218179"/>
              <a:ext cx="239888" cy="1089842"/>
            </a:xfrm>
            <a:prstGeom prst="rect">
              <a:avLst/>
            </a:prstGeom>
            <a:solidFill>
              <a:srgbClr val="80BD41">
                <a:alpha val="100000"/>
              </a:srgbClr>
            </a:solidFill>
          </p:spPr>
          <p:txBody>
            <a:bodyPr/>
            <a:lstStyle/>
            <a:p/>
          </p:txBody>
        </p:sp>
        <p:sp>
          <p:nvSpPr>
            <p:cNvPr id="33" name="rc33"/>
            <p:cNvSpPr/>
            <p:nvPr/>
          </p:nvSpPr>
          <p:spPr>
            <a:xfrm>
              <a:off x="2362446" y="3207280"/>
              <a:ext cx="239888" cy="10898"/>
            </a:xfrm>
            <a:prstGeom prst="rect">
              <a:avLst/>
            </a:prstGeom>
            <a:solidFill>
              <a:srgbClr val="1CABE2">
                <a:alpha val="100000"/>
              </a:srgbClr>
            </a:solidFill>
          </p:spPr>
          <p:txBody>
            <a:bodyPr/>
            <a:lstStyle/>
            <a:p/>
          </p:txBody>
        </p:sp>
        <p:sp>
          <p:nvSpPr>
            <p:cNvPr id="34" name="rc34"/>
            <p:cNvSpPr/>
            <p:nvPr/>
          </p:nvSpPr>
          <p:spPr>
            <a:xfrm>
              <a:off x="2628989" y="3171380"/>
              <a:ext cx="239888" cy="1136641"/>
            </a:xfrm>
            <a:prstGeom prst="rect">
              <a:avLst/>
            </a:prstGeom>
            <a:solidFill>
              <a:srgbClr val="80BD41">
                <a:alpha val="100000"/>
              </a:srgbClr>
            </a:solidFill>
          </p:spPr>
          <p:txBody>
            <a:bodyPr/>
            <a:lstStyle/>
            <a:p/>
          </p:txBody>
        </p:sp>
        <p:sp>
          <p:nvSpPr>
            <p:cNvPr id="35" name="rc35"/>
            <p:cNvSpPr/>
            <p:nvPr/>
          </p:nvSpPr>
          <p:spPr>
            <a:xfrm>
              <a:off x="2628989" y="3159840"/>
              <a:ext cx="239888" cy="11539"/>
            </a:xfrm>
            <a:prstGeom prst="rect">
              <a:avLst/>
            </a:prstGeom>
            <a:solidFill>
              <a:srgbClr val="1CABE2">
                <a:alpha val="100000"/>
              </a:srgbClr>
            </a:solidFill>
          </p:spPr>
          <p:txBody>
            <a:bodyPr/>
            <a:lstStyle/>
            <a:p/>
          </p:txBody>
        </p:sp>
        <p:sp>
          <p:nvSpPr>
            <p:cNvPr id="36" name="rc36"/>
            <p:cNvSpPr/>
            <p:nvPr/>
          </p:nvSpPr>
          <p:spPr>
            <a:xfrm>
              <a:off x="2895532" y="3175226"/>
              <a:ext cx="239888" cy="1132794"/>
            </a:xfrm>
            <a:prstGeom prst="rect">
              <a:avLst/>
            </a:prstGeom>
            <a:solidFill>
              <a:srgbClr val="80BD41">
                <a:alpha val="100000"/>
              </a:srgbClr>
            </a:solidFill>
          </p:spPr>
          <p:txBody>
            <a:bodyPr/>
            <a:lstStyle/>
            <a:p/>
          </p:txBody>
        </p:sp>
        <p:sp>
          <p:nvSpPr>
            <p:cNvPr id="37" name="rc37"/>
            <p:cNvSpPr/>
            <p:nvPr/>
          </p:nvSpPr>
          <p:spPr>
            <a:xfrm>
              <a:off x="2895532" y="3163687"/>
              <a:ext cx="239888" cy="11539"/>
            </a:xfrm>
            <a:prstGeom prst="rect">
              <a:avLst/>
            </a:prstGeom>
            <a:solidFill>
              <a:srgbClr val="1CABE2">
                <a:alpha val="100000"/>
              </a:srgbClr>
            </a:solidFill>
          </p:spPr>
          <p:txBody>
            <a:bodyPr/>
            <a:lstStyle/>
            <a:p/>
          </p:txBody>
        </p:sp>
        <p:sp>
          <p:nvSpPr>
            <p:cNvPr id="38" name="rc38"/>
            <p:cNvSpPr/>
            <p:nvPr/>
          </p:nvSpPr>
          <p:spPr>
            <a:xfrm>
              <a:off x="3162075" y="3200870"/>
              <a:ext cx="239888" cy="1107151"/>
            </a:xfrm>
            <a:prstGeom prst="rect">
              <a:avLst/>
            </a:prstGeom>
            <a:solidFill>
              <a:srgbClr val="80BD41">
                <a:alpha val="100000"/>
              </a:srgbClr>
            </a:solidFill>
          </p:spPr>
          <p:txBody>
            <a:bodyPr/>
            <a:lstStyle/>
            <a:p/>
          </p:txBody>
        </p:sp>
        <p:sp>
          <p:nvSpPr>
            <p:cNvPr id="39" name="rc39"/>
            <p:cNvSpPr/>
            <p:nvPr/>
          </p:nvSpPr>
          <p:spPr>
            <a:xfrm>
              <a:off x="3162075" y="3166892"/>
              <a:ext cx="239888" cy="33977"/>
            </a:xfrm>
            <a:prstGeom prst="rect">
              <a:avLst/>
            </a:prstGeom>
            <a:solidFill>
              <a:srgbClr val="1CABE2">
                <a:alpha val="100000"/>
              </a:srgbClr>
            </a:solidFill>
          </p:spPr>
          <p:txBody>
            <a:bodyPr/>
            <a:lstStyle/>
            <a:p/>
          </p:txBody>
        </p:sp>
        <p:sp>
          <p:nvSpPr>
            <p:cNvPr id="40" name="rc40"/>
            <p:cNvSpPr/>
            <p:nvPr/>
          </p:nvSpPr>
          <p:spPr>
            <a:xfrm>
              <a:off x="3428618" y="3176508"/>
              <a:ext cx="239888" cy="1131512"/>
            </a:xfrm>
            <a:prstGeom prst="rect">
              <a:avLst/>
            </a:prstGeom>
            <a:solidFill>
              <a:srgbClr val="80BD41">
                <a:alpha val="100000"/>
              </a:srgbClr>
            </a:solidFill>
          </p:spPr>
          <p:txBody>
            <a:bodyPr/>
            <a:lstStyle/>
            <a:p/>
          </p:txBody>
        </p:sp>
        <p:sp>
          <p:nvSpPr>
            <p:cNvPr id="41" name="rc41"/>
            <p:cNvSpPr/>
            <p:nvPr/>
          </p:nvSpPr>
          <p:spPr>
            <a:xfrm>
              <a:off x="3428618" y="3153429"/>
              <a:ext cx="239888" cy="23079"/>
            </a:xfrm>
            <a:prstGeom prst="rect">
              <a:avLst/>
            </a:prstGeom>
            <a:solidFill>
              <a:srgbClr val="1CABE2">
                <a:alpha val="100000"/>
              </a:srgbClr>
            </a:solidFill>
          </p:spPr>
          <p:txBody>
            <a:bodyPr/>
            <a:lstStyle/>
            <a:p/>
          </p:txBody>
        </p:sp>
        <p:sp>
          <p:nvSpPr>
            <p:cNvPr id="42" name="rc42"/>
            <p:cNvSpPr/>
            <p:nvPr/>
          </p:nvSpPr>
          <p:spPr>
            <a:xfrm>
              <a:off x="3695161" y="3165610"/>
              <a:ext cx="239888" cy="1142411"/>
            </a:xfrm>
            <a:prstGeom prst="rect">
              <a:avLst/>
            </a:prstGeom>
            <a:solidFill>
              <a:srgbClr val="80BD41">
                <a:alpha val="100000"/>
              </a:srgbClr>
            </a:solidFill>
          </p:spPr>
          <p:txBody>
            <a:bodyPr/>
            <a:lstStyle/>
            <a:p/>
          </p:txBody>
        </p:sp>
        <p:sp>
          <p:nvSpPr>
            <p:cNvPr id="43" name="rc43"/>
            <p:cNvSpPr/>
            <p:nvPr/>
          </p:nvSpPr>
          <p:spPr>
            <a:xfrm>
              <a:off x="3695161" y="3142531"/>
              <a:ext cx="239888" cy="23079"/>
            </a:xfrm>
            <a:prstGeom prst="rect">
              <a:avLst/>
            </a:prstGeom>
            <a:solidFill>
              <a:srgbClr val="1CABE2">
                <a:alpha val="100000"/>
              </a:srgbClr>
            </a:solidFill>
          </p:spPr>
          <p:txBody>
            <a:bodyPr/>
            <a:lstStyle/>
            <a:p/>
          </p:txBody>
        </p:sp>
        <p:sp>
          <p:nvSpPr>
            <p:cNvPr id="44" name="rc44"/>
            <p:cNvSpPr/>
            <p:nvPr/>
          </p:nvSpPr>
          <p:spPr>
            <a:xfrm>
              <a:off x="3961705" y="3123299"/>
              <a:ext cx="239888" cy="1184722"/>
            </a:xfrm>
            <a:prstGeom prst="rect">
              <a:avLst/>
            </a:prstGeom>
            <a:solidFill>
              <a:srgbClr val="80BD41">
                <a:alpha val="100000"/>
              </a:srgbClr>
            </a:solidFill>
          </p:spPr>
          <p:txBody>
            <a:bodyPr/>
            <a:lstStyle/>
            <a:p/>
          </p:txBody>
        </p:sp>
        <p:sp>
          <p:nvSpPr>
            <p:cNvPr id="45" name="rc45"/>
            <p:cNvSpPr/>
            <p:nvPr/>
          </p:nvSpPr>
          <p:spPr>
            <a:xfrm>
              <a:off x="3961705" y="3111118"/>
              <a:ext cx="239888" cy="12180"/>
            </a:xfrm>
            <a:prstGeom prst="rect">
              <a:avLst/>
            </a:prstGeom>
            <a:solidFill>
              <a:srgbClr val="1CABE2">
                <a:alpha val="100000"/>
              </a:srgbClr>
            </a:solidFill>
          </p:spPr>
          <p:txBody>
            <a:bodyPr/>
            <a:lstStyle/>
            <a:p/>
          </p:txBody>
        </p:sp>
        <p:sp>
          <p:nvSpPr>
            <p:cNvPr id="46" name="rc46"/>
            <p:cNvSpPr/>
            <p:nvPr/>
          </p:nvSpPr>
          <p:spPr>
            <a:xfrm>
              <a:off x="4228248" y="3132915"/>
              <a:ext cx="239888" cy="1175106"/>
            </a:xfrm>
            <a:prstGeom prst="rect">
              <a:avLst/>
            </a:prstGeom>
            <a:solidFill>
              <a:srgbClr val="80BD41">
                <a:alpha val="100000"/>
              </a:srgbClr>
            </a:solidFill>
          </p:spPr>
          <p:txBody>
            <a:bodyPr/>
            <a:lstStyle/>
            <a:p/>
          </p:txBody>
        </p:sp>
        <p:sp>
          <p:nvSpPr>
            <p:cNvPr id="47" name="rc47"/>
            <p:cNvSpPr/>
            <p:nvPr/>
          </p:nvSpPr>
          <p:spPr>
            <a:xfrm>
              <a:off x="4228248" y="3121375"/>
              <a:ext cx="239888" cy="11539"/>
            </a:xfrm>
            <a:prstGeom prst="rect">
              <a:avLst/>
            </a:prstGeom>
            <a:solidFill>
              <a:srgbClr val="1CABE2">
                <a:alpha val="100000"/>
              </a:srgbClr>
            </a:solidFill>
          </p:spPr>
          <p:txBody>
            <a:bodyPr/>
            <a:lstStyle/>
            <a:p/>
          </p:txBody>
        </p:sp>
        <p:sp>
          <p:nvSpPr>
            <p:cNvPr id="48" name="rc48"/>
            <p:cNvSpPr/>
            <p:nvPr/>
          </p:nvSpPr>
          <p:spPr>
            <a:xfrm>
              <a:off x="4494791" y="3123299"/>
              <a:ext cx="239888" cy="1184722"/>
            </a:xfrm>
            <a:prstGeom prst="rect">
              <a:avLst/>
            </a:prstGeom>
            <a:solidFill>
              <a:srgbClr val="80BD41">
                <a:alpha val="100000"/>
              </a:srgbClr>
            </a:solidFill>
          </p:spPr>
          <p:txBody>
            <a:bodyPr/>
            <a:lstStyle/>
            <a:p/>
          </p:txBody>
        </p:sp>
        <p:sp>
          <p:nvSpPr>
            <p:cNvPr id="49" name="rc49"/>
            <p:cNvSpPr/>
            <p:nvPr/>
          </p:nvSpPr>
          <p:spPr>
            <a:xfrm>
              <a:off x="4494791" y="3111118"/>
              <a:ext cx="239888" cy="12180"/>
            </a:xfrm>
            <a:prstGeom prst="rect">
              <a:avLst/>
            </a:prstGeom>
            <a:solidFill>
              <a:srgbClr val="1CABE2">
                <a:alpha val="100000"/>
              </a:srgbClr>
            </a:solidFill>
          </p:spPr>
          <p:txBody>
            <a:bodyPr/>
            <a:lstStyle/>
            <a:p/>
          </p:txBody>
        </p:sp>
        <p:sp>
          <p:nvSpPr>
            <p:cNvPr id="50" name="rc50"/>
            <p:cNvSpPr/>
            <p:nvPr/>
          </p:nvSpPr>
          <p:spPr>
            <a:xfrm>
              <a:off x="4761334" y="3072012"/>
              <a:ext cx="239888" cy="1236009"/>
            </a:xfrm>
            <a:prstGeom prst="rect">
              <a:avLst/>
            </a:prstGeom>
            <a:solidFill>
              <a:srgbClr val="80BD41">
                <a:alpha val="100000"/>
              </a:srgbClr>
            </a:solidFill>
          </p:spPr>
          <p:txBody>
            <a:bodyPr/>
            <a:lstStyle/>
            <a:p/>
          </p:txBody>
        </p:sp>
        <p:sp>
          <p:nvSpPr>
            <p:cNvPr id="51" name="rc51"/>
            <p:cNvSpPr/>
            <p:nvPr/>
          </p:nvSpPr>
          <p:spPr>
            <a:xfrm>
              <a:off x="4761334" y="3059190"/>
              <a:ext cx="239888" cy="12821"/>
            </a:xfrm>
            <a:prstGeom prst="rect">
              <a:avLst/>
            </a:prstGeom>
            <a:solidFill>
              <a:srgbClr val="1CABE2">
                <a:alpha val="100000"/>
              </a:srgbClr>
            </a:solidFill>
          </p:spPr>
          <p:txBody>
            <a:bodyPr/>
            <a:lstStyle/>
            <a:p/>
          </p:txBody>
        </p:sp>
        <p:sp>
          <p:nvSpPr>
            <p:cNvPr id="52" name="rc52"/>
            <p:cNvSpPr/>
            <p:nvPr/>
          </p:nvSpPr>
          <p:spPr>
            <a:xfrm>
              <a:off x="5027877" y="3013673"/>
              <a:ext cx="239888" cy="1294347"/>
            </a:xfrm>
            <a:prstGeom prst="rect">
              <a:avLst/>
            </a:prstGeom>
            <a:solidFill>
              <a:srgbClr val="80BD41">
                <a:alpha val="100000"/>
              </a:srgbClr>
            </a:solidFill>
          </p:spPr>
          <p:txBody>
            <a:bodyPr/>
            <a:lstStyle/>
            <a:p/>
          </p:txBody>
        </p:sp>
        <p:sp>
          <p:nvSpPr>
            <p:cNvPr id="53" name="rc53"/>
            <p:cNvSpPr/>
            <p:nvPr/>
          </p:nvSpPr>
          <p:spPr>
            <a:xfrm>
              <a:off x="5027877" y="3000852"/>
              <a:ext cx="239888" cy="12821"/>
            </a:xfrm>
            <a:prstGeom prst="rect">
              <a:avLst/>
            </a:prstGeom>
            <a:solidFill>
              <a:srgbClr val="1CABE2">
                <a:alpha val="100000"/>
              </a:srgbClr>
            </a:solidFill>
          </p:spPr>
          <p:txBody>
            <a:bodyPr/>
            <a:lstStyle/>
            <a:p/>
          </p:txBody>
        </p:sp>
        <p:sp>
          <p:nvSpPr>
            <p:cNvPr id="54" name="rc54"/>
            <p:cNvSpPr/>
            <p:nvPr/>
          </p:nvSpPr>
          <p:spPr>
            <a:xfrm>
              <a:off x="5294420" y="2993800"/>
              <a:ext cx="239888" cy="1314221"/>
            </a:xfrm>
            <a:prstGeom prst="rect">
              <a:avLst/>
            </a:prstGeom>
            <a:solidFill>
              <a:srgbClr val="80BD41">
                <a:alpha val="100000"/>
              </a:srgbClr>
            </a:solidFill>
          </p:spPr>
          <p:txBody>
            <a:bodyPr/>
            <a:lstStyle/>
            <a:p/>
          </p:txBody>
        </p:sp>
        <p:sp>
          <p:nvSpPr>
            <p:cNvPr id="55" name="rc55"/>
            <p:cNvSpPr/>
            <p:nvPr/>
          </p:nvSpPr>
          <p:spPr>
            <a:xfrm>
              <a:off x="5294420" y="2966874"/>
              <a:ext cx="239888" cy="26925"/>
            </a:xfrm>
            <a:prstGeom prst="rect">
              <a:avLst/>
            </a:prstGeom>
            <a:solidFill>
              <a:srgbClr val="1CABE2">
                <a:alpha val="100000"/>
              </a:srgbClr>
            </a:solidFill>
          </p:spPr>
          <p:txBody>
            <a:bodyPr/>
            <a:lstStyle/>
            <a:p/>
          </p:txBody>
        </p:sp>
        <p:sp>
          <p:nvSpPr>
            <p:cNvPr id="56" name="rc56"/>
            <p:cNvSpPr/>
            <p:nvPr/>
          </p:nvSpPr>
          <p:spPr>
            <a:xfrm>
              <a:off x="5560963" y="2988671"/>
              <a:ext cx="239888" cy="1319350"/>
            </a:xfrm>
            <a:prstGeom prst="rect">
              <a:avLst/>
            </a:prstGeom>
            <a:solidFill>
              <a:srgbClr val="80BD41">
                <a:alpha val="100000"/>
              </a:srgbClr>
            </a:solidFill>
          </p:spPr>
          <p:txBody>
            <a:bodyPr/>
            <a:lstStyle/>
            <a:p/>
          </p:txBody>
        </p:sp>
        <p:sp>
          <p:nvSpPr>
            <p:cNvPr id="57" name="rc57"/>
            <p:cNvSpPr/>
            <p:nvPr/>
          </p:nvSpPr>
          <p:spPr>
            <a:xfrm>
              <a:off x="5560963" y="2975208"/>
              <a:ext cx="239888" cy="13462"/>
            </a:xfrm>
            <a:prstGeom prst="rect">
              <a:avLst/>
            </a:prstGeom>
            <a:solidFill>
              <a:srgbClr val="1CABE2">
                <a:alpha val="100000"/>
              </a:srgbClr>
            </a:solidFill>
          </p:spPr>
          <p:txBody>
            <a:bodyPr/>
            <a:lstStyle/>
            <a:p/>
          </p:txBody>
        </p:sp>
        <p:sp>
          <p:nvSpPr>
            <p:cNvPr id="58" name="rc58"/>
            <p:cNvSpPr/>
            <p:nvPr/>
          </p:nvSpPr>
          <p:spPr>
            <a:xfrm>
              <a:off x="5827506" y="3004698"/>
              <a:ext cx="239888" cy="1303323"/>
            </a:xfrm>
            <a:prstGeom prst="rect">
              <a:avLst/>
            </a:prstGeom>
            <a:solidFill>
              <a:srgbClr val="80BD41">
                <a:alpha val="100000"/>
              </a:srgbClr>
            </a:solidFill>
          </p:spPr>
          <p:txBody>
            <a:bodyPr/>
            <a:lstStyle/>
            <a:p/>
          </p:txBody>
        </p:sp>
        <p:sp>
          <p:nvSpPr>
            <p:cNvPr id="59" name="rc59"/>
            <p:cNvSpPr/>
            <p:nvPr/>
          </p:nvSpPr>
          <p:spPr>
            <a:xfrm>
              <a:off x="5827506" y="2977773"/>
              <a:ext cx="239888" cy="26925"/>
            </a:xfrm>
            <a:prstGeom prst="rect">
              <a:avLst/>
            </a:prstGeom>
            <a:solidFill>
              <a:srgbClr val="1CABE2">
                <a:alpha val="100000"/>
              </a:srgbClr>
            </a:solidFill>
          </p:spPr>
          <p:txBody>
            <a:bodyPr/>
            <a:lstStyle/>
            <a:p/>
          </p:txBody>
        </p:sp>
        <p:sp>
          <p:nvSpPr>
            <p:cNvPr id="60" name="rc60"/>
            <p:cNvSpPr/>
            <p:nvPr/>
          </p:nvSpPr>
          <p:spPr>
            <a:xfrm>
              <a:off x="6094049" y="3018161"/>
              <a:ext cx="239888" cy="1289860"/>
            </a:xfrm>
            <a:prstGeom prst="rect">
              <a:avLst/>
            </a:prstGeom>
            <a:solidFill>
              <a:srgbClr val="80BD41">
                <a:alpha val="100000"/>
              </a:srgbClr>
            </a:solidFill>
          </p:spPr>
          <p:txBody>
            <a:bodyPr/>
            <a:lstStyle/>
            <a:p/>
          </p:txBody>
        </p:sp>
        <p:sp>
          <p:nvSpPr>
            <p:cNvPr id="61" name="rc61"/>
            <p:cNvSpPr/>
            <p:nvPr/>
          </p:nvSpPr>
          <p:spPr>
            <a:xfrm>
              <a:off x="6094049" y="3005339"/>
              <a:ext cx="239888" cy="12821"/>
            </a:xfrm>
            <a:prstGeom prst="rect">
              <a:avLst/>
            </a:prstGeom>
            <a:solidFill>
              <a:srgbClr val="1CABE2">
                <a:alpha val="100000"/>
              </a:srgbClr>
            </a:solidFill>
          </p:spPr>
          <p:txBody>
            <a:bodyPr/>
            <a:lstStyle/>
            <a:p/>
          </p:txBody>
        </p:sp>
        <p:sp>
          <p:nvSpPr>
            <p:cNvPr id="62" name="rc62"/>
            <p:cNvSpPr/>
            <p:nvPr/>
          </p:nvSpPr>
          <p:spPr>
            <a:xfrm>
              <a:off x="6360593" y="3058549"/>
              <a:ext cx="239888" cy="1249472"/>
            </a:xfrm>
            <a:prstGeom prst="rect">
              <a:avLst/>
            </a:prstGeom>
            <a:solidFill>
              <a:srgbClr val="80BD41">
                <a:alpha val="100000"/>
              </a:srgbClr>
            </a:solidFill>
          </p:spPr>
          <p:txBody>
            <a:bodyPr/>
            <a:lstStyle/>
            <a:p/>
          </p:txBody>
        </p:sp>
        <p:sp>
          <p:nvSpPr>
            <p:cNvPr id="63" name="rc63"/>
            <p:cNvSpPr/>
            <p:nvPr/>
          </p:nvSpPr>
          <p:spPr>
            <a:xfrm>
              <a:off x="6360593" y="3045727"/>
              <a:ext cx="239888" cy="12821"/>
            </a:xfrm>
            <a:prstGeom prst="rect">
              <a:avLst/>
            </a:prstGeom>
            <a:solidFill>
              <a:srgbClr val="1CABE2">
                <a:alpha val="100000"/>
              </a:srgbClr>
            </a:solidFill>
          </p:spPr>
          <p:txBody>
            <a:bodyPr/>
            <a:lstStyle/>
            <a:p/>
          </p:txBody>
        </p:sp>
        <p:sp>
          <p:nvSpPr>
            <p:cNvPr id="64" name="rc64"/>
            <p:cNvSpPr/>
            <p:nvPr/>
          </p:nvSpPr>
          <p:spPr>
            <a:xfrm>
              <a:off x="6627136" y="3109195"/>
              <a:ext cx="239888" cy="1198826"/>
            </a:xfrm>
            <a:prstGeom prst="rect">
              <a:avLst/>
            </a:prstGeom>
            <a:solidFill>
              <a:srgbClr val="80BD41">
                <a:alpha val="100000"/>
              </a:srgbClr>
            </a:solidFill>
          </p:spPr>
          <p:txBody>
            <a:bodyPr/>
            <a:lstStyle/>
            <a:p/>
          </p:txBody>
        </p:sp>
        <p:sp>
          <p:nvSpPr>
            <p:cNvPr id="65" name="rc65"/>
            <p:cNvSpPr/>
            <p:nvPr/>
          </p:nvSpPr>
          <p:spPr>
            <a:xfrm>
              <a:off x="6627136" y="3097014"/>
              <a:ext cx="239888" cy="12180"/>
            </a:xfrm>
            <a:prstGeom prst="rect">
              <a:avLst/>
            </a:prstGeom>
            <a:solidFill>
              <a:srgbClr val="1CABE2">
                <a:alpha val="100000"/>
              </a:srgbClr>
            </a:solidFill>
          </p:spPr>
          <p:txBody>
            <a:bodyPr/>
            <a:lstStyle/>
            <a:p/>
          </p:txBody>
        </p:sp>
        <p:sp>
          <p:nvSpPr>
            <p:cNvPr id="66" name="rc66"/>
            <p:cNvSpPr/>
            <p:nvPr/>
          </p:nvSpPr>
          <p:spPr>
            <a:xfrm>
              <a:off x="6893679" y="3070730"/>
              <a:ext cx="239888" cy="1237291"/>
            </a:xfrm>
            <a:prstGeom prst="rect">
              <a:avLst/>
            </a:prstGeom>
            <a:solidFill>
              <a:srgbClr val="80BD41">
                <a:alpha val="100000"/>
              </a:srgbClr>
            </a:solidFill>
          </p:spPr>
          <p:txBody>
            <a:bodyPr/>
            <a:lstStyle/>
            <a:p/>
          </p:txBody>
        </p:sp>
        <p:sp>
          <p:nvSpPr>
            <p:cNvPr id="67" name="rc67"/>
            <p:cNvSpPr/>
            <p:nvPr/>
          </p:nvSpPr>
          <p:spPr>
            <a:xfrm>
              <a:off x="6893679" y="3057908"/>
              <a:ext cx="239888" cy="12821"/>
            </a:xfrm>
            <a:prstGeom prst="rect">
              <a:avLst/>
            </a:prstGeom>
            <a:solidFill>
              <a:srgbClr val="1CABE2">
                <a:alpha val="100000"/>
              </a:srgbClr>
            </a:solidFill>
          </p:spPr>
          <p:txBody>
            <a:bodyPr/>
            <a:lstStyle/>
            <a:p/>
          </p:txBody>
        </p:sp>
        <p:sp>
          <p:nvSpPr>
            <p:cNvPr id="68" name="rc68"/>
            <p:cNvSpPr/>
            <p:nvPr/>
          </p:nvSpPr>
          <p:spPr>
            <a:xfrm>
              <a:off x="7160222" y="3047651"/>
              <a:ext cx="239888" cy="1260370"/>
            </a:xfrm>
            <a:prstGeom prst="rect">
              <a:avLst/>
            </a:prstGeom>
            <a:solidFill>
              <a:srgbClr val="80BD41">
                <a:alpha val="100000"/>
              </a:srgbClr>
            </a:solidFill>
          </p:spPr>
          <p:txBody>
            <a:bodyPr/>
            <a:lstStyle/>
            <a:p/>
          </p:txBody>
        </p:sp>
        <p:sp>
          <p:nvSpPr>
            <p:cNvPr id="69" name="rc69"/>
            <p:cNvSpPr/>
            <p:nvPr/>
          </p:nvSpPr>
          <p:spPr>
            <a:xfrm>
              <a:off x="7160222" y="3008545"/>
              <a:ext cx="239888" cy="39106"/>
            </a:xfrm>
            <a:prstGeom prst="rect">
              <a:avLst/>
            </a:prstGeom>
            <a:solidFill>
              <a:srgbClr val="1CABE2">
                <a:alpha val="100000"/>
              </a:srgbClr>
            </a:solidFill>
          </p:spPr>
          <p:txBody>
            <a:bodyPr/>
            <a:lstStyle/>
            <a:p/>
          </p:txBody>
        </p:sp>
        <p:sp>
          <p:nvSpPr>
            <p:cNvPr id="70" name="rc70"/>
            <p:cNvSpPr/>
            <p:nvPr/>
          </p:nvSpPr>
          <p:spPr>
            <a:xfrm>
              <a:off x="7426765" y="3072653"/>
              <a:ext cx="239888" cy="1235368"/>
            </a:xfrm>
            <a:prstGeom prst="rect">
              <a:avLst/>
            </a:prstGeom>
            <a:solidFill>
              <a:srgbClr val="80BD41">
                <a:alpha val="100000"/>
              </a:srgbClr>
            </a:solidFill>
          </p:spPr>
          <p:txBody>
            <a:bodyPr/>
            <a:lstStyle/>
            <a:p/>
          </p:txBody>
        </p:sp>
        <p:sp>
          <p:nvSpPr>
            <p:cNvPr id="71" name="rc71"/>
            <p:cNvSpPr/>
            <p:nvPr/>
          </p:nvSpPr>
          <p:spPr>
            <a:xfrm>
              <a:off x="7426765" y="3059831"/>
              <a:ext cx="239888" cy="12821"/>
            </a:xfrm>
            <a:prstGeom prst="rect">
              <a:avLst/>
            </a:prstGeom>
            <a:solidFill>
              <a:srgbClr val="1CABE2">
                <a:alpha val="100000"/>
              </a:srgbClr>
            </a:solidFill>
          </p:spPr>
          <p:txBody>
            <a:bodyPr/>
            <a:lstStyle/>
            <a:p/>
          </p:txBody>
        </p:sp>
        <p:sp>
          <p:nvSpPr>
            <p:cNvPr id="72" name="rc72"/>
            <p:cNvSpPr/>
            <p:nvPr/>
          </p:nvSpPr>
          <p:spPr>
            <a:xfrm>
              <a:off x="7693308" y="3098296"/>
              <a:ext cx="239888" cy="1209724"/>
            </a:xfrm>
            <a:prstGeom prst="rect">
              <a:avLst/>
            </a:prstGeom>
            <a:solidFill>
              <a:srgbClr val="80BD41">
                <a:alpha val="100000"/>
              </a:srgbClr>
            </a:solidFill>
          </p:spPr>
          <p:txBody>
            <a:bodyPr/>
            <a:lstStyle/>
            <a:p/>
          </p:txBody>
        </p:sp>
        <p:sp>
          <p:nvSpPr>
            <p:cNvPr id="73" name="rc73"/>
            <p:cNvSpPr/>
            <p:nvPr/>
          </p:nvSpPr>
          <p:spPr>
            <a:xfrm>
              <a:off x="7693308" y="3073935"/>
              <a:ext cx="239888" cy="24361"/>
            </a:xfrm>
            <a:prstGeom prst="rect">
              <a:avLst/>
            </a:prstGeom>
            <a:solidFill>
              <a:srgbClr val="1CABE2">
                <a:alpha val="100000"/>
              </a:srgbClr>
            </a:solidFill>
          </p:spPr>
          <p:txBody>
            <a:bodyPr/>
            <a:lstStyle/>
            <a:p/>
          </p:txBody>
        </p:sp>
        <p:sp>
          <p:nvSpPr>
            <p:cNvPr id="74" name="rc74"/>
            <p:cNvSpPr/>
            <p:nvPr/>
          </p:nvSpPr>
          <p:spPr>
            <a:xfrm>
              <a:off x="7959851" y="3069447"/>
              <a:ext cx="239888" cy="1238573"/>
            </a:xfrm>
            <a:prstGeom prst="rect">
              <a:avLst/>
            </a:prstGeom>
            <a:solidFill>
              <a:srgbClr val="80BD41">
                <a:alpha val="100000"/>
              </a:srgbClr>
            </a:solidFill>
          </p:spPr>
          <p:txBody>
            <a:bodyPr/>
            <a:lstStyle/>
            <a:p/>
          </p:txBody>
        </p:sp>
        <p:sp>
          <p:nvSpPr>
            <p:cNvPr id="75" name="rc75"/>
            <p:cNvSpPr/>
            <p:nvPr/>
          </p:nvSpPr>
          <p:spPr>
            <a:xfrm>
              <a:off x="7959851" y="3056626"/>
              <a:ext cx="239888" cy="12821"/>
            </a:xfrm>
            <a:prstGeom prst="rect">
              <a:avLst/>
            </a:prstGeom>
            <a:solidFill>
              <a:srgbClr val="1CABE2">
                <a:alpha val="100000"/>
              </a:srgbClr>
            </a:solidFill>
          </p:spPr>
          <p:txBody>
            <a:bodyPr/>
            <a:lstStyle/>
            <a:p/>
          </p:txBody>
        </p:sp>
        <p:sp>
          <p:nvSpPr>
            <p:cNvPr id="76" name="pl76"/>
            <p:cNvSpPr/>
            <p:nvPr/>
          </p:nvSpPr>
          <p:spPr>
            <a:xfrm>
              <a:off x="1416218" y="2095023"/>
              <a:ext cx="6663577" cy="44707"/>
            </a:xfrm>
            <a:custGeom>
              <a:avLst/>
              <a:pathLst>
                <a:path w="6663577" h="44707">
                  <a:moveTo>
                    <a:pt x="0" y="22353"/>
                  </a:moveTo>
                  <a:lnTo>
                    <a:pt x="266543" y="0"/>
                  </a:lnTo>
                  <a:lnTo>
                    <a:pt x="533086" y="0"/>
                  </a:lnTo>
                  <a:lnTo>
                    <a:pt x="799629" y="0"/>
                  </a:lnTo>
                  <a:lnTo>
                    <a:pt x="1066172" y="0"/>
                  </a:lnTo>
                  <a:lnTo>
                    <a:pt x="1332715" y="0"/>
                  </a:lnTo>
                  <a:lnTo>
                    <a:pt x="1599258" y="0"/>
                  </a:lnTo>
                  <a:lnTo>
                    <a:pt x="1865801" y="44707"/>
                  </a:lnTo>
                  <a:lnTo>
                    <a:pt x="2132344" y="22353"/>
                  </a:lnTo>
                  <a:lnTo>
                    <a:pt x="2398888" y="22353"/>
                  </a:lnTo>
                  <a:lnTo>
                    <a:pt x="2665431" y="0"/>
                  </a:lnTo>
                  <a:lnTo>
                    <a:pt x="2931974" y="0"/>
                  </a:lnTo>
                  <a:lnTo>
                    <a:pt x="3198517" y="0"/>
                  </a:lnTo>
                  <a:lnTo>
                    <a:pt x="3465060" y="0"/>
                  </a:lnTo>
                  <a:lnTo>
                    <a:pt x="3731603" y="0"/>
                  </a:lnTo>
                  <a:lnTo>
                    <a:pt x="3998146" y="22353"/>
                  </a:lnTo>
                  <a:lnTo>
                    <a:pt x="4264689" y="0"/>
                  </a:lnTo>
                  <a:lnTo>
                    <a:pt x="4531233" y="22353"/>
                  </a:lnTo>
                  <a:lnTo>
                    <a:pt x="4797776" y="0"/>
                  </a:lnTo>
                  <a:lnTo>
                    <a:pt x="5064319" y="0"/>
                  </a:lnTo>
                  <a:lnTo>
                    <a:pt x="5330862" y="0"/>
                  </a:lnTo>
                  <a:lnTo>
                    <a:pt x="5597405" y="0"/>
                  </a:lnTo>
                  <a:lnTo>
                    <a:pt x="5863948" y="44707"/>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303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3023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3990221" y="2975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1" name="tx91"/>
            <p:cNvSpPr/>
            <p:nvPr/>
          </p:nvSpPr>
          <p:spPr>
            <a:xfrm>
              <a:off x="5322937" y="2830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89109" y="2909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3" name="tx93"/>
            <p:cNvSpPr/>
            <p:nvPr/>
          </p:nvSpPr>
          <p:spPr>
            <a:xfrm>
              <a:off x="6655652" y="2961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4" name="tx94"/>
            <p:cNvSpPr/>
            <p:nvPr/>
          </p:nvSpPr>
          <p:spPr>
            <a:xfrm>
              <a:off x="6922195" y="2922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5" name="tx95"/>
            <p:cNvSpPr/>
            <p:nvPr/>
          </p:nvSpPr>
          <p:spPr>
            <a:xfrm>
              <a:off x="7188738" y="2872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6" name="tx96"/>
            <p:cNvSpPr/>
            <p:nvPr/>
          </p:nvSpPr>
          <p:spPr>
            <a:xfrm>
              <a:off x="7455282" y="2923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7" name="tx97"/>
            <p:cNvSpPr/>
            <p:nvPr/>
          </p:nvSpPr>
          <p:spPr>
            <a:xfrm>
              <a:off x="7721825" y="2938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8" name="tx98"/>
            <p:cNvSpPr/>
            <p:nvPr/>
          </p:nvSpPr>
          <p:spPr>
            <a:xfrm>
              <a:off x="7988368" y="2921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472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1" name="tx111"/>
            <p:cNvSpPr/>
            <p:nvPr/>
          </p:nvSpPr>
          <p:spPr>
            <a:xfrm>
              <a:off x="1362659" y="3414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705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95375" y="31317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80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5" name="tx115"/>
            <p:cNvSpPr/>
            <p:nvPr/>
          </p:nvSpPr>
          <p:spPr>
            <a:xfrm>
              <a:off x="4028090" y="30833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15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7" name="tx117"/>
            <p:cNvSpPr/>
            <p:nvPr/>
          </p:nvSpPr>
          <p:spPr>
            <a:xfrm>
              <a:off x="5360806" y="2946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4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9" name="tx119"/>
            <p:cNvSpPr/>
            <p:nvPr/>
          </p:nvSpPr>
          <p:spPr>
            <a:xfrm>
              <a:off x="6426979" y="3018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73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1" name="tx121"/>
            <p:cNvSpPr/>
            <p:nvPr/>
          </p:nvSpPr>
          <p:spPr>
            <a:xfrm>
              <a:off x="6693522" y="30692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54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3" name="tx123"/>
            <p:cNvSpPr/>
            <p:nvPr/>
          </p:nvSpPr>
          <p:spPr>
            <a:xfrm>
              <a:off x="6960065" y="3030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42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25" name="tx125"/>
            <p:cNvSpPr/>
            <p:nvPr/>
          </p:nvSpPr>
          <p:spPr>
            <a:xfrm>
              <a:off x="7226608" y="29941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552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7" name="tx127"/>
            <p:cNvSpPr/>
            <p:nvPr/>
          </p:nvSpPr>
          <p:spPr>
            <a:xfrm>
              <a:off x="7493151" y="30323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68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9" name="tx129"/>
            <p:cNvSpPr/>
            <p:nvPr/>
          </p:nvSpPr>
          <p:spPr>
            <a:xfrm>
              <a:off x="7759694" y="3052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536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31" name="tx131"/>
            <p:cNvSpPr/>
            <p:nvPr/>
          </p:nvSpPr>
          <p:spPr>
            <a:xfrm>
              <a:off x="8026237" y="30291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148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737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3258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162" name="pl162"/>
            <p:cNvSpPr/>
            <p:nvPr/>
          </p:nvSpPr>
          <p:spPr>
            <a:xfrm>
              <a:off x="213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006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701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397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58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353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049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745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7947" cy="129091"/>
            </a:xfrm>
            <a:prstGeom prst="rect">
              <a:avLst/>
            </a:prstGeom>
            <a:solidFill>
              <a:srgbClr val="80BD41">
                <a:alpha val="100000"/>
              </a:srgbClr>
            </a:solidFill>
          </p:spPr>
          <p:txBody>
            <a:bodyPr/>
            <a:lstStyle/>
            <a:p/>
          </p:txBody>
        </p:sp>
        <p:sp>
          <p:nvSpPr>
            <p:cNvPr id="175" name="rc175"/>
            <p:cNvSpPr/>
            <p:nvPr/>
          </p:nvSpPr>
          <p:spPr>
            <a:xfrm>
              <a:off x="7804221" y="5954972"/>
              <a:ext cx="66782" cy="129091"/>
            </a:xfrm>
            <a:prstGeom prst="rect">
              <a:avLst/>
            </a:prstGeom>
            <a:solidFill>
              <a:srgbClr val="1CABE2">
                <a:alpha val="100000"/>
              </a:srgbClr>
            </a:solidFill>
          </p:spPr>
          <p:txBody>
            <a:bodyPr/>
            <a:lstStyle/>
            <a:p/>
          </p:txBody>
        </p:sp>
        <p:sp>
          <p:nvSpPr>
            <p:cNvPr id="176" name="rc176"/>
            <p:cNvSpPr/>
            <p:nvPr/>
          </p:nvSpPr>
          <p:spPr>
            <a:xfrm>
              <a:off x="1296273" y="5793607"/>
              <a:ext cx="6300922" cy="129091"/>
            </a:xfrm>
            <a:prstGeom prst="rect">
              <a:avLst/>
            </a:prstGeom>
            <a:solidFill>
              <a:srgbClr val="80BD41">
                <a:alpha val="100000"/>
              </a:srgbClr>
            </a:solidFill>
          </p:spPr>
          <p:txBody>
            <a:bodyPr/>
            <a:lstStyle/>
            <a:p/>
          </p:txBody>
        </p:sp>
        <p:sp>
          <p:nvSpPr>
            <p:cNvPr id="177" name="rc177"/>
            <p:cNvSpPr/>
            <p:nvPr/>
          </p:nvSpPr>
          <p:spPr>
            <a:xfrm>
              <a:off x="7597196" y="5793607"/>
              <a:ext cx="126886" cy="129091"/>
            </a:xfrm>
            <a:prstGeom prst="rect">
              <a:avLst/>
            </a:prstGeom>
            <a:solidFill>
              <a:srgbClr val="1CABE2">
                <a:alpha val="100000"/>
              </a:srgbClr>
            </a:solidFill>
          </p:spPr>
          <p:txBody>
            <a:bodyPr/>
            <a:lstStyle/>
            <a:p/>
          </p:txBody>
        </p:sp>
        <p:sp>
          <p:nvSpPr>
            <p:cNvPr id="178" name="rc178"/>
            <p:cNvSpPr/>
            <p:nvPr/>
          </p:nvSpPr>
          <p:spPr>
            <a:xfrm>
              <a:off x="1296273" y="5632243"/>
              <a:ext cx="6451182" cy="129091"/>
            </a:xfrm>
            <a:prstGeom prst="rect">
              <a:avLst/>
            </a:prstGeom>
            <a:solidFill>
              <a:srgbClr val="80BD41">
                <a:alpha val="100000"/>
              </a:srgbClr>
            </a:solidFill>
          </p:spPr>
          <p:txBody>
            <a:bodyPr/>
            <a:lstStyle/>
            <a:p/>
          </p:txBody>
        </p:sp>
        <p:sp>
          <p:nvSpPr>
            <p:cNvPr id="179" name="rc179"/>
            <p:cNvSpPr/>
            <p:nvPr/>
          </p:nvSpPr>
          <p:spPr>
            <a:xfrm>
              <a:off x="7747456" y="5632243"/>
              <a:ext cx="66782" cy="129091"/>
            </a:xfrm>
            <a:prstGeom prst="rect">
              <a:avLst/>
            </a:prstGeom>
            <a:solidFill>
              <a:srgbClr val="1CABE2">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1" name="tx181"/>
            <p:cNvSpPr/>
            <p:nvPr/>
          </p:nvSpPr>
          <p:spPr>
            <a:xfrm>
              <a:off x="793294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2" name="tx182"/>
            <p:cNvSpPr/>
            <p:nvPr/>
          </p:nvSpPr>
          <p:spPr>
            <a:xfrm>
              <a:off x="802410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83" name="tx183"/>
            <p:cNvSpPr/>
            <p:nvPr/>
          </p:nvSpPr>
          <p:spPr>
            <a:xfrm>
              <a:off x="44447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4" name="tx184"/>
            <p:cNvSpPr/>
            <p:nvPr/>
          </p:nvSpPr>
          <p:spPr>
            <a:xfrm>
              <a:off x="777581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4124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86" name="tx186"/>
            <p:cNvSpPr/>
            <p:nvPr/>
          </p:nvSpPr>
          <p:spPr>
            <a:xfrm>
              <a:off x="759884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41637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8" name="tx188"/>
            <p:cNvSpPr/>
            <p:nvPr/>
          </p:nvSpPr>
          <p:spPr>
            <a:xfrm>
              <a:off x="771904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26987"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5577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62272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8968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43742"/>
                  </a:moveTo>
                  <a:lnTo>
                    <a:pt x="135891" y="0"/>
                  </a:lnTo>
                  <a:lnTo>
                    <a:pt x="271783" y="21871"/>
                  </a:lnTo>
                  <a:lnTo>
                    <a:pt x="407675" y="43742"/>
                  </a:lnTo>
                  <a:lnTo>
                    <a:pt x="543566" y="21871"/>
                  </a:lnTo>
                  <a:lnTo>
                    <a:pt x="679458" y="21871"/>
                  </a:lnTo>
                  <a:lnTo>
                    <a:pt x="815350" y="21871"/>
                  </a:lnTo>
                  <a:lnTo>
                    <a:pt x="951242" y="43742"/>
                  </a:lnTo>
                  <a:lnTo>
                    <a:pt x="1087133" y="43742"/>
                  </a:lnTo>
                  <a:lnTo>
                    <a:pt x="1223025" y="21871"/>
                  </a:lnTo>
                  <a:lnTo>
                    <a:pt x="1358917" y="0"/>
                  </a:lnTo>
                  <a:lnTo>
                    <a:pt x="1494809" y="0"/>
                  </a:lnTo>
                  <a:lnTo>
                    <a:pt x="1630700" y="0"/>
                  </a:lnTo>
                  <a:lnTo>
                    <a:pt x="1766592" y="0"/>
                  </a:lnTo>
                  <a:lnTo>
                    <a:pt x="1902484" y="0"/>
                  </a:lnTo>
                  <a:lnTo>
                    <a:pt x="2038375" y="21871"/>
                  </a:lnTo>
                  <a:lnTo>
                    <a:pt x="2174267" y="0"/>
                  </a:lnTo>
                  <a:lnTo>
                    <a:pt x="2310159" y="43742"/>
                  </a:lnTo>
                  <a:lnTo>
                    <a:pt x="2446051" y="0"/>
                  </a:lnTo>
                  <a:lnTo>
                    <a:pt x="2581942" y="0"/>
                  </a:lnTo>
                  <a:lnTo>
                    <a:pt x="2717834" y="21871"/>
                  </a:lnTo>
                  <a:lnTo>
                    <a:pt x="2853726" y="21871"/>
                  </a:lnTo>
                  <a:lnTo>
                    <a:pt x="2989618" y="43742"/>
                  </a:lnTo>
                  <a:lnTo>
                    <a:pt x="3125509" y="0"/>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43742"/>
                  </a:moveTo>
                  <a:lnTo>
                    <a:pt x="135891" y="0"/>
                  </a:lnTo>
                  <a:lnTo>
                    <a:pt x="271783" y="21871"/>
                  </a:lnTo>
                  <a:lnTo>
                    <a:pt x="407675" y="43742"/>
                  </a:lnTo>
                  <a:lnTo>
                    <a:pt x="543566" y="21871"/>
                  </a:lnTo>
                  <a:lnTo>
                    <a:pt x="679458" y="21871"/>
                  </a:lnTo>
                  <a:lnTo>
                    <a:pt x="815350" y="21871"/>
                  </a:lnTo>
                  <a:lnTo>
                    <a:pt x="951242" y="43742"/>
                  </a:lnTo>
                  <a:lnTo>
                    <a:pt x="1087133" y="43742"/>
                  </a:lnTo>
                  <a:lnTo>
                    <a:pt x="1223025" y="21871"/>
                  </a:lnTo>
                  <a:lnTo>
                    <a:pt x="1358917" y="0"/>
                  </a:lnTo>
                  <a:lnTo>
                    <a:pt x="1494809" y="0"/>
                  </a:lnTo>
                  <a:lnTo>
                    <a:pt x="1630700" y="0"/>
                  </a:lnTo>
                  <a:lnTo>
                    <a:pt x="1766592" y="0"/>
                  </a:lnTo>
                  <a:lnTo>
                    <a:pt x="1902484" y="0"/>
                  </a:lnTo>
                  <a:lnTo>
                    <a:pt x="2038375" y="21871"/>
                  </a:lnTo>
                  <a:lnTo>
                    <a:pt x="2174267" y="0"/>
                  </a:lnTo>
                  <a:lnTo>
                    <a:pt x="2310159" y="43742"/>
                  </a:lnTo>
                  <a:lnTo>
                    <a:pt x="2446051" y="0"/>
                  </a:lnTo>
                  <a:lnTo>
                    <a:pt x="2581942" y="0"/>
                  </a:lnTo>
                  <a:lnTo>
                    <a:pt x="2717834" y="21871"/>
                  </a:lnTo>
                  <a:lnTo>
                    <a:pt x="2853726" y="21871"/>
                  </a:lnTo>
                  <a:lnTo>
                    <a:pt x="2989618" y="43742"/>
                  </a:lnTo>
                  <a:lnTo>
                    <a:pt x="3125509" y="0"/>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43742"/>
                  </a:moveTo>
                  <a:lnTo>
                    <a:pt x="135891" y="0"/>
                  </a:lnTo>
                  <a:lnTo>
                    <a:pt x="271783" y="21871"/>
                  </a:lnTo>
                  <a:lnTo>
                    <a:pt x="407675" y="43742"/>
                  </a:lnTo>
                  <a:lnTo>
                    <a:pt x="543566" y="21871"/>
                  </a:lnTo>
                  <a:lnTo>
                    <a:pt x="679458" y="21871"/>
                  </a:lnTo>
                  <a:lnTo>
                    <a:pt x="815350" y="21871"/>
                  </a:lnTo>
                  <a:lnTo>
                    <a:pt x="951242" y="43742"/>
                  </a:lnTo>
                  <a:lnTo>
                    <a:pt x="1087133" y="43742"/>
                  </a:lnTo>
                  <a:lnTo>
                    <a:pt x="1223025" y="21871"/>
                  </a:lnTo>
                  <a:lnTo>
                    <a:pt x="1358917" y="0"/>
                  </a:lnTo>
                  <a:lnTo>
                    <a:pt x="1494809" y="0"/>
                  </a:lnTo>
                  <a:lnTo>
                    <a:pt x="1630700" y="0"/>
                  </a:lnTo>
                  <a:lnTo>
                    <a:pt x="1766592" y="0"/>
                  </a:lnTo>
                  <a:lnTo>
                    <a:pt x="1902484" y="0"/>
                  </a:lnTo>
                  <a:lnTo>
                    <a:pt x="2038375" y="21871"/>
                  </a:lnTo>
                  <a:lnTo>
                    <a:pt x="2174267" y="0"/>
                  </a:lnTo>
                  <a:lnTo>
                    <a:pt x="2310159" y="43742"/>
                  </a:lnTo>
                  <a:lnTo>
                    <a:pt x="2446051" y="0"/>
                  </a:lnTo>
                  <a:lnTo>
                    <a:pt x="2581942" y="0"/>
                  </a:lnTo>
                  <a:lnTo>
                    <a:pt x="2717834" y="21871"/>
                  </a:lnTo>
                  <a:lnTo>
                    <a:pt x="2853726" y="21871"/>
                  </a:lnTo>
                  <a:lnTo>
                    <a:pt x="2989618" y="43742"/>
                  </a:lnTo>
                  <a:lnTo>
                    <a:pt x="3125509" y="0"/>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8459" y="1405107"/>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Bahrain,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176653"/>
            </a:xfrm>
            <a:custGeom>
              <a:avLst/>
              <a:pathLst>
                <a:path w="3397293" h="176653">
                  <a:moveTo>
                    <a:pt x="0" y="176653"/>
                  </a:moveTo>
                  <a:lnTo>
                    <a:pt x="135891" y="0"/>
                  </a:lnTo>
                  <a:lnTo>
                    <a:pt x="271783" y="88326"/>
                  </a:lnTo>
                  <a:lnTo>
                    <a:pt x="407675" y="176653"/>
                  </a:lnTo>
                  <a:lnTo>
                    <a:pt x="543566" y="88326"/>
                  </a:lnTo>
                  <a:lnTo>
                    <a:pt x="679458" y="88326"/>
                  </a:lnTo>
                  <a:lnTo>
                    <a:pt x="815350" y="88326"/>
                  </a:lnTo>
                  <a:lnTo>
                    <a:pt x="951242" y="176653"/>
                  </a:lnTo>
                  <a:lnTo>
                    <a:pt x="1087133" y="176653"/>
                  </a:lnTo>
                  <a:lnTo>
                    <a:pt x="1223025" y="88326"/>
                  </a:lnTo>
                  <a:lnTo>
                    <a:pt x="1358917" y="0"/>
                  </a:lnTo>
                  <a:lnTo>
                    <a:pt x="1494809" y="0"/>
                  </a:lnTo>
                  <a:lnTo>
                    <a:pt x="1630700" y="0"/>
                  </a:lnTo>
                  <a:lnTo>
                    <a:pt x="1766592" y="0"/>
                  </a:lnTo>
                  <a:lnTo>
                    <a:pt x="1902484" y="0"/>
                  </a:lnTo>
                  <a:lnTo>
                    <a:pt x="2038375" y="88326"/>
                  </a:lnTo>
                  <a:lnTo>
                    <a:pt x="2174267" y="0"/>
                  </a:lnTo>
                  <a:lnTo>
                    <a:pt x="2310159" y="176653"/>
                  </a:lnTo>
                  <a:lnTo>
                    <a:pt x="2446051" y="0"/>
                  </a:lnTo>
                  <a:lnTo>
                    <a:pt x="2581942" y="0"/>
                  </a:lnTo>
                  <a:lnTo>
                    <a:pt x="2717834" y="88326"/>
                  </a:lnTo>
                  <a:lnTo>
                    <a:pt x="2853726" y="88326"/>
                  </a:lnTo>
                  <a:lnTo>
                    <a:pt x="2989618" y="176653"/>
                  </a:lnTo>
                  <a:lnTo>
                    <a:pt x="3125509" y="0"/>
                  </a:lnTo>
                  <a:lnTo>
                    <a:pt x="3261401" y="176653"/>
                  </a:lnTo>
                  <a:lnTo>
                    <a:pt x="3397293" y="883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176653"/>
            </a:xfrm>
            <a:custGeom>
              <a:avLst/>
              <a:pathLst>
                <a:path w="3397293" h="176653">
                  <a:moveTo>
                    <a:pt x="0" y="176653"/>
                  </a:moveTo>
                  <a:lnTo>
                    <a:pt x="135891" y="0"/>
                  </a:lnTo>
                  <a:lnTo>
                    <a:pt x="271783" y="88326"/>
                  </a:lnTo>
                  <a:lnTo>
                    <a:pt x="407675" y="176653"/>
                  </a:lnTo>
                  <a:lnTo>
                    <a:pt x="543566" y="88326"/>
                  </a:lnTo>
                  <a:lnTo>
                    <a:pt x="679458" y="88326"/>
                  </a:lnTo>
                  <a:lnTo>
                    <a:pt x="815350" y="88326"/>
                  </a:lnTo>
                  <a:lnTo>
                    <a:pt x="951242" y="176653"/>
                  </a:lnTo>
                  <a:lnTo>
                    <a:pt x="1087133" y="176653"/>
                  </a:lnTo>
                  <a:lnTo>
                    <a:pt x="1223025" y="88326"/>
                  </a:lnTo>
                  <a:lnTo>
                    <a:pt x="1358917" y="0"/>
                  </a:lnTo>
                  <a:lnTo>
                    <a:pt x="1494809" y="0"/>
                  </a:lnTo>
                  <a:lnTo>
                    <a:pt x="1630700" y="0"/>
                  </a:lnTo>
                  <a:lnTo>
                    <a:pt x="1766592" y="0"/>
                  </a:lnTo>
                  <a:lnTo>
                    <a:pt x="1902484" y="0"/>
                  </a:lnTo>
                  <a:lnTo>
                    <a:pt x="2038375" y="88326"/>
                  </a:lnTo>
                  <a:lnTo>
                    <a:pt x="2174267" y="0"/>
                  </a:lnTo>
                  <a:lnTo>
                    <a:pt x="2310159" y="176653"/>
                  </a:lnTo>
                  <a:lnTo>
                    <a:pt x="2446051" y="0"/>
                  </a:lnTo>
                  <a:lnTo>
                    <a:pt x="2581942" y="0"/>
                  </a:lnTo>
                  <a:lnTo>
                    <a:pt x="2717834" y="88326"/>
                  </a:lnTo>
                  <a:lnTo>
                    <a:pt x="2853726" y="88326"/>
                  </a:lnTo>
                  <a:lnTo>
                    <a:pt x="2989618" y="176653"/>
                  </a:lnTo>
                  <a:lnTo>
                    <a:pt x="3125509" y="0"/>
                  </a:lnTo>
                  <a:lnTo>
                    <a:pt x="3261401" y="176653"/>
                  </a:lnTo>
                  <a:lnTo>
                    <a:pt x="3397293" y="883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176653"/>
            </a:xfrm>
            <a:custGeom>
              <a:avLst/>
              <a:pathLst>
                <a:path w="3397293" h="176653">
                  <a:moveTo>
                    <a:pt x="0" y="176653"/>
                  </a:moveTo>
                  <a:lnTo>
                    <a:pt x="135891" y="0"/>
                  </a:lnTo>
                  <a:lnTo>
                    <a:pt x="271783" y="88326"/>
                  </a:lnTo>
                  <a:lnTo>
                    <a:pt x="407675" y="176653"/>
                  </a:lnTo>
                  <a:lnTo>
                    <a:pt x="543566" y="88326"/>
                  </a:lnTo>
                  <a:lnTo>
                    <a:pt x="679458" y="88326"/>
                  </a:lnTo>
                  <a:lnTo>
                    <a:pt x="815350" y="88326"/>
                  </a:lnTo>
                  <a:lnTo>
                    <a:pt x="951242" y="176653"/>
                  </a:lnTo>
                  <a:lnTo>
                    <a:pt x="1087133" y="176653"/>
                  </a:lnTo>
                  <a:lnTo>
                    <a:pt x="1223025" y="88326"/>
                  </a:lnTo>
                  <a:lnTo>
                    <a:pt x="1358917" y="0"/>
                  </a:lnTo>
                  <a:lnTo>
                    <a:pt x="1494809" y="0"/>
                  </a:lnTo>
                  <a:lnTo>
                    <a:pt x="1630700" y="0"/>
                  </a:lnTo>
                  <a:lnTo>
                    <a:pt x="1766592" y="0"/>
                  </a:lnTo>
                  <a:lnTo>
                    <a:pt x="1902484" y="0"/>
                  </a:lnTo>
                  <a:lnTo>
                    <a:pt x="2038375" y="88326"/>
                  </a:lnTo>
                  <a:lnTo>
                    <a:pt x="2174267" y="0"/>
                  </a:lnTo>
                  <a:lnTo>
                    <a:pt x="2310159" y="176653"/>
                  </a:lnTo>
                  <a:lnTo>
                    <a:pt x="2446051" y="0"/>
                  </a:lnTo>
                  <a:lnTo>
                    <a:pt x="2581942" y="0"/>
                  </a:lnTo>
                  <a:lnTo>
                    <a:pt x="2717834" y="88326"/>
                  </a:lnTo>
                  <a:lnTo>
                    <a:pt x="2853726" y="88326"/>
                  </a:lnTo>
                  <a:lnTo>
                    <a:pt x="2989618" y="176653"/>
                  </a:lnTo>
                  <a:lnTo>
                    <a:pt x="3125509" y="0"/>
                  </a:lnTo>
                  <a:lnTo>
                    <a:pt x="3261401" y="176653"/>
                  </a:lnTo>
                  <a:lnTo>
                    <a:pt x="3397293" y="8832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68928"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27845"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23" name="tx123"/>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032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838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172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6507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505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840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9174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495412"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4940156"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61750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15092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5" name="tx145"/>
            <p:cNvSpPr/>
            <p:nvPr/>
          </p:nvSpPr>
          <p:spPr>
            <a:xfrm>
              <a:off x="868433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Bahrain (98%) was 13 percentage points higher than the global average (85%) and 15 percentage points higher than the average across all MENA countries (83%).
National DTP3 coverage was 1 percentage point lower than in 2019 (99%).
The number of un- and undervaccinated children increased (ie. worsened) compared to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DTP3 coverage was 98% - this is 1 percentage point lower than in 2019 and more than 10 percentage points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Bahrain ranked number 14 out of 20 countries for lowest DTP3 coverage (based on tied ranks).
Bahrain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3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7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17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556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5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9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3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02443"/>
              <a:ext cx="239888" cy="809566"/>
            </a:xfrm>
            <a:prstGeom prst="rect">
              <a:avLst/>
            </a:prstGeom>
            <a:solidFill>
              <a:srgbClr val="80BD41">
                <a:alpha val="100000"/>
              </a:srgbClr>
            </a:solidFill>
          </p:spPr>
          <p:txBody>
            <a:bodyPr/>
            <a:lstStyle/>
            <a:p/>
          </p:txBody>
        </p:sp>
        <p:sp>
          <p:nvSpPr>
            <p:cNvPr id="25" name="rc25"/>
            <p:cNvSpPr/>
            <p:nvPr/>
          </p:nvSpPr>
          <p:spPr>
            <a:xfrm>
              <a:off x="1296273" y="3377183"/>
              <a:ext cx="239888" cy="25260"/>
            </a:xfrm>
            <a:prstGeom prst="rect">
              <a:avLst/>
            </a:prstGeom>
            <a:solidFill>
              <a:srgbClr val="1CABE2">
                <a:alpha val="100000"/>
              </a:srgbClr>
            </a:solidFill>
          </p:spPr>
          <p:txBody>
            <a:bodyPr/>
            <a:lstStyle/>
            <a:p/>
          </p:txBody>
        </p:sp>
        <p:sp>
          <p:nvSpPr>
            <p:cNvPr id="26" name="rc26"/>
            <p:cNvSpPr/>
            <p:nvPr/>
          </p:nvSpPr>
          <p:spPr>
            <a:xfrm>
              <a:off x="1562816" y="3404908"/>
              <a:ext cx="239888" cy="807101"/>
            </a:xfrm>
            <a:prstGeom prst="rect">
              <a:avLst/>
            </a:prstGeom>
            <a:solidFill>
              <a:srgbClr val="80BD41">
                <a:alpha val="100000"/>
              </a:srgbClr>
            </a:solidFill>
          </p:spPr>
          <p:txBody>
            <a:bodyPr/>
            <a:lstStyle/>
            <a:p/>
          </p:txBody>
        </p:sp>
        <p:sp>
          <p:nvSpPr>
            <p:cNvPr id="27" name="rc27"/>
            <p:cNvSpPr/>
            <p:nvPr/>
          </p:nvSpPr>
          <p:spPr>
            <a:xfrm>
              <a:off x="1562816" y="3396898"/>
              <a:ext cx="239888" cy="8009"/>
            </a:xfrm>
            <a:prstGeom prst="rect">
              <a:avLst/>
            </a:prstGeom>
            <a:solidFill>
              <a:srgbClr val="1CABE2">
                <a:alpha val="100000"/>
              </a:srgbClr>
            </a:solidFill>
          </p:spPr>
          <p:txBody>
            <a:bodyPr/>
            <a:lstStyle/>
            <a:p/>
          </p:txBody>
        </p:sp>
        <p:sp>
          <p:nvSpPr>
            <p:cNvPr id="28" name="rc28"/>
            <p:cNvSpPr/>
            <p:nvPr/>
          </p:nvSpPr>
          <p:spPr>
            <a:xfrm>
              <a:off x="1829360" y="3350074"/>
              <a:ext cx="239888" cy="861935"/>
            </a:xfrm>
            <a:prstGeom prst="rect">
              <a:avLst/>
            </a:prstGeom>
            <a:solidFill>
              <a:srgbClr val="80BD41">
                <a:alpha val="100000"/>
              </a:srgbClr>
            </a:solidFill>
          </p:spPr>
          <p:txBody>
            <a:bodyPr/>
            <a:lstStyle/>
            <a:p/>
          </p:txBody>
        </p:sp>
        <p:sp>
          <p:nvSpPr>
            <p:cNvPr id="29" name="rc29"/>
            <p:cNvSpPr/>
            <p:nvPr/>
          </p:nvSpPr>
          <p:spPr>
            <a:xfrm>
              <a:off x="1829360" y="3332207"/>
              <a:ext cx="239888" cy="17867"/>
            </a:xfrm>
            <a:prstGeom prst="rect">
              <a:avLst/>
            </a:prstGeom>
            <a:solidFill>
              <a:srgbClr val="1CABE2">
                <a:alpha val="100000"/>
              </a:srgbClr>
            </a:solidFill>
          </p:spPr>
          <p:txBody>
            <a:bodyPr/>
            <a:lstStyle/>
            <a:p/>
          </p:txBody>
        </p:sp>
        <p:sp>
          <p:nvSpPr>
            <p:cNvPr id="30" name="rc30"/>
            <p:cNvSpPr/>
            <p:nvPr/>
          </p:nvSpPr>
          <p:spPr>
            <a:xfrm>
              <a:off x="2095903" y="3265051"/>
              <a:ext cx="239888" cy="946958"/>
            </a:xfrm>
            <a:prstGeom prst="rect">
              <a:avLst/>
            </a:prstGeom>
            <a:solidFill>
              <a:srgbClr val="80BD41">
                <a:alpha val="100000"/>
              </a:srgbClr>
            </a:solidFill>
          </p:spPr>
          <p:txBody>
            <a:bodyPr/>
            <a:lstStyle/>
            <a:p/>
          </p:txBody>
        </p:sp>
        <p:sp>
          <p:nvSpPr>
            <p:cNvPr id="31" name="rc31"/>
            <p:cNvSpPr/>
            <p:nvPr/>
          </p:nvSpPr>
          <p:spPr>
            <a:xfrm>
              <a:off x="2095903" y="3235478"/>
              <a:ext cx="239888" cy="29573"/>
            </a:xfrm>
            <a:prstGeom prst="rect">
              <a:avLst/>
            </a:prstGeom>
            <a:solidFill>
              <a:srgbClr val="1CABE2">
                <a:alpha val="100000"/>
              </a:srgbClr>
            </a:solidFill>
          </p:spPr>
          <p:txBody>
            <a:bodyPr/>
            <a:lstStyle/>
            <a:p/>
          </p:txBody>
        </p:sp>
        <p:sp>
          <p:nvSpPr>
            <p:cNvPr id="32" name="rc32"/>
            <p:cNvSpPr/>
            <p:nvPr/>
          </p:nvSpPr>
          <p:spPr>
            <a:xfrm>
              <a:off x="2362446" y="3175715"/>
              <a:ext cx="239888" cy="1036293"/>
            </a:xfrm>
            <a:prstGeom prst="rect">
              <a:avLst/>
            </a:prstGeom>
            <a:solidFill>
              <a:srgbClr val="80BD41">
                <a:alpha val="100000"/>
              </a:srgbClr>
            </a:solidFill>
          </p:spPr>
          <p:txBody>
            <a:bodyPr/>
            <a:lstStyle/>
            <a:p/>
          </p:txBody>
        </p:sp>
        <p:sp>
          <p:nvSpPr>
            <p:cNvPr id="33" name="rc33"/>
            <p:cNvSpPr/>
            <p:nvPr/>
          </p:nvSpPr>
          <p:spPr>
            <a:xfrm>
              <a:off x="2362446" y="3154768"/>
              <a:ext cx="239888" cy="20947"/>
            </a:xfrm>
            <a:prstGeom prst="rect">
              <a:avLst/>
            </a:prstGeom>
            <a:solidFill>
              <a:srgbClr val="1CABE2">
                <a:alpha val="100000"/>
              </a:srgbClr>
            </a:solidFill>
          </p:spPr>
          <p:txBody>
            <a:bodyPr/>
            <a:lstStyle/>
            <a:p/>
          </p:txBody>
        </p:sp>
        <p:sp>
          <p:nvSpPr>
            <p:cNvPr id="34" name="rc34"/>
            <p:cNvSpPr/>
            <p:nvPr/>
          </p:nvSpPr>
          <p:spPr>
            <a:xfrm>
              <a:off x="2628989" y="3130739"/>
              <a:ext cx="239888" cy="1081269"/>
            </a:xfrm>
            <a:prstGeom prst="rect">
              <a:avLst/>
            </a:prstGeom>
            <a:solidFill>
              <a:srgbClr val="80BD41">
                <a:alpha val="100000"/>
              </a:srgbClr>
            </a:solidFill>
          </p:spPr>
          <p:txBody>
            <a:bodyPr/>
            <a:lstStyle/>
            <a:p/>
          </p:txBody>
        </p:sp>
        <p:sp>
          <p:nvSpPr>
            <p:cNvPr id="35" name="rc35"/>
            <p:cNvSpPr/>
            <p:nvPr/>
          </p:nvSpPr>
          <p:spPr>
            <a:xfrm>
              <a:off x="2628989" y="3108560"/>
              <a:ext cx="239888" cy="22179"/>
            </a:xfrm>
            <a:prstGeom prst="rect">
              <a:avLst/>
            </a:prstGeom>
            <a:solidFill>
              <a:srgbClr val="1CABE2">
                <a:alpha val="100000"/>
              </a:srgbClr>
            </a:solidFill>
          </p:spPr>
          <p:txBody>
            <a:bodyPr/>
            <a:lstStyle/>
            <a:p/>
          </p:txBody>
        </p:sp>
        <p:sp>
          <p:nvSpPr>
            <p:cNvPr id="36" name="rc36"/>
            <p:cNvSpPr/>
            <p:nvPr/>
          </p:nvSpPr>
          <p:spPr>
            <a:xfrm>
              <a:off x="2895532" y="3134436"/>
              <a:ext cx="239888" cy="1077573"/>
            </a:xfrm>
            <a:prstGeom prst="rect">
              <a:avLst/>
            </a:prstGeom>
            <a:solidFill>
              <a:srgbClr val="80BD41">
                <a:alpha val="100000"/>
              </a:srgbClr>
            </a:solidFill>
          </p:spPr>
          <p:txBody>
            <a:bodyPr/>
            <a:lstStyle/>
            <a:p/>
          </p:txBody>
        </p:sp>
        <p:sp>
          <p:nvSpPr>
            <p:cNvPr id="37" name="rc37"/>
            <p:cNvSpPr/>
            <p:nvPr/>
          </p:nvSpPr>
          <p:spPr>
            <a:xfrm>
              <a:off x="2895532" y="3112256"/>
              <a:ext cx="239888" cy="22179"/>
            </a:xfrm>
            <a:prstGeom prst="rect">
              <a:avLst/>
            </a:prstGeom>
            <a:solidFill>
              <a:srgbClr val="1CABE2">
                <a:alpha val="100000"/>
              </a:srgbClr>
            </a:solidFill>
          </p:spPr>
          <p:txBody>
            <a:bodyPr/>
            <a:lstStyle/>
            <a:p/>
          </p:txBody>
        </p:sp>
        <p:sp>
          <p:nvSpPr>
            <p:cNvPr id="38" name="rc38"/>
            <p:cNvSpPr/>
            <p:nvPr/>
          </p:nvSpPr>
          <p:spPr>
            <a:xfrm>
              <a:off x="3162075" y="3147990"/>
              <a:ext cx="239888" cy="1064018"/>
            </a:xfrm>
            <a:prstGeom prst="rect">
              <a:avLst/>
            </a:prstGeom>
            <a:solidFill>
              <a:srgbClr val="80BD41">
                <a:alpha val="100000"/>
              </a:srgbClr>
            </a:solidFill>
          </p:spPr>
          <p:txBody>
            <a:bodyPr/>
            <a:lstStyle/>
            <a:p/>
          </p:txBody>
        </p:sp>
        <p:sp>
          <p:nvSpPr>
            <p:cNvPr id="39" name="rc39"/>
            <p:cNvSpPr/>
            <p:nvPr/>
          </p:nvSpPr>
          <p:spPr>
            <a:xfrm>
              <a:off x="3162075" y="3115337"/>
              <a:ext cx="239888" cy="32653"/>
            </a:xfrm>
            <a:prstGeom prst="rect">
              <a:avLst/>
            </a:prstGeom>
            <a:solidFill>
              <a:srgbClr val="1CABE2">
                <a:alpha val="100000"/>
              </a:srgbClr>
            </a:solidFill>
          </p:spPr>
          <p:txBody>
            <a:bodyPr/>
            <a:lstStyle/>
            <a:p/>
          </p:txBody>
        </p:sp>
        <p:sp>
          <p:nvSpPr>
            <p:cNvPr id="40" name="rc40"/>
            <p:cNvSpPr/>
            <p:nvPr/>
          </p:nvSpPr>
          <p:spPr>
            <a:xfrm>
              <a:off x="3428618" y="3135668"/>
              <a:ext cx="239888" cy="1076340"/>
            </a:xfrm>
            <a:prstGeom prst="rect">
              <a:avLst/>
            </a:prstGeom>
            <a:solidFill>
              <a:srgbClr val="80BD41">
                <a:alpha val="100000"/>
              </a:srgbClr>
            </a:solidFill>
          </p:spPr>
          <p:txBody>
            <a:bodyPr/>
            <a:lstStyle/>
            <a:p/>
          </p:txBody>
        </p:sp>
        <p:sp>
          <p:nvSpPr>
            <p:cNvPr id="41" name="rc41"/>
            <p:cNvSpPr/>
            <p:nvPr/>
          </p:nvSpPr>
          <p:spPr>
            <a:xfrm>
              <a:off x="3428618" y="3102398"/>
              <a:ext cx="239888" cy="33269"/>
            </a:xfrm>
            <a:prstGeom prst="rect">
              <a:avLst/>
            </a:prstGeom>
            <a:solidFill>
              <a:srgbClr val="1CABE2">
                <a:alpha val="100000"/>
              </a:srgbClr>
            </a:solidFill>
          </p:spPr>
          <p:txBody>
            <a:bodyPr/>
            <a:lstStyle/>
            <a:p/>
          </p:txBody>
        </p:sp>
        <p:sp>
          <p:nvSpPr>
            <p:cNvPr id="42" name="rc42"/>
            <p:cNvSpPr/>
            <p:nvPr/>
          </p:nvSpPr>
          <p:spPr>
            <a:xfrm>
              <a:off x="3695161" y="3114105"/>
              <a:ext cx="239888" cy="1097904"/>
            </a:xfrm>
            <a:prstGeom prst="rect">
              <a:avLst/>
            </a:prstGeom>
            <a:solidFill>
              <a:srgbClr val="80BD41">
                <a:alpha val="100000"/>
              </a:srgbClr>
            </a:solidFill>
          </p:spPr>
          <p:txBody>
            <a:bodyPr/>
            <a:lstStyle/>
            <a:p/>
          </p:txBody>
        </p:sp>
        <p:sp>
          <p:nvSpPr>
            <p:cNvPr id="43" name="rc43"/>
            <p:cNvSpPr/>
            <p:nvPr/>
          </p:nvSpPr>
          <p:spPr>
            <a:xfrm>
              <a:off x="3695161" y="3091925"/>
              <a:ext cx="239888" cy="22179"/>
            </a:xfrm>
            <a:prstGeom prst="rect">
              <a:avLst/>
            </a:prstGeom>
            <a:solidFill>
              <a:srgbClr val="1CABE2">
                <a:alpha val="100000"/>
              </a:srgbClr>
            </a:solidFill>
          </p:spPr>
          <p:txBody>
            <a:bodyPr/>
            <a:lstStyle/>
            <a:p/>
          </p:txBody>
        </p:sp>
        <p:sp>
          <p:nvSpPr>
            <p:cNvPr id="44" name="rc44"/>
            <p:cNvSpPr/>
            <p:nvPr/>
          </p:nvSpPr>
          <p:spPr>
            <a:xfrm>
              <a:off x="3961705" y="3073441"/>
              <a:ext cx="239888" cy="1138567"/>
            </a:xfrm>
            <a:prstGeom prst="rect">
              <a:avLst/>
            </a:prstGeom>
            <a:solidFill>
              <a:srgbClr val="80BD41">
                <a:alpha val="100000"/>
              </a:srgbClr>
            </a:solidFill>
          </p:spPr>
          <p:txBody>
            <a:bodyPr/>
            <a:lstStyle/>
            <a:p/>
          </p:txBody>
        </p:sp>
        <p:sp>
          <p:nvSpPr>
            <p:cNvPr id="45" name="rc45"/>
            <p:cNvSpPr/>
            <p:nvPr/>
          </p:nvSpPr>
          <p:spPr>
            <a:xfrm>
              <a:off x="3961705" y="3061735"/>
              <a:ext cx="239888" cy="11706"/>
            </a:xfrm>
            <a:prstGeom prst="rect">
              <a:avLst/>
            </a:prstGeom>
            <a:solidFill>
              <a:srgbClr val="1CABE2">
                <a:alpha val="100000"/>
              </a:srgbClr>
            </a:solidFill>
          </p:spPr>
          <p:txBody>
            <a:bodyPr/>
            <a:lstStyle/>
            <a:p/>
          </p:txBody>
        </p:sp>
        <p:sp>
          <p:nvSpPr>
            <p:cNvPr id="46" name="rc46"/>
            <p:cNvSpPr/>
            <p:nvPr/>
          </p:nvSpPr>
          <p:spPr>
            <a:xfrm>
              <a:off x="4228248" y="3082683"/>
              <a:ext cx="239888" cy="1129326"/>
            </a:xfrm>
            <a:prstGeom prst="rect">
              <a:avLst/>
            </a:prstGeom>
            <a:solidFill>
              <a:srgbClr val="80BD41">
                <a:alpha val="100000"/>
              </a:srgbClr>
            </a:solidFill>
          </p:spPr>
          <p:txBody>
            <a:bodyPr/>
            <a:lstStyle/>
            <a:p/>
          </p:txBody>
        </p:sp>
        <p:sp>
          <p:nvSpPr>
            <p:cNvPr id="47" name="rc47"/>
            <p:cNvSpPr/>
            <p:nvPr/>
          </p:nvSpPr>
          <p:spPr>
            <a:xfrm>
              <a:off x="4228248" y="3071593"/>
              <a:ext cx="239888" cy="11089"/>
            </a:xfrm>
            <a:prstGeom prst="rect">
              <a:avLst/>
            </a:prstGeom>
            <a:solidFill>
              <a:srgbClr val="1CABE2">
                <a:alpha val="100000"/>
              </a:srgbClr>
            </a:solidFill>
          </p:spPr>
          <p:txBody>
            <a:bodyPr/>
            <a:lstStyle/>
            <a:p/>
          </p:txBody>
        </p:sp>
        <p:sp>
          <p:nvSpPr>
            <p:cNvPr id="48" name="rc48"/>
            <p:cNvSpPr/>
            <p:nvPr/>
          </p:nvSpPr>
          <p:spPr>
            <a:xfrm>
              <a:off x="4494791" y="3073441"/>
              <a:ext cx="239888" cy="1138567"/>
            </a:xfrm>
            <a:prstGeom prst="rect">
              <a:avLst/>
            </a:prstGeom>
            <a:solidFill>
              <a:srgbClr val="80BD41">
                <a:alpha val="100000"/>
              </a:srgbClr>
            </a:solidFill>
          </p:spPr>
          <p:txBody>
            <a:bodyPr/>
            <a:lstStyle/>
            <a:p/>
          </p:txBody>
        </p:sp>
        <p:sp>
          <p:nvSpPr>
            <p:cNvPr id="49" name="rc49"/>
            <p:cNvSpPr/>
            <p:nvPr/>
          </p:nvSpPr>
          <p:spPr>
            <a:xfrm>
              <a:off x="4494791" y="3061735"/>
              <a:ext cx="239888" cy="11706"/>
            </a:xfrm>
            <a:prstGeom prst="rect">
              <a:avLst/>
            </a:prstGeom>
            <a:solidFill>
              <a:srgbClr val="1CABE2">
                <a:alpha val="100000"/>
              </a:srgbClr>
            </a:solidFill>
          </p:spPr>
          <p:txBody>
            <a:bodyPr/>
            <a:lstStyle/>
            <a:p/>
          </p:txBody>
        </p:sp>
        <p:sp>
          <p:nvSpPr>
            <p:cNvPr id="50" name="rc50"/>
            <p:cNvSpPr/>
            <p:nvPr/>
          </p:nvSpPr>
          <p:spPr>
            <a:xfrm>
              <a:off x="4761334" y="3024153"/>
              <a:ext cx="239888" cy="1187856"/>
            </a:xfrm>
            <a:prstGeom prst="rect">
              <a:avLst/>
            </a:prstGeom>
            <a:solidFill>
              <a:srgbClr val="80BD41">
                <a:alpha val="100000"/>
              </a:srgbClr>
            </a:solidFill>
          </p:spPr>
          <p:txBody>
            <a:bodyPr/>
            <a:lstStyle/>
            <a:p/>
          </p:txBody>
        </p:sp>
        <p:sp>
          <p:nvSpPr>
            <p:cNvPr id="51" name="rc51"/>
            <p:cNvSpPr/>
            <p:nvPr/>
          </p:nvSpPr>
          <p:spPr>
            <a:xfrm>
              <a:off x="4761334" y="3011831"/>
              <a:ext cx="239888" cy="12322"/>
            </a:xfrm>
            <a:prstGeom prst="rect">
              <a:avLst/>
            </a:prstGeom>
            <a:solidFill>
              <a:srgbClr val="1CABE2">
                <a:alpha val="100000"/>
              </a:srgbClr>
            </a:solidFill>
          </p:spPr>
          <p:txBody>
            <a:bodyPr/>
            <a:lstStyle/>
            <a:p/>
          </p:txBody>
        </p:sp>
        <p:sp>
          <p:nvSpPr>
            <p:cNvPr id="52" name="rc52"/>
            <p:cNvSpPr/>
            <p:nvPr/>
          </p:nvSpPr>
          <p:spPr>
            <a:xfrm>
              <a:off x="5027877" y="2968087"/>
              <a:ext cx="239888" cy="1243922"/>
            </a:xfrm>
            <a:prstGeom prst="rect">
              <a:avLst/>
            </a:prstGeom>
            <a:solidFill>
              <a:srgbClr val="80BD41">
                <a:alpha val="100000"/>
              </a:srgbClr>
            </a:solidFill>
          </p:spPr>
          <p:txBody>
            <a:bodyPr/>
            <a:lstStyle/>
            <a:p/>
          </p:txBody>
        </p:sp>
        <p:sp>
          <p:nvSpPr>
            <p:cNvPr id="53" name="rc53"/>
            <p:cNvSpPr/>
            <p:nvPr/>
          </p:nvSpPr>
          <p:spPr>
            <a:xfrm>
              <a:off x="5027877" y="2955765"/>
              <a:ext cx="239888" cy="12322"/>
            </a:xfrm>
            <a:prstGeom prst="rect">
              <a:avLst/>
            </a:prstGeom>
            <a:solidFill>
              <a:srgbClr val="1CABE2">
                <a:alpha val="100000"/>
              </a:srgbClr>
            </a:solidFill>
          </p:spPr>
          <p:txBody>
            <a:bodyPr/>
            <a:lstStyle/>
            <a:p/>
          </p:txBody>
        </p:sp>
        <p:sp>
          <p:nvSpPr>
            <p:cNvPr id="54" name="rc54"/>
            <p:cNvSpPr/>
            <p:nvPr/>
          </p:nvSpPr>
          <p:spPr>
            <a:xfrm>
              <a:off x="5294420" y="2948988"/>
              <a:ext cx="239888" cy="1263021"/>
            </a:xfrm>
            <a:prstGeom prst="rect">
              <a:avLst/>
            </a:prstGeom>
            <a:solidFill>
              <a:srgbClr val="80BD41">
                <a:alpha val="100000"/>
              </a:srgbClr>
            </a:solidFill>
          </p:spPr>
          <p:txBody>
            <a:bodyPr/>
            <a:lstStyle/>
            <a:p/>
          </p:txBody>
        </p:sp>
        <p:sp>
          <p:nvSpPr>
            <p:cNvPr id="55" name="rc55"/>
            <p:cNvSpPr/>
            <p:nvPr/>
          </p:nvSpPr>
          <p:spPr>
            <a:xfrm>
              <a:off x="5294420" y="2923111"/>
              <a:ext cx="239888" cy="25876"/>
            </a:xfrm>
            <a:prstGeom prst="rect">
              <a:avLst/>
            </a:prstGeom>
            <a:solidFill>
              <a:srgbClr val="1CABE2">
                <a:alpha val="100000"/>
              </a:srgbClr>
            </a:solidFill>
          </p:spPr>
          <p:txBody>
            <a:bodyPr/>
            <a:lstStyle/>
            <a:p/>
          </p:txBody>
        </p:sp>
        <p:sp>
          <p:nvSpPr>
            <p:cNvPr id="56" name="rc56"/>
            <p:cNvSpPr/>
            <p:nvPr/>
          </p:nvSpPr>
          <p:spPr>
            <a:xfrm>
              <a:off x="5560963" y="2944059"/>
              <a:ext cx="239888" cy="1267950"/>
            </a:xfrm>
            <a:prstGeom prst="rect">
              <a:avLst/>
            </a:prstGeom>
            <a:solidFill>
              <a:srgbClr val="80BD41">
                <a:alpha val="100000"/>
              </a:srgbClr>
            </a:solidFill>
          </p:spPr>
          <p:txBody>
            <a:bodyPr/>
            <a:lstStyle/>
            <a:p/>
          </p:txBody>
        </p:sp>
        <p:sp>
          <p:nvSpPr>
            <p:cNvPr id="57" name="rc57"/>
            <p:cNvSpPr/>
            <p:nvPr/>
          </p:nvSpPr>
          <p:spPr>
            <a:xfrm>
              <a:off x="5560963" y="2931120"/>
              <a:ext cx="239888" cy="12938"/>
            </a:xfrm>
            <a:prstGeom prst="rect">
              <a:avLst/>
            </a:prstGeom>
            <a:solidFill>
              <a:srgbClr val="1CABE2">
                <a:alpha val="100000"/>
              </a:srgbClr>
            </a:solidFill>
          </p:spPr>
          <p:txBody>
            <a:bodyPr/>
            <a:lstStyle/>
            <a:p/>
          </p:txBody>
        </p:sp>
        <p:sp>
          <p:nvSpPr>
            <p:cNvPr id="58" name="rc58"/>
            <p:cNvSpPr/>
            <p:nvPr/>
          </p:nvSpPr>
          <p:spPr>
            <a:xfrm>
              <a:off x="5827506" y="2972400"/>
              <a:ext cx="239888" cy="1239609"/>
            </a:xfrm>
            <a:prstGeom prst="rect">
              <a:avLst/>
            </a:prstGeom>
            <a:solidFill>
              <a:srgbClr val="80BD41">
                <a:alpha val="100000"/>
              </a:srgbClr>
            </a:solidFill>
          </p:spPr>
          <p:txBody>
            <a:bodyPr/>
            <a:lstStyle/>
            <a:p/>
          </p:txBody>
        </p:sp>
        <p:sp>
          <p:nvSpPr>
            <p:cNvPr id="59" name="rc59"/>
            <p:cNvSpPr/>
            <p:nvPr/>
          </p:nvSpPr>
          <p:spPr>
            <a:xfrm>
              <a:off x="5827506" y="2934201"/>
              <a:ext cx="239888" cy="38198"/>
            </a:xfrm>
            <a:prstGeom prst="rect">
              <a:avLst/>
            </a:prstGeom>
            <a:solidFill>
              <a:srgbClr val="1CABE2">
                <a:alpha val="100000"/>
              </a:srgbClr>
            </a:solidFill>
          </p:spPr>
          <p:txBody>
            <a:bodyPr/>
            <a:lstStyle/>
            <a:p/>
          </p:txBody>
        </p:sp>
        <p:sp>
          <p:nvSpPr>
            <p:cNvPr id="60" name="rc60"/>
            <p:cNvSpPr/>
            <p:nvPr/>
          </p:nvSpPr>
          <p:spPr>
            <a:xfrm>
              <a:off x="6094049" y="2972400"/>
              <a:ext cx="239888" cy="1239609"/>
            </a:xfrm>
            <a:prstGeom prst="rect">
              <a:avLst/>
            </a:prstGeom>
            <a:solidFill>
              <a:srgbClr val="80BD41">
                <a:alpha val="100000"/>
              </a:srgbClr>
            </a:solidFill>
          </p:spPr>
          <p:txBody>
            <a:bodyPr/>
            <a:lstStyle/>
            <a:p/>
          </p:txBody>
        </p:sp>
        <p:sp>
          <p:nvSpPr>
            <p:cNvPr id="61" name="rc61"/>
            <p:cNvSpPr/>
            <p:nvPr/>
          </p:nvSpPr>
          <p:spPr>
            <a:xfrm>
              <a:off x="6094049" y="2960078"/>
              <a:ext cx="239888" cy="12322"/>
            </a:xfrm>
            <a:prstGeom prst="rect">
              <a:avLst/>
            </a:prstGeom>
            <a:solidFill>
              <a:srgbClr val="1CABE2">
                <a:alpha val="100000"/>
              </a:srgbClr>
            </a:solidFill>
          </p:spPr>
          <p:txBody>
            <a:bodyPr/>
            <a:lstStyle/>
            <a:p/>
          </p:txBody>
        </p:sp>
        <p:sp>
          <p:nvSpPr>
            <p:cNvPr id="62" name="rc62"/>
            <p:cNvSpPr/>
            <p:nvPr/>
          </p:nvSpPr>
          <p:spPr>
            <a:xfrm>
              <a:off x="6360593" y="3011214"/>
              <a:ext cx="239888" cy="1200794"/>
            </a:xfrm>
            <a:prstGeom prst="rect">
              <a:avLst/>
            </a:prstGeom>
            <a:solidFill>
              <a:srgbClr val="80BD41">
                <a:alpha val="100000"/>
              </a:srgbClr>
            </a:solidFill>
          </p:spPr>
          <p:txBody>
            <a:bodyPr/>
            <a:lstStyle/>
            <a:p/>
          </p:txBody>
        </p:sp>
        <p:sp>
          <p:nvSpPr>
            <p:cNvPr id="63" name="rc63"/>
            <p:cNvSpPr/>
            <p:nvPr/>
          </p:nvSpPr>
          <p:spPr>
            <a:xfrm>
              <a:off x="6360593" y="2998892"/>
              <a:ext cx="239888" cy="12322"/>
            </a:xfrm>
            <a:prstGeom prst="rect">
              <a:avLst/>
            </a:prstGeom>
            <a:solidFill>
              <a:srgbClr val="1CABE2">
                <a:alpha val="100000"/>
              </a:srgbClr>
            </a:solidFill>
          </p:spPr>
          <p:txBody>
            <a:bodyPr/>
            <a:lstStyle/>
            <a:p/>
          </p:txBody>
        </p:sp>
        <p:sp>
          <p:nvSpPr>
            <p:cNvPr id="64" name="rc64"/>
            <p:cNvSpPr/>
            <p:nvPr/>
          </p:nvSpPr>
          <p:spPr>
            <a:xfrm>
              <a:off x="6627136" y="3071593"/>
              <a:ext cx="239888" cy="1140416"/>
            </a:xfrm>
            <a:prstGeom prst="rect">
              <a:avLst/>
            </a:prstGeom>
            <a:solidFill>
              <a:srgbClr val="80BD41">
                <a:alpha val="100000"/>
              </a:srgbClr>
            </a:solidFill>
          </p:spPr>
          <p:txBody>
            <a:bodyPr/>
            <a:lstStyle/>
            <a:p/>
          </p:txBody>
        </p:sp>
        <p:sp>
          <p:nvSpPr>
            <p:cNvPr id="65" name="rc65"/>
            <p:cNvSpPr/>
            <p:nvPr/>
          </p:nvSpPr>
          <p:spPr>
            <a:xfrm>
              <a:off x="6627136" y="3048181"/>
              <a:ext cx="239888" cy="23412"/>
            </a:xfrm>
            <a:prstGeom prst="rect">
              <a:avLst/>
            </a:prstGeom>
            <a:solidFill>
              <a:srgbClr val="1CABE2">
                <a:alpha val="100000"/>
              </a:srgbClr>
            </a:solidFill>
          </p:spPr>
          <p:txBody>
            <a:bodyPr/>
            <a:lstStyle/>
            <a:p/>
          </p:txBody>
        </p:sp>
        <p:sp>
          <p:nvSpPr>
            <p:cNvPr id="66" name="rc66"/>
            <p:cNvSpPr/>
            <p:nvPr/>
          </p:nvSpPr>
          <p:spPr>
            <a:xfrm>
              <a:off x="6893679" y="3035243"/>
              <a:ext cx="239888" cy="1176766"/>
            </a:xfrm>
            <a:prstGeom prst="rect">
              <a:avLst/>
            </a:prstGeom>
            <a:solidFill>
              <a:srgbClr val="80BD41">
                <a:alpha val="100000"/>
              </a:srgbClr>
            </a:solidFill>
          </p:spPr>
          <p:txBody>
            <a:bodyPr/>
            <a:lstStyle/>
            <a:p/>
          </p:txBody>
        </p:sp>
        <p:sp>
          <p:nvSpPr>
            <p:cNvPr id="67" name="rc67"/>
            <p:cNvSpPr/>
            <p:nvPr/>
          </p:nvSpPr>
          <p:spPr>
            <a:xfrm>
              <a:off x="6893679" y="3011214"/>
              <a:ext cx="239888" cy="24028"/>
            </a:xfrm>
            <a:prstGeom prst="rect">
              <a:avLst/>
            </a:prstGeom>
            <a:solidFill>
              <a:srgbClr val="1CABE2">
                <a:alpha val="100000"/>
              </a:srgbClr>
            </a:solidFill>
          </p:spPr>
          <p:txBody>
            <a:bodyPr/>
            <a:lstStyle/>
            <a:p/>
          </p:txBody>
        </p:sp>
        <p:sp>
          <p:nvSpPr>
            <p:cNvPr id="68" name="rc68"/>
            <p:cNvSpPr/>
            <p:nvPr/>
          </p:nvSpPr>
          <p:spPr>
            <a:xfrm>
              <a:off x="7160222" y="3000741"/>
              <a:ext cx="239888" cy="1211268"/>
            </a:xfrm>
            <a:prstGeom prst="rect">
              <a:avLst/>
            </a:prstGeom>
            <a:solidFill>
              <a:srgbClr val="80BD41">
                <a:alpha val="100000"/>
              </a:srgbClr>
            </a:solidFill>
          </p:spPr>
          <p:txBody>
            <a:bodyPr/>
            <a:lstStyle/>
            <a:p/>
          </p:txBody>
        </p:sp>
        <p:sp>
          <p:nvSpPr>
            <p:cNvPr id="69" name="rc69"/>
            <p:cNvSpPr/>
            <p:nvPr/>
          </p:nvSpPr>
          <p:spPr>
            <a:xfrm>
              <a:off x="7160222" y="2963158"/>
              <a:ext cx="239888" cy="37582"/>
            </a:xfrm>
            <a:prstGeom prst="rect">
              <a:avLst/>
            </a:prstGeom>
            <a:solidFill>
              <a:srgbClr val="1CABE2">
                <a:alpha val="100000"/>
              </a:srgbClr>
            </a:solidFill>
          </p:spPr>
          <p:txBody>
            <a:bodyPr/>
            <a:lstStyle/>
            <a:p/>
          </p:txBody>
        </p:sp>
        <p:sp>
          <p:nvSpPr>
            <p:cNvPr id="70" name="rc70"/>
            <p:cNvSpPr/>
            <p:nvPr/>
          </p:nvSpPr>
          <p:spPr>
            <a:xfrm>
              <a:off x="7426765" y="3024769"/>
              <a:ext cx="239888" cy="1187240"/>
            </a:xfrm>
            <a:prstGeom prst="rect">
              <a:avLst/>
            </a:prstGeom>
            <a:solidFill>
              <a:srgbClr val="80BD41">
                <a:alpha val="100000"/>
              </a:srgbClr>
            </a:solidFill>
          </p:spPr>
          <p:txBody>
            <a:bodyPr/>
            <a:lstStyle/>
            <a:p/>
          </p:txBody>
        </p:sp>
        <p:sp>
          <p:nvSpPr>
            <p:cNvPr id="71" name="rc71"/>
            <p:cNvSpPr/>
            <p:nvPr/>
          </p:nvSpPr>
          <p:spPr>
            <a:xfrm>
              <a:off x="7426765" y="3012447"/>
              <a:ext cx="239888" cy="12322"/>
            </a:xfrm>
            <a:prstGeom prst="rect">
              <a:avLst/>
            </a:prstGeom>
            <a:solidFill>
              <a:srgbClr val="1CABE2">
                <a:alpha val="100000"/>
              </a:srgbClr>
            </a:solidFill>
          </p:spPr>
          <p:txBody>
            <a:bodyPr/>
            <a:lstStyle/>
            <a:p/>
          </p:txBody>
        </p:sp>
        <p:sp>
          <p:nvSpPr>
            <p:cNvPr id="72" name="rc72"/>
            <p:cNvSpPr/>
            <p:nvPr/>
          </p:nvSpPr>
          <p:spPr>
            <a:xfrm>
              <a:off x="7693308" y="3061735"/>
              <a:ext cx="239888" cy="1150273"/>
            </a:xfrm>
            <a:prstGeom prst="rect">
              <a:avLst/>
            </a:prstGeom>
            <a:solidFill>
              <a:srgbClr val="80BD41">
                <a:alpha val="100000"/>
              </a:srgbClr>
            </a:solidFill>
          </p:spPr>
          <p:txBody>
            <a:bodyPr/>
            <a:lstStyle/>
            <a:p/>
          </p:txBody>
        </p:sp>
        <p:sp>
          <p:nvSpPr>
            <p:cNvPr id="73" name="rc73"/>
            <p:cNvSpPr/>
            <p:nvPr/>
          </p:nvSpPr>
          <p:spPr>
            <a:xfrm>
              <a:off x="7693308" y="3026001"/>
              <a:ext cx="239888" cy="35734"/>
            </a:xfrm>
            <a:prstGeom prst="rect">
              <a:avLst/>
            </a:prstGeom>
            <a:solidFill>
              <a:srgbClr val="1CABE2">
                <a:alpha val="100000"/>
              </a:srgbClr>
            </a:solidFill>
          </p:spPr>
          <p:txBody>
            <a:bodyPr/>
            <a:lstStyle/>
            <a:p/>
          </p:txBody>
        </p:sp>
        <p:sp>
          <p:nvSpPr>
            <p:cNvPr id="74" name="rc74"/>
            <p:cNvSpPr/>
            <p:nvPr/>
          </p:nvSpPr>
          <p:spPr>
            <a:xfrm>
              <a:off x="7959851" y="3034010"/>
              <a:ext cx="239888" cy="1177998"/>
            </a:xfrm>
            <a:prstGeom prst="rect">
              <a:avLst/>
            </a:prstGeom>
            <a:solidFill>
              <a:srgbClr val="80BD41">
                <a:alpha val="100000"/>
              </a:srgbClr>
            </a:solidFill>
          </p:spPr>
          <p:txBody>
            <a:bodyPr/>
            <a:lstStyle/>
            <a:p/>
          </p:txBody>
        </p:sp>
        <p:sp>
          <p:nvSpPr>
            <p:cNvPr id="75" name="rc75"/>
            <p:cNvSpPr/>
            <p:nvPr/>
          </p:nvSpPr>
          <p:spPr>
            <a:xfrm>
              <a:off x="7959851" y="3009982"/>
              <a:ext cx="239888" cy="24028"/>
            </a:xfrm>
            <a:prstGeom prst="rect">
              <a:avLst/>
            </a:prstGeom>
            <a:solidFill>
              <a:srgbClr val="1CABE2">
                <a:alpha val="100000"/>
              </a:srgbClr>
            </a:solidFill>
          </p:spPr>
          <p:txBody>
            <a:bodyPr/>
            <a:lstStyle/>
            <a:p/>
          </p:txBody>
        </p:sp>
        <p:sp>
          <p:nvSpPr>
            <p:cNvPr id="76" name="pl76"/>
            <p:cNvSpPr/>
            <p:nvPr/>
          </p:nvSpPr>
          <p:spPr>
            <a:xfrm>
              <a:off x="1416218" y="2085226"/>
              <a:ext cx="6663577" cy="42965"/>
            </a:xfrm>
            <a:custGeom>
              <a:avLst/>
              <a:pathLst>
                <a:path w="6663577" h="42965">
                  <a:moveTo>
                    <a:pt x="0" y="42965"/>
                  </a:moveTo>
                  <a:lnTo>
                    <a:pt x="266543" y="0"/>
                  </a:lnTo>
                  <a:lnTo>
                    <a:pt x="533086" y="21482"/>
                  </a:lnTo>
                  <a:lnTo>
                    <a:pt x="799629" y="42965"/>
                  </a:lnTo>
                  <a:lnTo>
                    <a:pt x="1066172" y="21482"/>
                  </a:lnTo>
                  <a:lnTo>
                    <a:pt x="1332715" y="21482"/>
                  </a:lnTo>
                  <a:lnTo>
                    <a:pt x="1599258" y="21482"/>
                  </a:lnTo>
                  <a:lnTo>
                    <a:pt x="1865801" y="42965"/>
                  </a:lnTo>
                  <a:lnTo>
                    <a:pt x="2132344" y="42965"/>
                  </a:lnTo>
                  <a:lnTo>
                    <a:pt x="2398888" y="21482"/>
                  </a:lnTo>
                  <a:lnTo>
                    <a:pt x="2665431" y="0"/>
                  </a:lnTo>
                  <a:lnTo>
                    <a:pt x="2931974" y="0"/>
                  </a:lnTo>
                  <a:lnTo>
                    <a:pt x="3198517" y="0"/>
                  </a:lnTo>
                  <a:lnTo>
                    <a:pt x="3465060" y="0"/>
                  </a:lnTo>
                  <a:lnTo>
                    <a:pt x="3731603" y="0"/>
                  </a:lnTo>
                  <a:lnTo>
                    <a:pt x="3998146" y="21482"/>
                  </a:lnTo>
                  <a:lnTo>
                    <a:pt x="4264689" y="0"/>
                  </a:lnTo>
                  <a:lnTo>
                    <a:pt x="4531233" y="42965"/>
                  </a:lnTo>
                  <a:lnTo>
                    <a:pt x="4797776" y="0"/>
                  </a:lnTo>
                  <a:lnTo>
                    <a:pt x="5064319" y="0"/>
                  </a:lnTo>
                  <a:lnTo>
                    <a:pt x="5330862" y="21482"/>
                  </a:lnTo>
                  <a:lnTo>
                    <a:pt x="5597405" y="21482"/>
                  </a:lnTo>
                  <a:lnTo>
                    <a:pt x="5863948" y="42965"/>
                  </a:lnTo>
                  <a:lnTo>
                    <a:pt x="6130491" y="0"/>
                  </a:lnTo>
                  <a:lnTo>
                    <a:pt x="6397034" y="42965"/>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3241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2972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3990221" y="2925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1" name="tx91"/>
            <p:cNvSpPr/>
            <p:nvPr/>
          </p:nvSpPr>
          <p:spPr>
            <a:xfrm>
              <a:off x="5322937" y="2787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89109" y="2862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3" name="tx93"/>
            <p:cNvSpPr/>
            <p:nvPr/>
          </p:nvSpPr>
          <p:spPr>
            <a:xfrm>
              <a:off x="6655652" y="2912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4" name="tx94"/>
            <p:cNvSpPr/>
            <p:nvPr/>
          </p:nvSpPr>
          <p:spPr>
            <a:xfrm>
              <a:off x="6922195" y="2875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5" name="tx95"/>
            <p:cNvSpPr/>
            <p:nvPr/>
          </p:nvSpPr>
          <p:spPr>
            <a:xfrm>
              <a:off x="7188738" y="28271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6" name="tx96"/>
            <p:cNvSpPr/>
            <p:nvPr/>
          </p:nvSpPr>
          <p:spPr>
            <a:xfrm>
              <a:off x="7455282" y="2876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7" name="tx97"/>
            <p:cNvSpPr/>
            <p:nvPr/>
          </p:nvSpPr>
          <p:spPr>
            <a:xfrm>
              <a:off x="7721825" y="28900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8" name="tx98"/>
            <p:cNvSpPr/>
            <p:nvPr/>
          </p:nvSpPr>
          <p:spPr>
            <a:xfrm>
              <a:off x="7988368" y="2874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9" name="pl99"/>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72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1362659" y="33559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36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3" name="tx113"/>
            <p:cNvSpPr/>
            <p:nvPr/>
          </p:nvSpPr>
          <p:spPr>
            <a:xfrm>
              <a:off x="2695375" y="30857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07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5" name="tx115"/>
            <p:cNvSpPr/>
            <p:nvPr/>
          </p:nvSpPr>
          <p:spPr>
            <a:xfrm>
              <a:off x="4028090" y="3033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54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7" name="tx117"/>
            <p:cNvSpPr/>
            <p:nvPr/>
          </p:nvSpPr>
          <p:spPr>
            <a:xfrm>
              <a:off x="5360806" y="29021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576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9" name="tx119"/>
            <p:cNvSpPr/>
            <p:nvPr/>
          </p:nvSpPr>
          <p:spPr>
            <a:xfrm>
              <a:off x="6426979" y="2971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06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1" name="tx121"/>
            <p:cNvSpPr/>
            <p:nvPr/>
          </p:nvSpPr>
          <p:spPr>
            <a:xfrm>
              <a:off x="6693522" y="30259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588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23" name="tx123"/>
            <p:cNvSpPr/>
            <p:nvPr/>
          </p:nvSpPr>
          <p:spPr>
            <a:xfrm>
              <a:off x="6960065" y="29893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571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25" name="tx125"/>
            <p:cNvSpPr/>
            <p:nvPr/>
          </p:nvSpPr>
          <p:spPr>
            <a:xfrm>
              <a:off x="7226608" y="29480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5832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7" name="tx127"/>
            <p:cNvSpPr/>
            <p:nvPr/>
          </p:nvSpPr>
          <p:spPr>
            <a:xfrm>
              <a:off x="7493151" y="2984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01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9" name="tx129"/>
            <p:cNvSpPr/>
            <p:nvPr/>
          </p:nvSpPr>
          <p:spPr>
            <a:xfrm>
              <a:off x="7759694" y="30099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587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31" name="tx131"/>
            <p:cNvSpPr/>
            <p:nvPr/>
          </p:nvSpPr>
          <p:spPr>
            <a:xfrm>
              <a:off x="8026237" y="2988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437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27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1150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162" name="pl162"/>
            <p:cNvSpPr/>
            <p:nvPr/>
          </p:nvSpPr>
          <p:spPr>
            <a:xfrm>
              <a:off x="21310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006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701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397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58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353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049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745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507947" cy="124062"/>
            </a:xfrm>
            <a:prstGeom prst="rect">
              <a:avLst/>
            </a:prstGeom>
            <a:solidFill>
              <a:srgbClr val="80BD41">
                <a:alpha val="100000"/>
              </a:srgbClr>
            </a:solidFill>
          </p:spPr>
          <p:txBody>
            <a:bodyPr/>
            <a:lstStyle/>
            <a:p/>
          </p:txBody>
        </p:sp>
        <p:sp>
          <p:nvSpPr>
            <p:cNvPr id="175" name="rc175"/>
            <p:cNvSpPr/>
            <p:nvPr/>
          </p:nvSpPr>
          <p:spPr>
            <a:xfrm>
              <a:off x="7804221" y="5840557"/>
              <a:ext cx="66782" cy="124062"/>
            </a:xfrm>
            <a:prstGeom prst="rect">
              <a:avLst/>
            </a:prstGeom>
            <a:solidFill>
              <a:srgbClr val="1CABE2">
                <a:alpha val="100000"/>
              </a:srgbClr>
            </a:solidFill>
          </p:spPr>
          <p:txBody>
            <a:bodyPr/>
            <a:lstStyle/>
            <a:p/>
          </p:txBody>
        </p:sp>
        <p:sp>
          <p:nvSpPr>
            <p:cNvPr id="176" name="rc176"/>
            <p:cNvSpPr/>
            <p:nvPr/>
          </p:nvSpPr>
          <p:spPr>
            <a:xfrm>
              <a:off x="1296273" y="5685479"/>
              <a:ext cx="6234139" cy="124062"/>
            </a:xfrm>
            <a:prstGeom prst="rect">
              <a:avLst/>
            </a:prstGeom>
            <a:solidFill>
              <a:srgbClr val="80BD41">
                <a:alpha val="100000"/>
              </a:srgbClr>
            </a:solidFill>
          </p:spPr>
          <p:txBody>
            <a:bodyPr/>
            <a:lstStyle/>
            <a:p/>
          </p:txBody>
        </p:sp>
        <p:sp>
          <p:nvSpPr>
            <p:cNvPr id="177" name="rc177"/>
            <p:cNvSpPr/>
            <p:nvPr/>
          </p:nvSpPr>
          <p:spPr>
            <a:xfrm>
              <a:off x="7530413" y="5685479"/>
              <a:ext cx="193669" cy="124062"/>
            </a:xfrm>
            <a:prstGeom prst="rect">
              <a:avLst/>
            </a:prstGeom>
            <a:solidFill>
              <a:srgbClr val="1CABE2">
                <a:alpha val="100000"/>
              </a:srgbClr>
            </a:solidFill>
          </p:spPr>
          <p:txBody>
            <a:bodyPr/>
            <a:lstStyle/>
            <a:p/>
          </p:txBody>
        </p:sp>
        <p:sp>
          <p:nvSpPr>
            <p:cNvPr id="178" name="rc178"/>
            <p:cNvSpPr/>
            <p:nvPr/>
          </p:nvSpPr>
          <p:spPr>
            <a:xfrm>
              <a:off x="1296273" y="5530401"/>
              <a:ext cx="6384400" cy="124062"/>
            </a:xfrm>
            <a:prstGeom prst="rect">
              <a:avLst/>
            </a:prstGeom>
            <a:solidFill>
              <a:srgbClr val="80BD41">
                <a:alpha val="100000"/>
              </a:srgbClr>
            </a:solidFill>
          </p:spPr>
          <p:txBody>
            <a:bodyPr/>
            <a:lstStyle/>
            <a:p/>
          </p:txBody>
        </p:sp>
        <p:sp>
          <p:nvSpPr>
            <p:cNvPr id="179" name="rc179"/>
            <p:cNvSpPr/>
            <p:nvPr/>
          </p:nvSpPr>
          <p:spPr>
            <a:xfrm>
              <a:off x="7680674" y="5530401"/>
              <a:ext cx="130225" cy="124062"/>
            </a:xfrm>
            <a:prstGeom prst="rect">
              <a:avLst/>
            </a:prstGeom>
            <a:solidFill>
              <a:srgbClr val="1CABE2">
                <a:alpha val="100000"/>
              </a:srgbClr>
            </a:solidFill>
          </p:spPr>
          <p:txBody>
            <a:bodyPr/>
            <a:lstStyle/>
            <a:p/>
          </p:txBody>
        </p:sp>
        <p:sp>
          <p:nvSpPr>
            <p:cNvPr id="180" name="tx180"/>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1" name="tx181"/>
            <p:cNvSpPr/>
            <p:nvPr/>
          </p:nvSpPr>
          <p:spPr>
            <a:xfrm>
              <a:off x="793294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2" name="tx182"/>
            <p:cNvSpPr/>
            <p:nvPr/>
          </p:nvSpPr>
          <p:spPr>
            <a:xfrm>
              <a:off x="802410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83" name="tx183"/>
            <p:cNvSpPr/>
            <p:nvPr/>
          </p:nvSpPr>
          <p:spPr>
            <a:xfrm>
              <a:off x="444475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4" name="tx184"/>
            <p:cNvSpPr/>
            <p:nvPr/>
          </p:nvSpPr>
          <p:spPr>
            <a:xfrm>
              <a:off x="7775814"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0785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86" name="tx186"/>
            <p:cNvSpPr/>
            <p:nvPr/>
          </p:nvSpPr>
          <p:spPr>
            <a:xfrm>
              <a:off x="7565449"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382980"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88" name="tx188"/>
            <p:cNvSpPr/>
            <p:nvPr/>
          </p:nvSpPr>
          <p:spPr>
            <a:xfrm>
              <a:off x="7683988"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26987"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5577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62272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8968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decreased 2%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8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30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67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0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52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9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10882"/>
              <a:ext cx="239888" cy="301127"/>
            </a:xfrm>
            <a:prstGeom prst="rect">
              <a:avLst/>
            </a:prstGeom>
            <a:solidFill>
              <a:srgbClr val="E2231A">
                <a:alpha val="90196"/>
              </a:srgbClr>
            </a:solidFill>
          </p:spPr>
          <p:txBody>
            <a:bodyPr/>
            <a:lstStyle/>
            <a:p/>
          </p:txBody>
        </p:sp>
        <p:sp>
          <p:nvSpPr>
            <p:cNvPr id="26" name="rc26"/>
            <p:cNvSpPr/>
            <p:nvPr/>
          </p:nvSpPr>
          <p:spPr>
            <a:xfrm>
              <a:off x="1562816" y="3917549"/>
              <a:ext cx="239888" cy="294460"/>
            </a:xfrm>
            <a:prstGeom prst="rect">
              <a:avLst/>
            </a:prstGeom>
            <a:solidFill>
              <a:srgbClr val="E2231A">
                <a:alpha val="90196"/>
              </a:srgbClr>
            </a:solidFill>
          </p:spPr>
          <p:txBody>
            <a:bodyPr/>
            <a:lstStyle/>
            <a:p/>
          </p:txBody>
        </p:sp>
        <p:sp>
          <p:nvSpPr>
            <p:cNvPr id="27" name="rc27"/>
            <p:cNvSpPr/>
            <p:nvPr/>
          </p:nvSpPr>
          <p:spPr>
            <a:xfrm>
              <a:off x="1829360" y="4053112"/>
              <a:ext cx="239888" cy="158897"/>
            </a:xfrm>
            <a:prstGeom prst="rect">
              <a:avLst/>
            </a:prstGeom>
            <a:solidFill>
              <a:srgbClr val="E2231A">
                <a:alpha val="90196"/>
              </a:srgbClr>
            </a:solidFill>
          </p:spPr>
          <p:txBody>
            <a:bodyPr/>
            <a:lstStyle/>
            <a:p/>
          </p:txBody>
        </p:sp>
        <p:sp>
          <p:nvSpPr>
            <p:cNvPr id="28" name="rc28"/>
            <p:cNvSpPr/>
            <p:nvPr/>
          </p:nvSpPr>
          <p:spPr>
            <a:xfrm>
              <a:off x="2095903" y="4036444"/>
              <a:ext cx="239888" cy="175565"/>
            </a:xfrm>
            <a:prstGeom prst="rect">
              <a:avLst/>
            </a:prstGeom>
            <a:solidFill>
              <a:srgbClr val="E2231A">
                <a:alpha val="90196"/>
              </a:srgbClr>
            </a:solidFill>
          </p:spPr>
          <p:txBody>
            <a:bodyPr/>
            <a:lstStyle/>
            <a:p/>
          </p:txBody>
        </p:sp>
        <p:sp>
          <p:nvSpPr>
            <p:cNvPr id="29" name="rc29"/>
            <p:cNvSpPr/>
            <p:nvPr/>
          </p:nvSpPr>
          <p:spPr>
            <a:xfrm>
              <a:off x="2362446" y="4020888"/>
              <a:ext cx="239888" cy="191121"/>
            </a:xfrm>
            <a:prstGeom prst="rect">
              <a:avLst/>
            </a:prstGeom>
            <a:solidFill>
              <a:srgbClr val="E2231A">
                <a:alpha val="90196"/>
              </a:srgbClr>
            </a:solidFill>
          </p:spPr>
          <p:txBody>
            <a:bodyPr/>
            <a:lstStyle/>
            <a:p/>
          </p:txBody>
        </p:sp>
        <p:sp>
          <p:nvSpPr>
            <p:cNvPr id="30" name="rc30"/>
            <p:cNvSpPr/>
            <p:nvPr/>
          </p:nvSpPr>
          <p:spPr>
            <a:xfrm>
              <a:off x="2628989" y="4013109"/>
              <a:ext cx="239888" cy="198899"/>
            </a:xfrm>
            <a:prstGeom prst="rect">
              <a:avLst/>
            </a:prstGeom>
            <a:solidFill>
              <a:srgbClr val="E2231A">
                <a:alpha val="90196"/>
              </a:srgbClr>
            </a:solidFill>
          </p:spPr>
          <p:txBody>
            <a:bodyPr/>
            <a:lstStyle/>
            <a:p/>
          </p:txBody>
        </p:sp>
        <p:sp>
          <p:nvSpPr>
            <p:cNvPr id="31" name="rc31"/>
            <p:cNvSpPr/>
            <p:nvPr/>
          </p:nvSpPr>
          <p:spPr>
            <a:xfrm>
              <a:off x="2895532" y="4014221"/>
              <a:ext cx="239888" cy="197788"/>
            </a:xfrm>
            <a:prstGeom prst="rect">
              <a:avLst/>
            </a:prstGeom>
            <a:solidFill>
              <a:srgbClr val="E2231A">
                <a:alpha val="90196"/>
              </a:srgbClr>
            </a:solidFill>
          </p:spPr>
          <p:txBody>
            <a:bodyPr/>
            <a:lstStyle/>
            <a:p/>
          </p:txBody>
        </p:sp>
        <p:sp>
          <p:nvSpPr>
            <p:cNvPr id="32" name="rc32"/>
            <p:cNvSpPr/>
            <p:nvPr/>
          </p:nvSpPr>
          <p:spPr>
            <a:xfrm>
              <a:off x="3162075" y="4014221"/>
              <a:ext cx="239888" cy="197788"/>
            </a:xfrm>
            <a:prstGeom prst="rect">
              <a:avLst/>
            </a:prstGeom>
            <a:solidFill>
              <a:srgbClr val="E2231A">
                <a:alpha val="90196"/>
              </a:srgbClr>
            </a:solidFill>
          </p:spPr>
          <p:txBody>
            <a:bodyPr/>
            <a:lstStyle/>
            <a:p/>
          </p:txBody>
        </p:sp>
        <p:sp>
          <p:nvSpPr>
            <p:cNvPr id="33" name="rc33"/>
            <p:cNvSpPr/>
            <p:nvPr/>
          </p:nvSpPr>
          <p:spPr>
            <a:xfrm>
              <a:off x="3428618" y="4011998"/>
              <a:ext cx="239888" cy="200010"/>
            </a:xfrm>
            <a:prstGeom prst="rect">
              <a:avLst/>
            </a:prstGeom>
            <a:solidFill>
              <a:srgbClr val="E2231A">
                <a:alpha val="90196"/>
              </a:srgbClr>
            </a:solidFill>
          </p:spPr>
          <p:txBody>
            <a:bodyPr/>
            <a:lstStyle/>
            <a:p/>
          </p:txBody>
        </p:sp>
        <p:sp>
          <p:nvSpPr>
            <p:cNvPr id="34" name="rc34"/>
            <p:cNvSpPr/>
            <p:nvPr/>
          </p:nvSpPr>
          <p:spPr>
            <a:xfrm>
              <a:off x="3695161" y="4009776"/>
              <a:ext cx="239888" cy="202233"/>
            </a:xfrm>
            <a:prstGeom prst="rect">
              <a:avLst/>
            </a:prstGeom>
            <a:solidFill>
              <a:srgbClr val="E2231A">
                <a:alpha val="90196"/>
              </a:srgbClr>
            </a:solidFill>
          </p:spPr>
          <p:txBody>
            <a:bodyPr/>
            <a:lstStyle/>
            <a:p/>
          </p:txBody>
        </p:sp>
        <p:sp>
          <p:nvSpPr>
            <p:cNvPr id="35" name="rc35"/>
            <p:cNvSpPr/>
            <p:nvPr/>
          </p:nvSpPr>
          <p:spPr>
            <a:xfrm>
              <a:off x="3961705" y="4004220"/>
              <a:ext cx="239888" cy="207789"/>
            </a:xfrm>
            <a:prstGeom prst="rect">
              <a:avLst/>
            </a:prstGeom>
            <a:solidFill>
              <a:srgbClr val="E2231A">
                <a:alpha val="90196"/>
              </a:srgbClr>
            </a:solidFill>
          </p:spPr>
          <p:txBody>
            <a:bodyPr/>
            <a:lstStyle/>
            <a:p/>
          </p:txBody>
        </p:sp>
        <p:sp>
          <p:nvSpPr>
            <p:cNvPr id="36" name="rc36"/>
            <p:cNvSpPr/>
            <p:nvPr/>
          </p:nvSpPr>
          <p:spPr>
            <a:xfrm>
              <a:off x="4228248" y="4006442"/>
              <a:ext cx="239888" cy="205566"/>
            </a:xfrm>
            <a:prstGeom prst="rect">
              <a:avLst/>
            </a:prstGeom>
            <a:solidFill>
              <a:srgbClr val="E2231A">
                <a:alpha val="90196"/>
              </a:srgbClr>
            </a:solidFill>
          </p:spPr>
          <p:txBody>
            <a:bodyPr/>
            <a:lstStyle/>
            <a:p/>
          </p:txBody>
        </p:sp>
        <p:sp>
          <p:nvSpPr>
            <p:cNvPr id="37" name="rc37"/>
            <p:cNvSpPr/>
            <p:nvPr/>
          </p:nvSpPr>
          <p:spPr>
            <a:xfrm>
              <a:off x="4494791" y="4004220"/>
              <a:ext cx="239888" cy="207789"/>
            </a:xfrm>
            <a:prstGeom prst="rect">
              <a:avLst/>
            </a:prstGeom>
            <a:solidFill>
              <a:srgbClr val="E2231A">
                <a:alpha val="90196"/>
              </a:srgbClr>
            </a:solidFill>
          </p:spPr>
          <p:txBody>
            <a:bodyPr/>
            <a:lstStyle/>
            <a:p/>
          </p:txBody>
        </p:sp>
        <p:sp>
          <p:nvSpPr>
            <p:cNvPr id="38" name="rc38"/>
            <p:cNvSpPr/>
            <p:nvPr/>
          </p:nvSpPr>
          <p:spPr>
            <a:xfrm>
              <a:off x="4761334" y="3995331"/>
              <a:ext cx="239888" cy="216678"/>
            </a:xfrm>
            <a:prstGeom prst="rect">
              <a:avLst/>
            </a:prstGeom>
            <a:solidFill>
              <a:srgbClr val="E2231A">
                <a:alpha val="90196"/>
              </a:srgbClr>
            </a:solidFill>
          </p:spPr>
          <p:txBody>
            <a:bodyPr/>
            <a:lstStyle/>
            <a:p/>
          </p:txBody>
        </p:sp>
        <p:sp>
          <p:nvSpPr>
            <p:cNvPr id="39" name="rc39"/>
            <p:cNvSpPr/>
            <p:nvPr/>
          </p:nvSpPr>
          <p:spPr>
            <a:xfrm>
              <a:off x="5027877" y="3985330"/>
              <a:ext cx="239888" cy="226679"/>
            </a:xfrm>
            <a:prstGeom prst="rect">
              <a:avLst/>
            </a:prstGeom>
            <a:solidFill>
              <a:srgbClr val="E2231A">
                <a:alpha val="90196"/>
              </a:srgbClr>
            </a:solidFill>
          </p:spPr>
          <p:txBody>
            <a:bodyPr/>
            <a:lstStyle/>
            <a:p/>
          </p:txBody>
        </p:sp>
        <p:sp>
          <p:nvSpPr>
            <p:cNvPr id="40" name="rc40"/>
            <p:cNvSpPr/>
            <p:nvPr/>
          </p:nvSpPr>
          <p:spPr>
            <a:xfrm>
              <a:off x="5294420" y="3979774"/>
              <a:ext cx="239888" cy="232234"/>
            </a:xfrm>
            <a:prstGeom prst="rect">
              <a:avLst/>
            </a:prstGeom>
            <a:solidFill>
              <a:srgbClr val="E2231A">
                <a:alpha val="90196"/>
              </a:srgbClr>
            </a:solidFill>
          </p:spPr>
          <p:txBody>
            <a:bodyPr/>
            <a:lstStyle/>
            <a:p/>
          </p:txBody>
        </p:sp>
        <p:sp>
          <p:nvSpPr>
            <p:cNvPr id="41" name="rc41"/>
            <p:cNvSpPr/>
            <p:nvPr/>
          </p:nvSpPr>
          <p:spPr>
            <a:xfrm>
              <a:off x="5560963" y="3980885"/>
              <a:ext cx="239888" cy="231123"/>
            </a:xfrm>
            <a:prstGeom prst="rect">
              <a:avLst/>
            </a:prstGeom>
            <a:solidFill>
              <a:srgbClr val="E2231A">
                <a:alpha val="90196"/>
              </a:srgbClr>
            </a:solidFill>
          </p:spPr>
          <p:txBody>
            <a:bodyPr/>
            <a:lstStyle/>
            <a:p/>
          </p:txBody>
        </p:sp>
        <p:sp>
          <p:nvSpPr>
            <p:cNvPr id="42" name="rc42"/>
            <p:cNvSpPr/>
            <p:nvPr/>
          </p:nvSpPr>
          <p:spPr>
            <a:xfrm>
              <a:off x="5827506" y="3981997"/>
              <a:ext cx="239888" cy="230012"/>
            </a:xfrm>
            <a:prstGeom prst="rect">
              <a:avLst/>
            </a:prstGeom>
            <a:solidFill>
              <a:srgbClr val="E2231A">
                <a:alpha val="90196"/>
              </a:srgbClr>
            </a:solidFill>
          </p:spPr>
          <p:txBody>
            <a:bodyPr/>
            <a:lstStyle/>
            <a:p/>
          </p:txBody>
        </p:sp>
        <p:sp>
          <p:nvSpPr>
            <p:cNvPr id="43" name="rc43"/>
            <p:cNvSpPr/>
            <p:nvPr/>
          </p:nvSpPr>
          <p:spPr>
            <a:xfrm>
              <a:off x="6094049" y="3986441"/>
              <a:ext cx="239888" cy="225567"/>
            </a:xfrm>
            <a:prstGeom prst="rect">
              <a:avLst/>
            </a:prstGeom>
            <a:solidFill>
              <a:srgbClr val="E2231A">
                <a:alpha val="90196"/>
              </a:srgbClr>
            </a:solidFill>
          </p:spPr>
          <p:txBody>
            <a:bodyPr/>
            <a:lstStyle/>
            <a:p/>
          </p:txBody>
        </p:sp>
        <p:sp>
          <p:nvSpPr>
            <p:cNvPr id="44" name="rc44"/>
            <p:cNvSpPr/>
            <p:nvPr/>
          </p:nvSpPr>
          <p:spPr>
            <a:xfrm>
              <a:off x="6360593" y="3993108"/>
              <a:ext cx="239888" cy="218900"/>
            </a:xfrm>
            <a:prstGeom prst="rect">
              <a:avLst/>
            </a:prstGeom>
            <a:solidFill>
              <a:srgbClr val="E2231A">
                <a:alpha val="90196"/>
              </a:srgbClr>
            </a:solidFill>
          </p:spPr>
          <p:txBody>
            <a:bodyPr/>
            <a:lstStyle/>
            <a:p/>
          </p:txBody>
        </p:sp>
        <p:sp>
          <p:nvSpPr>
            <p:cNvPr id="45" name="rc45"/>
            <p:cNvSpPr/>
            <p:nvPr/>
          </p:nvSpPr>
          <p:spPr>
            <a:xfrm>
              <a:off x="6627136" y="4001998"/>
              <a:ext cx="239888" cy="210011"/>
            </a:xfrm>
            <a:prstGeom prst="rect">
              <a:avLst/>
            </a:prstGeom>
            <a:solidFill>
              <a:srgbClr val="E2231A">
                <a:alpha val="90196"/>
              </a:srgbClr>
            </a:solidFill>
          </p:spPr>
          <p:txBody>
            <a:bodyPr/>
            <a:lstStyle/>
            <a:p/>
          </p:txBody>
        </p:sp>
        <p:sp>
          <p:nvSpPr>
            <p:cNvPr id="46" name="rc46"/>
            <p:cNvSpPr/>
            <p:nvPr/>
          </p:nvSpPr>
          <p:spPr>
            <a:xfrm>
              <a:off x="6893679" y="3995331"/>
              <a:ext cx="239888" cy="216678"/>
            </a:xfrm>
            <a:prstGeom prst="rect">
              <a:avLst/>
            </a:prstGeom>
            <a:solidFill>
              <a:srgbClr val="E2231A">
                <a:alpha val="90196"/>
              </a:srgbClr>
            </a:solidFill>
          </p:spPr>
          <p:txBody>
            <a:bodyPr/>
            <a:lstStyle/>
            <a:p/>
          </p:txBody>
        </p:sp>
        <p:sp>
          <p:nvSpPr>
            <p:cNvPr id="47" name="rc47"/>
            <p:cNvSpPr/>
            <p:nvPr/>
          </p:nvSpPr>
          <p:spPr>
            <a:xfrm>
              <a:off x="7160222" y="3986441"/>
              <a:ext cx="239888" cy="225567"/>
            </a:xfrm>
            <a:prstGeom prst="rect">
              <a:avLst/>
            </a:prstGeom>
            <a:solidFill>
              <a:srgbClr val="E2231A">
                <a:alpha val="90196"/>
              </a:srgbClr>
            </a:solidFill>
          </p:spPr>
          <p:txBody>
            <a:bodyPr/>
            <a:lstStyle/>
            <a:p/>
          </p:txBody>
        </p:sp>
        <p:sp>
          <p:nvSpPr>
            <p:cNvPr id="48" name="rc48"/>
            <p:cNvSpPr/>
            <p:nvPr/>
          </p:nvSpPr>
          <p:spPr>
            <a:xfrm>
              <a:off x="7426765" y="3995331"/>
              <a:ext cx="239888" cy="216678"/>
            </a:xfrm>
            <a:prstGeom prst="rect">
              <a:avLst/>
            </a:prstGeom>
            <a:solidFill>
              <a:srgbClr val="E2231A">
                <a:alpha val="90196"/>
              </a:srgbClr>
            </a:solidFill>
          </p:spPr>
          <p:txBody>
            <a:bodyPr/>
            <a:lstStyle/>
            <a:p/>
          </p:txBody>
        </p:sp>
        <p:sp>
          <p:nvSpPr>
            <p:cNvPr id="49" name="rc49"/>
            <p:cNvSpPr/>
            <p:nvPr/>
          </p:nvSpPr>
          <p:spPr>
            <a:xfrm>
              <a:off x="7693308" y="3997553"/>
              <a:ext cx="239888" cy="214456"/>
            </a:xfrm>
            <a:prstGeom prst="rect">
              <a:avLst/>
            </a:prstGeom>
            <a:solidFill>
              <a:srgbClr val="E2231A">
                <a:alpha val="90196"/>
              </a:srgbClr>
            </a:solidFill>
          </p:spPr>
          <p:txBody>
            <a:bodyPr/>
            <a:lstStyle/>
            <a:p/>
          </p:txBody>
        </p:sp>
        <p:sp>
          <p:nvSpPr>
            <p:cNvPr id="50" name="rc50"/>
            <p:cNvSpPr/>
            <p:nvPr/>
          </p:nvSpPr>
          <p:spPr>
            <a:xfrm>
              <a:off x="7959851" y="3995331"/>
              <a:ext cx="239888" cy="216678"/>
            </a:xfrm>
            <a:prstGeom prst="rect">
              <a:avLst/>
            </a:prstGeom>
            <a:solidFill>
              <a:srgbClr val="E2231A">
                <a:alpha val="90196"/>
              </a:srgbClr>
            </a:solidFill>
          </p:spPr>
          <p:txBody>
            <a:bodyPr/>
            <a:lstStyle/>
            <a:p/>
          </p:txBody>
        </p:sp>
        <p:sp>
          <p:nvSpPr>
            <p:cNvPr id="51" name="rc51"/>
            <p:cNvSpPr/>
            <p:nvPr/>
          </p:nvSpPr>
          <p:spPr>
            <a:xfrm>
              <a:off x="1296273" y="2923049"/>
              <a:ext cx="239888" cy="987832"/>
            </a:xfrm>
            <a:prstGeom prst="rect">
              <a:avLst/>
            </a:prstGeom>
            <a:solidFill>
              <a:srgbClr val="B3B3B3">
                <a:alpha val="90196"/>
              </a:srgbClr>
            </a:solidFill>
          </p:spPr>
          <p:txBody>
            <a:bodyPr/>
            <a:lstStyle/>
            <a:p/>
          </p:txBody>
        </p:sp>
        <p:sp>
          <p:nvSpPr>
            <p:cNvPr id="52" name="rc52"/>
            <p:cNvSpPr/>
            <p:nvPr/>
          </p:nvSpPr>
          <p:spPr>
            <a:xfrm>
              <a:off x="1829360" y="3729760"/>
              <a:ext cx="239888" cy="323351"/>
            </a:xfrm>
            <a:prstGeom prst="rect">
              <a:avLst/>
            </a:prstGeom>
            <a:solidFill>
              <a:srgbClr val="B3B3B3">
                <a:alpha val="90196"/>
              </a:srgbClr>
            </a:solidFill>
          </p:spPr>
          <p:txBody>
            <a:bodyPr/>
            <a:lstStyle/>
            <a:p/>
          </p:txBody>
        </p:sp>
        <p:sp>
          <p:nvSpPr>
            <p:cNvPr id="53" name="rc53"/>
            <p:cNvSpPr/>
            <p:nvPr/>
          </p:nvSpPr>
          <p:spPr>
            <a:xfrm>
              <a:off x="3428618" y="3674202"/>
              <a:ext cx="239888" cy="337796"/>
            </a:xfrm>
            <a:prstGeom prst="rect">
              <a:avLst/>
            </a:prstGeom>
            <a:solidFill>
              <a:srgbClr val="B3B3B3">
                <a:alpha val="90196"/>
              </a:srgbClr>
            </a:solidFill>
          </p:spPr>
          <p:txBody>
            <a:bodyPr/>
            <a:lstStyle/>
            <a:p/>
          </p:txBody>
        </p:sp>
        <p:sp>
          <p:nvSpPr>
            <p:cNvPr id="54" name="rc54"/>
            <p:cNvSpPr/>
            <p:nvPr/>
          </p:nvSpPr>
          <p:spPr>
            <a:xfrm>
              <a:off x="3961705" y="3826432"/>
              <a:ext cx="239888" cy="177787"/>
            </a:xfrm>
            <a:prstGeom prst="rect">
              <a:avLst/>
            </a:prstGeom>
            <a:solidFill>
              <a:srgbClr val="B3B3B3">
                <a:alpha val="90196"/>
              </a:srgbClr>
            </a:solidFill>
          </p:spPr>
          <p:txBody>
            <a:bodyPr/>
            <a:lstStyle/>
            <a:p/>
          </p:txBody>
        </p:sp>
        <p:sp>
          <p:nvSpPr>
            <p:cNvPr id="55" name="rc55"/>
            <p:cNvSpPr/>
            <p:nvPr/>
          </p:nvSpPr>
          <p:spPr>
            <a:xfrm>
              <a:off x="4228248" y="3450856"/>
              <a:ext cx="239888" cy="555586"/>
            </a:xfrm>
            <a:prstGeom prst="rect">
              <a:avLst/>
            </a:prstGeom>
            <a:solidFill>
              <a:srgbClr val="B3B3B3">
                <a:alpha val="90196"/>
              </a:srgbClr>
            </a:solidFill>
          </p:spPr>
          <p:txBody>
            <a:bodyPr/>
            <a:lstStyle/>
            <a:p/>
          </p:txBody>
        </p:sp>
        <p:sp>
          <p:nvSpPr>
            <p:cNvPr id="56" name="rc56"/>
            <p:cNvSpPr/>
            <p:nvPr/>
          </p:nvSpPr>
          <p:spPr>
            <a:xfrm>
              <a:off x="5560963" y="3979774"/>
              <a:ext cx="239888" cy="1111"/>
            </a:xfrm>
            <a:prstGeom prst="rect">
              <a:avLst/>
            </a:prstGeom>
            <a:solidFill>
              <a:srgbClr val="B3B3B3">
                <a:alpha val="90196"/>
              </a:srgbClr>
            </a:solidFill>
          </p:spPr>
          <p:txBody>
            <a:bodyPr/>
            <a:lstStyle/>
            <a:p/>
          </p:txBody>
        </p:sp>
        <p:sp>
          <p:nvSpPr>
            <p:cNvPr id="57" name="rc57"/>
            <p:cNvSpPr/>
            <p:nvPr/>
          </p:nvSpPr>
          <p:spPr>
            <a:xfrm>
              <a:off x="5827506" y="3975329"/>
              <a:ext cx="239888" cy="6667"/>
            </a:xfrm>
            <a:prstGeom prst="rect">
              <a:avLst/>
            </a:prstGeom>
            <a:solidFill>
              <a:srgbClr val="B3B3B3">
                <a:alpha val="90196"/>
              </a:srgbClr>
            </a:solidFill>
          </p:spPr>
          <p:txBody>
            <a:bodyPr/>
            <a:lstStyle/>
            <a:p/>
          </p:txBody>
        </p:sp>
        <p:sp>
          <p:nvSpPr>
            <p:cNvPr id="58" name="rc58"/>
            <p:cNvSpPr/>
            <p:nvPr/>
          </p:nvSpPr>
          <p:spPr>
            <a:xfrm>
              <a:off x="6094049" y="3973107"/>
              <a:ext cx="239888" cy="13334"/>
            </a:xfrm>
            <a:prstGeom prst="rect">
              <a:avLst/>
            </a:prstGeom>
            <a:solidFill>
              <a:srgbClr val="B3B3B3">
                <a:alpha val="90196"/>
              </a:srgbClr>
            </a:solidFill>
          </p:spPr>
          <p:txBody>
            <a:bodyPr/>
            <a:lstStyle/>
            <a:p/>
          </p:txBody>
        </p:sp>
        <p:sp>
          <p:nvSpPr>
            <p:cNvPr id="59" name="rc59"/>
            <p:cNvSpPr/>
            <p:nvPr/>
          </p:nvSpPr>
          <p:spPr>
            <a:xfrm>
              <a:off x="6360593" y="3978663"/>
              <a:ext cx="239888" cy="14445"/>
            </a:xfrm>
            <a:prstGeom prst="rect">
              <a:avLst/>
            </a:prstGeom>
            <a:solidFill>
              <a:srgbClr val="B3B3B3">
                <a:alpha val="90196"/>
              </a:srgbClr>
            </a:solidFill>
          </p:spPr>
          <p:txBody>
            <a:bodyPr/>
            <a:lstStyle/>
            <a:p/>
          </p:txBody>
        </p:sp>
        <p:sp>
          <p:nvSpPr>
            <p:cNvPr id="60" name="rc60"/>
            <p:cNvSpPr/>
            <p:nvPr/>
          </p:nvSpPr>
          <p:spPr>
            <a:xfrm>
              <a:off x="6627136" y="3986441"/>
              <a:ext cx="239888" cy="15556"/>
            </a:xfrm>
            <a:prstGeom prst="rect">
              <a:avLst/>
            </a:prstGeom>
            <a:solidFill>
              <a:srgbClr val="B3B3B3">
                <a:alpha val="90196"/>
              </a:srgbClr>
            </a:solidFill>
          </p:spPr>
          <p:txBody>
            <a:bodyPr/>
            <a:lstStyle/>
            <a:p/>
          </p:txBody>
        </p:sp>
        <p:sp>
          <p:nvSpPr>
            <p:cNvPr id="61" name="rc61"/>
            <p:cNvSpPr/>
            <p:nvPr/>
          </p:nvSpPr>
          <p:spPr>
            <a:xfrm>
              <a:off x="6893679" y="3994219"/>
              <a:ext cx="239888" cy="1111"/>
            </a:xfrm>
            <a:prstGeom prst="rect">
              <a:avLst/>
            </a:prstGeom>
            <a:solidFill>
              <a:srgbClr val="B3B3B3">
                <a:alpha val="90196"/>
              </a:srgbClr>
            </a:solidFill>
          </p:spPr>
          <p:txBody>
            <a:bodyPr/>
            <a:lstStyle/>
            <a:p/>
          </p:txBody>
        </p:sp>
        <p:sp>
          <p:nvSpPr>
            <p:cNvPr id="62" name="rc62"/>
            <p:cNvSpPr/>
            <p:nvPr/>
          </p:nvSpPr>
          <p:spPr>
            <a:xfrm>
              <a:off x="7959851" y="3995331"/>
              <a:ext cx="239888" cy="0"/>
            </a:xfrm>
            <a:prstGeom prst="rect">
              <a:avLst/>
            </a:prstGeom>
            <a:solidFill>
              <a:srgbClr val="B3B3B3">
                <a:alpha val="90196"/>
              </a:srgbClr>
            </a:solidFill>
          </p:spPr>
          <p:txBody>
            <a:bodyPr/>
            <a:lstStyle/>
            <a:p/>
          </p:txBody>
        </p:sp>
        <p:sp>
          <p:nvSpPr>
            <p:cNvPr id="63" name="pl63"/>
            <p:cNvSpPr/>
            <p:nvPr/>
          </p:nvSpPr>
          <p:spPr>
            <a:xfrm>
              <a:off x="1416218" y="2085226"/>
              <a:ext cx="6663577" cy="21482"/>
            </a:xfrm>
            <a:custGeom>
              <a:avLst/>
              <a:pathLst>
                <a:path w="6663577" h="21482">
                  <a:moveTo>
                    <a:pt x="0" y="21482"/>
                  </a:moveTo>
                  <a:lnTo>
                    <a:pt x="266543" y="21482"/>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64" name="pl64"/>
            <p:cNvSpPr/>
            <p:nvPr/>
          </p:nvSpPr>
          <p:spPr>
            <a:xfrm>
              <a:off x="1416218" y="2085226"/>
              <a:ext cx="6663577" cy="150378"/>
            </a:xfrm>
            <a:custGeom>
              <a:avLst/>
              <a:pathLst>
                <a:path w="6663577" h="150378">
                  <a:moveTo>
                    <a:pt x="0" y="150378"/>
                  </a:moveTo>
                  <a:lnTo>
                    <a:pt x="266543" y="0"/>
                  </a:lnTo>
                  <a:lnTo>
                    <a:pt x="533086" y="42965"/>
                  </a:lnTo>
                  <a:lnTo>
                    <a:pt x="799629" y="0"/>
                  </a:lnTo>
                  <a:lnTo>
                    <a:pt x="1066172" y="0"/>
                  </a:lnTo>
                  <a:lnTo>
                    <a:pt x="1332715" y="0"/>
                  </a:lnTo>
                  <a:lnTo>
                    <a:pt x="1599258" y="0"/>
                  </a:lnTo>
                  <a:lnTo>
                    <a:pt x="1865801" y="0"/>
                  </a:lnTo>
                  <a:lnTo>
                    <a:pt x="2132344" y="42965"/>
                  </a:lnTo>
                  <a:lnTo>
                    <a:pt x="2398888" y="0"/>
                  </a:lnTo>
                  <a:lnTo>
                    <a:pt x="2665431" y="21482"/>
                  </a:lnTo>
                  <a:lnTo>
                    <a:pt x="2931974" y="64447"/>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65" name="tx65"/>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6" name="tx66"/>
            <p:cNvSpPr/>
            <p:nvPr/>
          </p:nvSpPr>
          <p:spPr>
            <a:xfrm>
              <a:off x="134588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7" name="tx67"/>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8" name="tx68"/>
            <p:cNvSpPr/>
            <p:nvPr/>
          </p:nvSpPr>
          <p:spPr>
            <a:xfrm>
              <a:off x="267859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9" name="tx69"/>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5" name="tx75"/>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1" name="tx81"/>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3" name="tx83"/>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5" name="tx85"/>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7" name="tx87"/>
            <p:cNvSpPr/>
            <p:nvPr/>
          </p:nvSpPr>
          <p:spPr>
            <a:xfrm>
              <a:off x="1348404" y="28180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88" name="tx88"/>
            <p:cNvSpPr/>
            <p:nvPr/>
          </p:nvSpPr>
          <p:spPr>
            <a:xfrm>
              <a:off x="3985347" y="372019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9" name="tx89"/>
            <p:cNvSpPr/>
            <p:nvPr/>
          </p:nvSpPr>
          <p:spPr>
            <a:xfrm>
              <a:off x="6384235" y="387242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0" name="tx90"/>
            <p:cNvSpPr/>
            <p:nvPr/>
          </p:nvSpPr>
          <p:spPr>
            <a:xfrm>
              <a:off x="6650778" y="388020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1" name="tx91"/>
            <p:cNvSpPr/>
            <p:nvPr/>
          </p:nvSpPr>
          <p:spPr>
            <a:xfrm>
              <a:off x="6917321" y="388798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2" name="tx92"/>
            <p:cNvSpPr/>
            <p:nvPr/>
          </p:nvSpPr>
          <p:spPr>
            <a:xfrm>
              <a:off x="7983494" y="388909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3" name="tx93"/>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4" name="tx94"/>
            <p:cNvSpPr/>
            <p:nvPr/>
          </p:nvSpPr>
          <p:spPr>
            <a:xfrm>
              <a:off x="601089" y="360430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95" name="tx95"/>
            <p:cNvSpPr/>
            <p:nvPr/>
          </p:nvSpPr>
          <p:spPr>
            <a:xfrm>
              <a:off x="601089" y="304872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6" name="tx96"/>
            <p:cNvSpPr/>
            <p:nvPr/>
          </p:nvSpPr>
          <p:spPr>
            <a:xfrm>
              <a:off x="601089" y="249313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7" name="tx97"/>
            <p:cNvSpPr/>
            <p:nvPr/>
          </p:nvSpPr>
          <p:spPr>
            <a:xfrm>
              <a:off x="601089" y="19375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8" name="tx9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7" name="pl11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8" name="tx11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5080163"/>
              <a:ext cx="201456" cy="201456"/>
            </a:xfrm>
            <a:prstGeom prst="rect">
              <a:avLst/>
            </a:prstGeom>
            <a:solidFill>
              <a:srgbClr val="E2231A">
                <a:alpha val="90196"/>
              </a:srgbClr>
            </a:solidFill>
          </p:spPr>
          <p:txBody>
            <a:bodyPr/>
            <a:lstStyle/>
            <a:p/>
          </p:txBody>
        </p:sp>
        <p:sp>
          <p:nvSpPr>
            <p:cNvPr id="121" name="rc121"/>
            <p:cNvSpPr/>
            <p:nvPr/>
          </p:nvSpPr>
          <p:spPr>
            <a:xfrm>
              <a:off x="5642950" y="5080163"/>
              <a:ext cx="201456" cy="201456"/>
            </a:xfrm>
            <a:prstGeom prst="rect">
              <a:avLst/>
            </a:prstGeom>
            <a:solidFill>
              <a:srgbClr val="B3B3B3">
                <a:alpha val="90196"/>
              </a:srgbClr>
            </a:solidFill>
          </p:spPr>
          <p:txBody>
            <a:bodyPr/>
            <a:lstStyle/>
            <a:p/>
          </p:txBody>
        </p:sp>
        <p:sp>
          <p:nvSpPr>
            <p:cNvPr id="122" name="tx12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126" name="pl126"/>
            <p:cNvSpPr/>
            <p:nvPr/>
          </p:nvSpPr>
          <p:spPr>
            <a:xfrm>
              <a:off x="21181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617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4054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049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399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5836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273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710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840557"/>
              <a:ext cx="6476109" cy="124062"/>
            </a:xfrm>
            <a:prstGeom prst="rect">
              <a:avLst/>
            </a:prstGeom>
            <a:solidFill>
              <a:srgbClr val="E2231A">
                <a:alpha val="90196"/>
              </a:srgbClr>
            </a:solidFill>
          </p:spPr>
          <p:txBody>
            <a:bodyPr/>
            <a:lstStyle/>
            <a:p/>
          </p:txBody>
        </p:sp>
        <p:sp>
          <p:nvSpPr>
            <p:cNvPr id="139" name="rc139"/>
            <p:cNvSpPr/>
            <p:nvPr/>
          </p:nvSpPr>
          <p:spPr>
            <a:xfrm>
              <a:off x="1296273" y="5685479"/>
              <a:ext cx="6344614" cy="124062"/>
            </a:xfrm>
            <a:prstGeom prst="rect">
              <a:avLst/>
            </a:prstGeom>
            <a:solidFill>
              <a:srgbClr val="E2231A">
                <a:alpha val="90196"/>
              </a:srgbClr>
            </a:solidFill>
          </p:spPr>
          <p:txBody>
            <a:bodyPr/>
            <a:lstStyle/>
            <a:p/>
          </p:txBody>
        </p:sp>
        <p:sp>
          <p:nvSpPr>
            <p:cNvPr id="140" name="rc140"/>
            <p:cNvSpPr/>
            <p:nvPr/>
          </p:nvSpPr>
          <p:spPr>
            <a:xfrm>
              <a:off x="1296273" y="5530401"/>
              <a:ext cx="6410361" cy="124062"/>
            </a:xfrm>
            <a:prstGeom prst="rect">
              <a:avLst/>
            </a:prstGeom>
            <a:solidFill>
              <a:srgbClr val="E2231A">
                <a:alpha val="90196"/>
              </a:srgbClr>
            </a:solidFill>
          </p:spPr>
          <p:txBody>
            <a:bodyPr/>
            <a:lstStyle/>
            <a:p/>
          </p:txBody>
        </p:sp>
        <p:sp>
          <p:nvSpPr>
            <p:cNvPr id="141" name="rc141"/>
            <p:cNvSpPr/>
            <p:nvPr/>
          </p:nvSpPr>
          <p:spPr>
            <a:xfrm>
              <a:off x="7772383" y="5840557"/>
              <a:ext cx="427357" cy="124062"/>
            </a:xfrm>
            <a:prstGeom prst="rect">
              <a:avLst/>
            </a:prstGeom>
            <a:solidFill>
              <a:srgbClr val="B3B3B3">
                <a:alpha val="90196"/>
              </a:srgbClr>
            </a:solidFill>
          </p:spPr>
          <p:txBody>
            <a:bodyPr/>
            <a:lstStyle/>
            <a:p/>
          </p:txBody>
        </p:sp>
        <p:sp>
          <p:nvSpPr>
            <p:cNvPr id="142" name="rc142"/>
            <p:cNvSpPr/>
            <p:nvPr/>
          </p:nvSpPr>
          <p:spPr>
            <a:xfrm>
              <a:off x="7706635" y="5530401"/>
              <a:ext cx="0" cy="124062"/>
            </a:xfrm>
            <a:prstGeom prst="rect">
              <a:avLst/>
            </a:prstGeom>
            <a:solidFill>
              <a:srgbClr val="B3B3B3">
                <a:alpha val="90196"/>
              </a:srgbClr>
            </a:solidFill>
          </p:spPr>
          <p:txBody>
            <a:bodyPr/>
            <a:lstStyle/>
            <a:p/>
          </p:txBody>
        </p:sp>
        <p:sp>
          <p:nvSpPr>
            <p:cNvPr id="143" name="tx143"/>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4" name="tx144"/>
            <p:cNvSpPr/>
            <p:nvPr/>
          </p:nvSpPr>
          <p:spPr>
            <a:xfrm>
              <a:off x="7836863"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5" name="tx14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28622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0" name="tx150"/>
            <p:cNvSpPr/>
            <p:nvPr/>
          </p:nvSpPr>
          <p:spPr>
            <a:xfrm>
              <a:off x="44670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1" name="tx151"/>
            <p:cNvSpPr/>
            <p:nvPr/>
          </p:nvSpPr>
          <p:spPr>
            <a:xfrm>
              <a:off x="611077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2" name="tx152"/>
            <p:cNvSpPr/>
            <p:nvPr/>
          </p:nvSpPr>
          <p:spPr>
            <a:xfrm>
              <a:off x="775446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3" name="tx153"/>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&lt;200 children missed their routine first dose of measles vaccine.
MCV2 is typically administered to children between 18 months and five years old. MCV2 coverage remained constant at 99% in 2025.</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&lt;200 children without any protection against measles. MCV2 coverage also remained constant at 99%</a:t>
            </a:r>
          </a:p>
        </p:txBody>
      </p:sp>
      <p:grpSp xmlns:pic="http://schemas.openxmlformats.org/drawingml/2006/picture">
        <p:nvGrpSpPr>
          <p:cNvPr id="158" name=""/>
          <p:cNvGrpSpPr/>
          <p:nvPr/>
        </p:nvGrpSpPr>
        <p:grpSpPr>
          <a:xfrm>
            <a:off x="292608" y="1097280"/>
            <a:ext cx="8595360" cy="28575"/>
            <a:chOff x="292608" y="1097280"/>
            <a:chExt cx="8595360" cy="28575"/>
          </a:xfrm>
        </p:grpSpPr>
        <p:sp>
          <p:nvSpPr>
            <p:cNvPr id="15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1530" y="1403693"/>
              <a:ext cx="2516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Bahrain,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79189"/>
            </a:xfrm>
            <a:custGeom>
              <a:avLst/>
              <a:pathLst>
                <a:path w="3397293" h="79189">
                  <a:moveTo>
                    <a:pt x="0" y="79189"/>
                  </a:moveTo>
                  <a:lnTo>
                    <a:pt x="135891" y="7918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79189"/>
            </a:xfrm>
            <a:custGeom>
              <a:avLst/>
              <a:pathLst>
                <a:path w="3397293" h="79189">
                  <a:moveTo>
                    <a:pt x="0" y="79189"/>
                  </a:moveTo>
                  <a:lnTo>
                    <a:pt x="135891" y="7918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79189"/>
            </a:xfrm>
            <a:custGeom>
              <a:avLst/>
              <a:pathLst>
                <a:path w="3397293" h="79189">
                  <a:moveTo>
                    <a:pt x="0" y="79189"/>
                  </a:moveTo>
                  <a:lnTo>
                    <a:pt x="135891" y="7918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77723"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15" name="tx115"/>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032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63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45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628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211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54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337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919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502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7172903" cy="114824"/>
            </a:xfrm>
            <a:prstGeom prst="rect">
              <a:avLst/>
            </a:prstGeom>
            <a:solidFill>
              <a:srgbClr val="E2231A">
                <a:alpha val="80000"/>
              </a:srgbClr>
            </a:solidFill>
          </p:spPr>
          <p:txBody>
            <a:bodyPr/>
            <a:lstStyle/>
            <a:p/>
          </p:txBody>
        </p:sp>
        <p:sp>
          <p:nvSpPr>
            <p:cNvPr id="132" name="rc132"/>
            <p:cNvSpPr/>
            <p:nvPr/>
          </p:nvSpPr>
          <p:spPr>
            <a:xfrm>
              <a:off x="1317178" y="5600334"/>
              <a:ext cx="724723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2005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48006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665889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0" name="tx140"/>
            <p:cNvSpPr/>
            <p:nvPr/>
          </p:nvSpPr>
          <p:spPr>
            <a:xfrm>
              <a:off x="851715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Bahrain (99%) was 15 percentage points higher than the global average (84%) and 15 percentage points higher than the average across all MENA countries (84%).
National MCV1 coverage was the same as in 2019 (99%).
The number of unvaccinated children remained approximately the same (&lt;200)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MCV1 coverage was 99% - this is the same as in 2019 and more than 10 percentage points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Bahrain ranked number 15 out of 20 countries for lowest MCV1 coverage (based on tied ranks).
Bahrain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7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6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053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42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69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5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4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56662"/>
              <a:ext cx="239888" cy="851359"/>
            </a:xfrm>
            <a:prstGeom prst="rect">
              <a:avLst/>
            </a:prstGeom>
            <a:solidFill>
              <a:srgbClr val="80BD41">
                <a:alpha val="100000"/>
              </a:srgbClr>
            </a:solidFill>
          </p:spPr>
          <p:txBody>
            <a:bodyPr/>
            <a:lstStyle/>
            <a:p/>
          </p:txBody>
        </p:sp>
        <p:sp>
          <p:nvSpPr>
            <p:cNvPr id="25" name="rc25"/>
            <p:cNvSpPr/>
            <p:nvPr/>
          </p:nvSpPr>
          <p:spPr>
            <a:xfrm>
              <a:off x="1296273" y="3439353"/>
              <a:ext cx="239888" cy="17309"/>
            </a:xfrm>
            <a:prstGeom prst="rect">
              <a:avLst/>
            </a:prstGeom>
            <a:solidFill>
              <a:srgbClr val="E2231A">
                <a:alpha val="100000"/>
              </a:srgbClr>
            </a:solidFill>
          </p:spPr>
          <p:txBody>
            <a:bodyPr/>
            <a:lstStyle/>
            <a:p/>
          </p:txBody>
        </p:sp>
        <p:sp>
          <p:nvSpPr>
            <p:cNvPr id="26" name="rc26"/>
            <p:cNvSpPr/>
            <p:nvPr/>
          </p:nvSpPr>
          <p:spPr>
            <a:xfrm>
              <a:off x="1562816" y="3476536"/>
              <a:ext cx="239888" cy="831485"/>
            </a:xfrm>
            <a:prstGeom prst="rect">
              <a:avLst/>
            </a:prstGeom>
            <a:solidFill>
              <a:srgbClr val="80BD41">
                <a:alpha val="100000"/>
              </a:srgbClr>
            </a:solidFill>
          </p:spPr>
          <p:txBody>
            <a:bodyPr/>
            <a:lstStyle/>
            <a:p/>
          </p:txBody>
        </p:sp>
        <p:sp>
          <p:nvSpPr>
            <p:cNvPr id="27" name="rc27"/>
            <p:cNvSpPr/>
            <p:nvPr/>
          </p:nvSpPr>
          <p:spPr>
            <a:xfrm>
              <a:off x="1562816" y="3459867"/>
              <a:ext cx="239888" cy="16668"/>
            </a:xfrm>
            <a:prstGeom prst="rect">
              <a:avLst/>
            </a:prstGeom>
            <a:solidFill>
              <a:srgbClr val="E2231A">
                <a:alpha val="100000"/>
              </a:srgbClr>
            </a:solidFill>
          </p:spPr>
          <p:txBody>
            <a:bodyPr/>
            <a:lstStyle/>
            <a:p/>
          </p:txBody>
        </p:sp>
        <p:sp>
          <p:nvSpPr>
            <p:cNvPr id="28" name="rc28"/>
            <p:cNvSpPr/>
            <p:nvPr/>
          </p:nvSpPr>
          <p:spPr>
            <a:xfrm>
              <a:off x="1829360" y="3402170"/>
              <a:ext cx="239888" cy="905851"/>
            </a:xfrm>
            <a:prstGeom prst="rect">
              <a:avLst/>
            </a:prstGeom>
            <a:solidFill>
              <a:srgbClr val="80BD41">
                <a:alpha val="100000"/>
              </a:srgbClr>
            </a:solidFill>
          </p:spPr>
          <p:txBody>
            <a:bodyPr/>
            <a:lstStyle/>
            <a:p/>
          </p:txBody>
        </p:sp>
        <p:sp>
          <p:nvSpPr>
            <p:cNvPr id="29" name="rc29"/>
            <p:cNvSpPr/>
            <p:nvPr/>
          </p:nvSpPr>
          <p:spPr>
            <a:xfrm>
              <a:off x="1829360" y="3393195"/>
              <a:ext cx="239888" cy="8975"/>
            </a:xfrm>
            <a:prstGeom prst="rect">
              <a:avLst/>
            </a:prstGeom>
            <a:solidFill>
              <a:srgbClr val="E2231A">
                <a:alpha val="100000"/>
              </a:srgbClr>
            </a:solidFill>
          </p:spPr>
          <p:txBody>
            <a:bodyPr/>
            <a:lstStyle/>
            <a:p/>
          </p:txBody>
        </p:sp>
        <p:sp>
          <p:nvSpPr>
            <p:cNvPr id="30" name="rc30"/>
            <p:cNvSpPr/>
            <p:nvPr/>
          </p:nvSpPr>
          <p:spPr>
            <a:xfrm>
              <a:off x="2095903" y="3302161"/>
              <a:ext cx="239888" cy="1005860"/>
            </a:xfrm>
            <a:prstGeom prst="rect">
              <a:avLst/>
            </a:prstGeom>
            <a:solidFill>
              <a:srgbClr val="80BD41">
                <a:alpha val="100000"/>
              </a:srgbClr>
            </a:solidFill>
          </p:spPr>
          <p:txBody>
            <a:bodyPr/>
            <a:lstStyle/>
            <a:p/>
          </p:txBody>
        </p:sp>
        <p:sp>
          <p:nvSpPr>
            <p:cNvPr id="31" name="rc31"/>
            <p:cNvSpPr/>
            <p:nvPr/>
          </p:nvSpPr>
          <p:spPr>
            <a:xfrm>
              <a:off x="2095903" y="3291904"/>
              <a:ext cx="239888" cy="10257"/>
            </a:xfrm>
            <a:prstGeom prst="rect">
              <a:avLst/>
            </a:prstGeom>
            <a:solidFill>
              <a:srgbClr val="E2231A">
                <a:alpha val="100000"/>
              </a:srgbClr>
            </a:solidFill>
          </p:spPr>
          <p:txBody>
            <a:bodyPr/>
            <a:lstStyle/>
            <a:p/>
          </p:txBody>
        </p:sp>
        <p:sp>
          <p:nvSpPr>
            <p:cNvPr id="32" name="rc32"/>
            <p:cNvSpPr/>
            <p:nvPr/>
          </p:nvSpPr>
          <p:spPr>
            <a:xfrm>
              <a:off x="2362446" y="3218179"/>
              <a:ext cx="239888" cy="1089842"/>
            </a:xfrm>
            <a:prstGeom prst="rect">
              <a:avLst/>
            </a:prstGeom>
            <a:solidFill>
              <a:srgbClr val="80BD41">
                <a:alpha val="100000"/>
              </a:srgbClr>
            </a:solidFill>
          </p:spPr>
          <p:txBody>
            <a:bodyPr/>
            <a:lstStyle/>
            <a:p/>
          </p:txBody>
        </p:sp>
        <p:sp>
          <p:nvSpPr>
            <p:cNvPr id="33" name="rc33"/>
            <p:cNvSpPr/>
            <p:nvPr/>
          </p:nvSpPr>
          <p:spPr>
            <a:xfrm>
              <a:off x="2362446" y="3207280"/>
              <a:ext cx="239888" cy="10898"/>
            </a:xfrm>
            <a:prstGeom prst="rect">
              <a:avLst/>
            </a:prstGeom>
            <a:solidFill>
              <a:srgbClr val="E2231A">
                <a:alpha val="100000"/>
              </a:srgbClr>
            </a:solidFill>
          </p:spPr>
          <p:txBody>
            <a:bodyPr/>
            <a:lstStyle/>
            <a:p/>
          </p:txBody>
        </p:sp>
        <p:sp>
          <p:nvSpPr>
            <p:cNvPr id="34" name="rc34"/>
            <p:cNvSpPr/>
            <p:nvPr/>
          </p:nvSpPr>
          <p:spPr>
            <a:xfrm>
              <a:off x="2628989" y="3171380"/>
              <a:ext cx="239888" cy="1136641"/>
            </a:xfrm>
            <a:prstGeom prst="rect">
              <a:avLst/>
            </a:prstGeom>
            <a:solidFill>
              <a:srgbClr val="80BD41">
                <a:alpha val="100000"/>
              </a:srgbClr>
            </a:solidFill>
          </p:spPr>
          <p:txBody>
            <a:bodyPr/>
            <a:lstStyle/>
            <a:p/>
          </p:txBody>
        </p:sp>
        <p:sp>
          <p:nvSpPr>
            <p:cNvPr id="35" name="rc35"/>
            <p:cNvSpPr/>
            <p:nvPr/>
          </p:nvSpPr>
          <p:spPr>
            <a:xfrm>
              <a:off x="2628989" y="3159840"/>
              <a:ext cx="239888" cy="11539"/>
            </a:xfrm>
            <a:prstGeom prst="rect">
              <a:avLst/>
            </a:prstGeom>
            <a:solidFill>
              <a:srgbClr val="E2231A">
                <a:alpha val="100000"/>
              </a:srgbClr>
            </a:solidFill>
          </p:spPr>
          <p:txBody>
            <a:bodyPr/>
            <a:lstStyle/>
            <a:p/>
          </p:txBody>
        </p:sp>
        <p:sp>
          <p:nvSpPr>
            <p:cNvPr id="36" name="rc36"/>
            <p:cNvSpPr/>
            <p:nvPr/>
          </p:nvSpPr>
          <p:spPr>
            <a:xfrm>
              <a:off x="2895532" y="3175226"/>
              <a:ext cx="239888" cy="1132794"/>
            </a:xfrm>
            <a:prstGeom prst="rect">
              <a:avLst/>
            </a:prstGeom>
            <a:solidFill>
              <a:srgbClr val="80BD41">
                <a:alpha val="100000"/>
              </a:srgbClr>
            </a:solidFill>
          </p:spPr>
          <p:txBody>
            <a:bodyPr/>
            <a:lstStyle/>
            <a:p/>
          </p:txBody>
        </p:sp>
        <p:sp>
          <p:nvSpPr>
            <p:cNvPr id="37" name="rc37"/>
            <p:cNvSpPr/>
            <p:nvPr/>
          </p:nvSpPr>
          <p:spPr>
            <a:xfrm>
              <a:off x="2895532" y="3163687"/>
              <a:ext cx="239888" cy="11539"/>
            </a:xfrm>
            <a:prstGeom prst="rect">
              <a:avLst/>
            </a:prstGeom>
            <a:solidFill>
              <a:srgbClr val="E2231A">
                <a:alpha val="100000"/>
              </a:srgbClr>
            </a:solidFill>
          </p:spPr>
          <p:txBody>
            <a:bodyPr/>
            <a:lstStyle/>
            <a:p/>
          </p:txBody>
        </p:sp>
        <p:sp>
          <p:nvSpPr>
            <p:cNvPr id="38" name="rc38"/>
            <p:cNvSpPr/>
            <p:nvPr/>
          </p:nvSpPr>
          <p:spPr>
            <a:xfrm>
              <a:off x="3162075" y="3177791"/>
              <a:ext cx="239888" cy="1130230"/>
            </a:xfrm>
            <a:prstGeom prst="rect">
              <a:avLst/>
            </a:prstGeom>
            <a:solidFill>
              <a:srgbClr val="80BD41">
                <a:alpha val="100000"/>
              </a:srgbClr>
            </a:solidFill>
          </p:spPr>
          <p:txBody>
            <a:bodyPr/>
            <a:lstStyle/>
            <a:p/>
          </p:txBody>
        </p:sp>
        <p:sp>
          <p:nvSpPr>
            <p:cNvPr id="39" name="rc39"/>
            <p:cNvSpPr/>
            <p:nvPr/>
          </p:nvSpPr>
          <p:spPr>
            <a:xfrm>
              <a:off x="3162075" y="3166251"/>
              <a:ext cx="239888" cy="11539"/>
            </a:xfrm>
            <a:prstGeom prst="rect">
              <a:avLst/>
            </a:prstGeom>
            <a:solidFill>
              <a:srgbClr val="E2231A">
                <a:alpha val="100000"/>
              </a:srgbClr>
            </a:solidFill>
          </p:spPr>
          <p:txBody>
            <a:bodyPr/>
            <a:lstStyle/>
            <a:p/>
          </p:txBody>
        </p:sp>
        <p:sp>
          <p:nvSpPr>
            <p:cNvPr id="40" name="rc40"/>
            <p:cNvSpPr/>
            <p:nvPr/>
          </p:nvSpPr>
          <p:spPr>
            <a:xfrm>
              <a:off x="3428618" y="3164969"/>
              <a:ext cx="239888" cy="1143052"/>
            </a:xfrm>
            <a:prstGeom prst="rect">
              <a:avLst/>
            </a:prstGeom>
            <a:solidFill>
              <a:srgbClr val="80BD41">
                <a:alpha val="100000"/>
              </a:srgbClr>
            </a:solidFill>
          </p:spPr>
          <p:txBody>
            <a:bodyPr/>
            <a:lstStyle/>
            <a:p/>
          </p:txBody>
        </p:sp>
        <p:sp>
          <p:nvSpPr>
            <p:cNvPr id="41" name="rc41"/>
            <p:cNvSpPr/>
            <p:nvPr/>
          </p:nvSpPr>
          <p:spPr>
            <a:xfrm>
              <a:off x="3428618" y="3153429"/>
              <a:ext cx="239888" cy="11539"/>
            </a:xfrm>
            <a:prstGeom prst="rect">
              <a:avLst/>
            </a:prstGeom>
            <a:solidFill>
              <a:srgbClr val="E2231A">
                <a:alpha val="100000"/>
              </a:srgbClr>
            </a:solidFill>
          </p:spPr>
          <p:txBody>
            <a:bodyPr/>
            <a:lstStyle/>
            <a:p/>
          </p:txBody>
        </p:sp>
        <p:sp>
          <p:nvSpPr>
            <p:cNvPr id="42" name="rc42"/>
            <p:cNvSpPr/>
            <p:nvPr/>
          </p:nvSpPr>
          <p:spPr>
            <a:xfrm>
              <a:off x="3695161" y="3154071"/>
              <a:ext cx="239888" cy="1153950"/>
            </a:xfrm>
            <a:prstGeom prst="rect">
              <a:avLst/>
            </a:prstGeom>
            <a:solidFill>
              <a:srgbClr val="80BD41">
                <a:alpha val="100000"/>
              </a:srgbClr>
            </a:solidFill>
          </p:spPr>
          <p:txBody>
            <a:bodyPr/>
            <a:lstStyle/>
            <a:p/>
          </p:txBody>
        </p:sp>
        <p:sp>
          <p:nvSpPr>
            <p:cNvPr id="43" name="rc43"/>
            <p:cNvSpPr/>
            <p:nvPr/>
          </p:nvSpPr>
          <p:spPr>
            <a:xfrm>
              <a:off x="3695161" y="3142531"/>
              <a:ext cx="239888" cy="11539"/>
            </a:xfrm>
            <a:prstGeom prst="rect">
              <a:avLst/>
            </a:prstGeom>
            <a:solidFill>
              <a:srgbClr val="E2231A">
                <a:alpha val="100000"/>
              </a:srgbClr>
            </a:solidFill>
          </p:spPr>
          <p:txBody>
            <a:bodyPr/>
            <a:lstStyle/>
            <a:p/>
          </p:txBody>
        </p:sp>
        <p:sp>
          <p:nvSpPr>
            <p:cNvPr id="44" name="rc44"/>
            <p:cNvSpPr/>
            <p:nvPr/>
          </p:nvSpPr>
          <p:spPr>
            <a:xfrm>
              <a:off x="3961705" y="3123299"/>
              <a:ext cx="239888" cy="1184722"/>
            </a:xfrm>
            <a:prstGeom prst="rect">
              <a:avLst/>
            </a:prstGeom>
            <a:solidFill>
              <a:srgbClr val="80BD41">
                <a:alpha val="100000"/>
              </a:srgbClr>
            </a:solidFill>
          </p:spPr>
          <p:txBody>
            <a:bodyPr/>
            <a:lstStyle/>
            <a:p/>
          </p:txBody>
        </p:sp>
        <p:sp>
          <p:nvSpPr>
            <p:cNvPr id="45" name="rc45"/>
            <p:cNvSpPr/>
            <p:nvPr/>
          </p:nvSpPr>
          <p:spPr>
            <a:xfrm>
              <a:off x="3961705" y="3111118"/>
              <a:ext cx="239888" cy="12180"/>
            </a:xfrm>
            <a:prstGeom prst="rect">
              <a:avLst/>
            </a:prstGeom>
            <a:solidFill>
              <a:srgbClr val="E2231A">
                <a:alpha val="100000"/>
              </a:srgbClr>
            </a:solidFill>
          </p:spPr>
          <p:txBody>
            <a:bodyPr/>
            <a:lstStyle/>
            <a:p/>
          </p:txBody>
        </p:sp>
        <p:sp>
          <p:nvSpPr>
            <p:cNvPr id="46" name="rc46"/>
            <p:cNvSpPr/>
            <p:nvPr/>
          </p:nvSpPr>
          <p:spPr>
            <a:xfrm>
              <a:off x="4228248" y="3132915"/>
              <a:ext cx="239888" cy="1175106"/>
            </a:xfrm>
            <a:prstGeom prst="rect">
              <a:avLst/>
            </a:prstGeom>
            <a:solidFill>
              <a:srgbClr val="80BD41">
                <a:alpha val="100000"/>
              </a:srgbClr>
            </a:solidFill>
          </p:spPr>
          <p:txBody>
            <a:bodyPr/>
            <a:lstStyle/>
            <a:p/>
          </p:txBody>
        </p:sp>
        <p:sp>
          <p:nvSpPr>
            <p:cNvPr id="47" name="rc47"/>
            <p:cNvSpPr/>
            <p:nvPr/>
          </p:nvSpPr>
          <p:spPr>
            <a:xfrm>
              <a:off x="4228248" y="3121375"/>
              <a:ext cx="239888" cy="11539"/>
            </a:xfrm>
            <a:prstGeom prst="rect">
              <a:avLst/>
            </a:prstGeom>
            <a:solidFill>
              <a:srgbClr val="E2231A">
                <a:alpha val="100000"/>
              </a:srgbClr>
            </a:solidFill>
          </p:spPr>
          <p:txBody>
            <a:bodyPr/>
            <a:lstStyle/>
            <a:p/>
          </p:txBody>
        </p:sp>
        <p:sp>
          <p:nvSpPr>
            <p:cNvPr id="48" name="rc48"/>
            <p:cNvSpPr/>
            <p:nvPr/>
          </p:nvSpPr>
          <p:spPr>
            <a:xfrm>
              <a:off x="4494791" y="3123299"/>
              <a:ext cx="239888" cy="1184722"/>
            </a:xfrm>
            <a:prstGeom prst="rect">
              <a:avLst/>
            </a:prstGeom>
            <a:solidFill>
              <a:srgbClr val="80BD41">
                <a:alpha val="100000"/>
              </a:srgbClr>
            </a:solidFill>
          </p:spPr>
          <p:txBody>
            <a:bodyPr/>
            <a:lstStyle/>
            <a:p/>
          </p:txBody>
        </p:sp>
        <p:sp>
          <p:nvSpPr>
            <p:cNvPr id="49" name="rc49"/>
            <p:cNvSpPr/>
            <p:nvPr/>
          </p:nvSpPr>
          <p:spPr>
            <a:xfrm>
              <a:off x="4494791" y="3111118"/>
              <a:ext cx="239888" cy="12180"/>
            </a:xfrm>
            <a:prstGeom prst="rect">
              <a:avLst/>
            </a:prstGeom>
            <a:solidFill>
              <a:srgbClr val="E2231A">
                <a:alpha val="100000"/>
              </a:srgbClr>
            </a:solidFill>
          </p:spPr>
          <p:txBody>
            <a:bodyPr/>
            <a:lstStyle/>
            <a:p/>
          </p:txBody>
        </p:sp>
        <p:sp>
          <p:nvSpPr>
            <p:cNvPr id="50" name="rc50"/>
            <p:cNvSpPr/>
            <p:nvPr/>
          </p:nvSpPr>
          <p:spPr>
            <a:xfrm>
              <a:off x="4761334" y="3072012"/>
              <a:ext cx="239888" cy="1236009"/>
            </a:xfrm>
            <a:prstGeom prst="rect">
              <a:avLst/>
            </a:prstGeom>
            <a:solidFill>
              <a:srgbClr val="80BD41">
                <a:alpha val="100000"/>
              </a:srgbClr>
            </a:solidFill>
          </p:spPr>
          <p:txBody>
            <a:bodyPr/>
            <a:lstStyle/>
            <a:p/>
          </p:txBody>
        </p:sp>
        <p:sp>
          <p:nvSpPr>
            <p:cNvPr id="51" name="rc51"/>
            <p:cNvSpPr/>
            <p:nvPr/>
          </p:nvSpPr>
          <p:spPr>
            <a:xfrm>
              <a:off x="4761334" y="3059190"/>
              <a:ext cx="239888" cy="12821"/>
            </a:xfrm>
            <a:prstGeom prst="rect">
              <a:avLst/>
            </a:prstGeom>
            <a:solidFill>
              <a:srgbClr val="E2231A">
                <a:alpha val="100000"/>
              </a:srgbClr>
            </a:solidFill>
          </p:spPr>
          <p:txBody>
            <a:bodyPr/>
            <a:lstStyle/>
            <a:p/>
          </p:txBody>
        </p:sp>
        <p:sp>
          <p:nvSpPr>
            <p:cNvPr id="52" name="rc52"/>
            <p:cNvSpPr/>
            <p:nvPr/>
          </p:nvSpPr>
          <p:spPr>
            <a:xfrm>
              <a:off x="5027877" y="3013673"/>
              <a:ext cx="239888" cy="1294347"/>
            </a:xfrm>
            <a:prstGeom prst="rect">
              <a:avLst/>
            </a:prstGeom>
            <a:solidFill>
              <a:srgbClr val="80BD41">
                <a:alpha val="100000"/>
              </a:srgbClr>
            </a:solidFill>
          </p:spPr>
          <p:txBody>
            <a:bodyPr/>
            <a:lstStyle/>
            <a:p/>
          </p:txBody>
        </p:sp>
        <p:sp>
          <p:nvSpPr>
            <p:cNvPr id="53" name="rc53"/>
            <p:cNvSpPr/>
            <p:nvPr/>
          </p:nvSpPr>
          <p:spPr>
            <a:xfrm>
              <a:off x="5027877" y="3000852"/>
              <a:ext cx="239888" cy="12821"/>
            </a:xfrm>
            <a:prstGeom prst="rect">
              <a:avLst/>
            </a:prstGeom>
            <a:solidFill>
              <a:srgbClr val="E2231A">
                <a:alpha val="100000"/>
              </a:srgbClr>
            </a:solidFill>
          </p:spPr>
          <p:txBody>
            <a:bodyPr/>
            <a:lstStyle/>
            <a:p/>
          </p:txBody>
        </p:sp>
        <p:sp>
          <p:nvSpPr>
            <p:cNvPr id="54" name="rc54"/>
            <p:cNvSpPr/>
            <p:nvPr/>
          </p:nvSpPr>
          <p:spPr>
            <a:xfrm>
              <a:off x="5294420" y="2980337"/>
              <a:ext cx="239888" cy="1327684"/>
            </a:xfrm>
            <a:prstGeom prst="rect">
              <a:avLst/>
            </a:prstGeom>
            <a:solidFill>
              <a:srgbClr val="80BD41">
                <a:alpha val="100000"/>
              </a:srgbClr>
            </a:solidFill>
          </p:spPr>
          <p:txBody>
            <a:bodyPr/>
            <a:lstStyle/>
            <a:p/>
          </p:txBody>
        </p:sp>
        <p:sp>
          <p:nvSpPr>
            <p:cNvPr id="55" name="rc55"/>
            <p:cNvSpPr/>
            <p:nvPr/>
          </p:nvSpPr>
          <p:spPr>
            <a:xfrm>
              <a:off x="5294420" y="2966874"/>
              <a:ext cx="239888" cy="13462"/>
            </a:xfrm>
            <a:prstGeom prst="rect">
              <a:avLst/>
            </a:prstGeom>
            <a:solidFill>
              <a:srgbClr val="E2231A">
                <a:alpha val="100000"/>
              </a:srgbClr>
            </a:solidFill>
          </p:spPr>
          <p:txBody>
            <a:bodyPr/>
            <a:lstStyle/>
            <a:p/>
          </p:txBody>
        </p:sp>
        <p:sp>
          <p:nvSpPr>
            <p:cNvPr id="56" name="rc56"/>
            <p:cNvSpPr/>
            <p:nvPr/>
          </p:nvSpPr>
          <p:spPr>
            <a:xfrm>
              <a:off x="5560963" y="2988671"/>
              <a:ext cx="239888" cy="1319350"/>
            </a:xfrm>
            <a:prstGeom prst="rect">
              <a:avLst/>
            </a:prstGeom>
            <a:solidFill>
              <a:srgbClr val="80BD41">
                <a:alpha val="100000"/>
              </a:srgbClr>
            </a:solidFill>
          </p:spPr>
          <p:txBody>
            <a:bodyPr/>
            <a:lstStyle/>
            <a:p/>
          </p:txBody>
        </p:sp>
        <p:sp>
          <p:nvSpPr>
            <p:cNvPr id="57" name="rc57"/>
            <p:cNvSpPr/>
            <p:nvPr/>
          </p:nvSpPr>
          <p:spPr>
            <a:xfrm>
              <a:off x="5560963" y="2975208"/>
              <a:ext cx="239888" cy="13462"/>
            </a:xfrm>
            <a:prstGeom prst="rect">
              <a:avLst/>
            </a:prstGeom>
            <a:solidFill>
              <a:srgbClr val="E2231A">
                <a:alpha val="100000"/>
              </a:srgbClr>
            </a:solidFill>
          </p:spPr>
          <p:txBody>
            <a:bodyPr/>
            <a:lstStyle/>
            <a:p/>
          </p:txBody>
        </p:sp>
        <p:sp>
          <p:nvSpPr>
            <p:cNvPr id="58" name="rc58"/>
            <p:cNvSpPr/>
            <p:nvPr/>
          </p:nvSpPr>
          <p:spPr>
            <a:xfrm>
              <a:off x="5827506" y="2991235"/>
              <a:ext cx="239888" cy="1316785"/>
            </a:xfrm>
            <a:prstGeom prst="rect">
              <a:avLst/>
            </a:prstGeom>
            <a:solidFill>
              <a:srgbClr val="80BD41">
                <a:alpha val="100000"/>
              </a:srgbClr>
            </a:solidFill>
          </p:spPr>
          <p:txBody>
            <a:bodyPr/>
            <a:lstStyle/>
            <a:p/>
          </p:txBody>
        </p:sp>
        <p:sp>
          <p:nvSpPr>
            <p:cNvPr id="59" name="rc59"/>
            <p:cNvSpPr/>
            <p:nvPr/>
          </p:nvSpPr>
          <p:spPr>
            <a:xfrm>
              <a:off x="5827506" y="2977773"/>
              <a:ext cx="239888" cy="13462"/>
            </a:xfrm>
            <a:prstGeom prst="rect">
              <a:avLst/>
            </a:prstGeom>
            <a:solidFill>
              <a:srgbClr val="E2231A">
                <a:alpha val="100000"/>
              </a:srgbClr>
            </a:solidFill>
          </p:spPr>
          <p:txBody>
            <a:bodyPr/>
            <a:lstStyle/>
            <a:p/>
          </p:txBody>
        </p:sp>
        <p:sp>
          <p:nvSpPr>
            <p:cNvPr id="60" name="rc60"/>
            <p:cNvSpPr/>
            <p:nvPr/>
          </p:nvSpPr>
          <p:spPr>
            <a:xfrm>
              <a:off x="6094049" y="3018161"/>
              <a:ext cx="239888" cy="1289860"/>
            </a:xfrm>
            <a:prstGeom prst="rect">
              <a:avLst/>
            </a:prstGeom>
            <a:solidFill>
              <a:srgbClr val="80BD41">
                <a:alpha val="100000"/>
              </a:srgbClr>
            </a:solidFill>
          </p:spPr>
          <p:txBody>
            <a:bodyPr/>
            <a:lstStyle/>
            <a:p/>
          </p:txBody>
        </p:sp>
        <p:sp>
          <p:nvSpPr>
            <p:cNvPr id="61" name="rc61"/>
            <p:cNvSpPr/>
            <p:nvPr/>
          </p:nvSpPr>
          <p:spPr>
            <a:xfrm>
              <a:off x="6094049" y="3005339"/>
              <a:ext cx="239888" cy="12821"/>
            </a:xfrm>
            <a:prstGeom prst="rect">
              <a:avLst/>
            </a:prstGeom>
            <a:solidFill>
              <a:srgbClr val="E2231A">
                <a:alpha val="100000"/>
              </a:srgbClr>
            </a:solidFill>
          </p:spPr>
          <p:txBody>
            <a:bodyPr/>
            <a:lstStyle/>
            <a:p/>
          </p:txBody>
        </p:sp>
        <p:sp>
          <p:nvSpPr>
            <p:cNvPr id="62" name="rc62"/>
            <p:cNvSpPr/>
            <p:nvPr/>
          </p:nvSpPr>
          <p:spPr>
            <a:xfrm>
              <a:off x="6360593" y="3058549"/>
              <a:ext cx="239888" cy="1249472"/>
            </a:xfrm>
            <a:prstGeom prst="rect">
              <a:avLst/>
            </a:prstGeom>
            <a:solidFill>
              <a:srgbClr val="80BD41">
                <a:alpha val="100000"/>
              </a:srgbClr>
            </a:solidFill>
          </p:spPr>
          <p:txBody>
            <a:bodyPr/>
            <a:lstStyle/>
            <a:p/>
          </p:txBody>
        </p:sp>
        <p:sp>
          <p:nvSpPr>
            <p:cNvPr id="63" name="rc63"/>
            <p:cNvSpPr/>
            <p:nvPr/>
          </p:nvSpPr>
          <p:spPr>
            <a:xfrm>
              <a:off x="6360593" y="3045727"/>
              <a:ext cx="239888" cy="12821"/>
            </a:xfrm>
            <a:prstGeom prst="rect">
              <a:avLst/>
            </a:prstGeom>
            <a:solidFill>
              <a:srgbClr val="E2231A">
                <a:alpha val="100000"/>
              </a:srgbClr>
            </a:solidFill>
          </p:spPr>
          <p:txBody>
            <a:bodyPr/>
            <a:lstStyle/>
            <a:p/>
          </p:txBody>
        </p:sp>
        <p:sp>
          <p:nvSpPr>
            <p:cNvPr id="64" name="rc64"/>
            <p:cNvSpPr/>
            <p:nvPr/>
          </p:nvSpPr>
          <p:spPr>
            <a:xfrm>
              <a:off x="6627136" y="3109195"/>
              <a:ext cx="239888" cy="1198826"/>
            </a:xfrm>
            <a:prstGeom prst="rect">
              <a:avLst/>
            </a:prstGeom>
            <a:solidFill>
              <a:srgbClr val="80BD41">
                <a:alpha val="100000"/>
              </a:srgbClr>
            </a:solidFill>
          </p:spPr>
          <p:txBody>
            <a:bodyPr/>
            <a:lstStyle/>
            <a:p/>
          </p:txBody>
        </p:sp>
        <p:sp>
          <p:nvSpPr>
            <p:cNvPr id="65" name="rc65"/>
            <p:cNvSpPr/>
            <p:nvPr/>
          </p:nvSpPr>
          <p:spPr>
            <a:xfrm>
              <a:off x="6627136" y="3097014"/>
              <a:ext cx="239888" cy="12180"/>
            </a:xfrm>
            <a:prstGeom prst="rect">
              <a:avLst/>
            </a:prstGeom>
            <a:solidFill>
              <a:srgbClr val="E2231A">
                <a:alpha val="100000"/>
              </a:srgbClr>
            </a:solidFill>
          </p:spPr>
          <p:txBody>
            <a:bodyPr/>
            <a:lstStyle/>
            <a:p/>
          </p:txBody>
        </p:sp>
        <p:sp>
          <p:nvSpPr>
            <p:cNvPr id="66" name="rc66"/>
            <p:cNvSpPr/>
            <p:nvPr/>
          </p:nvSpPr>
          <p:spPr>
            <a:xfrm>
              <a:off x="6893679" y="3070730"/>
              <a:ext cx="239888" cy="1237291"/>
            </a:xfrm>
            <a:prstGeom prst="rect">
              <a:avLst/>
            </a:prstGeom>
            <a:solidFill>
              <a:srgbClr val="80BD41">
                <a:alpha val="100000"/>
              </a:srgbClr>
            </a:solidFill>
          </p:spPr>
          <p:txBody>
            <a:bodyPr/>
            <a:lstStyle/>
            <a:p/>
          </p:txBody>
        </p:sp>
        <p:sp>
          <p:nvSpPr>
            <p:cNvPr id="67" name="rc67"/>
            <p:cNvSpPr/>
            <p:nvPr/>
          </p:nvSpPr>
          <p:spPr>
            <a:xfrm>
              <a:off x="6893679" y="3057908"/>
              <a:ext cx="239888" cy="12821"/>
            </a:xfrm>
            <a:prstGeom prst="rect">
              <a:avLst/>
            </a:prstGeom>
            <a:solidFill>
              <a:srgbClr val="E2231A">
                <a:alpha val="100000"/>
              </a:srgbClr>
            </a:solidFill>
          </p:spPr>
          <p:txBody>
            <a:bodyPr/>
            <a:lstStyle/>
            <a:p/>
          </p:txBody>
        </p:sp>
        <p:sp>
          <p:nvSpPr>
            <p:cNvPr id="68" name="rc68"/>
            <p:cNvSpPr/>
            <p:nvPr/>
          </p:nvSpPr>
          <p:spPr>
            <a:xfrm>
              <a:off x="7160222" y="3021366"/>
              <a:ext cx="239888" cy="1286654"/>
            </a:xfrm>
            <a:prstGeom prst="rect">
              <a:avLst/>
            </a:prstGeom>
            <a:solidFill>
              <a:srgbClr val="80BD41">
                <a:alpha val="100000"/>
              </a:srgbClr>
            </a:solidFill>
          </p:spPr>
          <p:txBody>
            <a:bodyPr/>
            <a:lstStyle/>
            <a:p/>
          </p:txBody>
        </p:sp>
        <p:sp>
          <p:nvSpPr>
            <p:cNvPr id="69" name="rc69"/>
            <p:cNvSpPr/>
            <p:nvPr/>
          </p:nvSpPr>
          <p:spPr>
            <a:xfrm>
              <a:off x="7160222" y="3008545"/>
              <a:ext cx="239888" cy="12821"/>
            </a:xfrm>
            <a:prstGeom prst="rect">
              <a:avLst/>
            </a:prstGeom>
            <a:solidFill>
              <a:srgbClr val="E2231A">
                <a:alpha val="100000"/>
              </a:srgbClr>
            </a:solidFill>
          </p:spPr>
          <p:txBody>
            <a:bodyPr/>
            <a:lstStyle/>
            <a:p/>
          </p:txBody>
        </p:sp>
        <p:sp>
          <p:nvSpPr>
            <p:cNvPr id="70" name="rc70"/>
            <p:cNvSpPr/>
            <p:nvPr/>
          </p:nvSpPr>
          <p:spPr>
            <a:xfrm>
              <a:off x="7426765" y="3072653"/>
              <a:ext cx="239888" cy="1235368"/>
            </a:xfrm>
            <a:prstGeom prst="rect">
              <a:avLst/>
            </a:prstGeom>
            <a:solidFill>
              <a:srgbClr val="80BD41">
                <a:alpha val="100000"/>
              </a:srgbClr>
            </a:solidFill>
          </p:spPr>
          <p:txBody>
            <a:bodyPr/>
            <a:lstStyle/>
            <a:p/>
          </p:txBody>
        </p:sp>
        <p:sp>
          <p:nvSpPr>
            <p:cNvPr id="71" name="rc71"/>
            <p:cNvSpPr/>
            <p:nvPr/>
          </p:nvSpPr>
          <p:spPr>
            <a:xfrm>
              <a:off x="7426765" y="3059831"/>
              <a:ext cx="239888" cy="12821"/>
            </a:xfrm>
            <a:prstGeom prst="rect">
              <a:avLst/>
            </a:prstGeom>
            <a:solidFill>
              <a:srgbClr val="E2231A">
                <a:alpha val="100000"/>
              </a:srgbClr>
            </a:solidFill>
          </p:spPr>
          <p:txBody>
            <a:bodyPr/>
            <a:lstStyle/>
            <a:p/>
          </p:txBody>
        </p:sp>
        <p:sp>
          <p:nvSpPr>
            <p:cNvPr id="72" name="rc72"/>
            <p:cNvSpPr/>
            <p:nvPr/>
          </p:nvSpPr>
          <p:spPr>
            <a:xfrm>
              <a:off x="7693308" y="3086116"/>
              <a:ext cx="239888" cy="1221905"/>
            </a:xfrm>
            <a:prstGeom prst="rect">
              <a:avLst/>
            </a:prstGeom>
            <a:solidFill>
              <a:srgbClr val="80BD41">
                <a:alpha val="100000"/>
              </a:srgbClr>
            </a:solidFill>
          </p:spPr>
          <p:txBody>
            <a:bodyPr/>
            <a:lstStyle/>
            <a:p/>
          </p:txBody>
        </p:sp>
        <p:sp>
          <p:nvSpPr>
            <p:cNvPr id="73" name="rc73"/>
            <p:cNvSpPr/>
            <p:nvPr/>
          </p:nvSpPr>
          <p:spPr>
            <a:xfrm>
              <a:off x="7693308" y="3073935"/>
              <a:ext cx="239888" cy="12180"/>
            </a:xfrm>
            <a:prstGeom prst="rect">
              <a:avLst/>
            </a:prstGeom>
            <a:solidFill>
              <a:srgbClr val="E2231A">
                <a:alpha val="100000"/>
              </a:srgbClr>
            </a:solidFill>
          </p:spPr>
          <p:txBody>
            <a:bodyPr/>
            <a:lstStyle/>
            <a:p/>
          </p:txBody>
        </p:sp>
        <p:sp>
          <p:nvSpPr>
            <p:cNvPr id="74" name="rc74"/>
            <p:cNvSpPr/>
            <p:nvPr/>
          </p:nvSpPr>
          <p:spPr>
            <a:xfrm>
              <a:off x="7959851" y="3069447"/>
              <a:ext cx="239888" cy="1238573"/>
            </a:xfrm>
            <a:prstGeom prst="rect">
              <a:avLst/>
            </a:prstGeom>
            <a:solidFill>
              <a:srgbClr val="80BD41">
                <a:alpha val="100000"/>
              </a:srgbClr>
            </a:solidFill>
          </p:spPr>
          <p:txBody>
            <a:bodyPr/>
            <a:lstStyle/>
            <a:p/>
          </p:txBody>
        </p:sp>
        <p:sp>
          <p:nvSpPr>
            <p:cNvPr id="75" name="rc75"/>
            <p:cNvSpPr/>
            <p:nvPr/>
          </p:nvSpPr>
          <p:spPr>
            <a:xfrm>
              <a:off x="7959851" y="3056626"/>
              <a:ext cx="239888" cy="12821"/>
            </a:xfrm>
            <a:prstGeom prst="rect">
              <a:avLst/>
            </a:prstGeom>
            <a:solidFill>
              <a:srgbClr val="E2231A">
                <a:alpha val="100000"/>
              </a:srgbClr>
            </a:solidFill>
          </p:spPr>
          <p:txBody>
            <a:bodyPr/>
            <a:lstStyle/>
            <a:p/>
          </p:txBody>
        </p:sp>
        <p:sp>
          <p:nvSpPr>
            <p:cNvPr id="76" name="pl76"/>
            <p:cNvSpPr/>
            <p:nvPr/>
          </p:nvSpPr>
          <p:spPr>
            <a:xfrm>
              <a:off x="1416218" y="2095023"/>
              <a:ext cx="6663577" cy="22353"/>
            </a:xfrm>
            <a:custGeom>
              <a:avLst/>
              <a:pathLst>
                <a:path w="6663577" h="22353">
                  <a:moveTo>
                    <a:pt x="0" y="22353"/>
                  </a:moveTo>
                  <a:lnTo>
                    <a:pt x="266543" y="22353"/>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303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9" name="tx89"/>
            <p:cNvSpPr/>
            <p:nvPr/>
          </p:nvSpPr>
          <p:spPr>
            <a:xfrm>
              <a:off x="2657505" y="3023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0" name="tx90"/>
            <p:cNvSpPr/>
            <p:nvPr/>
          </p:nvSpPr>
          <p:spPr>
            <a:xfrm>
              <a:off x="3990221" y="2975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91" name="tx91"/>
            <p:cNvSpPr/>
            <p:nvPr/>
          </p:nvSpPr>
          <p:spPr>
            <a:xfrm>
              <a:off x="5322937" y="2830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89109" y="2909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93" name="tx93"/>
            <p:cNvSpPr/>
            <p:nvPr/>
          </p:nvSpPr>
          <p:spPr>
            <a:xfrm>
              <a:off x="6655652" y="2961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4" name="tx94"/>
            <p:cNvSpPr/>
            <p:nvPr/>
          </p:nvSpPr>
          <p:spPr>
            <a:xfrm>
              <a:off x="6922195" y="2922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5" name="tx95"/>
            <p:cNvSpPr/>
            <p:nvPr/>
          </p:nvSpPr>
          <p:spPr>
            <a:xfrm>
              <a:off x="7188738" y="2872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6" name="tx96"/>
            <p:cNvSpPr/>
            <p:nvPr/>
          </p:nvSpPr>
          <p:spPr>
            <a:xfrm>
              <a:off x="7455282" y="2923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7" name="tx97"/>
            <p:cNvSpPr/>
            <p:nvPr/>
          </p:nvSpPr>
          <p:spPr>
            <a:xfrm>
              <a:off x="7721825" y="2938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8" name="tx98"/>
            <p:cNvSpPr/>
            <p:nvPr/>
          </p:nvSpPr>
          <p:spPr>
            <a:xfrm>
              <a:off x="7988368" y="2921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472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1" name="tx111"/>
            <p:cNvSpPr/>
            <p:nvPr/>
          </p:nvSpPr>
          <p:spPr>
            <a:xfrm>
              <a:off x="1362659" y="3414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705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95375" y="31317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80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5" name="tx115"/>
            <p:cNvSpPr/>
            <p:nvPr/>
          </p:nvSpPr>
          <p:spPr>
            <a:xfrm>
              <a:off x="4028090" y="30833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09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7" name="tx117"/>
            <p:cNvSpPr/>
            <p:nvPr/>
          </p:nvSpPr>
          <p:spPr>
            <a:xfrm>
              <a:off x="5360806" y="29397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4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9" name="tx119"/>
            <p:cNvSpPr/>
            <p:nvPr/>
          </p:nvSpPr>
          <p:spPr>
            <a:xfrm>
              <a:off x="6426979" y="3018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73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1" name="tx121"/>
            <p:cNvSpPr/>
            <p:nvPr/>
          </p:nvSpPr>
          <p:spPr>
            <a:xfrm>
              <a:off x="6693522" y="30692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54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3" name="tx123"/>
            <p:cNvSpPr/>
            <p:nvPr/>
          </p:nvSpPr>
          <p:spPr>
            <a:xfrm>
              <a:off x="6960065" y="3030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29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5" name="tx125"/>
            <p:cNvSpPr/>
            <p:nvPr/>
          </p:nvSpPr>
          <p:spPr>
            <a:xfrm>
              <a:off x="7226608" y="29810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552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7" name="tx127"/>
            <p:cNvSpPr/>
            <p:nvPr/>
          </p:nvSpPr>
          <p:spPr>
            <a:xfrm>
              <a:off x="7493151" y="30323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62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29" name="tx129"/>
            <p:cNvSpPr/>
            <p:nvPr/>
          </p:nvSpPr>
          <p:spPr>
            <a:xfrm>
              <a:off x="7759694" y="3046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536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31" name="tx131"/>
            <p:cNvSpPr/>
            <p:nvPr/>
          </p:nvSpPr>
          <p:spPr>
            <a:xfrm>
              <a:off x="8026237" y="30291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148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737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3258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162" name="pl162"/>
            <p:cNvSpPr/>
            <p:nvPr/>
          </p:nvSpPr>
          <p:spPr>
            <a:xfrm>
              <a:off x="21310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006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701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397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58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353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049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745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7947" cy="129091"/>
            </a:xfrm>
            <a:prstGeom prst="rect">
              <a:avLst/>
            </a:prstGeom>
            <a:solidFill>
              <a:srgbClr val="80BD41">
                <a:alpha val="100000"/>
              </a:srgbClr>
            </a:solidFill>
          </p:spPr>
          <p:txBody>
            <a:bodyPr/>
            <a:lstStyle/>
            <a:p/>
          </p:txBody>
        </p:sp>
        <p:sp>
          <p:nvSpPr>
            <p:cNvPr id="175" name="rc175"/>
            <p:cNvSpPr/>
            <p:nvPr/>
          </p:nvSpPr>
          <p:spPr>
            <a:xfrm>
              <a:off x="7804221" y="5954972"/>
              <a:ext cx="66782" cy="129091"/>
            </a:xfrm>
            <a:prstGeom prst="rect">
              <a:avLst/>
            </a:prstGeom>
            <a:solidFill>
              <a:srgbClr val="E2231A">
                <a:alpha val="100000"/>
              </a:srgbClr>
            </a:solidFill>
          </p:spPr>
          <p:txBody>
            <a:bodyPr/>
            <a:lstStyle/>
            <a:p/>
          </p:txBody>
        </p:sp>
        <p:sp>
          <p:nvSpPr>
            <p:cNvPr id="176" name="rc176"/>
            <p:cNvSpPr/>
            <p:nvPr/>
          </p:nvSpPr>
          <p:spPr>
            <a:xfrm>
              <a:off x="1296273" y="5793607"/>
              <a:ext cx="6364365" cy="129091"/>
            </a:xfrm>
            <a:prstGeom prst="rect">
              <a:avLst/>
            </a:prstGeom>
            <a:solidFill>
              <a:srgbClr val="80BD41">
                <a:alpha val="100000"/>
              </a:srgbClr>
            </a:solidFill>
          </p:spPr>
          <p:txBody>
            <a:bodyPr/>
            <a:lstStyle/>
            <a:p/>
          </p:txBody>
        </p:sp>
        <p:sp>
          <p:nvSpPr>
            <p:cNvPr id="177" name="rc177"/>
            <p:cNvSpPr/>
            <p:nvPr/>
          </p:nvSpPr>
          <p:spPr>
            <a:xfrm>
              <a:off x="7660639" y="5793607"/>
              <a:ext cx="63443" cy="129091"/>
            </a:xfrm>
            <a:prstGeom prst="rect">
              <a:avLst/>
            </a:prstGeom>
            <a:solidFill>
              <a:srgbClr val="E2231A">
                <a:alpha val="100000"/>
              </a:srgbClr>
            </a:solidFill>
          </p:spPr>
          <p:txBody>
            <a:bodyPr/>
            <a:lstStyle/>
            <a:p/>
          </p:txBody>
        </p:sp>
        <p:sp>
          <p:nvSpPr>
            <p:cNvPr id="178" name="rc178"/>
            <p:cNvSpPr/>
            <p:nvPr/>
          </p:nvSpPr>
          <p:spPr>
            <a:xfrm>
              <a:off x="1296273" y="5632243"/>
              <a:ext cx="6451182" cy="129091"/>
            </a:xfrm>
            <a:prstGeom prst="rect">
              <a:avLst/>
            </a:prstGeom>
            <a:solidFill>
              <a:srgbClr val="80BD41">
                <a:alpha val="100000"/>
              </a:srgbClr>
            </a:solidFill>
          </p:spPr>
          <p:txBody>
            <a:bodyPr/>
            <a:lstStyle/>
            <a:p/>
          </p:txBody>
        </p:sp>
        <p:sp>
          <p:nvSpPr>
            <p:cNvPr id="179" name="rc179"/>
            <p:cNvSpPr/>
            <p:nvPr/>
          </p:nvSpPr>
          <p:spPr>
            <a:xfrm>
              <a:off x="7747456" y="5632243"/>
              <a:ext cx="66782" cy="129091"/>
            </a:xfrm>
            <a:prstGeom prst="rect">
              <a:avLst/>
            </a:prstGeom>
            <a:solidFill>
              <a:srgbClr val="E2231A">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81" name="tx181"/>
            <p:cNvSpPr/>
            <p:nvPr/>
          </p:nvSpPr>
          <p:spPr>
            <a:xfrm>
              <a:off x="793294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2" name="tx182"/>
            <p:cNvSpPr/>
            <p:nvPr/>
          </p:nvSpPr>
          <p:spPr>
            <a:xfrm>
              <a:off x="8024104"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83" name="tx183"/>
            <p:cNvSpPr/>
            <p:nvPr/>
          </p:nvSpPr>
          <p:spPr>
            <a:xfrm>
              <a:off x="44447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4" name="tx184"/>
            <p:cNvSpPr/>
            <p:nvPr/>
          </p:nvSpPr>
          <p:spPr>
            <a:xfrm>
              <a:off x="777581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7296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86" name="tx186"/>
            <p:cNvSpPr/>
            <p:nvPr/>
          </p:nvSpPr>
          <p:spPr>
            <a:xfrm>
              <a:off x="763056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41637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8" name="tx188"/>
            <p:cNvSpPr/>
            <p:nvPr/>
          </p:nvSpPr>
          <p:spPr>
            <a:xfrm>
              <a:off x="771904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26987"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5577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62272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8968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decreased 1%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4091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9805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5519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623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1948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766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8337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962340"/>
              <a:ext cx="425768" cy="0"/>
            </a:xfrm>
            <a:prstGeom prst="rect">
              <a:avLst/>
            </a:prstGeom>
            <a:solidFill>
              <a:srgbClr val="1CABE2">
                <a:alpha val="100000"/>
              </a:srgbClr>
            </a:solidFill>
          </p:spPr>
          <p:txBody>
            <a:bodyPr/>
            <a:lstStyle/>
            <a:p/>
          </p:txBody>
        </p:sp>
        <p:sp>
          <p:nvSpPr>
            <p:cNvPr id="26" name="rc26"/>
            <p:cNvSpPr/>
            <p:nvPr/>
          </p:nvSpPr>
          <p:spPr>
            <a:xfrm>
              <a:off x="1326665" y="4941483"/>
              <a:ext cx="425768" cy="20857"/>
            </a:xfrm>
            <a:prstGeom prst="rect">
              <a:avLst/>
            </a:prstGeom>
            <a:solidFill>
              <a:srgbClr val="1CABE2">
                <a:alpha val="100000"/>
              </a:srgbClr>
            </a:solidFill>
          </p:spPr>
          <p:txBody>
            <a:bodyPr/>
            <a:lstStyle/>
            <a:p/>
          </p:txBody>
        </p:sp>
        <p:sp>
          <p:nvSpPr>
            <p:cNvPr id="27" name="rc27"/>
            <p:cNvSpPr/>
            <p:nvPr/>
          </p:nvSpPr>
          <p:spPr>
            <a:xfrm>
              <a:off x="1799741" y="4023768"/>
              <a:ext cx="425768" cy="938571"/>
            </a:xfrm>
            <a:prstGeom prst="rect">
              <a:avLst/>
            </a:prstGeom>
            <a:solidFill>
              <a:srgbClr val="1CABE2">
                <a:alpha val="100000"/>
              </a:srgbClr>
            </a:solidFill>
          </p:spPr>
          <p:txBody>
            <a:bodyPr/>
            <a:lstStyle/>
            <a:p/>
          </p:txBody>
        </p:sp>
        <p:sp>
          <p:nvSpPr>
            <p:cNvPr id="28" name="rc28"/>
            <p:cNvSpPr/>
            <p:nvPr/>
          </p:nvSpPr>
          <p:spPr>
            <a:xfrm>
              <a:off x="2272817" y="4941483"/>
              <a:ext cx="425768" cy="20857"/>
            </a:xfrm>
            <a:prstGeom prst="rect">
              <a:avLst/>
            </a:prstGeom>
            <a:solidFill>
              <a:srgbClr val="1CABE2">
                <a:alpha val="100000"/>
              </a:srgbClr>
            </a:solidFill>
          </p:spPr>
          <p:txBody>
            <a:bodyPr/>
            <a:lstStyle/>
            <a:p/>
          </p:txBody>
        </p:sp>
        <p:sp>
          <p:nvSpPr>
            <p:cNvPr id="29" name="rc29"/>
            <p:cNvSpPr/>
            <p:nvPr/>
          </p:nvSpPr>
          <p:spPr>
            <a:xfrm>
              <a:off x="2745893" y="4670340"/>
              <a:ext cx="425768" cy="292000"/>
            </a:xfrm>
            <a:prstGeom prst="rect">
              <a:avLst/>
            </a:prstGeom>
            <a:solidFill>
              <a:srgbClr val="1CABE2">
                <a:alpha val="100000"/>
              </a:srgbClr>
            </a:solidFill>
          </p:spPr>
          <p:txBody>
            <a:bodyPr/>
            <a:lstStyle/>
            <a:p/>
          </p:txBody>
        </p:sp>
        <p:sp>
          <p:nvSpPr>
            <p:cNvPr id="30" name="rc30"/>
            <p:cNvSpPr/>
            <p:nvPr/>
          </p:nvSpPr>
          <p:spPr>
            <a:xfrm>
              <a:off x="3218969" y="4878912"/>
              <a:ext cx="425768" cy="83428"/>
            </a:xfrm>
            <a:prstGeom prst="rect">
              <a:avLst/>
            </a:prstGeom>
            <a:solidFill>
              <a:srgbClr val="1CABE2">
                <a:alpha val="100000"/>
              </a:srgbClr>
            </a:solidFill>
          </p:spPr>
          <p:txBody>
            <a:bodyPr/>
            <a:lstStyle/>
            <a:p/>
          </p:txBody>
        </p:sp>
        <p:sp>
          <p:nvSpPr>
            <p:cNvPr id="31" name="rc31"/>
            <p:cNvSpPr/>
            <p:nvPr/>
          </p:nvSpPr>
          <p:spPr>
            <a:xfrm>
              <a:off x="3692046" y="4878912"/>
              <a:ext cx="425768" cy="83428"/>
            </a:xfrm>
            <a:prstGeom prst="rect">
              <a:avLst/>
            </a:prstGeom>
            <a:solidFill>
              <a:srgbClr val="1CABE2">
                <a:alpha val="100000"/>
              </a:srgbClr>
            </a:solidFill>
          </p:spPr>
          <p:txBody>
            <a:bodyPr/>
            <a:lstStyle/>
            <a:p/>
          </p:txBody>
        </p:sp>
        <p:sp>
          <p:nvSpPr>
            <p:cNvPr id="32" name="rc32"/>
            <p:cNvSpPr/>
            <p:nvPr/>
          </p:nvSpPr>
          <p:spPr>
            <a:xfrm>
              <a:off x="4165122" y="4899769"/>
              <a:ext cx="425768" cy="62571"/>
            </a:xfrm>
            <a:prstGeom prst="rect">
              <a:avLst/>
            </a:prstGeom>
            <a:solidFill>
              <a:srgbClr val="1CABE2">
                <a:alpha val="100000"/>
              </a:srgbClr>
            </a:solidFill>
          </p:spPr>
          <p:txBody>
            <a:bodyPr/>
            <a:lstStyle/>
            <a:p/>
          </p:txBody>
        </p:sp>
        <p:sp>
          <p:nvSpPr>
            <p:cNvPr id="33" name="rc33"/>
            <p:cNvSpPr/>
            <p:nvPr/>
          </p:nvSpPr>
          <p:spPr>
            <a:xfrm>
              <a:off x="4638198" y="4878912"/>
              <a:ext cx="425768" cy="83428"/>
            </a:xfrm>
            <a:prstGeom prst="rect">
              <a:avLst/>
            </a:prstGeom>
            <a:solidFill>
              <a:srgbClr val="1CABE2">
                <a:alpha val="100000"/>
              </a:srgbClr>
            </a:solidFill>
          </p:spPr>
          <p:txBody>
            <a:bodyPr/>
            <a:lstStyle/>
            <a:p/>
          </p:txBody>
        </p:sp>
        <p:sp>
          <p:nvSpPr>
            <p:cNvPr id="34" name="rc34"/>
            <p:cNvSpPr/>
            <p:nvPr/>
          </p:nvSpPr>
          <p:spPr>
            <a:xfrm>
              <a:off x="5111274" y="4941483"/>
              <a:ext cx="425768" cy="20857"/>
            </a:xfrm>
            <a:prstGeom prst="rect">
              <a:avLst/>
            </a:prstGeom>
            <a:solidFill>
              <a:srgbClr val="1CABE2">
                <a:alpha val="100000"/>
              </a:srgbClr>
            </a:solidFill>
          </p:spPr>
          <p:txBody>
            <a:bodyPr/>
            <a:lstStyle/>
            <a:p/>
          </p:txBody>
        </p:sp>
        <p:sp>
          <p:nvSpPr>
            <p:cNvPr id="35" name="rc35"/>
            <p:cNvSpPr/>
            <p:nvPr/>
          </p:nvSpPr>
          <p:spPr>
            <a:xfrm>
              <a:off x="5584350" y="4586912"/>
              <a:ext cx="425768" cy="375428"/>
            </a:xfrm>
            <a:prstGeom prst="rect">
              <a:avLst/>
            </a:prstGeom>
            <a:solidFill>
              <a:srgbClr val="1CABE2">
                <a:alpha val="100000"/>
              </a:srgbClr>
            </a:solidFill>
          </p:spPr>
          <p:txBody>
            <a:bodyPr/>
            <a:lstStyle/>
            <a:p/>
          </p:txBody>
        </p:sp>
        <p:sp>
          <p:nvSpPr>
            <p:cNvPr id="36" name="rc36"/>
            <p:cNvSpPr/>
            <p:nvPr/>
          </p:nvSpPr>
          <p:spPr>
            <a:xfrm>
              <a:off x="6057427" y="4899769"/>
              <a:ext cx="425768" cy="62571"/>
            </a:xfrm>
            <a:prstGeom prst="rect">
              <a:avLst/>
            </a:prstGeom>
            <a:solidFill>
              <a:srgbClr val="1CABE2">
                <a:alpha val="100000"/>
              </a:srgbClr>
            </a:solidFill>
          </p:spPr>
          <p:txBody>
            <a:bodyPr/>
            <a:lstStyle/>
            <a:p/>
          </p:txBody>
        </p:sp>
        <p:sp>
          <p:nvSpPr>
            <p:cNvPr id="37" name="rc37"/>
            <p:cNvSpPr/>
            <p:nvPr/>
          </p:nvSpPr>
          <p:spPr>
            <a:xfrm>
              <a:off x="6530503" y="4920626"/>
              <a:ext cx="425768" cy="41714"/>
            </a:xfrm>
            <a:prstGeom prst="rect">
              <a:avLst/>
            </a:prstGeom>
            <a:solidFill>
              <a:srgbClr val="1CABE2">
                <a:alpha val="100000"/>
              </a:srgbClr>
            </a:solidFill>
          </p:spPr>
          <p:txBody>
            <a:bodyPr/>
            <a:lstStyle/>
            <a:p/>
          </p:txBody>
        </p:sp>
        <p:sp>
          <p:nvSpPr>
            <p:cNvPr id="38" name="rc38"/>
            <p:cNvSpPr/>
            <p:nvPr/>
          </p:nvSpPr>
          <p:spPr>
            <a:xfrm>
              <a:off x="7003579" y="4816340"/>
              <a:ext cx="425768" cy="146000"/>
            </a:xfrm>
            <a:prstGeom prst="rect">
              <a:avLst/>
            </a:prstGeom>
            <a:solidFill>
              <a:srgbClr val="1CABE2">
                <a:alpha val="100000"/>
              </a:srgbClr>
            </a:solidFill>
          </p:spPr>
          <p:txBody>
            <a:bodyPr/>
            <a:lstStyle/>
            <a:p/>
          </p:txBody>
        </p:sp>
        <p:sp>
          <p:nvSpPr>
            <p:cNvPr id="39" name="pl39"/>
            <p:cNvSpPr/>
            <p:nvPr/>
          </p:nvSpPr>
          <p:spPr>
            <a:xfrm>
              <a:off x="1066473" y="1865053"/>
              <a:ext cx="6149990" cy="0"/>
            </a:xfrm>
            <a:custGeom>
              <a:avLst/>
              <a:pathLst>
                <a:path w="6149990" h="0">
                  <a:moveTo>
                    <a:pt x="0" y="0"/>
                  </a:moveTo>
                  <a:lnTo>
                    <a:pt x="473076" y="0"/>
                  </a:lnTo>
                  <a:lnTo>
                    <a:pt x="946152" y="0"/>
                  </a:lnTo>
                  <a:lnTo>
                    <a:pt x="1419228" y="0"/>
                  </a:lnTo>
                  <a:lnTo>
                    <a:pt x="1892304" y="0"/>
                  </a:lnTo>
                  <a:lnTo>
                    <a:pt x="2365380" y="0"/>
                  </a:lnTo>
                  <a:lnTo>
                    <a:pt x="2838457" y="0"/>
                  </a:lnTo>
                  <a:lnTo>
                    <a:pt x="3311533" y="0"/>
                  </a:lnTo>
                  <a:lnTo>
                    <a:pt x="3784609" y="0"/>
                  </a:lnTo>
                  <a:lnTo>
                    <a:pt x="4257685" y="0"/>
                  </a:lnTo>
                  <a:lnTo>
                    <a:pt x="4730761" y="0"/>
                  </a:lnTo>
                  <a:lnTo>
                    <a:pt x="5203838" y="0"/>
                  </a:lnTo>
                  <a:lnTo>
                    <a:pt x="5676914" y="0"/>
                  </a:lnTo>
                  <a:lnTo>
                    <a:pt x="6149990" y="0"/>
                  </a:lnTo>
                </a:path>
              </a:pathLst>
            </a:custGeom>
            <a:ln w="27101" cap="flat">
              <a:solidFill>
                <a:srgbClr val="00833D">
                  <a:alpha val="100000"/>
                </a:srgbClr>
              </a:solidFill>
              <a:prstDash val="solid"/>
              <a:round/>
            </a:ln>
          </p:spPr>
          <p:txBody>
            <a:bodyPr/>
            <a:lstStyle/>
            <a:p/>
          </p:txBody>
        </p:sp>
        <p:sp>
          <p:nvSpPr>
            <p:cNvPr id="40" name="pl40"/>
            <p:cNvSpPr/>
            <p:nvPr/>
          </p:nvSpPr>
          <p:spPr>
            <a:xfrm>
              <a:off x="1066473" y="1865053"/>
              <a:ext cx="6149990" cy="0"/>
            </a:xfrm>
            <a:custGeom>
              <a:avLst/>
              <a:pathLst>
                <a:path w="6149990" h="0">
                  <a:moveTo>
                    <a:pt x="0" y="0"/>
                  </a:moveTo>
                  <a:lnTo>
                    <a:pt x="473076" y="0"/>
                  </a:lnTo>
                  <a:lnTo>
                    <a:pt x="946152" y="0"/>
                  </a:lnTo>
                  <a:lnTo>
                    <a:pt x="1419228" y="0"/>
                  </a:lnTo>
                  <a:lnTo>
                    <a:pt x="1892304" y="0"/>
                  </a:lnTo>
                  <a:lnTo>
                    <a:pt x="2365380" y="0"/>
                  </a:lnTo>
                  <a:lnTo>
                    <a:pt x="2838457" y="0"/>
                  </a:lnTo>
                  <a:lnTo>
                    <a:pt x="3311533" y="0"/>
                  </a:lnTo>
                  <a:lnTo>
                    <a:pt x="3784609" y="0"/>
                  </a:lnTo>
                  <a:lnTo>
                    <a:pt x="4257685" y="0"/>
                  </a:lnTo>
                  <a:lnTo>
                    <a:pt x="4730761" y="0"/>
                  </a:lnTo>
                  <a:lnTo>
                    <a:pt x="5203838" y="0"/>
                  </a:lnTo>
                  <a:lnTo>
                    <a:pt x="5676914" y="0"/>
                  </a:lnTo>
                  <a:lnTo>
                    <a:pt x="6149990" y="0"/>
                  </a:lnTo>
                </a:path>
              </a:pathLst>
            </a:custGeom>
            <a:ln w="27101" cap="flat">
              <a:solidFill>
                <a:srgbClr val="002759">
                  <a:alpha val="100000"/>
                </a:srgbClr>
              </a:solidFill>
              <a:prstDash val="solid"/>
              <a:round/>
            </a:ln>
          </p:spPr>
          <p:txBody>
            <a:bodyPr/>
            <a:lstStyle/>
            <a:p/>
          </p:txBody>
        </p:sp>
        <p:sp>
          <p:nvSpPr>
            <p:cNvPr id="41" name="pt41"/>
            <p:cNvSpPr/>
            <p:nvPr/>
          </p:nvSpPr>
          <p:spPr>
            <a:xfrm>
              <a:off x="103487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3331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506390" y="481309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1946307" y="3894275"/>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2" name="tx72"/>
            <p:cNvSpPr/>
            <p:nvPr/>
          </p:nvSpPr>
          <p:spPr>
            <a:xfrm>
              <a:off x="2452542" y="481309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2892459" y="45419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4" name="tx74"/>
            <p:cNvSpPr/>
            <p:nvPr/>
          </p:nvSpPr>
          <p:spPr>
            <a:xfrm>
              <a:off x="3398694" y="475087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3871771" y="475087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4344847" y="4769868"/>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7" name="tx77"/>
            <p:cNvSpPr/>
            <p:nvPr/>
          </p:nvSpPr>
          <p:spPr>
            <a:xfrm>
              <a:off x="4817923" y="475087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5290999" y="481309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730916" y="445706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80" name="tx80"/>
            <p:cNvSpPr/>
            <p:nvPr/>
          </p:nvSpPr>
          <p:spPr>
            <a:xfrm>
              <a:off x="6237152" y="4769868"/>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1" name="tx81"/>
            <p:cNvSpPr/>
            <p:nvPr/>
          </p:nvSpPr>
          <p:spPr>
            <a:xfrm>
              <a:off x="6710228" y="479223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2" name="tx82"/>
            <p:cNvSpPr/>
            <p:nvPr/>
          </p:nvSpPr>
          <p:spPr>
            <a:xfrm>
              <a:off x="7183304" y="4689409"/>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3" name="pl83"/>
            <p:cNvSpPr/>
            <p:nvPr/>
          </p:nvSpPr>
          <p:spPr>
            <a:xfrm>
              <a:off x="7235232" y="1800532"/>
              <a:ext cx="627071" cy="62646"/>
            </a:xfrm>
            <a:custGeom>
              <a:avLst/>
              <a:pathLst>
                <a:path w="627071" h="62646">
                  <a:moveTo>
                    <a:pt x="627071" y="0"/>
                  </a:moveTo>
                  <a:lnTo>
                    <a:pt x="0" y="62646"/>
                  </a:lnTo>
                </a:path>
              </a:pathLst>
            </a:custGeom>
          </p:spPr>
          <p:txBody>
            <a:bodyPr/>
            <a:lstStyle/>
            <a:p/>
          </p:txBody>
        </p:sp>
        <p:sp>
          <p:nvSpPr>
            <p:cNvPr id="84" name="pl84"/>
            <p:cNvSpPr/>
            <p:nvPr/>
          </p:nvSpPr>
          <p:spPr>
            <a:xfrm>
              <a:off x="7232557" y="1869798"/>
              <a:ext cx="629746" cy="185657"/>
            </a:xfrm>
            <a:custGeom>
              <a:avLst/>
              <a:pathLst>
                <a:path w="629746" h="185657">
                  <a:moveTo>
                    <a:pt x="629746" y="185657"/>
                  </a:moveTo>
                  <a:lnTo>
                    <a:pt x="0" y="0"/>
                  </a:lnTo>
                </a:path>
              </a:pathLst>
            </a:custGeom>
          </p:spPr>
          <p:txBody>
            <a:bodyPr/>
            <a:lstStyle/>
            <a:p/>
          </p:txBody>
        </p:sp>
        <p:sp>
          <p:nvSpPr>
            <p:cNvPr id="85" name="pg85"/>
            <p:cNvSpPr/>
            <p:nvPr/>
          </p:nvSpPr>
          <p:spPr>
            <a:xfrm>
              <a:off x="7793724" y="17104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17516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7" name="pg87"/>
            <p:cNvSpPr/>
            <p:nvPr/>
          </p:nvSpPr>
          <p:spPr>
            <a:xfrm>
              <a:off x="7793724" y="19774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0185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9" name="rc89"/>
            <p:cNvSpPr/>
            <p:nvPr/>
          </p:nvSpPr>
          <p:spPr>
            <a:xfrm>
              <a:off x="782627" y="1578789"/>
              <a:ext cx="7853064" cy="354467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649366"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78734" y="387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508103" y="28292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a:off x="508103"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4" name="tx94"/>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92424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397294"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8704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34347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1655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28963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76270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3578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0885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5663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550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8056"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16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7423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576321" y="5900002"/>
              <a:ext cx="201456" cy="201456"/>
            </a:xfrm>
            <a:prstGeom prst="rect">
              <a:avLst/>
            </a:prstGeom>
            <a:solidFill>
              <a:srgbClr val="1CABE2">
                <a:alpha val="100000"/>
              </a:srgbClr>
            </a:solidFill>
          </p:spPr>
          <p:txBody>
            <a:bodyPr/>
            <a:lstStyle/>
            <a:p/>
          </p:txBody>
        </p:sp>
        <p:sp>
          <p:nvSpPr>
            <p:cNvPr id="128" name="tx128"/>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989846" y="1334104"/>
              <a:ext cx="54386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Bahrain,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 confirmed measles cases in Bahrain. In the same year, MCV1 coverage was 99% and MCV2 coverage was 99%.
The number of cases in 2025 was 3.5 times more cases than in 2024 (n=2).
The highest number of measles cases was reported in 2014 (n=45). In this year, MCV1 coverage was 99%.
Bahrain reported measles vaccine stockouts in 2006, 2007, 2011, and 2021.</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experienced an increase in measles cases compared with 2024, while MCV1 coverage was 99% and MCV2 coverage was 99%.</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563711"/>
              <a:ext cx="3520101" cy="298112"/>
            </a:xfrm>
            <a:custGeom>
              <a:avLst/>
              <a:pathLst>
                <a:path w="3520101" h="298112">
                  <a:moveTo>
                    <a:pt x="0" y="149056"/>
                  </a:moveTo>
                  <a:lnTo>
                    <a:pt x="140804" y="298112"/>
                  </a:lnTo>
                  <a:lnTo>
                    <a:pt x="281608" y="149056"/>
                  </a:lnTo>
                  <a:lnTo>
                    <a:pt x="422412" y="0"/>
                  </a:lnTo>
                  <a:lnTo>
                    <a:pt x="563216" y="149056"/>
                  </a:lnTo>
                  <a:lnTo>
                    <a:pt x="704020" y="149056"/>
                  </a:lnTo>
                  <a:lnTo>
                    <a:pt x="844824" y="149056"/>
                  </a:lnTo>
                  <a:lnTo>
                    <a:pt x="985628" y="298112"/>
                  </a:lnTo>
                  <a:lnTo>
                    <a:pt x="1126432" y="149056"/>
                  </a:lnTo>
                  <a:lnTo>
                    <a:pt x="1267236" y="298112"/>
                  </a:lnTo>
                  <a:lnTo>
                    <a:pt x="1408040" y="298112"/>
                  </a:lnTo>
                  <a:lnTo>
                    <a:pt x="1548844" y="298112"/>
                  </a:lnTo>
                  <a:lnTo>
                    <a:pt x="1689648" y="298112"/>
                  </a:lnTo>
                  <a:lnTo>
                    <a:pt x="1830452" y="298112"/>
                  </a:lnTo>
                  <a:lnTo>
                    <a:pt x="1971256" y="298112"/>
                  </a:lnTo>
                  <a:lnTo>
                    <a:pt x="2112061" y="298112"/>
                  </a:lnTo>
                  <a:lnTo>
                    <a:pt x="2252865" y="298112"/>
                  </a:lnTo>
                  <a:lnTo>
                    <a:pt x="2393669" y="149056"/>
                  </a:lnTo>
                  <a:lnTo>
                    <a:pt x="2534473" y="298112"/>
                  </a:lnTo>
                  <a:lnTo>
                    <a:pt x="2675277" y="298112"/>
                  </a:lnTo>
                  <a:lnTo>
                    <a:pt x="2816081" y="149056"/>
                  </a:lnTo>
                  <a:lnTo>
                    <a:pt x="2956885" y="149056"/>
                  </a:lnTo>
                  <a:lnTo>
                    <a:pt x="3097689" y="298112"/>
                  </a:lnTo>
                  <a:lnTo>
                    <a:pt x="3238493" y="298112"/>
                  </a:lnTo>
                  <a:lnTo>
                    <a:pt x="3379297" y="149056"/>
                  </a:lnTo>
                  <a:lnTo>
                    <a:pt x="3520101" y="149056"/>
                  </a:lnTo>
                </a:path>
              </a:pathLst>
            </a:custGeom>
            <a:ln w="27101" cap="flat">
              <a:solidFill>
                <a:srgbClr val="0058AB">
                  <a:alpha val="80000"/>
                </a:srgbClr>
              </a:solidFill>
              <a:prstDash val="solid"/>
              <a:round/>
            </a:ln>
          </p:spPr>
          <p:txBody>
            <a:bodyPr/>
            <a:lstStyle/>
            <a:p/>
          </p:txBody>
        </p:sp>
        <p:sp>
          <p:nvSpPr>
            <p:cNvPr id="23" name="pl23"/>
            <p:cNvSpPr/>
            <p:nvPr/>
          </p:nvSpPr>
          <p:spPr>
            <a:xfrm>
              <a:off x="943464" y="2924093"/>
              <a:ext cx="3520101" cy="1341505"/>
            </a:xfrm>
            <a:custGeom>
              <a:avLst/>
              <a:pathLst>
                <a:path w="3520101" h="1341505">
                  <a:moveTo>
                    <a:pt x="0" y="0"/>
                  </a:moveTo>
                  <a:lnTo>
                    <a:pt x="140804" y="149056"/>
                  </a:lnTo>
                  <a:lnTo>
                    <a:pt x="281608" y="0"/>
                  </a:lnTo>
                  <a:lnTo>
                    <a:pt x="422412" y="298112"/>
                  </a:lnTo>
                  <a:lnTo>
                    <a:pt x="563216" y="447168"/>
                  </a:lnTo>
                  <a:lnTo>
                    <a:pt x="704020" y="298112"/>
                  </a:lnTo>
                  <a:lnTo>
                    <a:pt x="844824" y="447168"/>
                  </a:lnTo>
                  <a:lnTo>
                    <a:pt x="985628" y="447168"/>
                  </a:lnTo>
                  <a:lnTo>
                    <a:pt x="1126432" y="745280"/>
                  </a:lnTo>
                  <a:lnTo>
                    <a:pt x="1267236" y="894337"/>
                  </a:lnTo>
                  <a:lnTo>
                    <a:pt x="1408040" y="1043393"/>
                  </a:lnTo>
                  <a:lnTo>
                    <a:pt x="1548844" y="1043393"/>
                  </a:lnTo>
                  <a:lnTo>
                    <a:pt x="1689648" y="1043393"/>
                  </a:lnTo>
                  <a:lnTo>
                    <a:pt x="1830452" y="1043393"/>
                  </a:lnTo>
                  <a:lnTo>
                    <a:pt x="1971256" y="1192449"/>
                  </a:lnTo>
                  <a:lnTo>
                    <a:pt x="2112061" y="1192449"/>
                  </a:lnTo>
                  <a:lnTo>
                    <a:pt x="2252865" y="1192449"/>
                  </a:lnTo>
                  <a:lnTo>
                    <a:pt x="2393669" y="1192449"/>
                  </a:lnTo>
                  <a:lnTo>
                    <a:pt x="2534473" y="1341505"/>
                  </a:lnTo>
                  <a:lnTo>
                    <a:pt x="2675277" y="1341505"/>
                  </a:lnTo>
                  <a:lnTo>
                    <a:pt x="2816081" y="1192449"/>
                  </a:lnTo>
                  <a:lnTo>
                    <a:pt x="2956885" y="1043393"/>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24" name="pl24"/>
            <p:cNvSpPr/>
            <p:nvPr/>
          </p:nvSpPr>
          <p:spPr>
            <a:xfrm>
              <a:off x="943464" y="3818430"/>
              <a:ext cx="3520101" cy="596224"/>
            </a:xfrm>
            <a:custGeom>
              <a:avLst/>
              <a:pathLst>
                <a:path w="3520101" h="596224">
                  <a:moveTo>
                    <a:pt x="0" y="149056"/>
                  </a:moveTo>
                  <a:lnTo>
                    <a:pt x="140804" y="149056"/>
                  </a:lnTo>
                  <a:lnTo>
                    <a:pt x="281608" y="0"/>
                  </a:lnTo>
                  <a:lnTo>
                    <a:pt x="422412" y="0"/>
                  </a:lnTo>
                  <a:lnTo>
                    <a:pt x="563216" y="149056"/>
                  </a:lnTo>
                  <a:lnTo>
                    <a:pt x="704020" y="149056"/>
                  </a:lnTo>
                  <a:lnTo>
                    <a:pt x="844824" y="149056"/>
                  </a:lnTo>
                  <a:lnTo>
                    <a:pt x="985628" y="298112"/>
                  </a:lnTo>
                  <a:lnTo>
                    <a:pt x="1126432" y="298112"/>
                  </a:lnTo>
                  <a:lnTo>
                    <a:pt x="1267236" y="447168"/>
                  </a:lnTo>
                  <a:lnTo>
                    <a:pt x="1408040" y="447168"/>
                  </a:lnTo>
                  <a:lnTo>
                    <a:pt x="1548844" y="447168"/>
                  </a:lnTo>
                  <a:lnTo>
                    <a:pt x="1689648" y="149056"/>
                  </a:lnTo>
                  <a:lnTo>
                    <a:pt x="1830452" y="447168"/>
                  </a:lnTo>
                  <a:lnTo>
                    <a:pt x="1971256" y="447168"/>
                  </a:lnTo>
                  <a:lnTo>
                    <a:pt x="2112061" y="447168"/>
                  </a:lnTo>
                  <a:lnTo>
                    <a:pt x="2252865" y="596224"/>
                  </a:lnTo>
                  <a:lnTo>
                    <a:pt x="2393669" y="596224"/>
                  </a:lnTo>
                  <a:lnTo>
                    <a:pt x="2534473" y="447168"/>
                  </a:lnTo>
                  <a:lnTo>
                    <a:pt x="2675277" y="447168"/>
                  </a:lnTo>
                  <a:lnTo>
                    <a:pt x="2816081" y="149056"/>
                  </a:lnTo>
                  <a:lnTo>
                    <a:pt x="2956885" y="149056"/>
                  </a:lnTo>
                  <a:lnTo>
                    <a:pt x="3097689" y="149056"/>
                  </a:lnTo>
                  <a:lnTo>
                    <a:pt x="3238493" y="298112"/>
                  </a:lnTo>
                  <a:lnTo>
                    <a:pt x="3379297" y="149056"/>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4563711"/>
              <a:ext cx="3520101" cy="298112"/>
            </a:xfrm>
            <a:custGeom>
              <a:avLst/>
              <a:pathLst>
                <a:path w="3520101" h="298112">
                  <a:moveTo>
                    <a:pt x="0" y="149056"/>
                  </a:moveTo>
                  <a:lnTo>
                    <a:pt x="140804" y="298112"/>
                  </a:lnTo>
                  <a:lnTo>
                    <a:pt x="281608" y="149056"/>
                  </a:lnTo>
                  <a:lnTo>
                    <a:pt x="422412" y="0"/>
                  </a:lnTo>
                  <a:lnTo>
                    <a:pt x="563216" y="149056"/>
                  </a:lnTo>
                  <a:lnTo>
                    <a:pt x="704020" y="149056"/>
                  </a:lnTo>
                  <a:lnTo>
                    <a:pt x="844824" y="149056"/>
                  </a:lnTo>
                  <a:lnTo>
                    <a:pt x="985628" y="298112"/>
                  </a:lnTo>
                  <a:lnTo>
                    <a:pt x="1126432" y="149056"/>
                  </a:lnTo>
                  <a:lnTo>
                    <a:pt x="1267236" y="298112"/>
                  </a:lnTo>
                  <a:lnTo>
                    <a:pt x="1408040" y="298112"/>
                  </a:lnTo>
                  <a:lnTo>
                    <a:pt x="1548844" y="298112"/>
                  </a:lnTo>
                  <a:lnTo>
                    <a:pt x="1689648" y="298112"/>
                  </a:lnTo>
                  <a:lnTo>
                    <a:pt x="1830452" y="298112"/>
                  </a:lnTo>
                  <a:lnTo>
                    <a:pt x="1971256" y="298112"/>
                  </a:lnTo>
                  <a:lnTo>
                    <a:pt x="2112061" y="298112"/>
                  </a:lnTo>
                  <a:lnTo>
                    <a:pt x="2252865" y="298112"/>
                  </a:lnTo>
                  <a:lnTo>
                    <a:pt x="2393669" y="149056"/>
                  </a:lnTo>
                  <a:lnTo>
                    <a:pt x="2534473" y="298112"/>
                  </a:lnTo>
                  <a:lnTo>
                    <a:pt x="2675277" y="298112"/>
                  </a:lnTo>
                  <a:lnTo>
                    <a:pt x="2816081" y="149056"/>
                  </a:lnTo>
                  <a:lnTo>
                    <a:pt x="2956885" y="149056"/>
                  </a:lnTo>
                  <a:lnTo>
                    <a:pt x="3097689" y="298112"/>
                  </a:lnTo>
                  <a:lnTo>
                    <a:pt x="3238493" y="298112"/>
                  </a:lnTo>
                  <a:lnTo>
                    <a:pt x="3379297" y="149056"/>
                  </a:lnTo>
                  <a:lnTo>
                    <a:pt x="3520101" y="149056"/>
                  </a:lnTo>
                </a:path>
              </a:pathLst>
            </a:custGeom>
            <a:ln w="43362" cap="flat">
              <a:solidFill>
                <a:srgbClr val="000000">
                  <a:alpha val="100000"/>
                </a:srgbClr>
              </a:solidFill>
              <a:prstDash val="solid"/>
              <a:round/>
            </a:ln>
          </p:spPr>
          <p:txBody>
            <a:bodyPr/>
            <a:lstStyle/>
            <a:p/>
          </p:txBody>
        </p:sp>
        <p:sp>
          <p:nvSpPr>
            <p:cNvPr id="26" name="pl26"/>
            <p:cNvSpPr/>
            <p:nvPr/>
          </p:nvSpPr>
          <p:spPr>
            <a:xfrm>
              <a:off x="943464" y="4563711"/>
              <a:ext cx="3520101" cy="298112"/>
            </a:xfrm>
            <a:custGeom>
              <a:avLst/>
              <a:pathLst>
                <a:path w="3520101" h="298112">
                  <a:moveTo>
                    <a:pt x="0" y="149056"/>
                  </a:moveTo>
                  <a:lnTo>
                    <a:pt x="140804" y="298112"/>
                  </a:lnTo>
                  <a:lnTo>
                    <a:pt x="281608" y="149056"/>
                  </a:lnTo>
                  <a:lnTo>
                    <a:pt x="422412" y="0"/>
                  </a:lnTo>
                  <a:lnTo>
                    <a:pt x="563216" y="149056"/>
                  </a:lnTo>
                  <a:lnTo>
                    <a:pt x="704020" y="149056"/>
                  </a:lnTo>
                  <a:lnTo>
                    <a:pt x="844824" y="149056"/>
                  </a:lnTo>
                  <a:lnTo>
                    <a:pt x="985628" y="298112"/>
                  </a:lnTo>
                  <a:lnTo>
                    <a:pt x="1126432" y="149056"/>
                  </a:lnTo>
                  <a:lnTo>
                    <a:pt x="1267236" y="298112"/>
                  </a:lnTo>
                  <a:lnTo>
                    <a:pt x="1408040" y="298112"/>
                  </a:lnTo>
                  <a:lnTo>
                    <a:pt x="1548844" y="298112"/>
                  </a:lnTo>
                  <a:lnTo>
                    <a:pt x="1689648" y="298112"/>
                  </a:lnTo>
                  <a:lnTo>
                    <a:pt x="1830452" y="298112"/>
                  </a:lnTo>
                  <a:lnTo>
                    <a:pt x="1971256" y="298112"/>
                  </a:lnTo>
                  <a:lnTo>
                    <a:pt x="2112061" y="298112"/>
                  </a:lnTo>
                  <a:lnTo>
                    <a:pt x="2252865" y="298112"/>
                  </a:lnTo>
                  <a:lnTo>
                    <a:pt x="2393669" y="149056"/>
                  </a:lnTo>
                  <a:lnTo>
                    <a:pt x="2534473" y="298112"/>
                  </a:lnTo>
                  <a:lnTo>
                    <a:pt x="2675277" y="298112"/>
                  </a:lnTo>
                  <a:lnTo>
                    <a:pt x="2816081" y="149056"/>
                  </a:lnTo>
                  <a:lnTo>
                    <a:pt x="2956885" y="149056"/>
                  </a:lnTo>
                  <a:lnTo>
                    <a:pt x="3097689" y="298112"/>
                  </a:lnTo>
                  <a:lnTo>
                    <a:pt x="3238493" y="298112"/>
                  </a:lnTo>
                  <a:lnTo>
                    <a:pt x="3379297" y="149056"/>
                  </a:lnTo>
                  <a:lnTo>
                    <a:pt x="3520101" y="149056"/>
                  </a:lnTo>
                </a:path>
              </a:pathLst>
            </a:custGeom>
            <a:ln w="27101" cap="flat">
              <a:solidFill>
                <a:srgbClr val="0058AB">
                  <a:alpha val="100000"/>
                </a:srgbClr>
              </a:solidFill>
              <a:prstDash val="solid"/>
              <a:round/>
            </a:ln>
          </p:spPr>
          <p:txBody>
            <a:bodyPr/>
            <a:lstStyle/>
            <a:p/>
          </p:txBody>
        </p:sp>
        <p:sp>
          <p:nvSpPr>
            <p:cNvPr id="27" name="pl27"/>
            <p:cNvSpPr/>
            <p:nvPr/>
          </p:nvSpPr>
          <p:spPr>
            <a:xfrm>
              <a:off x="76745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588995"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29301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7806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7782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7782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1797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043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44928"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9" name="tx69"/>
            <p:cNvSpPr/>
            <p:nvPr/>
          </p:nvSpPr>
          <p:spPr>
            <a:xfrm>
              <a:off x="268507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47531"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712767"/>
              <a:ext cx="3520101" cy="447168"/>
            </a:xfrm>
            <a:custGeom>
              <a:avLst/>
              <a:pathLst>
                <a:path w="3520101" h="447168">
                  <a:moveTo>
                    <a:pt x="0" y="149056"/>
                  </a:moveTo>
                  <a:lnTo>
                    <a:pt x="140804" y="0"/>
                  </a:lnTo>
                  <a:lnTo>
                    <a:pt x="281608" y="149056"/>
                  </a:lnTo>
                  <a:lnTo>
                    <a:pt x="422412" y="149056"/>
                  </a:lnTo>
                  <a:lnTo>
                    <a:pt x="563216" y="149056"/>
                  </a:lnTo>
                  <a:lnTo>
                    <a:pt x="704020" y="149056"/>
                  </a:lnTo>
                  <a:lnTo>
                    <a:pt x="844824" y="149056"/>
                  </a:lnTo>
                  <a:lnTo>
                    <a:pt x="985628" y="447168"/>
                  </a:lnTo>
                  <a:lnTo>
                    <a:pt x="1126432" y="298112"/>
                  </a:lnTo>
                  <a:lnTo>
                    <a:pt x="1267236" y="298112"/>
                  </a:lnTo>
                  <a:lnTo>
                    <a:pt x="1408040" y="149056"/>
                  </a:lnTo>
                  <a:lnTo>
                    <a:pt x="1548844" y="149056"/>
                  </a:lnTo>
                  <a:lnTo>
                    <a:pt x="1689648" y="149056"/>
                  </a:lnTo>
                  <a:lnTo>
                    <a:pt x="1830452" y="149056"/>
                  </a:lnTo>
                  <a:lnTo>
                    <a:pt x="1971256" y="149056"/>
                  </a:lnTo>
                  <a:lnTo>
                    <a:pt x="2112061" y="298112"/>
                  </a:lnTo>
                  <a:lnTo>
                    <a:pt x="2252865" y="149056"/>
                  </a:lnTo>
                  <a:lnTo>
                    <a:pt x="2393669" y="298112"/>
                  </a:lnTo>
                  <a:lnTo>
                    <a:pt x="2534473" y="149056"/>
                  </a:lnTo>
                  <a:lnTo>
                    <a:pt x="2675277" y="149056"/>
                  </a:lnTo>
                  <a:lnTo>
                    <a:pt x="2816081" y="149056"/>
                  </a:lnTo>
                  <a:lnTo>
                    <a:pt x="2956885" y="149056"/>
                  </a:lnTo>
                  <a:lnTo>
                    <a:pt x="3097689" y="447168"/>
                  </a:lnTo>
                  <a:lnTo>
                    <a:pt x="3238493" y="149056"/>
                  </a:lnTo>
                  <a:lnTo>
                    <a:pt x="3379297" y="298112"/>
                  </a:lnTo>
                  <a:lnTo>
                    <a:pt x="3520101" y="149056"/>
                  </a:lnTo>
                </a:path>
              </a:pathLst>
            </a:custGeom>
            <a:ln w="27101" cap="flat">
              <a:solidFill>
                <a:srgbClr val="0058AB">
                  <a:alpha val="80000"/>
                </a:srgbClr>
              </a:solidFill>
              <a:prstDash val="solid"/>
              <a:round/>
            </a:ln>
          </p:spPr>
          <p:txBody>
            <a:bodyPr/>
            <a:lstStyle/>
            <a:p/>
          </p:txBody>
        </p:sp>
        <p:sp>
          <p:nvSpPr>
            <p:cNvPr id="90" name="pl90"/>
            <p:cNvSpPr/>
            <p:nvPr/>
          </p:nvSpPr>
          <p:spPr>
            <a:xfrm>
              <a:off x="5308715" y="2775037"/>
              <a:ext cx="3520101" cy="1341505"/>
            </a:xfrm>
            <a:custGeom>
              <a:avLst/>
              <a:pathLst>
                <a:path w="3520101" h="1341505">
                  <a:moveTo>
                    <a:pt x="0" y="0"/>
                  </a:moveTo>
                  <a:lnTo>
                    <a:pt x="140804" y="149056"/>
                  </a:lnTo>
                  <a:lnTo>
                    <a:pt x="281608" y="149056"/>
                  </a:lnTo>
                  <a:lnTo>
                    <a:pt x="422412" y="298112"/>
                  </a:lnTo>
                  <a:lnTo>
                    <a:pt x="563216" y="447168"/>
                  </a:lnTo>
                  <a:lnTo>
                    <a:pt x="704020" y="447168"/>
                  </a:lnTo>
                  <a:lnTo>
                    <a:pt x="844824" y="596224"/>
                  </a:lnTo>
                  <a:lnTo>
                    <a:pt x="985628" y="745280"/>
                  </a:lnTo>
                  <a:lnTo>
                    <a:pt x="1126432" y="894337"/>
                  </a:lnTo>
                  <a:lnTo>
                    <a:pt x="1267236" y="1043393"/>
                  </a:lnTo>
                  <a:lnTo>
                    <a:pt x="1408040" y="1192449"/>
                  </a:lnTo>
                  <a:lnTo>
                    <a:pt x="1548844" y="1192449"/>
                  </a:lnTo>
                  <a:lnTo>
                    <a:pt x="1689648" y="1192449"/>
                  </a:lnTo>
                  <a:lnTo>
                    <a:pt x="1830452" y="1192449"/>
                  </a:lnTo>
                  <a:lnTo>
                    <a:pt x="1971256" y="1192449"/>
                  </a:lnTo>
                  <a:lnTo>
                    <a:pt x="2112061" y="1341505"/>
                  </a:lnTo>
                  <a:lnTo>
                    <a:pt x="2252865" y="1192449"/>
                  </a:lnTo>
                  <a:lnTo>
                    <a:pt x="2393669" y="1192449"/>
                  </a:lnTo>
                  <a:lnTo>
                    <a:pt x="2534473" y="1341505"/>
                  </a:lnTo>
                  <a:lnTo>
                    <a:pt x="2675277" y="1341505"/>
                  </a:lnTo>
                  <a:lnTo>
                    <a:pt x="2816081" y="1341505"/>
                  </a:lnTo>
                  <a:lnTo>
                    <a:pt x="2956885" y="1192449"/>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91" name="pl91"/>
            <p:cNvSpPr/>
            <p:nvPr/>
          </p:nvSpPr>
          <p:spPr>
            <a:xfrm>
              <a:off x="5308715" y="3520318"/>
              <a:ext cx="3520101" cy="1043393"/>
            </a:xfrm>
            <a:custGeom>
              <a:avLst/>
              <a:pathLst>
                <a:path w="3520101" h="1043393">
                  <a:moveTo>
                    <a:pt x="0" y="149056"/>
                  </a:moveTo>
                  <a:lnTo>
                    <a:pt x="140804" y="0"/>
                  </a:lnTo>
                  <a:lnTo>
                    <a:pt x="281608" y="149056"/>
                  </a:lnTo>
                  <a:lnTo>
                    <a:pt x="422412" y="149056"/>
                  </a:lnTo>
                  <a:lnTo>
                    <a:pt x="563216" y="0"/>
                  </a:lnTo>
                  <a:lnTo>
                    <a:pt x="704020" y="0"/>
                  </a:lnTo>
                  <a:lnTo>
                    <a:pt x="844824" y="149056"/>
                  </a:lnTo>
                  <a:lnTo>
                    <a:pt x="985628" y="298112"/>
                  </a:lnTo>
                  <a:lnTo>
                    <a:pt x="1126432" y="149056"/>
                  </a:lnTo>
                  <a:lnTo>
                    <a:pt x="1267236" y="447168"/>
                  </a:lnTo>
                  <a:lnTo>
                    <a:pt x="1408040" y="596224"/>
                  </a:lnTo>
                  <a:lnTo>
                    <a:pt x="1548844" y="596224"/>
                  </a:lnTo>
                  <a:lnTo>
                    <a:pt x="1689648" y="447168"/>
                  </a:lnTo>
                  <a:lnTo>
                    <a:pt x="1830452" y="596224"/>
                  </a:lnTo>
                  <a:lnTo>
                    <a:pt x="1971256" y="447168"/>
                  </a:lnTo>
                  <a:lnTo>
                    <a:pt x="2112061" y="596224"/>
                  </a:lnTo>
                  <a:lnTo>
                    <a:pt x="2252865" y="1043393"/>
                  </a:lnTo>
                  <a:lnTo>
                    <a:pt x="2393669" y="745280"/>
                  </a:lnTo>
                  <a:lnTo>
                    <a:pt x="2534473" y="596224"/>
                  </a:lnTo>
                  <a:lnTo>
                    <a:pt x="2675277" y="596224"/>
                  </a:lnTo>
                  <a:lnTo>
                    <a:pt x="2816081" y="596224"/>
                  </a:lnTo>
                  <a:lnTo>
                    <a:pt x="2956885" y="447168"/>
                  </a:lnTo>
                  <a:lnTo>
                    <a:pt x="3097689" y="298112"/>
                  </a:lnTo>
                  <a:lnTo>
                    <a:pt x="3238493" y="894337"/>
                  </a:lnTo>
                  <a:lnTo>
                    <a:pt x="3379297" y="894337"/>
                  </a:lnTo>
                  <a:lnTo>
                    <a:pt x="3520101" y="596224"/>
                  </a:lnTo>
                </a:path>
              </a:pathLst>
            </a:custGeom>
            <a:ln w="27101" cap="flat">
              <a:solidFill>
                <a:srgbClr val="00833D">
                  <a:alpha val="80000"/>
                </a:srgbClr>
              </a:solidFill>
              <a:prstDash val="solid"/>
              <a:round/>
            </a:ln>
          </p:spPr>
          <p:txBody>
            <a:bodyPr/>
            <a:lstStyle/>
            <a:p/>
          </p:txBody>
        </p:sp>
        <p:sp>
          <p:nvSpPr>
            <p:cNvPr id="92" name="pl92"/>
            <p:cNvSpPr/>
            <p:nvPr/>
          </p:nvSpPr>
          <p:spPr>
            <a:xfrm>
              <a:off x="5308715" y="4712767"/>
              <a:ext cx="3520101" cy="447168"/>
            </a:xfrm>
            <a:custGeom>
              <a:avLst/>
              <a:pathLst>
                <a:path w="3520101" h="447168">
                  <a:moveTo>
                    <a:pt x="0" y="149056"/>
                  </a:moveTo>
                  <a:lnTo>
                    <a:pt x="140804" y="0"/>
                  </a:lnTo>
                  <a:lnTo>
                    <a:pt x="281608" y="149056"/>
                  </a:lnTo>
                  <a:lnTo>
                    <a:pt x="422412" y="149056"/>
                  </a:lnTo>
                  <a:lnTo>
                    <a:pt x="563216" y="149056"/>
                  </a:lnTo>
                  <a:lnTo>
                    <a:pt x="704020" y="149056"/>
                  </a:lnTo>
                  <a:lnTo>
                    <a:pt x="844824" y="149056"/>
                  </a:lnTo>
                  <a:lnTo>
                    <a:pt x="985628" y="447168"/>
                  </a:lnTo>
                  <a:lnTo>
                    <a:pt x="1126432" y="298112"/>
                  </a:lnTo>
                  <a:lnTo>
                    <a:pt x="1267236" y="298112"/>
                  </a:lnTo>
                  <a:lnTo>
                    <a:pt x="1408040" y="149056"/>
                  </a:lnTo>
                  <a:lnTo>
                    <a:pt x="1548844" y="149056"/>
                  </a:lnTo>
                  <a:lnTo>
                    <a:pt x="1689648" y="149056"/>
                  </a:lnTo>
                  <a:lnTo>
                    <a:pt x="1830452" y="149056"/>
                  </a:lnTo>
                  <a:lnTo>
                    <a:pt x="1971256" y="149056"/>
                  </a:lnTo>
                  <a:lnTo>
                    <a:pt x="2112061" y="298112"/>
                  </a:lnTo>
                  <a:lnTo>
                    <a:pt x="2252865" y="149056"/>
                  </a:lnTo>
                  <a:lnTo>
                    <a:pt x="2393669" y="298112"/>
                  </a:lnTo>
                  <a:lnTo>
                    <a:pt x="2534473" y="149056"/>
                  </a:lnTo>
                  <a:lnTo>
                    <a:pt x="2675277" y="149056"/>
                  </a:lnTo>
                  <a:lnTo>
                    <a:pt x="2816081" y="149056"/>
                  </a:lnTo>
                  <a:lnTo>
                    <a:pt x="2956885" y="149056"/>
                  </a:lnTo>
                  <a:lnTo>
                    <a:pt x="3097689" y="447168"/>
                  </a:lnTo>
                  <a:lnTo>
                    <a:pt x="3238493" y="149056"/>
                  </a:lnTo>
                  <a:lnTo>
                    <a:pt x="3379297" y="298112"/>
                  </a:lnTo>
                  <a:lnTo>
                    <a:pt x="3520101" y="149056"/>
                  </a:lnTo>
                </a:path>
              </a:pathLst>
            </a:custGeom>
            <a:ln w="43362" cap="flat">
              <a:solidFill>
                <a:srgbClr val="000000">
                  <a:alpha val="100000"/>
                </a:srgbClr>
              </a:solidFill>
              <a:prstDash val="solid"/>
              <a:round/>
            </a:ln>
          </p:spPr>
          <p:txBody>
            <a:bodyPr/>
            <a:lstStyle/>
            <a:p/>
          </p:txBody>
        </p:sp>
        <p:sp>
          <p:nvSpPr>
            <p:cNvPr id="93" name="pl93"/>
            <p:cNvSpPr/>
            <p:nvPr/>
          </p:nvSpPr>
          <p:spPr>
            <a:xfrm>
              <a:off x="5308715" y="4712767"/>
              <a:ext cx="3520101" cy="447168"/>
            </a:xfrm>
            <a:custGeom>
              <a:avLst/>
              <a:pathLst>
                <a:path w="3520101" h="447168">
                  <a:moveTo>
                    <a:pt x="0" y="149056"/>
                  </a:moveTo>
                  <a:lnTo>
                    <a:pt x="140804" y="0"/>
                  </a:lnTo>
                  <a:lnTo>
                    <a:pt x="281608" y="149056"/>
                  </a:lnTo>
                  <a:lnTo>
                    <a:pt x="422412" y="149056"/>
                  </a:lnTo>
                  <a:lnTo>
                    <a:pt x="563216" y="149056"/>
                  </a:lnTo>
                  <a:lnTo>
                    <a:pt x="704020" y="149056"/>
                  </a:lnTo>
                  <a:lnTo>
                    <a:pt x="844824" y="149056"/>
                  </a:lnTo>
                  <a:lnTo>
                    <a:pt x="985628" y="447168"/>
                  </a:lnTo>
                  <a:lnTo>
                    <a:pt x="1126432" y="298112"/>
                  </a:lnTo>
                  <a:lnTo>
                    <a:pt x="1267236" y="298112"/>
                  </a:lnTo>
                  <a:lnTo>
                    <a:pt x="1408040" y="149056"/>
                  </a:lnTo>
                  <a:lnTo>
                    <a:pt x="1548844" y="149056"/>
                  </a:lnTo>
                  <a:lnTo>
                    <a:pt x="1689648" y="149056"/>
                  </a:lnTo>
                  <a:lnTo>
                    <a:pt x="1830452" y="149056"/>
                  </a:lnTo>
                  <a:lnTo>
                    <a:pt x="1971256" y="149056"/>
                  </a:lnTo>
                  <a:lnTo>
                    <a:pt x="2112061" y="298112"/>
                  </a:lnTo>
                  <a:lnTo>
                    <a:pt x="2252865" y="149056"/>
                  </a:lnTo>
                  <a:lnTo>
                    <a:pt x="2393669" y="298112"/>
                  </a:lnTo>
                  <a:lnTo>
                    <a:pt x="2534473" y="149056"/>
                  </a:lnTo>
                  <a:lnTo>
                    <a:pt x="2675277" y="149056"/>
                  </a:lnTo>
                  <a:lnTo>
                    <a:pt x="2816081" y="149056"/>
                  </a:lnTo>
                  <a:lnTo>
                    <a:pt x="2956885" y="149056"/>
                  </a:lnTo>
                  <a:lnTo>
                    <a:pt x="3097689" y="447168"/>
                  </a:lnTo>
                  <a:lnTo>
                    <a:pt x="3238493" y="149056"/>
                  </a:lnTo>
                  <a:lnTo>
                    <a:pt x="3379297" y="298112"/>
                  </a:lnTo>
                  <a:lnTo>
                    <a:pt x="3520101" y="14905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563711"/>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563711"/>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595424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658267"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45441" y="449714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75794" y="452720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25503"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12677" y="449714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52720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927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8" name="tx118"/>
            <p:cNvSpPr/>
            <p:nvPr/>
          </p:nvSpPr>
          <p:spPr>
            <a:xfrm>
              <a:off x="5006511"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4307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4307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322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568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10178"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36" name="tx136"/>
            <p:cNvSpPr/>
            <p:nvPr/>
          </p:nvSpPr>
          <p:spPr>
            <a:xfrm>
              <a:off x="705032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2782"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Bahrain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no (0%) in Bahrain, indicating good ability to deliver the primary series early on, but very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13902"/>
                  </a:moveTo>
                  <a:lnTo>
                    <a:pt x="85410" y="0"/>
                  </a:lnTo>
                  <a:lnTo>
                    <a:pt x="170821" y="0"/>
                  </a:lnTo>
                  <a:lnTo>
                    <a:pt x="256231" y="0"/>
                  </a:lnTo>
                  <a:lnTo>
                    <a:pt x="341642" y="0"/>
                  </a:lnTo>
                  <a:lnTo>
                    <a:pt x="427053" y="0"/>
                  </a:lnTo>
                  <a:lnTo>
                    <a:pt x="512463" y="0"/>
                  </a:lnTo>
                  <a:lnTo>
                    <a:pt x="597874" y="27805"/>
                  </a:lnTo>
                  <a:lnTo>
                    <a:pt x="683284" y="13902"/>
                  </a:lnTo>
                  <a:lnTo>
                    <a:pt x="768695" y="13902"/>
                  </a:lnTo>
                  <a:lnTo>
                    <a:pt x="854106" y="0"/>
                  </a:lnTo>
                  <a:lnTo>
                    <a:pt x="939516" y="0"/>
                  </a:lnTo>
                  <a:lnTo>
                    <a:pt x="1024927" y="0"/>
                  </a:lnTo>
                  <a:lnTo>
                    <a:pt x="1110337" y="0"/>
                  </a:lnTo>
                  <a:lnTo>
                    <a:pt x="1195748" y="0"/>
                  </a:lnTo>
                  <a:lnTo>
                    <a:pt x="1281159" y="13902"/>
                  </a:lnTo>
                  <a:lnTo>
                    <a:pt x="1366569" y="0"/>
                  </a:lnTo>
                  <a:lnTo>
                    <a:pt x="1451980" y="13902"/>
                  </a:lnTo>
                  <a:lnTo>
                    <a:pt x="1537390" y="0"/>
                  </a:lnTo>
                  <a:lnTo>
                    <a:pt x="1622801" y="0"/>
                  </a:lnTo>
                  <a:lnTo>
                    <a:pt x="1708212" y="0"/>
                  </a:lnTo>
                  <a:lnTo>
                    <a:pt x="1793622" y="0"/>
                  </a:lnTo>
                  <a:lnTo>
                    <a:pt x="1879033" y="27805"/>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13902"/>
            </a:xfrm>
            <a:custGeom>
              <a:avLst/>
              <a:pathLst>
                <a:path w="2135265" h="13902">
                  <a:moveTo>
                    <a:pt x="0" y="13902"/>
                  </a:moveTo>
                  <a:lnTo>
                    <a:pt x="85410" y="13902"/>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172133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20629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1" name="tx101"/>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2" name="tx102"/>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3" name="tx103"/>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27805"/>
            </a:xfrm>
            <a:custGeom>
              <a:avLst/>
              <a:pathLst>
                <a:path w="2135265" h="27805">
                  <a:moveTo>
                    <a:pt x="0" y="27805"/>
                  </a:moveTo>
                  <a:lnTo>
                    <a:pt x="85410" y="0"/>
                  </a:lnTo>
                  <a:lnTo>
                    <a:pt x="170821" y="13902"/>
                  </a:lnTo>
                  <a:lnTo>
                    <a:pt x="256231" y="27805"/>
                  </a:lnTo>
                  <a:lnTo>
                    <a:pt x="341642" y="13902"/>
                  </a:lnTo>
                  <a:lnTo>
                    <a:pt x="427053" y="13902"/>
                  </a:lnTo>
                  <a:lnTo>
                    <a:pt x="512463" y="13902"/>
                  </a:lnTo>
                  <a:lnTo>
                    <a:pt x="597874" y="27805"/>
                  </a:lnTo>
                  <a:lnTo>
                    <a:pt x="683284" y="27805"/>
                  </a:lnTo>
                  <a:lnTo>
                    <a:pt x="768695" y="13902"/>
                  </a:lnTo>
                  <a:lnTo>
                    <a:pt x="854106" y="0"/>
                  </a:lnTo>
                  <a:lnTo>
                    <a:pt x="939516" y="0"/>
                  </a:lnTo>
                  <a:lnTo>
                    <a:pt x="1024927" y="0"/>
                  </a:lnTo>
                  <a:lnTo>
                    <a:pt x="1110337" y="0"/>
                  </a:lnTo>
                  <a:lnTo>
                    <a:pt x="1195748" y="0"/>
                  </a:lnTo>
                  <a:lnTo>
                    <a:pt x="1281159" y="13902"/>
                  </a:lnTo>
                  <a:lnTo>
                    <a:pt x="1366569" y="0"/>
                  </a:lnTo>
                  <a:lnTo>
                    <a:pt x="1451980" y="27805"/>
                  </a:lnTo>
                  <a:lnTo>
                    <a:pt x="1537390" y="0"/>
                  </a:lnTo>
                  <a:lnTo>
                    <a:pt x="1622801" y="0"/>
                  </a:lnTo>
                  <a:lnTo>
                    <a:pt x="1708212" y="13902"/>
                  </a:lnTo>
                  <a:lnTo>
                    <a:pt x="1793622" y="13902"/>
                  </a:lnTo>
                  <a:lnTo>
                    <a:pt x="1879033" y="27805"/>
                  </a:lnTo>
                  <a:lnTo>
                    <a:pt x="1964443" y="0"/>
                  </a:lnTo>
                  <a:lnTo>
                    <a:pt x="2049854" y="27805"/>
                  </a:lnTo>
                  <a:lnTo>
                    <a:pt x="2135265" y="1390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1" name="tx151"/>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2" name="tx152"/>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003836"/>
              <a:ext cx="2135265" cy="97318"/>
            </a:xfrm>
            <a:custGeom>
              <a:avLst/>
              <a:pathLst>
                <a:path w="2135265" h="97318">
                  <a:moveTo>
                    <a:pt x="0" y="97318"/>
                  </a:moveTo>
                  <a:lnTo>
                    <a:pt x="85410" y="0"/>
                  </a:lnTo>
                  <a:lnTo>
                    <a:pt x="170821" y="27805"/>
                  </a:lnTo>
                  <a:lnTo>
                    <a:pt x="256231" y="0"/>
                  </a:lnTo>
                  <a:lnTo>
                    <a:pt x="341642" y="0"/>
                  </a:lnTo>
                  <a:lnTo>
                    <a:pt x="427053" y="0"/>
                  </a:lnTo>
                  <a:lnTo>
                    <a:pt x="512463" y="0"/>
                  </a:lnTo>
                  <a:lnTo>
                    <a:pt x="597874" y="0"/>
                  </a:lnTo>
                  <a:lnTo>
                    <a:pt x="683284" y="27805"/>
                  </a:lnTo>
                  <a:lnTo>
                    <a:pt x="768695" y="0"/>
                  </a:lnTo>
                  <a:lnTo>
                    <a:pt x="854106" y="13902"/>
                  </a:lnTo>
                  <a:lnTo>
                    <a:pt x="939516" y="41708"/>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443011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6" name="pt186"/>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1" name="tx201"/>
            <p:cNvSpPr/>
            <p:nvPr/>
          </p:nvSpPr>
          <p:spPr>
            <a:xfrm>
              <a:off x="601811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2" name="tx202"/>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3" name="tx203"/>
            <p:cNvSpPr/>
            <p:nvPr/>
          </p:nvSpPr>
          <p:spPr>
            <a:xfrm>
              <a:off x="584588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37162"/>
              <a:ext cx="854106" cy="27805"/>
            </a:xfrm>
            <a:custGeom>
              <a:avLst/>
              <a:pathLst>
                <a:path w="854106" h="27805">
                  <a:moveTo>
                    <a:pt x="0" y="13902"/>
                  </a:moveTo>
                  <a:lnTo>
                    <a:pt x="85410" y="0"/>
                  </a:lnTo>
                  <a:lnTo>
                    <a:pt x="170821" y="13902"/>
                  </a:lnTo>
                  <a:lnTo>
                    <a:pt x="256231" y="0"/>
                  </a:lnTo>
                  <a:lnTo>
                    <a:pt x="341642" y="0"/>
                  </a:lnTo>
                  <a:lnTo>
                    <a:pt x="427053" y="0"/>
                  </a:lnTo>
                  <a:lnTo>
                    <a:pt x="512463" y="0"/>
                  </a:lnTo>
                  <a:lnTo>
                    <a:pt x="597874" y="27805"/>
                  </a:lnTo>
                  <a:lnTo>
                    <a:pt x="683284" y="0"/>
                  </a:lnTo>
                  <a:lnTo>
                    <a:pt x="768695" y="13902"/>
                  </a:lnTo>
                  <a:lnTo>
                    <a:pt x="854106" y="0"/>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327764" y="4003836"/>
              <a:ext cx="1451980" cy="695133"/>
            </a:xfrm>
            <a:custGeom>
              <a:avLst/>
              <a:pathLst>
                <a:path w="1451980" h="695133">
                  <a:moveTo>
                    <a:pt x="0" y="695133"/>
                  </a:moveTo>
                  <a:lnTo>
                    <a:pt x="85410" y="125124"/>
                  </a:lnTo>
                  <a:lnTo>
                    <a:pt x="170821" y="556106"/>
                  </a:lnTo>
                  <a:lnTo>
                    <a:pt x="256231" y="41708"/>
                  </a:lnTo>
                  <a:lnTo>
                    <a:pt x="341642" y="41708"/>
                  </a:lnTo>
                  <a:lnTo>
                    <a:pt x="427053" y="27805"/>
                  </a:lnTo>
                  <a:lnTo>
                    <a:pt x="512463" y="27805"/>
                  </a:lnTo>
                  <a:lnTo>
                    <a:pt x="597874" y="27805"/>
                  </a:lnTo>
                  <a:lnTo>
                    <a:pt x="683284" y="13902"/>
                  </a:lnTo>
                  <a:lnTo>
                    <a:pt x="768695" y="27805"/>
                  </a:lnTo>
                  <a:lnTo>
                    <a:pt x="854106" y="13902"/>
                  </a:lnTo>
                  <a:lnTo>
                    <a:pt x="939516" y="0"/>
                  </a:lnTo>
                  <a:lnTo>
                    <a:pt x="1024927" y="13902"/>
                  </a:lnTo>
                  <a:lnTo>
                    <a:pt x="1110337" y="0"/>
                  </a:lnTo>
                  <a:lnTo>
                    <a:pt x="1195748" y="55610"/>
                  </a:lnTo>
                  <a:lnTo>
                    <a:pt x="1281159" y="13902"/>
                  </a:lnTo>
                  <a:lnTo>
                    <a:pt x="1366569" y="55610"/>
                  </a:lnTo>
                  <a:lnTo>
                    <a:pt x="1451980" y="27805"/>
                  </a:lnTo>
                </a:path>
              </a:pathLst>
            </a:custGeom>
            <a:ln w="27101" cap="flat">
              <a:solidFill>
                <a:srgbClr val="1CABE2">
                  <a:alpha val="100000"/>
                </a:srgbClr>
              </a:solidFill>
              <a:prstDash val="solid"/>
              <a:round/>
            </a:ln>
          </p:spPr>
          <p:txBody>
            <a:bodyPr/>
            <a:lstStyle/>
            <a:p/>
          </p:txBody>
        </p:sp>
        <p:sp>
          <p:nvSpPr>
            <p:cNvPr id="259" name="pt259"/>
            <p:cNvSpPr/>
            <p:nvPr/>
          </p:nvSpPr>
          <p:spPr>
            <a:xfrm>
              <a:off x="7309713"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480534"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0784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33464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0546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9087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76169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7175834" y="46067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78" name="tx278"/>
            <p:cNvSpPr/>
            <p:nvPr/>
          </p:nvSpPr>
          <p:spPr>
            <a:xfrm>
              <a:off x="8812300"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9" name="tx279"/>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0" name="tx280"/>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1" name="tx28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2" name="tx28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3" name="tx283"/>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4" name="tx28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5" name="tx28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6" name="tx28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7" name="tx28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9" name="tx30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0" name="tx31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1" name="tx31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2" name="tx31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3" name="tx31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4" name="tx31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tx3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4" name="tx3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5" name="tx325"/>
            <p:cNvSpPr/>
            <p:nvPr/>
          </p:nvSpPr>
          <p:spPr>
            <a:xfrm>
              <a:off x="2387772" y="1330710"/>
              <a:ext cx="5060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Bahrain, 2000-2025</a:t>
              </a:r>
            </a:p>
          </p:txBody>
        </p:sp>
        <p:sp>
          <p:nvSpPr>
            <p:cNvPr id="326" name="tx32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7" name="tx32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(97%), followed by DTP3 (98%).
Compared to 2019, coverage of 4 vaccines remained constant (DTP1, IPV1, MCV1 and MCV2) and 2 vaccines decreased (DTP3 and ROTAC).
Compared to 2024, coverage of 4 vaccines increased (DTP1, DTP3, IPV1 and ROTAC) and 2 vaccines remained constant (MCV1 and MCV2).</a:t>
            </a:r>
          </a:p>
        </p:txBody>
      </p:sp>
      <p:sp>
        <p:nvSpPr>
          <p:cNvPr id="3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had its lowest coverage in ROTAC (97%), while most other routine vaccines clustered around 98-99%; 4 antigens remained constant since 2019, and 4 antigens increased since 2024.</a:t>
            </a:r>
          </a:p>
        </p:txBody>
      </p:sp>
      <p:grpSp xmlns:pic="http://schemas.openxmlformats.org/drawingml/2006/picture">
        <p:nvGrpSpPr>
          <p:cNvPr id="330" name=""/>
          <p:cNvGrpSpPr/>
          <p:nvPr/>
        </p:nvGrpSpPr>
        <p:grpSpPr>
          <a:xfrm>
            <a:off x="292608" y="1097280"/>
            <a:ext cx="8595360" cy="28575"/>
            <a:chOff x="292608" y="1097280"/>
            <a:chExt cx="8595360" cy="28575"/>
          </a:xfrm>
        </p:grpSpPr>
        <p:sp>
          <p:nvSpPr>
            <p:cNvPr id="3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4899"/>
            </a:xfrm>
            <a:custGeom>
              <a:avLst/>
              <a:pathLst>
                <a:path w="6518190" h="94899">
                  <a:moveTo>
                    <a:pt x="0" y="94899"/>
                  </a:moveTo>
                  <a:lnTo>
                    <a:pt x="260727" y="0"/>
                  </a:lnTo>
                  <a:lnTo>
                    <a:pt x="521455" y="47449"/>
                  </a:lnTo>
                  <a:lnTo>
                    <a:pt x="782182" y="94899"/>
                  </a:lnTo>
                  <a:lnTo>
                    <a:pt x="1042910" y="47449"/>
                  </a:lnTo>
                  <a:lnTo>
                    <a:pt x="1303638" y="47449"/>
                  </a:lnTo>
                  <a:lnTo>
                    <a:pt x="1564365" y="47449"/>
                  </a:lnTo>
                  <a:lnTo>
                    <a:pt x="1825093" y="94899"/>
                  </a:lnTo>
                  <a:lnTo>
                    <a:pt x="2085820" y="94899"/>
                  </a:lnTo>
                  <a:lnTo>
                    <a:pt x="2346548" y="47449"/>
                  </a:lnTo>
                  <a:lnTo>
                    <a:pt x="2607276" y="0"/>
                  </a:lnTo>
                  <a:lnTo>
                    <a:pt x="2868003" y="0"/>
                  </a:lnTo>
                  <a:lnTo>
                    <a:pt x="3128731" y="0"/>
                  </a:lnTo>
                  <a:lnTo>
                    <a:pt x="3389458" y="0"/>
                  </a:lnTo>
                  <a:lnTo>
                    <a:pt x="3650186" y="0"/>
                  </a:lnTo>
                  <a:lnTo>
                    <a:pt x="3910914" y="47449"/>
                  </a:lnTo>
                  <a:lnTo>
                    <a:pt x="4171641" y="0"/>
                  </a:lnTo>
                  <a:lnTo>
                    <a:pt x="4432369" y="94899"/>
                  </a:lnTo>
                  <a:lnTo>
                    <a:pt x="4693096" y="0"/>
                  </a:lnTo>
                  <a:lnTo>
                    <a:pt x="4953824" y="0"/>
                  </a:lnTo>
                  <a:lnTo>
                    <a:pt x="5214552" y="47449"/>
                  </a:lnTo>
                  <a:lnTo>
                    <a:pt x="5475279" y="47449"/>
                  </a:lnTo>
                  <a:lnTo>
                    <a:pt x="5736007" y="94899"/>
                  </a:lnTo>
                  <a:lnTo>
                    <a:pt x="5996734" y="0"/>
                  </a:lnTo>
                  <a:lnTo>
                    <a:pt x="6257462" y="9489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4899"/>
            </a:xfrm>
            <a:custGeom>
              <a:avLst/>
              <a:pathLst>
                <a:path w="6518190" h="94899">
                  <a:moveTo>
                    <a:pt x="0" y="94899"/>
                  </a:moveTo>
                  <a:lnTo>
                    <a:pt x="260727" y="0"/>
                  </a:lnTo>
                  <a:lnTo>
                    <a:pt x="521455" y="47449"/>
                  </a:lnTo>
                  <a:lnTo>
                    <a:pt x="782182" y="47449"/>
                  </a:lnTo>
                  <a:lnTo>
                    <a:pt x="1042910" y="47449"/>
                  </a:lnTo>
                  <a:lnTo>
                    <a:pt x="1303638" y="47449"/>
                  </a:lnTo>
                  <a:lnTo>
                    <a:pt x="1564365" y="47449"/>
                  </a:lnTo>
                  <a:lnTo>
                    <a:pt x="1825093" y="94899"/>
                  </a:lnTo>
                  <a:lnTo>
                    <a:pt x="2085820" y="94899"/>
                  </a:lnTo>
                  <a:lnTo>
                    <a:pt x="2346548" y="47449"/>
                  </a:lnTo>
                  <a:lnTo>
                    <a:pt x="2607276" y="0"/>
                  </a:lnTo>
                  <a:lnTo>
                    <a:pt x="2868003" y="0"/>
                  </a:lnTo>
                  <a:lnTo>
                    <a:pt x="3128731" y="0"/>
                  </a:lnTo>
                  <a:lnTo>
                    <a:pt x="3389458" y="0"/>
                  </a:lnTo>
                  <a:lnTo>
                    <a:pt x="3650186" y="47449"/>
                  </a:lnTo>
                  <a:lnTo>
                    <a:pt x="3910914" y="47449"/>
                  </a:lnTo>
                  <a:lnTo>
                    <a:pt x="4171641" y="0"/>
                  </a:lnTo>
                  <a:lnTo>
                    <a:pt x="4432369" y="47449"/>
                  </a:lnTo>
                  <a:lnTo>
                    <a:pt x="4693096" y="0"/>
                  </a:lnTo>
                  <a:lnTo>
                    <a:pt x="4953824" y="0"/>
                  </a:lnTo>
                  <a:lnTo>
                    <a:pt x="5214552" y="47449"/>
                  </a:lnTo>
                  <a:lnTo>
                    <a:pt x="5475279" y="47449"/>
                  </a:lnTo>
                  <a:lnTo>
                    <a:pt x="5736007" y="94899"/>
                  </a:lnTo>
                  <a:lnTo>
                    <a:pt x="5996734" y="0"/>
                  </a:lnTo>
                  <a:lnTo>
                    <a:pt x="6257462" y="9489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4899"/>
            </a:xfrm>
            <a:custGeom>
              <a:avLst/>
              <a:pathLst>
                <a:path w="6518190" h="94899">
                  <a:moveTo>
                    <a:pt x="0" y="94899"/>
                  </a:moveTo>
                  <a:lnTo>
                    <a:pt x="260727" y="0"/>
                  </a:lnTo>
                  <a:lnTo>
                    <a:pt x="521455" y="47449"/>
                  </a:lnTo>
                  <a:lnTo>
                    <a:pt x="782182" y="94899"/>
                  </a:lnTo>
                  <a:lnTo>
                    <a:pt x="1042910" y="47449"/>
                  </a:lnTo>
                  <a:lnTo>
                    <a:pt x="1303638" y="47449"/>
                  </a:lnTo>
                  <a:lnTo>
                    <a:pt x="1564365" y="47449"/>
                  </a:lnTo>
                  <a:lnTo>
                    <a:pt x="1825093" y="94899"/>
                  </a:lnTo>
                  <a:lnTo>
                    <a:pt x="2085820" y="94899"/>
                  </a:lnTo>
                  <a:lnTo>
                    <a:pt x="2346548" y="94899"/>
                  </a:lnTo>
                  <a:lnTo>
                    <a:pt x="2607276" y="0"/>
                  </a:lnTo>
                  <a:lnTo>
                    <a:pt x="2868003" y="0"/>
                  </a:lnTo>
                  <a:lnTo>
                    <a:pt x="3128731" y="0"/>
                  </a:lnTo>
                  <a:lnTo>
                    <a:pt x="3389458" y="0"/>
                  </a:lnTo>
                  <a:lnTo>
                    <a:pt x="3650186" y="0"/>
                  </a:lnTo>
                  <a:lnTo>
                    <a:pt x="3910914" y="47449"/>
                  </a:lnTo>
                  <a:lnTo>
                    <a:pt x="4171641" y="0"/>
                  </a:lnTo>
                  <a:lnTo>
                    <a:pt x="4432369" y="94899"/>
                  </a:lnTo>
                  <a:lnTo>
                    <a:pt x="4693096" y="0"/>
                  </a:lnTo>
                  <a:lnTo>
                    <a:pt x="4953824" y="0"/>
                  </a:lnTo>
                  <a:lnTo>
                    <a:pt x="5214552" y="47449"/>
                  </a:lnTo>
                  <a:lnTo>
                    <a:pt x="5475279" y="47449"/>
                  </a:lnTo>
                  <a:lnTo>
                    <a:pt x="5736007" y="94899"/>
                  </a:lnTo>
                  <a:lnTo>
                    <a:pt x="5996734" y="0"/>
                  </a:lnTo>
                  <a:lnTo>
                    <a:pt x="6257462" y="94899"/>
                  </a:lnTo>
                  <a:lnTo>
                    <a:pt x="6518190"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94899"/>
            </a:xfrm>
            <a:custGeom>
              <a:avLst/>
              <a:pathLst>
                <a:path w="2607276" h="94899">
                  <a:moveTo>
                    <a:pt x="0" y="47449"/>
                  </a:moveTo>
                  <a:lnTo>
                    <a:pt x="260727" y="0"/>
                  </a:lnTo>
                  <a:lnTo>
                    <a:pt x="521455" y="47449"/>
                  </a:lnTo>
                  <a:lnTo>
                    <a:pt x="782182" y="0"/>
                  </a:lnTo>
                  <a:lnTo>
                    <a:pt x="1042910" y="0"/>
                  </a:lnTo>
                  <a:lnTo>
                    <a:pt x="1303638" y="0"/>
                  </a:lnTo>
                  <a:lnTo>
                    <a:pt x="1564365" y="0"/>
                  </a:lnTo>
                  <a:lnTo>
                    <a:pt x="1825093" y="94899"/>
                  </a:lnTo>
                  <a:lnTo>
                    <a:pt x="2085820" y="0"/>
                  </a:lnTo>
                  <a:lnTo>
                    <a:pt x="2346548" y="47449"/>
                  </a:lnTo>
                  <a:lnTo>
                    <a:pt x="2607276" y="0"/>
                  </a:lnTo>
                </a:path>
              </a:pathLst>
            </a:custGeom>
            <a:ln w="27101" cap="flat">
              <a:solidFill>
                <a:srgbClr val="E31A1C">
                  <a:alpha val="100000"/>
                </a:srgbClr>
              </a:solidFill>
              <a:prstDash val="solid"/>
              <a:round/>
            </a:ln>
          </p:spPr>
          <p:txBody>
            <a:bodyPr/>
            <a:lstStyle/>
            <a:p/>
          </p:txBody>
        </p:sp>
        <p:sp>
          <p:nvSpPr>
            <p:cNvPr id="42" name="pl42"/>
            <p:cNvSpPr/>
            <p:nvPr/>
          </p:nvSpPr>
          <p:spPr>
            <a:xfrm>
              <a:off x="6610535" y="930799"/>
              <a:ext cx="1042910" cy="94899"/>
            </a:xfrm>
            <a:custGeom>
              <a:avLst/>
              <a:pathLst>
                <a:path w="1042910" h="94899">
                  <a:moveTo>
                    <a:pt x="0" y="0"/>
                  </a:moveTo>
                  <a:lnTo>
                    <a:pt x="260727" y="94899"/>
                  </a:lnTo>
                  <a:lnTo>
                    <a:pt x="521455" y="0"/>
                  </a:lnTo>
                  <a:lnTo>
                    <a:pt x="782182" y="47449"/>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47449"/>
            </a:xfrm>
            <a:custGeom>
              <a:avLst/>
              <a:pathLst>
                <a:path w="6518190" h="47449">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332147"/>
                  </a:moveTo>
                  <a:lnTo>
                    <a:pt x="260727" y="0"/>
                  </a:lnTo>
                  <a:lnTo>
                    <a:pt x="521455" y="94899"/>
                  </a:lnTo>
                  <a:lnTo>
                    <a:pt x="782182" y="0"/>
                  </a:lnTo>
                  <a:lnTo>
                    <a:pt x="1042910" y="0"/>
                  </a:lnTo>
                  <a:lnTo>
                    <a:pt x="1303638" y="0"/>
                  </a:lnTo>
                  <a:lnTo>
                    <a:pt x="1564365" y="0"/>
                  </a:lnTo>
                  <a:lnTo>
                    <a:pt x="1825093" y="0"/>
                  </a:lnTo>
                  <a:lnTo>
                    <a:pt x="2085820" y="94899"/>
                  </a:lnTo>
                  <a:lnTo>
                    <a:pt x="2346548" y="0"/>
                  </a:lnTo>
                  <a:lnTo>
                    <a:pt x="2607276" y="47449"/>
                  </a:lnTo>
                  <a:lnTo>
                    <a:pt x="2868003" y="142348"/>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5" name="pl45"/>
            <p:cNvSpPr/>
            <p:nvPr/>
          </p:nvSpPr>
          <p:spPr>
            <a:xfrm>
              <a:off x="3221076" y="930799"/>
              <a:ext cx="4432369" cy="4033216"/>
            </a:xfrm>
            <a:custGeom>
              <a:avLst/>
              <a:pathLst>
                <a:path w="4432369" h="4033216">
                  <a:moveTo>
                    <a:pt x="0" y="4033216"/>
                  </a:moveTo>
                  <a:lnTo>
                    <a:pt x="260727" y="142348"/>
                  </a:lnTo>
                  <a:lnTo>
                    <a:pt x="521455" y="0"/>
                  </a:lnTo>
                  <a:lnTo>
                    <a:pt x="782182" y="0"/>
                  </a:lnTo>
                  <a:lnTo>
                    <a:pt x="1042910" y="0"/>
                  </a:lnTo>
                  <a:lnTo>
                    <a:pt x="1303638" y="0"/>
                  </a:lnTo>
                  <a:lnTo>
                    <a:pt x="1564365" y="47449"/>
                  </a:lnTo>
                  <a:lnTo>
                    <a:pt x="1825093" y="47449"/>
                  </a:lnTo>
                  <a:lnTo>
                    <a:pt x="2085820" y="0"/>
                  </a:lnTo>
                  <a:lnTo>
                    <a:pt x="2346548" y="94899"/>
                  </a:lnTo>
                  <a:lnTo>
                    <a:pt x="2607276" y="47449"/>
                  </a:lnTo>
                  <a:lnTo>
                    <a:pt x="2868003" y="94899"/>
                  </a:lnTo>
                  <a:lnTo>
                    <a:pt x="3128731" y="0"/>
                  </a:lnTo>
                  <a:lnTo>
                    <a:pt x="3389458" y="0"/>
                  </a:lnTo>
                  <a:lnTo>
                    <a:pt x="3650186" y="0"/>
                  </a:lnTo>
                  <a:lnTo>
                    <a:pt x="3910914" y="47449"/>
                  </a:lnTo>
                  <a:lnTo>
                    <a:pt x="4171641" y="0"/>
                  </a:lnTo>
                  <a:lnTo>
                    <a:pt x="4432369" y="0"/>
                  </a:lnTo>
                </a:path>
              </a:pathLst>
            </a:custGeom>
            <a:ln w="27101" cap="flat">
              <a:solidFill>
                <a:srgbClr val="9A32CD">
                  <a:alpha val="100000"/>
                </a:srgbClr>
              </a:solidFill>
              <a:prstDash val="solid"/>
              <a:round/>
            </a:ln>
          </p:spPr>
          <p:txBody>
            <a:bodyPr/>
            <a:lstStyle/>
            <a:p/>
          </p:txBody>
        </p:sp>
        <p:sp>
          <p:nvSpPr>
            <p:cNvPr id="46" name="pl46"/>
            <p:cNvSpPr/>
            <p:nvPr/>
          </p:nvSpPr>
          <p:spPr>
            <a:xfrm>
              <a:off x="3221076" y="930799"/>
              <a:ext cx="4432369" cy="2372480"/>
            </a:xfrm>
            <a:custGeom>
              <a:avLst/>
              <a:pathLst>
                <a:path w="4432369" h="2372480">
                  <a:moveTo>
                    <a:pt x="0" y="2372480"/>
                  </a:moveTo>
                  <a:lnTo>
                    <a:pt x="260727" y="427046"/>
                  </a:lnTo>
                  <a:lnTo>
                    <a:pt x="521455" y="1897984"/>
                  </a:lnTo>
                  <a:lnTo>
                    <a:pt x="782182" y="142348"/>
                  </a:lnTo>
                  <a:lnTo>
                    <a:pt x="1042910" y="142348"/>
                  </a:lnTo>
                  <a:lnTo>
                    <a:pt x="1303638" y="94899"/>
                  </a:lnTo>
                  <a:lnTo>
                    <a:pt x="1564365" y="94899"/>
                  </a:lnTo>
                  <a:lnTo>
                    <a:pt x="1825093" y="94899"/>
                  </a:lnTo>
                  <a:lnTo>
                    <a:pt x="2085820" y="47449"/>
                  </a:lnTo>
                  <a:lnTo>
                    <a:pt x="2346548" y="94899"/>
                  </a:lnTo>
                  <a:lnTo>
                    <a:pt x="2607276" y="47449"/>
                  </a:lnTo>
                  <a:lnTo>
                    <a:pt x="2868003" y="0"/>
                  </a:lnTo>
                  <a:lnTo>
                    <a:pt x="3128731" y="47449"/>
                  </a:lnTo>
                  <a:lnTo>
                    <a:pt x="3389458" y="0"/>
                  </a:lnTo>
                  <a:lnTo>
                    <a:pt x="3650186" y="189798"/>
                  </a:lnTo>
                  <a:lnTo>
                    <a:pt x="3910914" y="47449"/>
                  </a:lnTo>
                  <a:lnTo>
                    <a:pt x="4171641" y="189798"/>
                  </a:lnTo>
                  <a:lnTo>
                    <a:pt x="4432369" y="9489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518190" cy="47449"/>
            </a:xfrm>
            <a:custGeom>
              <a:avLst/>
              <a:pathLst>
                <a:path w="6518190" h="47449">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8" name="pl48"/>
            <p:cNvSpPr/>
            <p:nvPr/>
          </p:nvSpPr>
          <p:spPr>
            <a:xfrm>
              <a:off x="7671191" y="933160"/>
              <a:ext cx="753835" cy="100324"/>
            </a:xfrm>
            <a:custGeom>
              <a:avLst/>
              <a:pathLst>
                <a:path w="753835" h="100324">
                  <a:moveTo>
                    <a:pt x="753835" y="100324"/>
                  </a:moveTo>
                  <a:lnTo>
                    <a:pt x="0" y="0"/>
                  </a:lnTo>
                </a:path>
              </a:pathLst>
            </a:custGeom>
          </p:spPr>
          <p:txBody>
            <a:bodyPr/>
            <a:lstStyle/>
            <a:p/>
          </p:txBody>
        </p:sp>
        <p:sp>
          <p:nvSpPr>
            <p:cNvPr id="49" name="pl49"/>
            <p:cNvSpPr/>
            <p:nvPr/>
          </p:nvSpPr>
          <p:spPr>
            <a:xfrm>
              <a:off x="7660425" y="941306"/>
              <a:ext cx="746604" cy="1123949"/>
            </a:xfrm>
            <a:custGeom>
              <a:avLst/>
              <a:pathLst>
                <a:path w="746604" h="1123949">
                  <a:moveTo>
                    <a:pt x="746604" y="1123949"/>
                  </a:moveTo>
                  <a:lnTo>
                    <a:pt x="0" y="0"/>
                  </a:lnTo>
                </a:path>
              </a:pathLst>
            </a:custGeom>
          </p:spPr>
          <p:txBody>
            <a:bodyPr/>
            <a:lstStyle/>
            <a:p/>
          </p:txBody>
        </p:sp>
        <p:sp>
          <p:nvSpPr>
            <p:cNvPr id="50" name="pl50"/>
            <p:cNvSpPr/>
            <p:nvPr/>
          </p:nvSpPr>
          <p:spPr>
            <a:xfrm>
              <a:off x="7661662" y="940948"/>
              <a:ext cx="697199" cy="861186"/>
            </a:xfrm>
            <a:custGeom>
              <a:avLst/>
              <a:pathLst>
                <a:path w="697199" h="861186">
                  <a:moveTo>
                    <a:pt x="697199" y="861186"/>
                  </a:moveTo>
                  <a:lnTo>
                    <a:pt x="0" y="0"/>
                  </a:lnTo>
                </a:path>
              </a:pathLst>
            </a:custGeom>
          </p:spPr>
          <p:txBody>
            <a:bodyPr/>
            <a:lstStyle/>
            <a:p/>
          </p:txBody>
        </p:sp>
        <p:sp>
          <p:nvSpPr>
            <p:cNvPr id="51" name="pl51"/>
            <p:cNvSpPr/>
            <p:nvPr/>
          </p:nvSpPr>
          <p:spPr>
            <a:xfrm>
              <a:off x="7670617" y="780069"/>
              <a:ext cx="688243" cy="147060"/>
            </a:xfrm>
            <a:custGeom>
              <a:avLst/>
              <a:pathLst>
                <a:path w="688243" h="147060">
                  <a:moveTo>
                    <a:pt x="688243" y="0"/>
                  </a:moveTo>
                  <a:lnTo>
                    <a:pt x="0" y="147060"/>
                  </a:lnTo>
                </a:path>
              </a:pathLst>
            </a:custGeom>
          </p:spPr>
          <p:txBody>
            <a:bodyPr/>
            <a:lstStyle/>
            <a:p/>
          </p:txBody>
        </p:sp>
        <p:sp>
          <p:nvSpPr>
            <p:cNvPr id="52" name="pl52"/>
            <p:cNvSpPr/>
            <p:nvPr/>
          </p:nvSpPr>
          <p:spPr>
            <a:xfrm>
              <a:off x="7664308" y="939916"/>
              <a:ext cx="718636" cy="603117"/>
            </a:xfrm>
            <a:custGeom>
              <a:avLst/>
              <a:pathLst>
                <a:path w="718636" h="603117">
                  <a:moveTo>
                    <a:pt x="718636" y="603117"/>
                  </a:moveTo>
                  <a:lnTo>
                    <a:pt x="0" y="0"/>
                  </a:lnTo>
                </a:path>
              </a:pathLst>
            </a:custGeom>
          </p:spPr>
          <p:txBody>
            <a:bodyPr/>
            <a:lstStyle/>
            <a:p/>
          </p:txBody>
        </p:sp>
        <p:sp>
          <p:nvSpPr>
            <p:cNvPr id="53" name="pl53"/>
            <p:cNvSpPr/>
            <p:nvPr/>
          </p:nvSpPr>
          <p:spPr>
            <a:xfrm>
              <a:off x="7667069" y="938315"/>
              <a:ext cx="625362" cy="345016"/>
            </a:xfrm>
            <a:custGeom>
              <a:avLst/>
              <a:pathLst>
                <a:path w="625362" h="345016">
                  <a:moveTo>
                    <a:pt x="625362" y="345016"/>
                  </a:moveTo>
                  <a:lnTo>
                    <a:pt x="0" y="0"/>
                  </a:lnTo>
                </a:path>
              </a:pathLst>
            </a:custGeom>
          </p:spPr>
          <p:txBody>
            <a:bodyPr/>
            <a:lstStyle/>
            <a:p/>
          </p:txBody>
        </p:sp>
        <p:sp>
          <p:nvSpPr>
            <p:cNvPr id="54" name="pl54"/>
            <p:cNvSpPr/>
            <p:nvPr/>
          </p:nvSpPr>
          <p:spPr>
            <a:xfrm>
              <a:off x="7660561" y="988720"/>
              <a:ext cx="1031788" cy="1518408"/>
            </a:xfrm>
            <a:custGeom>
              <a:avLst/>
              <a:pathLst>
                <a:path w="1031788" h="1518408">
                  <a:moveTo>
                    <a:pt x="1031788" y="1518408"/>
                  </a:moveTo>
                  <a:lnTo>
                    <a:pt x="0" y="0"/>
                  </a:lnTo>
                </a:path>
              </a:pathLst>
            </a:custGeom>
          </p:spPr>
          <p:txBody>
            <a:bodyPr/>
            <a:lstStyle/>
            <a:p/>
          </p:txBody>
        </p:sp>
        <p:sp>
          <p:nvSpPr>
            <p:cNvPr id="55" name="pl55"/>
            <p:cNvSpPr/>
            <p:nvPr/>
          </p:nvSpPr>
          <p:spPr>
            <a:xfrm>
              <a:off x="7659529" y="988973"/>
              <a:ext cx="1007541" cy="1776058"/>
            </a:xfrm>
            <a:custGeom>
              <a:avLst/>
              <a:pathLst>
                <a:path w="1007541" h="1776058">
                  <a:moveTo>
                    <a:pt x="1007541" y="1776058"/>
                  </a:moveTo>
                  <a:lnTo>
                    <a:pt x="0" y="0"/>
                  </a:lnTo>
                </a:path>
              </a:pathLst>
            </a:custGeom>
          </p:spPr>
          <p:txBody>
            <a:bodyPr/>
            <a:lstStyle/>
            <a:p/>
          </p:txBody>
        </p:sp>
        <p:sp>
          <p:nvSpPr>
            <p:cNvPr id="56" name="pl56"/>
            <p:cNvSpPr/>
            <p:nvPr/>
          </p:nvSpPr>
          <p:spPr>
            <a:xfrm>
              <a:off x="7661900" y="988320"/>
              <a:ext cx="1055004" cy="1256666"/>
            </a:xfrm>
            <a:custGeom>
              <a:avLst/>
              <a:pathLst>
                <a:path w="1055004" h="1256666">
                  <a:moveTo>
                    <a:pt x="1055004" y="1256666"/>
                  </a:moveTo>
                  <a:lnTo>
                    <a:pt x="0" y="0"/>
                  </a:lnTo>
                </a:path>
              </a:pathLst>
            </a:custGeom>
          </p:spPr>
          <p:txBody>
            <a:bodyPr/>
            <a:lstStyle/>
            <a:p/>
          </p:txBody>
        </p:sp>
        <p:sp>
          <p:nvSpPr>
            <p:cNvPr id="57" name="pl57"/>
            <p:cNvSpPr/>
            <p:nvPr/>
          </p:nvSpPr>
          <p:spPr>
            <a:xfrm>
              <a:off x="7659006" y="1036534"/>
              <a:ext cx="1022809" cy="1992953"/>
            </a:xfrm>
            <a:custGeom>
              <a:avLst/>
              <a:pathLst>
                <a:path w="1022809" h="1992953">
                  <a:moveTo>
                    <a:pt x="1022809" y="1992953"/>
                  </a:moveTo>
                  <a:lnTo>
                    <a:pt x="0" y="0"/>
                  </a:lnTo>
                </a:path>
              </a:pathLst>
            </a:custGeom>
          </p:spPr>
          <p:txBody>
            <a:bodyPr/>
            <a:lstStyle/>
            <a:p/>
          </p:txBody>
        </p:sp>
        <p:sp>
          <p:nvSpPr>
            <p:cNvPr id="58" name="pl58"/>
            <p:cNvSpPr/>
            <p:nvPr/>
          </p:nvSpPr>
          <p:spPr>
            <a:xfrm>
              <a:off x="7664073" y="2743109"/>
              <a:ext cx="718871" cy="623978"/>
            </a:xfrm>
            <a:custGeom>
              <a:avLst/>
              <a:pathLst>
                <a:path w="718871" h="623978">
                  <a:moveTo>
                    <a:pt x="718871" y="623978"/>
                  </a:moveTo>
                  <a:lnTo>
                    <a:pt x="0" y="0"/>
                  </a:lnTo>
                </a:path>
              </a:pathLst>
            </a:custGeom>
          </p:spPr>
          <p:txBody>
            <a:bodyPr/>
            <a:lstStyle/>
            <a:p/>
          </p:txBody>
        </p:sp>
        <p:sp>
          <p:nvSpPr>
            <p:cNvPr id="59" name="pg59"/>
            <p:cNvSpPr/>
            <p:nvPr/>
          </p:nvSpPr>
          <p:spPr>
            <a:xfrm>
              <a:off x="8356446" y="95079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99233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338449" y="198605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61309" y="202759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3" name="pg63"/>
            <p:cNvSpPr/>
            <p:nvPr/>
          </p:nvSpPr>
          <p:spPr>
            <a:xfrm>
              <a:off x="8290281" y="172403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7655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5" name="pg65"/>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67" name="pg67"/>
            <p:cNvSpPr/>
            <p:nvPr/>
          </p:nvSpPr>
          <p:spPr>
            <a:xfrm>
              <a:off x="8314365" y="14657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150731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69" name="pg69"/>
            <p:cNvSpPr/>
            <p:nvPr/>
          </p:nvSpPr>
          <p:spPr>
            <a:xfrm>
              <a:off x="8223851" y="120703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0" name="tx70"/>
            <p:cNvSpPr/>
            <p:nvPr/>
          </p:nvSpPr>
          <p:spPr>
            <a:xfrm>
              <a:off x="8246711" y="124857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1" name="pg71"/>
            <p:cNvSpPr/>
            <p:nvPr/>
          </p:nvSpPr>
          <p:spPr>
            <a:xfrm>
              <a:off x="8314365" y="25071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5486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73" name="pg73"/>
            <p:cNvSpPr/>
            <p:nvPr/>
          </p:nvSpPr>
          <p:spPr>
            <a:xfrm>
              <a:off x="8260004" y="276503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7878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5" name="pg75"/>
            <p:cNvSpPr/>
            <p:nvPr/>
          </p:nvSpPr>
          <p:spPr>
            <a:xfrm>
              <a:off x="8368515" y="224498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28652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77" name="pg77"/>
            <p:cNvSpPr/>
            <p:nvPr/>
          </p:nvSpPr>
          <p:spPr>
            <a:xfrm>
              <a:off x="8284194" y="302948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7102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79" name="pg79"/>
            <p:cNvSpPr/>
            <p:nvPr/>
          </p:nvSpPr>
          <p:spPr>
            <a:xfrm>
              <a:off x="8314365" y="32897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13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70228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8666" y="401416"/>
              <a:ext cx="2914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Bahrain,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(61%), followed by RotaC (97%).
Coverage of 4 vaccines decreased (DTP3, HEPB3, HIB3 and ROTAC) and 4 vaccines were the same (IPV1, MCV1, MCV2 and RUBELLA) compared to respective coverage in 2019.
Coverage of 6 vaccines increased (DTP3, HEPB3, HIB3, IPV1, IPVC and ROTAC) and 3 vaccines were the same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144432" cy="0"/>
            </a:xfrm>
            <a:custGeom>
              <a:avLst/>
              <a:pathLst>
                <a:path w="144432" h="0">
                  <a:moveTo>
                    <a:pt x="0" y="0"/>
                  </a:moveTo>
                  <a:lnTo>
                    <a:pt x="0"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144432" cy="0"/>
            </a:xfrm>
            <a:custGeom>
              <a:avLst/>
              <a:pathLst>
                <a:path w="144432" h="0">
                  <a:moveTo>
                    <a:pt x="0" y="0"/>
                  </a:moveTo>
                  <a:lnTo>
                    <a:pt x="0"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146496"/>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559351"/>
              <a:ext cx="144432" cy="0"/>
            </a:xfrm>
            <a:custGeom>
              <a:avLst/>
              <a:pathLst>
                <a:path w="144432" h="0">
                  <a:moveTo>
                    <a:pt x="0" y="0"/>
                  </a:moveTo>
                  <a:lnTo>
                    <a:pt x="0"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79791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4210772"/>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462362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88865" cy="0"/>
            </a:xfrm>
            <a:custGeom>
              <a:avLst/>
              <a:pathLst>
                <a:path w="288865" h="0">
                  <a:moveTo>
                    <a:pt x="0" y="0"/>
                  </a:moveTo>
                  <a:lnTo>
                    <a:pt x="0"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057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Bahrain,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increased in 2025 (99%) compared to 2024, and was the same as in 2019. In 2019-2025, DTP1 coverage was at it's lowest level in 2022 (97%).
In 2024, 6 vaccines had lower coverage than in 2019.
In 2025, 4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3036612"/>
              <a:ext cx="1249639" cy="27340"/>
            </a:xfrm>
            <a:custGeom>
              <a:avLst/>
              <a:pathLst>
                <a:path w="1249639" h="27340">
                  <a:moveTo>
                    <a:pt x="0" y="0"/>
                  </a:moveTo>
                  <a:lnTo>
                    <a:pt x="1249639" y="27340"/>
                  </a:lnTo>
                </a:path>
              </a:pathLst>
            </a:custGeom>
            <a:ln w="29811" cap="flat">
              <a:solidFill>
                <a:srgbClr val="FF0000">
                  <a:alpha val="100000"/>
                </a:srgbClr>
              </a:solidFill>
              <a:prstDash val="solid"/>
              <a:round/>
            </a:ln>
          </p:spPr>
          <p:txBody>
            <a:bodyPr/>
            <a:lstStyle/>
            <a:p/>
          </p:txBody>
        </p:sp>
        <p:sp>
          <p:nvSpPr>
            <p:cNvPr id="20" name="pt20"/>
            <p:cNvSpPr/>
            <p:nvPr/>
          </p:nvSpPr>
          <p:spPr>
            <a:xfrm>
              <a:off x="216945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 name="pt21"/>
            <p:cNvSpPr/>
            <p:nvPr/>
          </p:nvSpPr>
          <p:spPr>
            <a:xfrm>
              <a:off x="341909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3" name="tx23"/>
            <p:cNvSpPr/>
            <p:nvPr/>
          </p:nvSpPr>
          <p:spPr>
            <a:xfrm>
              <a:off x="344392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4" name="tx24"/>
            <p:cNvSpPr/>
            <p:nvPr/>
          </p:nvSpPr>
          <p:spPr>
            <a:xfrm>
              <a:off x="219428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25" name="tx25"/>
            <p:cNvSpPr/>
            <p:nvPr/>
          </p:nvSpPr>
          <p:spPr>
            <a:xfrm>
              <a:off x="344392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26" name="pl26"/>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7" name="rc2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28" name="pl2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0" name="pl3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1" name="pl3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6" name="pl3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7" name="pl3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8" name="pl3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387685" y="3145972"/>
              <a:ext cx="1249639" cy="27340"/>
            </a:xfrm>
            <a:custGeom>
              <a:avLst/>
              <a:pathLst>
                <a:path w="1249639" h="27340">
                  <a:moveTo>
                    <a:pt x="0" y="0"/>
                  </a:moveTo>
                  <a:lnTo>
                    <a:pt x="1249639" y="27340"/>
                  </a:lnTo>
                </a:path>
              </a:pathLst>
            </a:custGeom>
            <a:ln w="29811" cap="flat">
              <a:solidFill>
                <a:srgbClr val="FF0000">
                  <a:alpha val="100000"/>
                </a:srgbClr>
              </a:solidFill>
              <a:prstDash val="solid"/>
              <a:round/>
            </a:ln>
          </p:spPr>
          <p:txBody>
            <a:bodyPr/>
            <a:lstStyle/>
            <a:p/>
          </p:txBody>
        </p:sp>
        <p:sp>
          <p:nvSpPr>
            <p:cNvPr id="44" name="pt44"/>
            <p:cNvSpPr/>
            <p:nvPr/>
          </p:nvSpPr>
          <p:spPr>
            <a:xfrm>
              <a:off x="636285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1249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612499"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tx47"/>
            <p:cNvSpPr/>
            <p:nvPr/>
          </p:nvSpPr>
          <p:spPr>
            <a:xfrm>
              <a:off x="7637325"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48" name="tx48"/>
            <p:cNvSpPr/>
            <p:nvPr/>
          </p:nvSpPr>
          <p:spPr>
            <a:xfrm>
              <a:off x="638768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9" name="tx49"/>
            <p:cNvSpPr/>
            <p:nvPr/>
          </p:nvSpPr>
          <p:spPr>
            <a:xfrm>
              <a:off x="763732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0" name="pl5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1" name="rc5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4" name="tx54"/>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5" name="tx5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6" name="tx56"/>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7" name="tx57"/>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8" name="tx5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5" name="pl6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1330710"/>
              <a:ext cx="538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Bahrain, 2024-2025</a:t>
              </a:r>
            </a:p>
          </p:txBody>
        </p:sp>
        <p:sp>
          <p:nvSpPr>
            <p:cNvPr id="70" name="tx7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Bahrain was 2024.
In 2025, first dose (HPV1) programme coverage among girls was 71%. In 2025, last dose (HPVc) programme coverage among girls was 61%.</a:t>
            </a:r>
          </a:p>
        </p:txBody>
      </p:sp>
      <p:sp>
        <p:nvSpPr>
          <p:cNvPr id="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61% and coverage among boys stood at 59%.</a:t>
            </a:r>
          </a:p>
        </p:txBody>
      </p:sp>
      <p:grpSp xmlns:pic="http://schemas.openxmlformats.org/drawingml/2006/picture">
        <p:nvGrpSpPr>
          <p:cNvPr id="74" name=""/>
          <p:cNvGrpSpPr/>
          <p:nvPr/>
        </p:nvGrpSpPr>
        <p:grpSpPr>
          <a:xfrm>
            <a:off x="292608" y="1005840"/>
            <a:ext cx="8595360" cy="28575"/>
            <a:chOff x="292608" y="1005840"/>
            <a:chExt cx="8595360" cy="28575"/>
          </a:xfrm>
        </p:grpSpPr>
        <p:sp>
          <p:nvSpPr>
            <p:cNvPr id="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60187"/>
            </a:xfrm>
            <a:custGeom>
              <a:avLst/>
              <a:pathLst>
                <a:path w="6481656" h="60187">
                  <a:moveTo>
                    <a:pt x="0" y="60187"/>
                  </a:moveTo>
                  <a:lnTo>
                    <a:pt x="259266" y="0"/>
                  </a:lnTo>
                  <a:lnTo>
                    <a:pt x="518532" y="30093"/>
                  </a:lnTo>
                  <a:lnTo>
                    <a:pt x="777798" y="60187"/>
                  </a:lnTo>
                  <a:lnTo>
                    <a:pt x="1037065" y="30093"/>
                  </a:lnTo>
                  <a:lnTo>
                    <a:pt x="1296331" y="30093"/>
                  </a:lnTo>
                  <a:lnTo>
                    <a:pt x="1555597" y="30093"/>
                  </a:lnTo>
                  <a:lnTo>
                    <a:pt x="1814863" y="60187"/>
                  </a:lnTo>
                  <a:lnTo>
                    <a:pt x="2074130" y="60187"/>
                  </a:lnTo>
                  <a:lnTo>
                    <a:pt x="2333396" y="30093"/>
                  </a:lnTo>
                  <a:lnTo>
                    <a:pt x="2592662" y="0"/>
                  </a:lnTo>
                  <a:lnTo>
                    <a:pt x="2851928" y="0"/>
                  </a:lnTo>
                  <a:lnTo>
                    <a:pt x="3111195" y="0"/>
                  </a:lnTo>
                  <a:lnTo>
                    <a:pt x="3370461" y="0"/>
                  </a:lnTo>
                  <a:lnTo>
                    <a:pt x="3629727" y="0"/>
                  </a:lnTo>
                  <a:lnTo>
                    <a:pt x="3888994" y="30093"/>
                  </a:lnTo>
                  <a:lnTo>
                    <a:pt x="4148260" y="0"/>
                  </a:lnTo>
                  <a:lnTo>
                    <a:pt x="4407526" y="60187"/>
                  </a:lnTo>
                  <a:lnTo>
                    <a:pt x="4666792" y="0"/>
                  </a:lnTo>
                  <a:lnTo>
                    <a:pt x="4926059" y="0"/>
                  </a:lnTo>
                  <a:lnTo>
                    <a:pt x="5185325" y="30093"/>
                  </a:lnTo>
                  <a:lnTo>
                    <a:pt x="5444591" y="30093"/>
                  </a:lnTo>
                  <a:lnTo>
                    <a:pt x="5703857" y="60187"/>
                  </a:lnTo>
                  <a:lnTo>
                    <a:pt x="5963124" y="0"/>
                  </a:lnTo>
                  <a:lnTo>
                    <a:pt x="6222390" y="60187"/>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210657"/>
            </a:xfrm>
            <a:custGeom>
              <a:avLst/>
              <a:pathLst>
                <a:path w="6481656" h="210657">
                  <a:moveTo>
                    <a:pt x="0" y="210657"/>
                  </a:moveTo>
                  <a:lnTo>
                    <a:pt x="259266" y="0"/>
                  </a:lnTo>
                  <a:lnTo>
                    <a:pt x="518532" y="60187"/>
                  </a:lnTo>
                  <a:lnTo>
                    <a:pt x="777798" y="0"/>
                  </a:lnTo>
                  <a:lnTo>
                    <a:pt x="1037065" y="0"/>
                  </a:lnTo>
                  <a:lnTo>
                    <a:pt x="1296331" y="0"/>
                  </a:lnTo>
                  <a:lnTo>
                    <a:pt x="1555597" y="0"/>
                  </a:lnTo>
                  <a:lnTo>
                    <a:pt x="1814863" y="0"/>
                  </a:lnTo>
                  <a:lnTo>
                    <a:pt x="2074130" y="60187"/>
                  </a:lnTo>
                  <a:lnTo>
                    <a:pt x="2333396" y="0"/>
                  </a:lnTo>
                  <a:lnTo>
                    <a:pt x="2592662" y="30093"/>
                  </a:lnTo>
                  <a:lnTo>
                    <a:pt x="2851928" y="90281"/>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35571"/>
              <a:ext cx="4407526" cy="2557978"/>
            </a:xfrm>
            <a:custGeom>
              <a:avLst/>
              <a:pathLst>
                <a:path w="4407526" h="2557978">
                  <a:moveTo>
                    <a:pt x="0" y="2557978"/>
                  </a:moveTo>
                  <a:lnTo>
                    <a:pt x="259266" y="90281"/>
                  </a:lnTo>
                  <a:lnTo>
                    <a:pt x="518532" y="0"/>
                  </a:lnTo>
                  <a:lnTo>
                    <a:pt x="777798" y="0"/>
                  </a:lnTo>
                  <a:lnTo>
                    <a:pt x="1037065" y="0"/>
                  </a:lnTo>
                  <a:lnTo>
                    <a:pt x="1296331" y="0"/>
                  </a:lnTo>
                  <a:lnTo>
                    <a:pt x="1555597" y="30093"/>
                  </a:lnTo>
                  <a:lnTo>
                    <a:pt x="1814863" y="30093"/>
                  </a:lnTo>
                  <a:lnTo>
                    <a:pt x="2074130" y="0"/>
                  </a:lnTo>
                  <a:lnTo>
                    <a:pt x="2333396" y="60187"/>
                  </a:lnTo>
                  <a:lnTo>
                    <a:pt x="2592662" y="30093"/>
                  </a:lnTo>
                  <a:lnTo>
                    <a:pt x="2851928" y="60187"/>
                  </a:lnTo>
                  <a:lnTo>
                    <a:pt x="3111195" y="0"/>
                  </a:lnTo>
                  <a:lnTo>
                    <a:pt x="3370461" y="0"/>
                  </a:lnTo>
                  <a:lnTo>
                    <a:pt x="3629727" y="0"/>
                  </a:lnTo>
                  <a:lnTo>
                    <a:pt x="3888994" y="30093"/>
                  </a:lnTo>
                  <a:lnTo>
                    <a:pt x="4148260" y="0"/>
                  </a:lnTo>
                  <a:lnTo>
                    <a:pt x="4407526" y="0"/>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474772" y="46551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8724" y="2095492"/>
              <a:ext cx="241217" cy="37288"/>
            </a:xfrm>
            <a:custGeom>
              <a:avLst/>
              <a:pathLst>
                <a:path w="241217" h="37288">
                  <a:moveTo>
                    <a:pt x="241217" y="0"/>
                  </a:moveTo>
                  <a:lnTo>
                    <a:pt x="0" y="37288"/>
                  </a:lnTo>
                </a:path>
              </a:pathLst>
            </a:custGeom>
          </p:spPr>
          <p:txBody>
            <a:bodyPr/>
            <a:lstStyle/>
            <a:p/>
          </p:txBody>
        </p:sp>
        <p:sp>
          <p:nvSpPr>
            <p:cNvPr id="40" name="pl40"/>
            <p:cNvSpPr/>
            <p:nvPr/>
          </p:nvSpPr>
          <p:spPr>
            <a:xfrm>
              <a:off x="7929612" y="2142439"/>
              <a:ext cx="250329" cy="192404"/>
            </a:xfrm>
            <a:custGeom>
              <a:avLst/>
              <a:pathLst>
                <a:path w="250329" h="192404">
                  <a:moveTo>
                    <a:pt x="250329" y="192404"/>
                  </a:moveTo>
                  <a:lnTo>
                    <a:pt x="0" y="0"/>
                  </a:lnTo>
                </a:path>
              </a:pathLst>
            </a:custGeom>
          </p:spPr>
          <p:txBody>
            <a:bodyPr/>
            <a:lstStyle/>
            <a:p/>
          </p:txBody>
        </p:sp>
        <p:sp>
          <p:nvSpPr>
            <p:cNvPr id="41" name="pl41"/>
            <p:cNvSpPr/>
            <p:nvPr/>
          </p:nvSpPr>
          <p:spPr>
            <a:xfrm>
              <a:off x="7930925" y="2172233"/>
              <a:ext cx="580015" cy="371691"/>
            </a:xfrm>
            <a:custGeom>
              <a:avLst/>
              <a:pathLst>
                <a:path w="580015" h="371691">
                  <a:moveTo>
                    <a:pt x="580015" y="371691"/>
                  </a:moveTo>
                  <a:lnTo>
                    <a:pt x="0" y="0"/>
                  </a:lnTo>
                </a:path>
              </a:pathLst>
            </a:custGeom>
          </p:spPr>
          <p:txBody>
            <a:bodyPr/>
            <a:lstStyle/>
            <a:p/>
          </p:txBody>
        </p:sp>
        <p:sp>
          <p:nvSpPr>
            <p:cNvPr id="42" name="pl42"/>
            <p:cNvSpPr/>
            <p:nvPr/>
          </p:nvSpPr>
          <p:spPr>
            <a:xfrm>
              <a:off x="7940023" y="3279138"/>
              <a:ext cx="239918" cy="3"/>
            </a:xfrm>
            <a:custGeom>
              <a:avLst/>
              <a:pathLst>
                <a:path w="239918" h="3">
                  <a:moveTo>
                    <a:pt x="239918" y="3"/>
                  </a:moveTo>
                  <a:lnTo>
                    <a:pt x="0" y="0"/>
                  </a:lnTo>
                </a:path>
              </a:pathLst>
            </a:custGeom>
          </p:spPr>
          <p:txBody>
            <a:bodyPr/>
            <a:lstStyle/>
            <a:p/>
          </p:txBody>
        </p:sp>
        <p:sp>
          <p:nvSpPr>
            <p:cNvPr id="43" name="pg43"/>
            <p:cNvSpPr/>
            <p:nvPr/>
          </p:nvSpPr>
          <p:spPr>
            <a:xfrm>
              <a:off x="8111362" y="200113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34222" y="20419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5" name="pg45"/>
            <p:cNvSpPr/>
            <p:nvPr/>
          </p:nvSpPr>
          <p:spPr>
            <a:xfrm>
              <a:off x="8111362" y="227242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31326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7" name="pg47"/>
            <p:cNvSpPr/>
            <p:nvPr/>
          </p:nvSpPr>
          <p:spPr>
            <a:xfrm>
              <a:off x="8111362" y="25439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58476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9" name="pg49"/>
            <p:cNvSpPr/>
            <p:nvPr/>
          </p:nvSpPr>
          <p:spPr>
            <a:xfrm>
              <a:off x="8111362" y="31881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32289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02783" y="170591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Bahrain has all 4 of the  SDG vaccines.
In 2025, Bahrain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Bahrain met the 90% SDG coverage target for DTP3, MCV2, and PCVC,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1 percentage point from 97% in 2024 to 98% in 2025.
• There were there were &lt;200 fewer zero-dose children in 2025. This leaves &lt;200 children without vaccination, vulnerable to vaccine-preventable diseases and a further &lt;200 with incomplete protection.
• Bahrain accounted for &lt;0.1% of zero-dose children in Middle East and North Africa (MENA) and &lt;0.1% of zero-dose children globally.
• MCV1 coverage remained constant at 99% between 2024 and 2025. There were &lt;200 children who missed out on the first measles vaccination.
• MCV2 coverage remained constant at 99% between 2024 and 2025.
• Last dose coverage of HPV vaccination (HPVc) among girls remained constant at 61%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Bahrain,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Bahrain.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P7TF5XRZ5TZD-1674051314-8058</_dlc_DocId>
    <_dlc_DocIdUrl xmlns="5ce71423-0d49-4a04-8822-86064e799dcd">
      <Url>https://unicef.sharepoint.com/teams/DAPM-DataComm/_layouts/15/DocIdRedir.aspx?ID=P7TF5XRZ5TZD-1674051314-8058</Url>
      <Description>P7TF5XRZ5TZD-1674051314-8058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EA78FDC-6CE8-45A5-8FD2-2F357160605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f5ce1458-e346-4e3b-86d1-9e46a4ff0cf9</vt:lpwstr>
  </property>
</Properties>
</file>