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0e4ba7e52a9531c08e209679e970922eb96975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f245d508bd0f98529c872290504716bff14e7d9.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08c9e701e5f1608ea5cee8a41ed759b53b6b22.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18233"/>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18233"/>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1878180" y="3280122"/>
              <a:ext cx="311525" cy="330944"/>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3" name="rc83"/>
            <p:cNvSpPr/>
            <p:nvPr/>
          </p:nvSpPr>
          <p:spPr>
            <a:xfrm>
              <a:off x="2189705" y="3280122"/>
              <a:ext cx="311525" cy="330944"/>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84" name="rc84"/>
            <p:cNvSpPr/>
            <p:nvPr/>
          </p:nvSpPr>
          <p:spPr>
            <a:xfrm>
              <a:off x="2501230" y="3280122"/>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5" name="rc85"/>
            <p:cNvSpPr/>
            <p:nvPr/>
          </p:nvSpPr>
          <p:spPr>
            <a:xfrm>
              <a:off x="2812756" y="3280122"/>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3124281" y="3280122"/>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3435806"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3747331"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4058856"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370381"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681906"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993431"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5304957"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5616482"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928007"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6239532"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6551057"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6862582"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7174107"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3280122"/>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3747331"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4058856"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4370381" y="2949177"/>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4681906"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4993431"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5304957"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5616482"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5928007"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6239532"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6551057"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6862582"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7174107"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7485632"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7797157"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8108683"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8420208"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8731733"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2" name="rc122"/>
            <p:cNvSpPr/>
            <p:nvPr/>
          </p:nvSpPr>
          <p:spPr>
            <a:xfrm>
              <a:off x="5616482" y="3942011"/>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3" name="rc123"/>
            <p:cNvSpPr/>
            <p:nvPr/>
          </p:nvSpPr>
          <p:spPr>
            <a:xfrm>
              <a:off x="5928007" y="3942011"/>
              <a:ext cx="311525" cy="33094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532" y="3942011"/>
              <a:ext cx="311525" cy="33094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5" name="rc125"/>
            <p:cNvSpPr/>
            <p:nvPr/>
          </p:nvSpPr>
          <p:spPr>
            <a:xfrm>
              <a:off x="6551057" y="3942011"/>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6862582" y="3942011"/>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7174107"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485632"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797157"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8108683"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420208"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3942011"/>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943605" y="4272955"/>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4" name="rc134"/>
            <p:cNvSpPr/>
            <p:nvPr/>
          </p:nvSpPr>
          <p:spPr>
            <a:xfrm>
              <a:off x="1255130" y="4272955"/>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5" name="rc135"/>
            <p:cNvSpPr/>
            <p:nvPr/>
          </p:nvSpPr>
          <p:spPr>
            <a:xfrm>
              <a:off x="1566655" y="4272955"/>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6" name="rc136"/>
            <p:cNvSpPr/>
            <p:nvPr/>
          </p:nvSpPr>
          <p:spPr>
            <a:xfrm>
              <a:off x="1878180" y="4272955"/>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7" name="rc137"/>
            <p:cNvSpPr/>
            <p:nvPr/>
          </p:nvSpPr>
          <p:spPr>
            <a:xfrm>
              <a:off x="2189705"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8" name="rc138"/>
            <p:cNvSpPr/>
            <p:nvPr/>
          </p:nvSpPr>
          <p:spPr>
            <a:xfrm>
              <a:off x="2501230"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2812756" y="4272955"/>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0" name="rc140"/>
            <p:cNvSpPr/>
            <p:nvPr/>
          </p:nvSpPr>
          <p:spPr>
            <a:xfrm>
              <a:off x="3124281"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3435806"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3747331"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4058856"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4370381"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4681906"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4993431"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5304957"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616482"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28007"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532"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6551057"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6862582"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7174107"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485632"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797157"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8108683"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8420208"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731733"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4681906" y="4934844"/>
              <a:ext cx="311525" cy="33094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0" name="rc160"/>
            <p:cNvSpPr/>
            <p:nvPr/>
          </p:nvSpPr>
          <p:spPr>
            <a:xfrm>
              <a:off x="4993431" y="4934844"/>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5304957"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5616482"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5928007" y="49348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6239532"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6551057"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6862582"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7174107"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7485632"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7797157"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0" name="rc170"/>
            <p:cNvSpPr/>
            <p:nvPr/>
          </p:nvSpPr>
          <p:spPr>
            <a:xfrm>
              <a:off x="8108683"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8420208"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8731733"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3" name="rc173"/>
            <p:cNvSpPr/>
            <p:nvPr/>
          </p:nvSpPr>
          <p:spPr>
            <a:xfrm>
              <a:off x="5616482" y="3611066"/>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4" name="rc174"/>
            <p:cNvSpPr/>
            <p:nvPr/>
          </p:nvSpPr>
          <p:spPr>
            <a:xfrm>
              <a:off x="5928007"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623953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551057" y="3611066"/>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686258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717410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7485632"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7797157"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8108683"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8420208"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8731733"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4681906" y="4603899"/>
              <a:ext cx="311525" cy="330944"/>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85" name="rc185"/>
            <p:cNvSpPr/>
            <p:nvPr/>
          </p:nvSpPr>
          <p:spPr>
            <a:xfrm>
              <a:off x="4993431"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rc186"/>
            <p:cNvSpPr/>
            <p:nvPr/>
          </p:nvSpPr>
          <p:spPr>
            <a:xfrm>
              <a:off x="5304957"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5616482"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5928007"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9" name="rc189"/>
            <p:cNvSpPr/>
            <p:nvPr/>
          </p:nvSpPr>
          <p:spPr>
            <a:xfrm>
              <a:off x="6239532"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6551057"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6862582"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7174107"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7485632"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7797157"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8108683"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8420208"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8731733"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8108683" y="5265788"/>
              <a:ext cx="311525" cy="33094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99" name="rc199"/>
            <p:cNvSpPr/>
            <p:nvPr/>
          </p:nvSpPr>
          <p:spPr>
            <a:xfrm>
              <a:off x="8420208" y="5265788"/>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8731733" y="5265788"/>
              <a:ext cx="311525" cy="330944"/>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01" name="tx201"/>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02" name="tx202"/>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3" name="tx203"/>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4" name="tx204"/>
            <p:cNvSpPr/>
            <p:nvPr/>
          </p:nvSpPr>
          <p:spPr>
            <a:xfrm>
              <a:off x="1973653"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05" name="tx205"/>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06" name="tx206"/>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07" name="tx207"/>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08" name="tx208"/>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09" name="tx209"/>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0" name="tx210"/>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1" name="tx211"/>
            <p:cNvSpPr/>
            <p:nvPr/>
          </p:nvSpPr>
          <p:spPr>
            <a:xfrm>
              <a:off x="41543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2" name="tx212"/>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3" name="tx213"/>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4" name="tx214"/>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569086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7" name="tx217"/>
            <p:cNvSpPr/>
            <p:nvPr/>
          </p:nvSpPr>
          <p:spPr>
            <a:xfrm>
              <a:off x="60234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662543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69580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75811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849458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7" name="tx227"/>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8" name="tx228"/>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9" name="tx229"/>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0" name="tx230"/>
            <p:cNvSpPr/>
            <p:nvPr/>
          </p:nvSpPr>
          <p:spPr>
            <a:xfrm>
              <a:off x="1973653"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1" name="tx231"/>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3" name="tx233"/>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4" name="tx234"/>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5" name="tx235"/>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8" name="tx238"/>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1" name="tx241"/>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6625436"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787153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8827206"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3" name="tx253"/>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4" name="tx254"/>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5" name="tx255"/>
            <p:cNvSpPr/>
            <p:nvPr/>
          </p:nvSpPr>
          <p:spPr>
            <a:xfrm>
              <a:off x="166212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6" name="tx256"/>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7" name="tx257"/>
            <p:cNvSpPr/>
            <p:nvPr/>
          </p:nvSpPr>
          <p:spPr>
            <a:xfrm>
              <a:off x="22851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2596703"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9" name="tx259"/>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6625436"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7871537"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2908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0" name="tx280"/>
            <p:cNvSpPr/>
            <p:nvPr/>
          </p:nvSpPr>
          <p:spPr>
            <a:xfrm>
              <a:off x="32197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35312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38428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41543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4" name="tx284"/>
            <p:cNvSpPr/>
            <p:nvPr/>
          </p:nvSpPr>
          <p:spPr>
            <a:xfrm>
              <a:off x="44658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6625436"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69580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72695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7871537"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8494587"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9" name="tx299"/>
            <p:cNvSpPr/>
            <p:nvPr/>
          </p:nvSpPr>
          <p:spPr>
            <a:xfrm>
              <a:off x="38428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2" name="tx302"/>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6625436"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69580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7871537"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818306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8494587"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6646530" y="40683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7" name="tx317"/>
            <p:cNvSpPr/>
            <p:nvPr/>
          </p:nvSpPr>
          <p:spPr>
            <a:xfrm>
              <a:off x="69580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8" name="tx318"/>
            <p:cNvSpPr/>
            <p:nvPr/>
          </p:nvSpPr>
          <p:spPr>
            <a:xfrm>
              <a:off x="72695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8183062"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1039078" y="43996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5" name="tx325"/>
            <p:cNvSpPr/>
            <p:nvPr/>
          </p:nvSpPr>
          <p:spPr>
            <a:xfrm>
              <a:off x="1350603" y="440063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6" name="tx326"/>
            <p:cNvSpPr/>
            <p:nvPr/>
          </p:nvSpPr>
          <p:spPr>
            <a:xfrm>
              <a:off x="1662128"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7" name="tx327"/>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8" name="tx328"/>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25967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0" name="tx330"/>
            <p:cNvSpPr/>
            <p:nvPr/>
          </p:nvSpPr>
          <p:spPr>
            <a:xfrm>
              <a:off x="2908228"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1" name="tx331"/>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35312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3842804"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41543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5" name="tx335"/>
            <p:cNvSpPr/>
            <p:nvPr/>
          </p:nvSpPr>
          <p:spPr>
            <a:xfrm>
              <a:off x="4465854"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47773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7" name="tx337"/>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8" name="tx338"/>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60234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63350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66465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72695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1" name="tx351"/>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2" name="tx352"/>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4" name="tx354"/>
            <p:cNvSpPr/>
            <p:nvPr/>
          </p:nvSpPr>
          <p:spPr>
            <a:xfrm>
              <a:off x="633500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5" name="tx355"/>
            <p:cNvSpPr/>
            <p:nvPr/>
          </p:nvSpPr>
          <p:spPr>
            <a:xfrm>
              <a:off x="6646530"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695805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7" name="tx357"/>
            <p:cNvSpPr/>
            <p:nvPr/>
          </p:nvSpPr>
          <p:spPr>
            <a:xfrm>
              <a:off x="7269580"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758110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7892630"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820415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1" name="tx361"/>
            <p:cNvSpPr/>
            <p:nvPr/>
          </p:nvSpPr>
          <p:spPr>
            <a:xfrm>
              <a:off x="8515681"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3" name="tx363"/>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9" name="tx379"/>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6" name="tx386"/>
            <p:cNvSpPr/>
            <p:nvPr/>
          </p:nvSpPr>
          <p:spPr>
            <a:xfrm>
              <a:off x="851568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7" name="tx387"/>
            <p:cNvSpPr/>
            <p:nvPr/>
          </p:nvSpPr>
          <p:spPr>
            <a:xfrm>
              <a:off x="2003798" y="34065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2285178"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89" name="tx389"/>
            <p:cNvSpPr/>
            <p:nvPr/>
          </p:nvSpPr>
          <p:spPr>
            <a:xfrm>
              <a:off x="2596703" y="34054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90" name="tx390"/>
            <p:cNvSpPr/>
            <p:nvPr/>
          </p:nvSpPr>
          <p:spPr>
            <a:xfrm>
              <a:off x="5690861"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91" name="tx391"/>
            <p:cNvSpPr/>
            <p:nvPr/>
          </p:nvSpPr>
          <p:spPr>
            <a:xfrm>
              <a:off x="6002386" y="40659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2" name="tx392"/>
            <p:cNvSpPr/>
            <p:nvPr/>
          </p:nvSpPr>
          <p:spPr>
            <a:xfrm>
              <a:off x="6313911" y="40659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3" name="tx393"/>
            <p:cNvSpPr/>
            <p:nvPr/>
          </p:nvSpPr>
          <p:spPr>
            <a:xfrm>
              <a:off x="4777379"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94" name="tx394"/>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5" name="tx395"/>
            <p:cNvSpPr/>
            <p:nvPr/>
          </p:nvSpPr>
          <p:spPr>
            <a:xfrm>
              <a:off x="4777379"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96" name="tx396"/>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97" name="tx397"/>
            <p:cNvSpPr/>
            <p:nvPr/>
          </p:nvSpPr>
          <p:spPr>
            <a:xfrm>
              <a:off x="8857351" y="53907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98" name="tx39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9" name="tx39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00" name="tx40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01" name="tx40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02" name="tx40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03" name="tx40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04" name="tx40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05" name="tx40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6" name="tx40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7" name="tx40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8" name="tx40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9" name="tx40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10" name="tx41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11" name="tx41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12" name="tx41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13" name="tx41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14" name="tx41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15" name="tx41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6" name="tx41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7" name="tx41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8" name="tx41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9" name="tx41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20" name="tx42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21" name="tx42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22" name="tx42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23" name="tx42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24" name="tx424"/>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25" name="tx425"/>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6" name="tx426"/>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27" name="tx427"/>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8" name="tx428"/>
            <p:cNvSpPr/>
            <p:nvPr/>
          </p:nvSpPr>
          <p:spPr>
            <a:xfrm>
              <a:off x="607530" y="406715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9" name="tx429"/>
            <p:cNvSpPr/>
            <p:nvPr/>
          </p:nvSpPr>
          <p:spPr>
            <a:xfrm>
              <a:off x="539317"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30" name="tx430"/>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31" name="tx431"/>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32" name="tx432"/>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33" name="tx433"/>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4" name="tx434"/>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5" name="tx435"/>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6" name="pic436"/>
            <p:cNvPicPr/>
            <p:nvPr/>
          </p:nvPicPr>
          <p:blipFill>
            <a:blip r:embed="rId2" cstate="print"/>
            <a:stretch>
              <a:fillRect/>
            </a:stretch>
          </p:blipFill>
          <p:spPr>
            <a:xfrm>
              <a:off x="4647033" y="5838594"/>
              <a:ext cx="2160000" cy="219455"/>
            </a:xfrm>
            <a:prstGeom prst="rect">
              <a:avLst/>
            </a:prstGeom>
          </p:spPr>
        </p:pic>
        <p:sp>
          <p:nvSpPr>
            <p:cNvPr id="437" name="pl437"/>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9" name="pl439"/>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0" name="pl440"/>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1" name="pl441"/>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2" name="pl442"/>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3" name="pl443"/>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pl444"/>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5" name="pl445"/>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6" name="pl446"/>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7" name="pl447"/>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8" name="pl448"/>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9" name="tx449"/>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50" name="tx450"/>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51" name="tx451"/>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52" name="tx452"/>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53" name="tx453"/>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4" name="tx454"/>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5" name="tx455"/>
            <p:cNvSpPr/>
            <p:nvPr/>
          </p:nvSpPr>
          <p:spPr>
            <a:xfrm>
              <a:off x="912452" y="1332266"/>
              <a:ext cx="320611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Bangladesh, 2000-2025</a:t>
              </a:r>
            </a:p>
          </p:txBody>
        </p:sp>
        <p:sp>
          <p:nvSpPr>
            <p:cNvPr id="456" name="tx45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57" name="tx45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58" name="tx45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11 (82%) vaccines in the schedule achieved coverage of 90% or more. Vaccine coverage ranged from 86% to 95%.
Since 2003, estimates have been made for 7 new vaccines. HPVc is the newest vaccine reported (2023), which achieved 3% coverage in 2025.
In 2025, Bangladesh did not report any stockouts of vaccines or supplies.</a:t>
            </a:r>
          </a:p>
        </p:txBody>
      </p:sp>
      <p:sp>
        <p:nvSpPr>
          <p:cNvPr id="4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Universal coverage reversals were observed in 2025, with all 11 antigens declining since 2024, however, 9 achieved at least 90% coverage, indicating good reach of at least some antigens.</a:t>
            </a:r>
          </a:p>
        </p:txBody>
      </p:sp>
      <p:grpSp xmlns:pic="http://schemas.openxmlformats.org/drawingml/2006/picture">
        <p:nvGrpSpPr>
          <p:cNvPr id="461" name=""/>
          <p:cNvGrpSpPr/>
          <p:nvPr/>
        </p:nvGrpSpPr>
        <p:grpSpPr>
          <a:xfrm>
            <a:off x="292608" y="1005840"/>
            <a:ext cx="8595360" cy="28575"/>
            <a:chOff x="292608" y="1005840"/>
            <a:chExt cx="8595360" cy="28575"/>
          </a:xfrm>
        </p:grpSpPr>
        <p:sp>
          <p:nvSpPr>
            <p:cNvPr id="4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79319"/>
            </a:xfrm>
            <a:custGeom>
              <a:avLst/>
              <a:pathLst>
                <a:path w="6481656" h="279319">
                  <a:moveTo>
                    <a:pt x="0" y="279319"/>
                  </a:moveTo>
                  <a:lnTo>
                    <a:pt x="259266" y="199513"/>
                  </a:lnTo>
                  <a:lnTo>
                    <a:pt x="518532" y="159610"/>
                  </a:lnTo>
                  <a:lnTo>
                    <a:pt x="777798" y="239416"/>
                  </a:lnTo>
                  <a:lnTo>
                    <a:pt x="1037065" y="0"/>
                  </a:lnTo>
                  <a:lnTo>
                    <a:pt x="1296331" y="79805"/>
                  </a:lnTo>
                  <a:lnTo>
                    <a:pt x="1555597" y="79805"/>
                  </a:lnTo>
                  <a:lnTo>
                    <a:pt x="1814863" y="39902"/>
                  </a:lnTo>
                  <a:lnTo>
                    <a:pt x="2074130" y="0"/>
                  </a:lnTo>
                  <a:lnTo>
                    <a:pt x="2333396" y="0"/>
                  </a:lnTo>
                  <a:lnTo>
                    <a:pt x="2592662" y="39902"/>
                  </a:lnTo>
                  <a:lnTo>
                    <a:pt x="2851928" y="0"/>
                  </a:lnTo>
                  <a:lnTo>
                    <a:pt x="3111195" y="79805"/>
                  </a:lnTo>
                  <a:lnTo>
                    <a:pt x="3370461" y="39902"/>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678346"/>
            </a:xfrm>
            <a:custGeom>
              <a:avLst/>
              <a:pathLst>
                <a:path w="6481656" h="678346">
                  <a:moveTo>
                    <a:pt x="0" y="678346"/>
                  </a:moveTo>
                  <a:lnTo>
                    <a:pt x="259266" y="558638"/>
                  </a:lnTo>
                  <a:lnTo>
                    <a:pt x="518532" y="638443"/>
                  </a:lnTo>
                  <a:lnTo>
                    <a:pt x="777798" y="478832"/>
                  </a:lnTo>
                  <a:lnTo>
                    <a:pt x="1037065" y="0"/>
                  </a:lnTo>
                  <a:lnTo>
                    <a:pt x="1296331" y="239416"/>
                  </a:lnTo>
                  <a:lnTo>
                    <a:pt x="1555597" y="199513"/>
                  </a:lnTo>
                  <a:lnTo>
                    <a:pt x="1814863" y="199513"/>
                  </a:lnTo>
                  <a:lnTo>
                    <a:pt x="2074130" y="119708"/>
                  </a:lnTo>
                  <a:lnTo>
                    <a:pt x="2333396" y="79805"/>
                  </a:lnTo>
                  <a:lnTo>
                    <a:pt x="2592662" y="199513"/>
                  </a:lnTo>
                  <a:lnTo>
                    <a:pt x="2851928" y="119708"/>
                  </a:lnTo>
                  <a:lnTo>
                    <a:pt x="3111195" y="199513"/>
                  </a:lnTo>
                  <a:lnTo>
                    <a:pt x="3370461" y="119708"/>
                  </a:lnTo>
                  <a:lnTo>
                    <a:pt x="3629727" y="79805"/>
                  </a:lnTo>
                  <a:lnTo>
                    <a:pt x="3888994" y="39902"/>
                  </a:lnTo>
                  <a:lnTo>
                    <a:pt x="4148260" y="39902"/>
                  </a:lnTo>
                  <a:lnTo>
                    <a:pt x="4407526" y="39902"/>
                  </a:lnTo>
                  <a:lnTo>
                    <a:pt x="4666792" y="39902"/>
                  </a:lnTo>
                  <a:lnTo>
                    <a:pt x="4926059" y="39902"/>
                  </a:lnTo>
                  <a:lnTo>
                    <a:pt x="5185325" y="79805"/>
                  </a:lnTo>
                  <a:lnTo>
                    <a:pt x="5444591" y="79805"/>
                  </a:lnTo>
                  <a:lnTo>
                    <a:pt x="5703857" y="79805"/>
                  </a:lnTo>
                  <a:lnTo>
                    <a:pt x="5963124" y="79805"/>
                  </a:lnTo>
                  <a:lnTo>
                    <a:pt x="6222390" y="79805"/>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917762"/>
            </a:xfrm>
            <a:custGeom>
              <a:avLst/>
              <a:pathLst>
                <a:path w="6481656" h="917762">
                  <a:moveTo>
                    <a:pt x="0" y="917762"/>
                  </a:moveTo>
                  <a:lnTo>
                    <a:pt x="259266" y="798054"/>
                  </a:lnTo>
                  <a:lnTo>
                    <a:pt x="518532" y="877859"/>
                  </a:lnTo>
                  <a:lnTo>
                    <a:pt x="777798" y="837957"/>
                  </a:lnTo>
                  <a:lnTo>
                    <a:pt x="1037065" y="638443"/>
                  </a:lnTo>
                  <a:lnTo>
                    <a:pt x="1296331" y="359124"/>
                  </a:lnTo>
                  <a:lnTo>
                    <a:pt x="1555597" y="558638"/>
                  </a:lnTo>
                  <a:lnTo>
                    <a:pt x="1814863" y="319221"/>
                  </a:lnTo>
                  <a:lnTo>
                    <a:pt x="2074130" y="199513"/>
                  </a:lnTo>
                  <a:lnTo>
                    <a:pt x="2333396" y="159610"/>
                  </a:lnTo>
                  <a:lnTo>
                    <a:pt x="2592662" y="359124"/>
                  </a:lnTo>
                  <a:lnTo>
                    <a:pt x="2851928" y="159610"/>
                  </a:lnTo>
                  <a:lnTo>
                    <a:pt x="3111195" y="359124"/>
                  </a:lnTo>
                  <a:lnTo>
                    <a:pt x="3370461" y="239416"/>
                  </a:lnTo>
                  <a:lnTo>
                    <a:pt x="3629727" y="119708"/>
                  </a:lnTo>
                  <a:lnTo>
                    <a:pt x="3888994" y="0"/>
                  </a:lnTo>
                  <a:lnTo>
                    <a:pt x="4148260" y="0"/>
                  </a:lnTo>
                  <a:lnTo>
                    <a:pt x="4407526" y="0"/>
                  </a:lnTo>
                  <a:lnTo>
                    <a:pt x="4666792" y="0"/>
                  </a:lnTo>
                  <a:lnTo>
                    <a:pt x="4926059" y="0"/>
                  </a:lnTo>
                  <a:lnTo>
                    <a:pt x="5185325" y="0"/>
                  </a:lnTo>
                  <a:lnTo>
                    <a:pt x="5444591" y="0"/>
                  </a:lnTo>
                  <a:lnTo>
                    <a:pt x="5703857" y="39902"/>
                  </a:lnTo>
                  <a:lnTo>
                    <a:pt x="5963124" y="39902"/>
                  </a:lnTo>
                  <a:lnTo>
                    <a:pt x="6222390" y="39902"/>
                  </a:lnTo>
                  <a:lnTo>
                    <a:pt x="6481656" y="279319"/>
                  </a:lnTo>
                </a:path>
              </a:pathLst>
            </a:custGeom>
            <a:ln w="27101" cap="flat">
              <a:solidFill>
                <a:srgbClr val="00BFC4">
                  <a:alpha val="100000"/>
                </a:srgbClr>
              </a:solidFill>
              <a:prstDash val="solid"/>
              <a:round/>
            </a:ln>
          </p:spPr>
          <p:txBody>
            <a:bodyPr/>
            <a:lstStyle/>
            <a:p/>
          </p:txBody>
        </p:sp>
        <p:sp>
          <p:nvSpPr>
            <p:cNvPr id="31" name="pl31"/>
            <p:cNvSpPr/>
            <p:nvPr/>
          </p:nvSpPr>
          <p:spPr>
            <a:xfrm>
              <a:off x="4550214" y="1558029"/>
              <a:ext cx="3370461" cy="2074941"/>
            </a:xfrm>
            <a:custGeom>
              <a:avLst/>
              <a:pathLst>
                <a:path w="3370461" h="2074941">
                  <a:moveTo>
                    <a:pt x="0" y="2074941"/>
                  </a:moveTo>
                  <a:lnTo>
                    <a:pt x="259266" y="438929"/>
                  </a:lnTo>
                  <a:lnTo>
                    <a:pt x="518532" y="159610"/>
                  </a:lnTo>
                  <a:lnTo>
                    <a:pt x="777798" y="119708"/>
                  </a:lnTo>
                  <a:lnTo>
                    <a:pt x="1037065" y="39902"/>
                  </a:lnTo>
                  <a:lnTo>
                    <a:pt x="1296331" y="0"/>
                  </a:lnTo>
                  <a:lnTo>
                    <a:pt x="1555597" y="0"/>
                  </a:lnTo>
                  <a:lnTo>
                    <a:pt x="1814863" y="0"/>
                  </a:lnTo>
                  <a:lnTo>
                    <a:pt x="2074130" y="0"/>
                  </a:lnTo>
                  <a:lnTo>
                    <a:pt x="2333396" y="0"/>
                  </a:lnTo>
                  <a:lnTo>
                    <a:pt x="2592662" y="0"/>
                  </a:lnTo>
                  <a:lnTo>
                    <a:pt x="2851928" y="0"/>
                  </a:lnTo>
                  <a:lnTo>
                    <a:pt x="3111195" y="0"/>
                  </a:lnTo>
                  <a:lnTo>
                    <a:pt x="3370461"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35945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180" y="1305514"/>
              <a:ext cx="249761" cy="243257"/>
            </a:xfrm>
            <a:custGeom>
              <a:avLst/>
              <a:pathLst>
                <a:path w="249761" h="243257">
                  <a:moveTo>
                    <a:pt x="249761" y="0"/>
                  </a:moveTo>
                  <a:lnTo>
                    <a:pt x="0" y="243257"/>
                  </a:lnTo>
                </a:path>
              </a:pathLst>
            </a:custGeom>
          </p:spPr>
          <p:txBody>
            <a:bodyPr/>
            <a:lstStyle/>
            <a:p/>
          </p:txBody>
        </p:sp>
        <p:sp>
          <p:nvSpPr>
            <p:cNvPr id="42" name="pl42"/>
            <p:cNvSpPr/>
            <p:nvPr/>
          </p:nvSpPr>
          <p:spPr>
            <a:xfrm>
              <a:off x="7938580" y="1558992"/>
              <a:ext cx="241361" cy="36249"/>
            </a:xfrm>
            <a:custGeom>
              <a:avLst/>
              <a:pathLst>
                <a:path w="241361" h="36249">
                  <a:moveTo>
                    <a:pt x="241361" y="0"/>
                  </a:moveTo>
                  <a:lnTo>
                    <a:pt x="0" y="36249"/>
                  </a:lnTo>
                </a:path>
              </a:pathLst>
            </a:custGeom>
          </p:spPr>
          <p:txBody>
            <a:bodyPr/>
            <a:lstStyle/>
            <a:p/>
          </p:txBody>
        </p:sp>
        <p:sp>
          <p:nvSpPr>
            <p:cNvPr id="43" name="pl43"/>
            <p:cNvSpPr/>
            <p:nvPr/>
          </p:nvSpPr>
          <p:spPr>
            <a:xfrm>
              <a:off x="7934636" y="1684812"/>
              <a:ext cx="245305" cy="124321"/>
            </a:xfrm>
            <a:custGeom>
              <a:avLst/>
              <a:pathLst>
                <a:path w="245305" h="124321">
                  <a:moveTo>
                    <a:pt x="245305" y="124321"/>
                  </a:moveTo>
                  <a:lnTo>
                    <a:pt x="0" y="0"/>
                  </a:lnTo>
                </a:path>
              </a:pathLst>
            </a:custGeom>
          </p:spPr>
          <p:txBody>
            <a:bodyPr/>
            <a:lstStyle/>
            <a:p/>
          </p:txBody>
        </p:sp>
        <p:sp>
          <p:nvSpPr>
            <p:cNvPr id="44" name="pl44"/>
            <p:cNvSpPr/>
            <p:nvPr/>
          </p:nvSpPr>
          <p:spPr>
            <a:xfrm>
              <a:off x="7930400" y="1846527"/>
              <a:ext cx="249541" cy="235537"/>
            </a:xfrm>
            <a:custGeom>
              <a:avLst/>
              <a:pathLst>
                <a:path w="249541" h="235537">
                  <a:moveTo>
                    <a:pt x="249541" y="235537"/>
                  </a:moveTo>
                  <a:lnTo>
                    <a:pt x="0" y="0"/>
                  </a:lnTo>
                </a:path>
              </a:pathLst>
            </a:custGeom>
          </p:spPr>
          <p:txBody>
            <a:bodyPr/>
            <a:lstStyle/>
            <a:p/>
          </p:txBody>
        </p:sp>
        <p:sp>
          <p:nvSpPr>
            <p:cNvPr id="45" name="pg45"/>
            <p:cNvSpPr/>
            <p:nvPr/>
          </p:nvSpPr>
          <p:spPr>
            <a:xfrm>
              <a:off x="8111362" y="11925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334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7" name="pg47"/>
            <p:cNvSpPr/>
            <p:nvPr/>
          </p:nvSpPr>
          <p:spPr>
            <a:xfrm>
              <a:off x="8111362" y="14666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0749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9" name="pg49"/>
            <p:cNvSpPr/>
            <p:nvPr/>
          </p:nvSpPr>
          <p:spPr>
            <a:xfrm>
              <a:off x="8111362" y="17400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808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1" name="pg51"/>
            <p:cNvSpPr/>
            <p:nvPr/>
          </p:nvSpPr>
          <p:spPr>
            <a:xfrm>
              <a:off x="8111362" y="201324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540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64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Bangladesh,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62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709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55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80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368192"/>
              <a:ext cx="1861912" cy="597113"/>
            </a:xfrm>
            <a:prstGeom prst="rect">
              <a:avLst/>
            </a:prstGeom>
            <a:solidFill>
              <a:srgbClr val="D9D9D9">
                <a:alpha val="60000"/>
              </a:srgbClr>
            </a:solidFill>
          </p:spPr>
          <p:txBody>
            <a:bodyPr/>
            <a:lstStyle/>
            <a:p/>
          </p:txBody>
        </p:sp>
        <p:sp>
          <p:nvSpPr>
            <p:cNvPr id="11" name="pl11"/>
            <p:cNvSpPr/>
            <p:nvPr/>
          </p:nvSpPr>
          <p:spPr>
            <a:xfrm>
              <a:off x="204622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610534"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95%</a:t>
              </a:r>
            </a:p>
          </p:txBody>
        </p:sp>
        <p:sp>
          <p:nvSpPr>
            <p:cNvPr id="13" name="pt13"/>
            <p:cNvSpPr/>
            <p:nvPr/>
          </p:nvSpPr>
          <p:spPr>
            <a:xfrm>
              <a:off x="1500942"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961987" y="46179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961987"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2015184"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2032917"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2050649"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206838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206838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tx21"/>
            <p:cNvSpPr/>
            <p:nvPr/>
          </p:nvSpPr>
          <p:spPr>
            <a:xfrm>
              <a:off x="1638381"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22" name="tx22"/>
            <p:cNvSpPr/>
            <p:nvPr/>
          </p:nvSpPr>
          <p:spPr>
            <a:xfrm>
              <a:off x="1749832" y="46363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23" name="tx23"/>
            <p:cNvSpPr/>
            <p:nvPr/>
          </p:nvSpPr>
          <p:spPr>
            <a:xfrm>
              <a:off x="1763030" y="404118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24" name="tx24"/>
            <p:cNvSpPr/>
            <p:nvPr/>
          </p:nvSpPr>
          <p:spPr>
            <a:xfrm>
              <a:off x="1825039" y="344407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25" name="tx25"/>
            <p:cNvSpPr/>
            <p:nvPr/>
          </p:nvSpPr>
          <p:spPr>
            <a:xfrm>
              <a:off x="1856124"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26" name="tx26"/>
            <p:cNvSpPr/>
            <p:nvPr/>
          </p:nvSpPr>
          <p:spPr>
            <a:xfrm>
              <a:off x="1856117" y="224984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27" name="tx27"/>
            <p:cNvSpPr/>
            <p:nvPr/>
          </p:nvSpPr>
          <p:spPr>
            <a:xfrm>
              <a:off x="1869502"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28" name="tx28"/>
            <p:cNvSpPr/>
            <p:nvPr/>
          </p:nvSpPr>
          <p:spPr>
            <a:xfrm>
              <a:off x="1851841"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29" name="rc29"/>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30" name="pl30"/>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6477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0024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3570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117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2275410" y="3771079"/>
              <a:ext cx="1861912" cy="597113"/>
            </a:xfrm>
            <a:prstGeom prst="rect">
              <a:avLst/>
            </a:prstGeom>
            <a:solidFill>
              <a:srgbClr val="D9D9D9">
                <a:alpha val="60000"/>
              </a:srgbClr>
            </a:solidFill>
          </p:spPr>
          <p:txBody>
            <a:bodyPr/>
            <a:lstStyle/>
            <a:p/>
          </p:txBody>
        </p:sp>
        <p:sp>
          <p:nvSpPr>
            <p:cNvPr id="37" name="pl37"/>
            <p:cNvSpPr/>
            <p:nvPr/>
          </p:nvSpPr>
          <p:spPr>
            <a:xfrm>
              <a:off x="392453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 name="tx38"/>
            <p:cNvSpPr/>
            <p:nvPr/>
          </p:nvSpPr>
          <p:spPr>
            <a:xfrm>
              <a:off x="3488838"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39" name="pt39"/>
            <p:cNvSpPr/>
            <p:nvPr/>
          </p:nvSpPr>
          <p:spPr>
            <a:xfrm>
              <a:off x="3326048"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3769361"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3875756"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3928953"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3946686"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3946686"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999883"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99988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tx47"/>
            <p:cNvSpPr/>
            <p:nvPr/>
          </p:nvSpPr>
          <p:spPr>
            <a:xfrm>
              <a:off x="3463488"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48" name="tx48"/>
            <p:cNvSpPr/>
            <p:nvPr/>
          </p:nvSpPr>
          <p:spPr>
            <a:xfrm>
              <a:off x="3570404"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49" name="tx49"/>
            <p:cNvSpPr/>
            <p:nvPr/>
          </p:nvSpPr>
          <p:spPr>
            <a:xfrm>
              <a:off x="3663601"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50" name="tx50"/>
            <p:cNvSpPr/>
            <p:nvPr/>
          </p:nvSpPr>
          <p:spPr>
            <a:xfrm>
              <a:off x="3752161"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51" name="tx51"/>
            <p:cNvSpPr/>
            <p:nvPr/>
          </p:nvSpPr>
          <p:spPr>
            <a:xfrm>
              <a:off x="3752154"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52" name="tx52"/>
            <p:cNvSpPr/>
            <p:nvPr/>
          </p:nvSpPr>
          <p:spPr>
            <a:xfrm>
              <a:off x="3756540"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53" name="tx53"/>
            <p:cNvSpPr/>
            <p:nvPr/>
          </p:nvSpPr>
          <p:spPr>
            <a:xfrm>
              <a:off x="3801004"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54" name="tx54"/>
            <p:cNvSpPr/>
            <p:nvPr/>
          </p:nvSpPr>
          <p:spPr>
            <a:xfrm>
              <a:off x="3783342"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55" name="rc55"/>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4579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49339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288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643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4206912" y="3771079"/>
              <a:ext cx="1861912" cy="597113"/>
            </a:xfrm>
            <a:prstGeom prst="rect">
              <a:avLst/>
            </a:prstGeom>
            <a:solidFill>
              <a:srgbClr val="D9D9D9">
                <a:alpha val="60000"/>
              </a:srgbClr>
            </a:solidFill>
          </p:spPr>
          <p:txBody>
            <a:bodyPr/>
            <a:lstStyle/>
            <a:p/>
          </p:txBody>
        </p:sp>
        <p:sp>
          <p:nvSpPr>
            <p:cNvPr id="63" name="pl63"/>
            <p:cNvSpPr/>
            <p:nvPr/>
          </p:nvSpPr>
          <p:spPr>
            <a:xfrm>
              <a:off x="585603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5420340"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65" name="pt65"/>
            <p:cNvSpPr/>
            <p:nvPr/>
          </p:nvSpPr>
          <p:spPr>
            <a:xfrm>
              <a:off x="5275283"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5718595"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5860455" y="40208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5860455"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5878188"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5878188"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5931385"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593138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tx73"/>
            <p:cNvSpPr/>
            <p:nvPr/>
          </p:nvSpPr>
          <p:spPr>
            <a:xfrm>
              <a:off x="5412722"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74" name="tx74"/>
            <p:cNvSpPr/>
            <p:nvPr/>
          </p:nvSpPr>
          <p:spPr>
            <a:xfrm>
              <a:off x="5519638"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75" name="tx75"/>
            <p:cNvSpPr/>
            <p:nvPr/>
          </p:nvSpPr>
          <p:spPr>
            <a:xfrm>
              <a:off x="5648301"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76" name="tx76"/>
            <p:cNvSpPr/>
            <p:nvPr/>
          </p:nvSpPr>
          <p:spPr>
            <a:xfrm>
              <a:off x="5683663"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77" name="tx77"/>
            <p:cNvSpPr/>
            <p:nvPr/>
          </p:nvSpPr>
          <p:spPr>
            <a:xfrm>
              <a:off x="5683656"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78" name="tx78"/>
            <p:cNvSpPr/>
            <p:nvPr/>
          </p:nvSpPr>
          <p:spPr>
            <a:xfrm>
              <a:off x="5688042"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79" name="tx79"/>
            <p:cNvSpPr/>
            <p:nvPr/>
          </p:nvSpPr>
          <p:spPr>
            <a:xfrm>
              <a:off x="5732506"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80" name="tx80"/>
            <p:cNvSpPr/>
            <p:nvPr/>
          </p:nvSpPr>
          <p:spPr>
            <a:xfrm>
              <a:off x="571484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81" name="rc81"/>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82" name="pl82"/>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5107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8654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2200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5747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6138414" y="3771079"/>
              <a:ext cx="1861912" cy="597113"/>
            </a:xfrm>
            <a:prstGeom prst="rect">
              <a:avLst/>
            </a:prstGeom>
            <a:solidFill>
              <a:srgbClr val="D9D9D9">
                <a:alpha val="60000"/>
              </a:srgbClr>
            </a:solidFill>
          </p:spPr>
          <p:txBody>
            <a:bodyPr/>
            <a:lstStyle/>
            <a:p/>
          </p:txBody>
        </p:sp>
        <p:sp>
          <p:nvSpPr>
            <p:cNvPr id="89" name="pl89"/>
            <p:cNvSpPr/>
            <p:nvPr/>
          </p:nvSpPr>
          <p:spPr>
            <a:xfrm>
              <a:off x="7805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90" name="tx90"/>
            <p:cNvSpPr/>
            <p:nvPr/>
          </p:nvSpPr>
          <p:spPr>
            <a:xfrm>
              <a:off x="7369574"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93%</a:t>
              </a:r>
            </a:p>
          </p:txBody>
        </p:sp>
        <p:sp>
          <p:nvSpPr>
            <p:cNvPr id="91" name="pt91"/>
            <p:cNvSpPr/>
            <p:nvPr/>
          </p:nvSpPr>
          <p:spPr>
            <a:xfrm>
              <a:off x="710038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7596900"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7703295"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7809690"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7827422"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7845155"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7845155"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786288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tx99"/>
            <p:cNvSpPr/>
            <p:nvPr/>
          </p:nvSpPr>
          <p:spPr>
            <a:xfrm>
              <a:off x="7237829"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00" name="tx100"/>
            <p:cNvSpPr/>
            <p:nvPr/>
          </p:nvSpPr>
          <p:spPr>
            <a:xfrm>
              <a:off x="7397943"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01" name="tx101"/>
            <p:cNvSpPr/>
            <p:nvPr/>
          </p:nvSpPr>
          <p:spPr>
            <a:xfrm>
              <a:off x="7491140"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02" name="tx102"/>
            <p:cNvSpPr/>
            <p:nvPr/>
          </p:nvSpPr>
          <p:spPr>
            <a:xfrm>
              <a:off x="7615158"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03" name="tx103"/>
            <p:cNvSpPr/>
            <p:nvPr/>
          </p:nvSpPr>
          <p:spPr>
            <a:xfrm>
              <a:off x="7637277" y="284695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04" name="tx104"/>
            <p:cNvSpPr/>
            <p:nvPr/>
          </p:nvSpPr>
          <p:spPr>
            <a:xfrm>
              <a:off x="7646275" y="224984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05" name="tx105"/>
            <p:cNvSpPr/>
            <p:nvPr/>
          </p:nvSpPr>
          <p:spPr>
            <a:xfrm>
              <a:off x="7668362" y="165273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06" name="tx106"/>
            <p:cNvSpPr/>
            <p:nvPr/>
          </p:nvSpPr>
          <p:spPr>
            <a:xfrm>
              <a:off x="7646346"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07" name="rc107"/>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108" name="pl108"/>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4422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7969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91515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95062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8069916" y="3771079"/>
              <a:ext cx="1861912" cy="597113"/>
            </a:xfrm>
            <a:prstGeom prst="rect">
              <a:avLst/>
            </a:prstGeom>
            <a:solidFill>
              <a:srgbClr val="D9D9D9">
                <a:alpha val="60000"/>
              </a:srgbClr>
            </a:solidFill>
          </p:spPr>
          <p:txBody>
            <a:bodyPr/>
            <a:lstStyle/>
            <a:p/>
          </p:txBody>
        </p:sp>
        <p:sp>
          <p:nvSpPr>
            <p:cNvPr id="115" name="pl115"/>
            <p:cNvSpPr/>
            <p:nvPr/>
          </p:nvSpPr>
          <p:spPr>
            <a:xfrm>
              <a:off x="96835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6" name="tx116"/>
            <p:cNvSpPr/>
            <p:nvPr/>
          </p:nvSpPr>
          <p:spPr>
            <a:xfrm>
              <a:off x="9247878"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90%</a:t>
              </a:r>
            </a:p>
          </p:txBody>
        </p:sp>
        <p:sp>
          <p:nvSpPr>
            <p:cNvPr id="117" name="pt117"/>
            <p:cNvSpPr/>
            <p:nvPr/>
          </p:nvSpPr>
          <p:spPr>
            <a:xfrm>
              <a:off x="878363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8" name="pt118"/>
            <p:cNvSpPr/>
            <p:nvPr/>
          </p:nvSpPr>
          <p:spPr>
            <a:xfrm>
              <a:off x="9510669"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9563866" y="40208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9670261" y="34237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9723459"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9723459"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9794389"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9794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tx125"/>
            <p:cNvSpPr/>
            <p:nvPr/>
          </p:nvSpPr>
          <p:spPr>
            <a:xfrm>
              <a:off x="8921076"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26" name="tx126"/>
            <p:cNvSpPr/>
            <p:nvPr/>
          </p:nvSpPr>
          <p:spPr>
            <a:xfrm>
              <a:off x="9311712"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27" name="tx127"/>
            <p:cNvSpPr/>
            <p:nvPr/>
          </p:nvSpPr>
          <p:spPr>
            <a:xfrm>
              <a:off x="9351712"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28" name="tx128"/>
            <p:cNvSpPr/>
            <p:nvPr/>
          </p:nvSpPr>
          <p:spPr>
            <a:xfrm>
              <a:off x="9475730"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29" name="tx129"/>
            <p:cNvSpPr/>
            <p:nvPr/>
          </p:nvSpPr>
          <p:spPr>
            <a:xfrm>
              <a:off x="9546666"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30" name="tx130"/>
            <p:cNvSpPr/>
            <p:nvPr/>
          </p:nvSpPr>
          <p:spPr>
            <a:xfrm>
              <a:off x="9533313"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31" name="tx131"/>
            <p:cNvSpPr/>
            <p:nvPr/>
          </p:nvSpPr>
          <p:spPr>
            <a:xfrm>
              <a:off x="9595510"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32" name="tx132"/>
            <p:cNvSpPr/>
            <p:nvPr/>
          </p:nvSpPr>
          <p:spPr>
            <a:xfrm>
              <a:off x="9577848"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33" name="rc133"/>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134" name="pl134"/>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10373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107284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110831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114377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0001418" y="2825650"/>
              <a:ext cx="1861912" cy="696632"/>
            </a:xfrm>
            <a:prstGeom prst="rect">
              <a:avLst/>
            </a:prstGeom>
            <a:solidFill>
              <a:srgbClr val="D9D9D9">
                <a:alpha val="60000"/>
              </a:srgbClr>
            </a:solidFill>
          </p:spPr>
          <p:txBody>
            <a:bodyPr/>
            <a:lstStyle/>
            <a:p/>
          </p:txBody>
        </p:sp>
        <p:sp>
          <p:nvSpPr>
            <p:cNvPr id="141" name="pl141"/>
            <p:cNvSpPr/>
            <p:nvPr/>
          </p:nvSpPr>
          <p:spPr>
            <a:xfrm>
              <a:off x="116505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42" name="tx142"/>
            <p:cNvSpPr/>
            <p:nvPr/>
          </p:nvSpPr>
          <p:spPr>
            <a:xfrm>
              <a:off x="11214845"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143" name="pt143"/>
            <p:cNvSpPr/>
            <p:nvPr/>
          </p:nvSpPr>
          <p:spPr>
            <a:xfrm>
              <a:off x="1000583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4" name="pt144"/>
            <p:cNvSpPr/>
            <p:nvPr/>
          </p:nvSpPr>
          <p:spPr>
            <a:xfrm>
              <a:off x="11087521"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5" name="pt145"/>
            <p:cNvSpPr/>
            <p:nvPr/>
          </p:nvSpPr>
          <p:spPr>
            <a:xfrm>
              <a:off x="11495368"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1163722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11637228"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11690426" y="17319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1172589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10143278"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51" name="tx151"/>
            <p:cNvSpPr/>
            <p:nvPr/>
          </p:nvSpPr>
          <p:spPr>
            <a:xfrm>
              <a:off x="11224960" y="453683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52" name="tx152"/>
            <p:cNvSpPr/>
            <p:nvPr/>
          </p:nvSpPr>
          <p:spPr>
            <a:xfrm>
              <a:off x="11296411" y="3842145"/>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53" name="tx153"/>
            <p:cNvSpPr/>
            <p:nvPr/>
          </p:nvSpPr>
          <p:spPr>
            <a:xfrm>
              <a:off x="11425074" y="31435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54" name="tx154"/>
            <p:cNvSpPr/>
            <p:nvPr/>
          </p:nvSpPr>
          <p:spPr>
            <a:xfrm>
              <a:off x="11442696" y="244888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55" name="tx155"/>
            <p:cNvSpPr/>
            <p:nvPr/>
          </p:nvSpPr>
          <p:spPr>
            <a:xfrm>
              <a:off x="11513633" y="175224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56" name="tx156"/>
            <p:cNvSpPr/>
            <p:nvPr/>
          </p:nvSpPr>
          <p:spPr>
            <a:xfrm>
              <a:off x="11527011"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57" name="rc157"/>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158" name="rc158"/>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9" name="tx159"/>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160" name="rc160"/>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1" name="tx161"/>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162" name="rc162"/>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3" name="tx163"/>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164" name="rc164"/>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5" name="tx165"/>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166" name="rc166"/>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7" name="tx167"/>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(86%)</a:t>
              </a:r>
            </a:p>
          </p:txBody>
        </p:sp>
        <p:sp>
          <p:nvSpPr>
            <p:cNvPr id="168" name="rc168"/>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9" name="tx169"/>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(94%)</a:t>
              </a:r>
            </a:p>
          </p:txBody>
        </p:sp>
        <p:sp>
          <p:nvSpPr>
            <p:cNvPr id="170" name="pl170"/>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171" name="pl171"/>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7162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0709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4255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1780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7" name="tx177"/>
            <p:cNvSpPr/>
            <p:nvPr/>
          </p:nvSpPr>
          <p:spPr>
            <a:xfrm rot="-5400000">
              <a:off x="32971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8" name="tx178"/>
            <p:cNvSpPr/>
            <p:nvPr/>
          </p:nvSpPr>
          <p:spPr>
            <a:xfrm rot="-5400000">
              <a:off x="65329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9" name="tx179"/>
            <p:cNvSpPr/>
            <p:nvPr/>
          </p:nvSpPr>
          <p:spPr>
            <a:xfrm rot="-5400000">
              <a:off x="10079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0" name="tx180"/>
            <p:cNvSpPr/>
            <p:nvPr/>
          </p:nvSpPr>
          <p:spPr>
            <a:xfrm rot="-5400000">
              <a:off x="136259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1" name="tx181"/>
            <p:cNvSpPr/>
            <p:nvPr/>
          </p:nvSpPr>
          <p:spPr>
            <a:xfrm rot="-5400000">
              <a:off x="17172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2" name="tx182"/>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3" name="pl183"/>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184" name="pl184"/>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5" name="pl185"/>
            <p:cNvSpPr/>
            <p:nvPr/>
          </p:nvSpPr>
          <p:spPr>
            <a:xfrm>
              <a:off x="26477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30024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33570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37117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0" name="tx190"/>
            <p:cNvSpPr/>
            <p:nvPr/>
          </p:nvSpPr>
          <p:spPr>
            <a:xfrm rot="-5400000">
              <a:off x="22612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1" name="tx191"/>
            <p:cNvSpPr/>
            <p:nvPr/>
          </p:nvSpPr>
          <p:spPr>
            <a:xfrm rot="-5400000">
              <a:off x="25847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rot="-5400000">
              <a:off x="29394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3" name="tx193"/>
            <p:cNvSpPr/>
            <p:nvPr/>
          </p:nvSpPr>
          <p:spPr>
            <a:xfrm rot="-5400000">
              <a:off x="32940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4" name="tx194"/>
            <p:cNvSpPr/>
            <p:nvPr/>
          </p:nvSpPr>
          <p:spPr>
            <a:xfrm rot="-5400000">
              <a:off x="36487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5" name="tx195"/>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6" name="pl196"/>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197" name="pl197"/>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4579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49339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5288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5643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3" name="tx203"/>
            <p:cNvSpPr/>
            <p:nvPr/>
          </p:nvSpPr>
          <p:spPr>
            <a:xfrm rot="-5400000">
              <a:off x="41927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4" name="tx204"/>
            <p:cNvSpPr/>
            <p:nvPr/>
          </p:nvSpPr>
          <p:spPr>
            <a:xfrm rot="-5400000">
              <a:off x="451629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5" name="tx205"/>
            <p:cNvSpPr/>
            <p:nvPr/>
          </p:nvSpPr>
          <p:spPr>
            <a:xfrm rot="-5400000">
              <a:off x="48709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6" name="tx206"/>
            <p:cNvSpPr/>
            <p:nvPr/>
          </p:nvSpPr>
          <p:spPr>
            <a:xfrm rot="-5400000">
              <a:off x="522559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7" name="tx207"/>
            <p:cNvSpPr/>
            <p:nvPr/>
          </p:nvSpPr>
          <p:spPr>
            <a:xfrm rot="-5400000">
              <a:off x="5580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8" name="tx208"/>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9" name="pl209"/>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210" name="pl210"/>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65107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68654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72200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75747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6" name="tx216"/>
            <p:cNvSpPr/>
            <p:nvPr/>
          </p:nvSpPr>
          <p:spPr>
            <a:xfrm rot="-5400000">
              <a:off x="612422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17" name="tx217"/>
            <p:cNvSpPr/>
            <p:nvPr/>
          </p:nvSpPr>
          <p:spPr>
            <a:xfrm rot="-5400000">
              <a:off x="64477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8" name="tx218"/>
            <p:cNvSpPr/>
            <p:nvPr/>
          </p:nvSpPr>
          <p:spPr>
            <a:xfrm rot="-5400000">
              <a:off x="68024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19" name="tx219"/>
            <p:cNvSpPr/>
            <p:nvPr/>
          </p:nvSpPr>
          <p:spPr>
            <a:xfrm rot="-5400000">
              <a:off x="71570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0" name="tx220"/>
            <p:cNvSpPr/>
            <p:nvPr/>
          </p:nvSpPr>
          <p:spPr>
            <a:xfrm rot="-5400000">
              <a:off x="75117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21" name="tx221"/>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22" name="pl222"/>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223" name="pl223"/>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84422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87969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91515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95062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9" name="tx229"/>
            <p:cNvSpPr/>
            <p:nvPr/>
          </p:nvSpPr>
          <p:spPr>
            <a:xfrm rot="-5400000">
              <a:off x="80557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0" name="tx230"/>
            <p:cNvSpPr/>
            <p:nvPr/>
          </p:nvSpPr>
          <p:spPr>
            <a:xfrm rot="-5400000">
              <a:off x="837929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1" name="tx231"/>
            <p:cNvSpPr/>
            <p:nvPr/>
          </p:nvSpPr>
          <p:spPr>
            <a:xfrm rot="-5400000">
              <a:off x="87339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32" name="tx232"/>
            <p:cNvSpPr/>
            <p:nvPr/>
          </p:nvSpPr>
          <p:spPr>
            <a:xfrm rot="-5400000">
              <a:off x="908859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33" name="tx233"/>
            <p:cNvSpPr/>
            <p:nvPr/>
          </p:nvSpPr>
          <p:spPr>
            <a:xfrm rot="-5400000">
              <a:off x="94432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34" name="tx234"/>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35" name="pl235"/>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236" name="pl236"/>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10373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107284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110831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0" name="pl240"/>
            <p:cNvSpPr/>
            <p:nvPr/>
          </p:nvSpPr>
          <p:spPr>
            <a:xfrm>
              <a:off x="114377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2" name="tx242"/>
            <p:cNvSpPr/>
            <p:nvPr/>
          </p:nvSpPr>
          <p:spPr>
            <a:xfrm rot="-5400000">
              <a:off x="99872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3" name="tx243"/>
            <p:cNvSpPr/>
            <p:nvPr/>
          </p:nvSpPr>
          <p:spPr>
            <a:xfrm rot="-5400000">
              <a:off x="103107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4" name="tx244"/>
            <p:cNvSpPr/>
            <p:nvPr/>
          </p:nvSpPr>
          <p:spPr>
            <a:xfrm rot="-5400000">
              <a:off x="106654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45" name="tx245"/>
            <p:cNvSpPr/>
            <p:nvPr/>
          </p:nvSpPr>
          <p:spPr>
            <a:xfrm rot="-5400000">
              <a:off x="11020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46" name="tx246"/>
            <p:cNvSpPr/>
            <p:nvPr/>
          </p:nvSpPr>
          <p:spPr>
            <a:xfrm rot="-5400000">
              <a:off x="113747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47" name="tx247"/>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8" name="tx24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9" name="tx249"/>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0" name="pt250"/>
            <p:cNvSpPr/>
            <p:nvPr/>
          </p:nvSpPr>
          <p:spPr>
            <a:xfrm>
              <a:off x="511750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5665717"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6310190"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954664"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599137"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tx255"/>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256" name="tx256"/>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257" name="tx257"/>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258" name="tx258"/>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259" name="tx259"/>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260" name="tx260"/>
            <p:cNvSpPr/>
            <p:nvPr/>
          </p:nvSpPr>
          <p:spPr>
            <a:xfrm>
              <a:off x="343909" y="397941"/>
              <a:ext cx="562838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ROSA, 2025</a:t>
              </a:r>
            </a:p>
          </p:txBody>
        </p:sp>
        <p:sp>
          <p:nvSpPr>
            <p:cNvPr id="261" name="tx2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62" name="tx262"/>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bgd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8907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3522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98137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275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7367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66214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082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75444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30059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184674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2266" y="3566349"/>
              <a:ext cx="235719" cy="549648"/>
            </a:xfrm>
            <a:prstGeom prst="rect">
              <a:avLst/>
            </a:prstGeom>
            <a:solidFill>
              <a:srgbClr val="1CABE2">
                <a:alpha val="85098"/>
              </a:srgbClr>
            </a:solidFill>
          </p:spPr>
          <p:txBody>
            <a:bodyPr/>
            <a:lstStyle/>
            <a:p/>
          </p:txBody>
        </p:sp>
        <p:sp>
          <p:nvSpPr>
            <p:cNvPr id="28" name="rc28"/>
            <p:cNvSpPr/>
            <p:nvPr/>
          </p:nvSpPr>
          <p:spPr>
            <a:xfrm>
              <a:off x="1684176" y="3701950"/>
              <a:ext cx="235719" cy="414047"/>
            </a:xfrm>
            <a:prstGeom prst="rect">
              <a:avLst/>
            </a:prstGeom>
            <a:solidFill>
              <a:srgbClr val="1CABE2">
                <a:alpha val="85098"/>
              </a:srgbClr>
            </a:solidFill>
          </p:spPr>
          <p:txBody>
            <a:bodyPr/>
            <a:lstStyle/>
            <a:p/>
          </p:txBody>
        </p:sp>
        <p:sp>
          <p:nvSpPr>
            <p:cNvPr id="29" name="rc29"/>
            <p:cNvSpPr/>
            <p:nvPr/>
          </p:nvSpPr>
          <p:spPr>
            <a:xfrm>
              <a:off x="1946086" y="3772741"/>
              <a:ext cx="235719" cy="343255"/>
            </a:xfrm>
            <a:prstGeom prst="rect">
              <a:avLst/>
            </a:prstGeom>
            <a:solidFill>
              <a:srgbClr val="1CABE2">
                <a:alpha val="85098"/>
              </a:srgbClr>
            </a:solidFill>
          </p:spPr>
          <p:txBody>
            <a:bodyPr/>
            <a:lstStyle/>
            <a:p/>
          </p:txBody>
        </p:sp>
        <p:sp>
          <p:nvSpPr>
            <p:cNvPr id="30" name="rc30"/>
            <p:cNvSpPr/>
            <p:nvPr/>
          </p:nvSpPr>
          <p:spPr>
            <a:xfrm>
              <a:off x="2207996" y="3640900"/>
              <a:ext cx="235719" cy="475097"/>
            </a:xfrm>
            <a:prstGeom prst="rect">
              <a:avLst/>
            </a:prstGeom>
            <a:solidFill>
              <a:srgbClr val="1CABE2">
                <a:alpha val="85098"/>
              </a:srgbClr>
            </a:solidFill>
          </p:spPr>
          <p:txBody>
            <a:bodyPr/>
            <a:lstStyle/>
            <a:p/>
          </p:txBody>
        </p:sp>
        <p:sp>
          <p:nvSpPr>
            <p:cNvPr id="31" name="rc31"/>
            <p:cNvSpPr/>
            <p:nvPr/>
          </p:nvSpPr>
          <p:spPr>
            <a:xfrm>
              <a:off x="2469906" y="4048942"/>
              <a:ext cx="235719" cy="67055"/>
            </a:xfrm>
            <a:prstGeom prst="rect">
              <a:avLst/>
            </a:prstGeom>
            <a:solidFill>
              <a:srgbClr val="1CABE2">
                <a:alpha val="85098"/>
              </a:srgbClr>
            </a:solidFill>
          </p:spPr>
          <p:txBody>
            <a:bodyPr/>
            <a:lstStyle/>
            <a:p/>
          </p:txBody>
        </p:sp>
        <p:sp>
          <p:nvSpPr>
            <p:cNvPr id="32" name="rc32"/>
            <p:cNvSpPr/>
            <p:nvPr/>
          </p:nvSpPr>
          <p:spPr>
            <a:xfrm>
              <a:off x="2731817" y="3919024"/>
              <a:ext cx="235719" cy="196972"/>
            </a:xfrm>
            <a:prstGeom prst="rect">
              <a:avLst/>
            </a:prstGeom>
            <a:solidFill>
              <a:srgbClr val="1CABE2">
                <a:alpha val="85098"/>
              </a:srgbClr>
            </a:solidFill>
          </p:spPr>
          <p:txBody>
            <a:bodyPr/>
            <a:lstStyle/>
            <a:p/>
          </p:txBody>
        </p:sp>
        <p:sp>
          <p:nvSpPr>
            <p:cNvPr id="33" name="rc33"/>
            <p:cNvSpPr/>
            <p:nvPr/>
          </p:nvSpPr>
          <p:spPr>
            <a:xfrm>
              <a:off x="2993727" y="3922554"/>
              <a:ext cx="235719" cy="193443"/>
            </a:xfrm>
            <a:prstGeom prst="rect">
              <a:avLst/>
            </a:prstGeom>
            <a:solidFill>
              <a:srgbClr val="1CABE2">
                <a:alpha val="85098"/>
              </a:srgbClr>
            </a:solidFill>
          </p:spPr>
          <p:txBody>
            <a:bodyPr/>
            <a:lstStyle/>
            <a:p/>
          </p:txBody>
        </p:sp>
        <p:sp>
          <p:nvSpPr>
            <p:cNvPr id="34" name="rc34"/>
            <p:cNvSpPr/>
            <p:nvPr/>
          </p:nvSpPr>
          <p:spPr>
            <a:xfrm>
              <a:off x="3255637" y="3989204"/>
              <a:ext cx="235719" cy="126792"/>
            </a:xfrm>
            <a:prstGeom prst="rect">
              <a:avLst/>
            </a:prstGeom>
            <a:solidFill>
              <a:srgbClr val="1CABE2">
                <a:alpha val="85098"/>
              </a:srgbClr>
            </a:solidFill>
          </p:spPr>
          <p:txBody>
            <a:bodyPr/>
            <a:lstStyle/>
            <a:p/>
          </p:txBody>
        </p:sp>
        <p:sp>
          <p:nvSpPr>
            <p:cNvPr id="35" name="rc35"/>
            <p:cNvSpPr/>
            <p:nvPr/>
          </p:nvSpPr>
          <p:spPr>
            <a:xfrm>
              <a:off x="3517547" y="4054058"/>
              <a:ext cx="235719" cy="61939"/>
            </a:xfrm>
            <a:prstGeom prst="rect">
              <a:avLst/>
            </a:prstGeom>
            <a:solidFill>
              <a:srgbClr val="1CABE2">
                <a:alpha val="85098"/>
              </a:srgbClr>
            </a:solidFill>
          </p:spPr>
          <p:txBody>
            <a:bodyPr/>
            <a:lstStyle/>
            <a:p/>
          </p:txBody>
        </p:sp>
        <p:sp>
          <p:nvSpPr>
            <p:cNvPr id="36" name="rc36"/>
            <p:cNvSpPr/>
            <p:nvPr/>
          </p:nvSpPr>
          <p:spPr>
            <a:xfrm>
              <a:off x="3779457" y="4055646"/>
              <a:ext cx="235719" cy="60351"/>
            </a:xfrm>
            <a:prstGeom prst="rect">
              <a:avLst/>
            </a:prstGeom>
            <a:solidFill>
              <a:srgbClr val="1CABE2">
                <a:alpha val="85098"/>
              </a:srgbClr>
            </a:solidFill>
          </p:spPr>
          <p:txBody>
            <a:bodyPr/>
            <a:lstStyle/>
            <a:p/>
          </p:txBody>
        </p:sp>
        <p:sp>
          <p:nvSpPr>
            <p:cNvPr id="37" name="rc37"/>
            <p:cNvSpPr/>
            <p:nvPr/>
          </p:nvSpPr>
          <p:spPr>
            <a:xfrm>
              <a:off x="4041368" y="3999158"/>
              <a:ext cx="235719" cy="116839"/>
            </a:xfrm>
            <a:prstGeom prst="rect">
              <a:avLst/>
            </a:prstGeom>
            <a:solidFill>
              <a:srgbClr val="1CABE2">
                <a:alpha val="85098"/>
              </a:srgbClr>
            </a:solidFill>
          </p:spPr>
          <p:txBody>
            <a:bodyPr/>
            <a:lstStyle/>
            <a:p/>
          </p:txBody>
        </p:sp>
        <p:sp>
          <p:nvSpPr>
            <p:cNvPr id="38" name="rc38"/>
            <p:cNvSpPr/>
            <p:nvPr/>
          </p:nvSpPr>
          <p:spPr>
            <a:xfrm>
              <a:off x="4303278" y="4059014"/>
              <a:ext cx="235719" cy="56983"/>
            </a:xfrm>
            <a:prstGeom prst="rect">
              <a:avLst/>
            </a:prstGeom>
            <a:solidFill>
              <a:srgbClr val="1CABE2">
                <a:alpha val="85098"/>
              </a:srgbClr>
            </a:solidFill>
          </p:spPr>
          <p:txBody>
            <a:bodyPr/>
            <a:lstStyle/>
            <a:p/>
          </p:txBody>
        </p:sp>
        <p:sp>
          <p:nvSpPr>
            <p:cNvPr id="39" name="rc39"/>
            <p:cNvSpPr/>
            <p:nvPr/>
          </p:nvSpPr>
          <p:spPr>
            <a:xfrm>
              <a:off x="4565188" y="3946491"/>
              <a:ext cx="235719" cy="169505"/>
            </a:xfrm>
            <a:prstGeom prst="rect">
              <a:avLst/>
            </a:prstGeom>
            <a:solidFill>
              <a:srgbClr val="1CABE2">
                <a:alpha val="85098"/>
              </a:srgbClr>
            </a:solidFill>
          </p:spPr>
          <p:txBody>
            <a:bodyPr/>
            <a:lstStyle/>
            <a:p/>
          </p:txBody>
        </p:sp>
        <p:sp>
          <p:nvSpPr>
            <p:cNvPr id="40" name="rc40"/>
            <p:cNvSpPr/>
            <p:nvPr/>
          </p:nvSpPr>
          <p:spPr>
            <a:xfrm>
              <a:off x="4827098" y="4002662"/>
              <a:ext cx="235719" cy="113335"/>
            </a:xfrm>
            <a:prstGeom prst="rect">
              <a:avLst/>
            </a:prstGeom>
            <a:solidFill>
              <a:srgbClr val="1CABE2">
                <a:alpha val="85098"/>
              </a:srgbClr>
            </a:solidFill>
          </p:spPr>
          <p:txBody>
            <a:bodyPr/>
            <a:lstStyle/>
            <a:p/>
          </p:txBody>
        </p:sp>
        <p:sp>
          <p:nvSpPr>
            <p:cNvPr id="41" name="rc41"/>
            <p:cNvSpPr/>
            <p:nvPr/>
          </p:nvSpPr>
          <p:spPr>
            <a:xfrm>
              <a:off x="5089008" y="4059444"/>
              <a:ext cx="235719" cy="56553"/>
            </a:xfrm>
            <a:prstGeom prst="rect">
              <a:avLst/>
            </a:prstGeom>
            <a:solidFill>
              <a:srgbClr val="1CABE2">
                <a:alpha val="85098"/>
              </a:srgbClr>
            </a:solidFill>
          </p:spPr>
          <p:txBody>
            <a:bodyPr/>
            <a:lstStyle/>
            <a:p/>
          </p:txBody>
        </p:sp>
        <p:sp>
          <p:nvSpPr>
            <p:cNvPr id="42" name="rc42"/>
            <p:cNvSpPr/>
            <p:nvPr/>
          </p:nvSpPr>
          <p:spPr>
            <a:xfrm>
              <a:off x="5350919" y="4058995"/>
              <a:ext cx="235719" cy="57001"/>
            </a:xfrm>
            <a:prstGeom prst="rect">
              <a:avLst/>
            </a:prstGeom>
            <a:solidFill>
              <a:srgbClr val="1CABE2">
                <a:alpha val="85098"/>
              </a:srgbClr>
            </a:solidFill>
          </p:spPr>
          <p:txBody>
            <a:bodyPr/>
            <a:lstStyle/>
            <a:p/>
          </p:txBody>
        </p:sp>
        <p:sp>
          <p:nvSpPr>
            <p:cNvPr id="43" name="rc43"/>
            <p:cNvSpPr/>
            <p:nvPr/>
          </p:nvSpPr>
          <p:spPr>
            <a:xfrm>
              <a:off x="5612829" y="4058500"/>
              <a:ext cx="235719" cy="57497"/>
            </a:xfrm>
            <a:prstGeom prst="rect">
              <a:avLst/>
            </a:prstGeom>
            <a:solidFill>
              <a:srgbClr val="1CABE2">
                <a:alpha val="85098"/>
              </a:srgbClr>
            </a:solidFill>
          </p:spPr>
          <p:txBody>
            <a:bodyPr/>
            <a:lstStyle/>
            <a:p/>
          </p:txBody>
        </p:sp>
        <p:sp>
          <p:nvSpPr>
            <p:cNvPr id="44" name="rc44"/>
            <p:cNvSpPr/>
            <p:nvPr/>
          </p:nvSpPr>
          <p:spPr>
            <a:xfrm>
              <a:off x="5874739" y="4058625"/>
              <a:ext cx="235719" cy="57372"/>
            </a:xfrm>
            <a:prstGeom prst="rect">
              <a:avLst/>
            </a:prstGeom>
            <a:solidFill>
              <a:srgbClr val="1CABE2">
                <a:alpha val="85098"/>
              </a:srgbClr>
            </a:solidFill>
          </p:spPr>
          <p:txBody>
            <a:bodyPr/>
            <a:lstStyle/>
            <a:p/>
          </p:txBody>
        </p:sp>
        <p:sp>
          <p:nvSpPr>
            <p:cNvPr id="45" name="rc45"/>
            <p:cNvSpPr/>
            <p:nvPr/>
          </p:nvSpPr>
          <p:spPr>
            <a:xfrm>
              <a:off x="6136649" y="4057872"/>
              <a:ext cx="235719" cy="58125"/>
            </a:xfrm>
            <a:prstGeom prst="rect">
              <a:avLst/>
            </a:prstGeom>
            <a:solidFill>
              <a:srgbClr val="1CABE2">
                <a:alpha val="85098"/>
              </a:srgbClr>
            </a:solidFill>
          </p:spPr>
          <p:txBody>
            <a:bodyPr/>
            <a:lstStyle/>
            <a:p/>
          </p:txBody>
        </p:sp>
        <p:sp>
          <p:nvSpPr>
            <p:cNvPr id="46" name="rc46"/>
            <p:cNvSpPr/>
            <p:nvPr/>
          </p:nvSpPr>
          <p:spPr>
            <a:xfrm>
              <a:off x="6398559" y="4057144"/>
              <a:ext cx="235719" cy="58853"/>
            </a:xfrm>
            <a:prstGeom prst="rect">
              <a:avLst/>
            </a:prstGeom>
            <a:solidFill>
              <a:srgbClr val="1CABE2">
                <a:alpha val="85098"/>
              </a:srgbClr>
            </a:solidFill>
          </p:spPr>
          <p:txBody>
            <a:bodyPr/>
            <a:lstStyle/>
            <a:p/>
          </p:txBody>
        </p:sp>
        <p:sp>
          <p:nvSpPr>
            <p:cNvPr id="47" name="rc47"/>
            <p:cNvSpPr/>
            <p:nvPr/>
          </p:nvSpPr>
          <p:spPr>
            <a:xfrm>
              <a:off x="6660470" y="4056131"/>
              <a:ext cx="235719" cy="59866"/>
            </a:xfrm>
            <a:prstGeom prst="rect">
              <a:avLst/>
            </a:prstGeom>
            <a:solidFill>
              <a:srgbClr val="1CABE2">
                <a:alpha val="85098"/>
              </a:srgbClr>
            </a:solidFill>
          </p:spPr>
          <p:txBody>
            <a:bodyPr/>
            <a:lstStyle/>
            <a:p/>
          </p:txBody>
        </p:sp>
        <p:sp>
          <p:nvSpPr>
            <p:cNvPr id="48" name="rc48"/>
            <p:cNvSpPr/>
            <p:nvPr/>
          </p:nvSpPr>
          <p:spPr>
            <a:xfrm>
              <a:off x="6922380" y="4055221"/>
              <a:ext cx="235719" cy="60775"/>
            </a:xfrm>
            <a:prstGeom prst="rect">
              <a:avLst/>
            </a:prstGeom>
            <a:solidFill>
              <a:srgbClr val="1CABE2">
                <a:alpha val="85098"/>
              </a:srgbClr>
            </a:solidFill>
          </p:spPr>
          <p:txBody>
            <a:bodyPr/>
            <a:lstStyle/>
            <a:p/>
          </p:txBody>
        </p:sp>
        <p:sp>
          <p:nvSpPr>
            <p:cNvPr id="49" name="rc49"/>
            <p:cNvSpPr/>
            <p:nvPr/>
          </p:nvSpPr>
          <p:spPr>
            <a:xfrm>
              <a:off x="7184290" y="4054043"/>
              <a:ext cx="235719" cy="61954"/>
            </a:xfrm>
            <a:prstGeom prst="rect">
              <a:avLst/>
            </a:prstGeom>
            <a:solidFill>
              <a:srgbClr val="1CABE2">
                <a:alpha val="85098"/>
              </a:srgbClr>
            </a:solidFill>
          </p:spPr>
          <p:txBody>
            <a:bodyPr/>
            <a:lstStyle/>
            <a:p/>
          </p:txBody>
        </p:sp>
        <p:sp>
          <p:nvSpPr>
            <p:cNvPr id="50" name="rc50"/>
            <p:cNvSpPr/>
            <p:nvPr/>
          </p:nvSpPr>
          <p:spPr>
            <a:xfrm>
              <a:off x="7446200" y="4053934"/>
              <a:ext cx="235719" cy="62063"/>
            </a:xfrm>
            <a:prstGeom prst="rect">
              <a:avLst/>
            </a:prstGeom>
            <a:solidFill>
              <a:srgbClr val="1CABE2">
                <a:alpha val="85098"/>
              </a:srgbClr>
            </a:solidFill>
          </p:spPr>
          <p:txBody>
            <a:bodyPr/>
            <a:lstStyle/>
            <a:p/>
          </p:txBody>
        </p:sp>
        <p:sp>
          <p:nvSpPr>
            <p:cNvPr id="51" name="rc51"/>
            <p:cNvSpPr/>
            <p:nvPr/>
          </p:nvSpPr>
          <p:spPr>
            <a:xfrm>
              <a:off x="7708110" y="4053958"/>
              <a:ext cx="235719" cy="62039"/>
            </a:xfrm>
            <a:prstGeom prst="rect">
              <a:avLst/>
            </a:prstGeom>
            <a:solidFill>
              <a:srgbClr val="1CABE2">
                <a:alpha val="85098"/>
              </a:srgbClr>
            </a:solidFill>
          </p:spPr>
          <p:txBody>
            <a:bodyPr/>
            <a:lstStyle/>
            <a:p/>
          </p:txBody>
        </p:sp>
        <p:sp>
          <p:nvSpPr>
            <p:cNvPr id="52" name="rc52"/>
            <p:cNvSpPr/>
            <p:nvPr/>
          </p:nvSpPr>
          <p:spPr>
            <a:xfrm>
              <a:off x="7970021" y="3684903"/>
              <a:ext cx="235719" cy="431093"/>
            </a:xfrm>
            <a:prstGeom prst="rect">
              <a:avLst/>
            </a:prstGeom>
            <a:solidFill>
              <a:srgbClr val="1CABE2">
                <a:alpha val="85098"/>
              </a:srgbClr>
            </a:solidFill>
          </p:spPr>
          <p:txBody>
            <a:bodyPr/>
            <a:lstStyle/>
            <a:p/>
          </p:txBody>
        </p:sp>
        <p:sp>
          <p:nvSpPr>
            <p:cNvPr id="53" name="rc53"/>
            <p:cNvSpPr/>
            <p:nvPr/>
          </p:nvSpPr>
          <p:spPr>
            <a:xfrm>
              <a:off x="1422266" y="2879289"/>
              <a:ext cx="235719" cy="687059"/>
            </a:xfrm>
            <a:prstGeom prst="rect">
              <a:avLst/>
            </a:prstGeom>
            <a:solidFill>
              <a:srgbClr val="B3B3B3">
                <a:alpha val="85098"/>
              </a:srgbClr>
            </a:solidFill>
          </p:spPr>
          <p:txBody>
            <a:bodyPr/>
            <a:lstStyle/>
            <a:p/>
          </p:txBody>
        </p:sp>
        <p:sp>
          <p:nvSpPr>
            <p:cNvPr id="54" name="rc54"/>
            <p:cNvSpPr/>
            <p:nvPr/>
          </p:nvSpPr>
          <p:spPr>
            <a:xfrm>
              <a:off x="1684176" y="3080880"/>
              <a:ext cx="235719" cy="621069"/>
            </a:xfrm>
            <a:prstGeom prst="rect">
              <a:avLst/>
            </a:prstGeom>
            <a:solidFill>
              <a:srgbClr val="B3B3B3">
                <a:alpha val="85098"/>
              </a:srgbClr>
            </a:solidFill>
          </p:spPr>
          <p:txBody>
            <a:bodyPr/>
            <a:lstStyle/>
            <a:p/>
          </p:txBody>
        </p:sp>
        <p:sp>
          <p:nvSpPr>
            <p:cNvPr id="55" name="rc55"/>
            <p:cNvSpPr/>
            <p:nvPr/>
          </p:nvSpPr>
          <p:spPr>
            <a:xfrm>
              <a:off x="1946086" y="2948928"/>
              <a:ext cx="235719" cy="823813"/>
            </a:xfrm>
            <a:prstGeom prst="rect">
              <a:avLst/>
            </a:prstGeom>
            <a:solidFill>
              <a:srgbClr val="B3B3B3">
                <a:alpha val="85098"/>
              </a:srgbClr>
            </a:solidFill>
          </p:spPr>
          <p:txBody>
            <a:bodyPr/>
            <a:lstStyle/>
            <a:p/>
          </p:txBody>
        </p:sp>
        <p:sp>
          <p:nvSpPr>
            <p:cNvPr id="56" name="rc56"/>
            <p:cNvSpPr/>
            <p:nvPr/>
          </p:nvSpPr>
          <p:spPr>
            <a:xfrm>
              <a:off x="2207996" y="3233673"/>
              <a:ext cx="235719" cy="407226"/>
            </a:xfrm>
            <a:prstGeom prst="rect">
              <a:avLst/>
            </a:prstGeom>
            <a:solidFill>
              <a:srgbClr val="B3B3B3">
                <a:alpha val="85098"/>
              </a:srgbClr>
            </a:solidFill>
          </p:spPr>
          <p:txBody>
            <a:bodyPr/>
            <a:lstStyle/>
            <a:p/>
          </p:txBody>
        </p:sp>
        <p:sp>
          <p:nvSpPr>
            <p:cNvPr id="57" name="rc57"/>
            <p:cNvSpPr/>
            <p:nvPr/>
          </p:nvSpPr>
          <p:spPr>
            <a:xfrm>
              <a:off x="2469906" y="4048942"/>
              <a:ext cx="235719" cy="0"/>
            </a:xfrm>
            <a:prstGeom prst="rect">
              <a:avLst/>
            </a:prstGeom>
            <a:solidFill>
              <a:srgbClr val="B3B3B3">
                <a:alpha val="85098"/>
              </a:srgbClr>
            </a:solidFill>
          </p:spPr>
          <p:txBody>
            <a:bodyPr/>
            <a:lstStyle/>
            <a:p/>
          </p:txBody>
        </p:sp>
        <p:sp>
          <p:nvSpPr>
            <p:cNvPr id="58" name="rc58"/>
            <p:cNvSpPr/>
            <p:nvPr/>
          </p:nvSpPr>
          <p:spPr>
            <a:xfrm>
              <a:off x="2731817" y="3656392"/>
              <a:ext cx="235719" cy="262632"/>
            </a:xfrm>
            <a:prstGeom prst="rect">
              <a:avLst/>
            </a:prstGeom>
            <a:solidFill>
              <a:srgbClr val="B3B3B3">
                <a:alpha val="85098"/>
              </a:srgbClr>
            </a:solidFill>
          </p:spPr>
          <p:txBody>
            <a:bodyPr/>
            <a:lstStyle/>
            <a:p/>
          </p:txBody>
        </p:sp>
        <p:sp>
          <p:nvSpPr>
            <p:cNvPr id="59" name="rc59"/>
            <p:cNvSpPr/>
            <p:nvPr/>
          </p:nvSpPr>
          <p:spPr>
            <a:xfrm>
              <a:off x="2993727" y="3729110"/>
              <a:ext cx="235719" cy="193443"/>
            </a:xfrm>
            <a:prstGeom prst="rect">
              <a:avLst/>
            </a:prstGeom>
            <a:solidFill>
              <a:srgbClr val="B3B3B3">
                <a:alpha val="85098"/>
              </a:srgbClr>
            </a:solidFill>
          </p:spPr>
          <p:txBody>
            <a:bodyPr/>
            <a:lstStyle/>
            <a:p/>
          </p:txBody>
        </p:sp>
        <p:sp>
          <p:nvSpPr>
            <p:cNvPr id="60" name="rc60"/>
            <p:cNvSpPr/>
            <p:nvPr/>
          </p:nvSpPr>
          <p:spPr>
            <a:xfrm>
              <a:off x="3255637" y="3735616"/>
              <a:ext cx="235719" cy="253587"/>
            </a:xfrm>
            <a:prstGeom prst="rect">
              <a:avLst/>
            </a:prstGeom>
            <a:solidFill>
              <a:srgbClr val="B3B3B3">
                <a:alpha val="85098"/>
              </a:srgbClr>
            </a:solidFill>
          </p:spPr>
          <p:txBody>
            <a:bodyPr/>
            <a:lstStyle/>
            <a:p/>
          </p:txBody>
        </p:sp>
        <p:sp>
          <p:nvSpPr>
            <p:cNvPr id="61" name="rc61"/>
            <p:cNvSpPr/>
            <p:nvPr/>
          </p:nvSpPr>
          <p:spPr>
            <a:xfrm>
              <a:off x="3517547" y="3868237"/>
              <a:ext cx="235719" cy="185820"/>
            </a:xfrm>
            <a:prstGeom prst="rect">
              <a:avLst/>
            </a:prstGeom>
            <a:solidFill>
              <a:srgbClr val="B3B3B3">
                <a:alpha val="85098"/>
              </a:srgbClr>
            </a:solidFill>
          </p:spPr>
          <p:txBody>
            <a:bodyPr/>
            <a:lstStyle/>
            <a:p/>
          </p:txBody>
        </p:sp>
        <p:sp>
          <p:nvSpPr>
            <p:cNvPr id="62" name="rc62"/>
            <p:cNvSpPr/>
            <p:nvPr/>
          </p:nvSpPr>
          <p:spPr>
            <a:xfrm>
              <a:off x="3779457" y="3934946"/>
              <a:ext cx="235719" cy="120700"/>
            </a:xfrm>
            <a:prstGeom prst="rect">
              <a:avLst/>
            </a:prstGeom>
            <a:solidFill>
              <a:srgbClr val="B3B3B3">
                <a:alpha val="85098"/>
              </a:srgbClr>
            </a:solidFill>
          </p:spPr>
          <p:txBody>
            <a:bodyPr/>
            <a:lstStyle/>
            <a:p/>
          </p:txBody>
        </p:sp>
        <p:sp>
          <p:nvSpPr>
            <p:cNvPr id="63" name="rc63"/>
            <p:cNvSpPr/>
            <p:nvPr/>
          </p:nvSpPr>
          <p:spPr>
            <a:xfrm>
              <a:off x="4041368" y="3765478"/>
              <a:ext cx="235719" cy="233680"/>
            </a:xfrm>
            <a:prstGeom prst="rect">
              <a:avLst/>
            </a:prstGeom>
            <a:solidFill>
              <a:srgbClr val="B3B3B3">
                <a:alpha val="85098"/>
              </a:srgbClr>
            </a:solidFill>
          </p:spPr>
          <p:txBody>
            <a:bodyPr/>
            <a:lstStyle/>
            <a:p/>
          </p:txBody>
        </p:sp>
        <p:sp>
          <p:nvSpPr>
            <p:cNvPr id="64" name="rc64"/>
            <p:cNvSpPr/>
            <p:nvPr/>
          </p:nvSpPr>
          <p:spPr>
            <a:xfrm>
              <a:off x="4303278" y="3888063"/>
              <a:ext cx="235719" cy="170950"/>
            </a:xfrm>
            <a:prstGeom prst="rect">
              <a:avLst/>
            </a:prstGeom>
            <a:solidFill>
              <a:srgbClr val="B3B3B3">
                <a:alpha val="85098"/>
              </a:srgbClr>
            </a:solidFill>
          </p:spPr>
          <p:txBody>
            <a:bodyPr/>
            <a:lstStyle/>
            <a:p/>
          </p:txBody>
        </p:sp>
        <p:sp>
          <p:nvSpPr>
            <p:cNvPr id="65" name="rc65"/>
            <p:cNvSpPr/>
            <p:nvPr/>
          </p:nvSpPr>
          <p:spPr>
            <a:xfrm>
              <a:off x="4565188" y="3776986"/>
              <a:ext cx="235719" cy="169505"/>
            </a:xfrm>
            <a:prstGeom prst="rect">
              <a:avLst/>
            </a:prstGeom>
            <a:solidFill>
              <a:srgbClr val="B3B3B3">
                <a:alpha val="85098"/>
              </a:srgbClr>
            </a:solidFill>
          </p:spPr>
          <p:txBody>
            <a:bodyPr/>
            <a:lstStyle/>
            <a:p/>
          </p:txBody>
        </p:sp>
        <p:sp>
          <p:nvSpPr>
            <p:cNvPr id="66" name="rc66"/>
            <p:cNvSpPr/>
            <p:nvPr/>
          </p:nvSpPr>
          <p:spPr>
            <a:xfrm>
              <a:off x="4827098" y="3889328"/>
              <a:ext cx="235719" cy="113333"/>
            </a:xfrm>
            <a:prstGeom prst="rect">
              <a:avLst/>
            </a:prstGeom>
            <a:solidFill>
              <a:srgbClr val="B3B3B3">
                <a:alpha val="85098"/>
              </a:srgbClr>
            </a:solidFill>
          </p:spPr>
          <p:txBody>
            <a:bodyPr/>
            <a:lstStyle/>
            <a:p/>
          </p:txBody>
        </p:sp>
        <p:sp>
          <p:nvSpPr>
            <p:cNvPr id="67" name="rc67"/>
            <p:cNvSpPr/>
            <p:nvPr/>
          </p:nvSpPr>
          <p:spPr>
            <a:xfrm>
              <a:off x="5089008" y="3946335"/>
              <a:ext cx="235719" cy="113108"/>
            </a:xfrm>
            <a:prstGeom prst="rect">
              <a:avLst/>
            </a:prstGeom>
            <a:solidFill>
              <a:srgbClr val="B3B3B3">
                <a:alpha val="85098"/>
              </a:srgbClr>
            </a:solidFill>
          </p:spPr>
          <p:txBody>
            <a:bodyPr/>
            <a:lstStyle/>
            <a:p/>
          </p:txBody>
        </p:sp>
        <p:sp>
          <p:nvSpPr>
            <p:cNvPr id="68" name="rc68"/>
            <p:cNvSpPr/>
            <p:nvPr/>
          </p:nvSpPr>
          <p:spPr>
            <a:xfrm>
              <a:off x="5350919" y="4001994"/>
              <a:ext cx="235719" cy="57001"/>
            </a:xfrm>
            <a:prstGeom prst="rect">
              <a:avLst/>
            </a:prstGeom>
            <a:solidFill>
              <a:srgbClr val="B3B3B3">
                <a:alpha val="85098"/>
              </a:srgbClr>
            </a:solidFill>
          </p:spPr>
          <p:txBody>
            <a:bodyPr/>
            <a:lstStyle/>
            <a:p/>
          </p:txBody>
        </p:sp>
        <p:sp>
          <p:nvSpPr>
            <p:cNvPr id="69" name="rc69"/>
            <p:cNvSpPr/>
            <p:nvPr/>
          </p:nvSpPr>
          <p:spPr>
            <a:xfrm>
              <a:off x="5612829" y="4001004"/>
              <a:ext cx="235719" cy="57495"/>
            </a:xfrm>
            <a:prstGeom prst="rect">
              <a:avLst/>
            </a:prstGeom>
            <a:solidFill>
              <a:srgbClr val="B3B3B3">
                <a:alpha val="85098"/>
              </a:srgbClr>
            </a:solidFill>
          </p:spPr>
          <p:txBody>
            <a:bodyPr/>
            <a:lstStyle/>
            <a:p/>
          </p:txBody>
        </p:sp>
        <p:sp>
          <p:nvSpPr>
            <p:cNvPr id="70" name="rc70"/>
            <p:cNvSpPr/>
            <p:nvPr/>
          </p:nvSpPr>
          <p:spPr>
            <a:xfrm>
              <a:off x="5874739" y="4001253"/>
              <a:ext cx="235719" cy="57372"/>
            </a:xfrm>
            <a:prstGeom prst="rect">
              <a:avLst/>
            </a:prstGeom>
            <a:solidFill>
              <a:srgbClr val="B3B3B3">
                <a:alpha val="85098"/>
              </a:srgbClr>
            </a:solidFill>
          </p:spPr>
          <p:txBody>
            <a:bodyPr/>
            <a:lstStyle/>
            <a:p/>
          </p:txBody>
        </p:sp>
        <p:sp>
          <p:nvSpPr>
            <p:cNvPr id="71" name="rc71"/>
            <p:cNvSpPr/>
            <p:nvPr/>
          </p:nvSpPr>
          <p:spPr>
            <a:xfrm>
              <a:off x="6136649" y="3999746"/>
              <a:ext cx="235719" cy="58125"/>
            </a:xfrm>
            <a:prstGeom prst="rect">
              <a:avLst/>
            </a:prstGeom>
            <a:solidFill>
              <a:srgbClr val="B3B3B3">
                <a:alpha val="85098"/>
              </a:srgbClr>
            </a:solidFill>
          </p:spPr>
          <p:txBody>
            <a:bodyPr/>
            <a:lstStyle/>
            <a:p/>
          </p:txBody>
        </p:sp>
        <p:sp>
          <p:nvSpPr>
            <p:cNvPr id="72" name="rc72"/>
            <p:cNvSpPr/>
            <p:nvPr/>
          </p:nvSpPr>
          <p:spPr>
            <a:xfrm>
              <a:off x="6398559" y="3998290"/>
              <a:ext cx="235719" cy="58853"/>
            </a:xfrm>
            <a:prstGeom prst="rect">
              <a:avLst/>
            </a:prstGeom>
            <a:solidFill>
              <a:srgbClr val="B3B3B3">
                <a:alpha val="85098"/>
              </a:srgbClr>
            </a:solidFill>
          </p:spPr>
          <p:txBody>
            <a:bodyPr/>
            <a:lstStyle/>
            <a:p/>
          </p:txBody>
        </p:sp>
        <p:sp>
          <p:nvSpPr>
            <p:cNvPr id="73" name="rc73"/>
            <p:cNvSpPr/>
            <p:nvPr/>
          </p:nvSpPr>
          <p:spPr>
            <a:xfrm>
              <a:off x="6660470" y="3936400"/>
              <a:ext cx="235719" cy="119731"/>
            </a:xfrm>
            <a:prstGeom prst="rect">
              <a:avLst/>
            </a:prstGeom>
            <a:solidFill>
              <a:srgbClr val="B3B3B3">
                <a:alpha val="85098"/>
              </a:srgbClr>
            </a:solidFill>
          </p:spPr>
          <p:txBody>
            <a:bodyPr/>
            <a:lstStyle/>
            <a:p/>
          </p:txBody>
        </p:sp>
        <p:sp>
          <p:nvSpPr>
            <p:cNvPr id="74" name="rc74"/>
            <p:cNvSpPr/>
            <p:nvPr/>
          </p:nvSpPr>
          <p:spPr>
            <a:xfrm>
              <a:off x="6922380" y="3933669"/>
              <a:ext cx="235719" cy="121551"/>
            </a:xfrm>
            <a:prstGeom prst="rect">
              <a:avLst/>
            </a:prstGeom>
            <a:solidFill>
              <a:srgbClr val="B3B3B3">
                <a:alpha val="85098"/>
              </a:srgbClr>
            </a:solidFill>
          </p:spPr>
          <p:txBody>
            <a:bodyPr/>
            <a:lstStyle/>
            <a:p/>
          </p:txBody>
        </p:sp>
        <p:sp>
          <p:nvSpPr>
            <p:cNvPr id="75" name="rc75"/>
            <p:cNvSpPr/>
            <p:nvPr/>
          </p:nvSpPr>
          <p:spPr>
            <a:xfrm>
              <a:off x="7184290" y="3930135"/>
              <a:ext cx="235719" cy="123908"/>
            </a:xfrm>
            <a:prstGeom prst="rect">
              <a:avLst/>
            </a:prstGeom>
            <a:solidFill>
              <a:srgbClr val="B3B3B3">
                <a:alpha val="85098"/>
              </a:srgbClr>
            </a:solidFill>
          </p:spPr>
          <p:txBody>
            <a:bodyPr/>
            <a:lstStyle/>
            <a:p/>
          </p:txBody>
        </p:sp>
        <p:sp>
          <p:nvSpPr>
            <p:cNvPr id="76" name="rc76"/>
            <p:cNvSpPr/>
            <p:nvPr/>
          </p:nvSpPr>
          <p:spPr>
            <a:xfrm>
              <a:off x="7446200" y="3929810"/>
              <a:ext cx="235719" cy="124124"/>
            </a:xfrm>
            <a:prstGeom prst="rect">
              <a:avLst/>
            </a:prstGeom>
            <a:solidFill>
              <a:srgbClr val="B3B3B3">
                <a:alpha val="85098"/>
              </a:srgbClr>
            </a:solidFill>
          </p:spPr>
          <p:txBody>
            <a:bodyPr/>
            <a:lstStyle/>
            <a:p/>
          </p:txBody>
        </p:sp>
        <p:sp>
          <p:nvSpPr>
            <p:cNvPr id="77" name="rc77"/>
            <p:cNvSpPr/>
            <p:nvPr/>
          </p:nvSpPr>
          <p:spPr>
            <a:xfrm>
              <a:off x="7708110" y="3929881"/>
              <a:ext cx="235719" cy="124077"/>
            </a:xfrm>
            <a:prstGeom prst="rect">
              <a:avLst/>
            </a:prstGeom>
            <a:solidFill>
              <a:srgbClr val="B3B3B3">
                <a:alpha val="85098"/>
              </a:srgbClr>
            </a:solidFill>
          </p:spPr>
          <p:txBody>
            <a:bodyPr/>
            <a:lstStyle/>
            <a:p/>
          </p:txBody>
        </p:sp>
        <p:sp>
          <p:nvSpPr>
            <p:cNvPr id="78" name="rc78"/>
            <p:cNvSpPr/>
            <p:nvPr/>
          </p:nvSpPr>
          <p:spPr>
            <a:xfrm>
              <a:off x="7970021" y="3623318"/>
              <a:ext cx="235719" cy="61585"/>
            </a:xfrm>
            <a:prstGeom prst="rect">
              <a:avLst/>
            </a:prstGeom>
            <a:solidFill>
              <a:srgbClr val="B3B3B3">
                <a:alpha val="85098"/>
              </a:srgbClr>
            </a:solidFill>
          </p:spPr>
          <p:txBody>
            <a:bodyPr/>
            <a:lstStyle/>
            <a:p/>
          </p:txBody>
        </p:sp>
        <p:sp>
          <p:nvSpPr>
            <p:cNvPr id="79" name="pl79"/>
            <p:cNvSpPr/>
            <p:nvPr/>
          </p:nvSpPr>
          <p:spPr>
            <a:xfrm>
              <a:off x="1540125" y="2075428"/>
              <a:ext cx="6547754" cy="144282"/>
            </a:xfrm>
            <a:custGeom>
              <a:avLst/>
              <a:pathLst>
                <a:path w="6547754" h="144282">
                  <a:moveTo>
                    <a:pt x="0" y="144282"/>
                  </a:moveTo>
                  <a:lnTo>
                    <a:pt x="261910" y="103059"/>
                  </a:lnTo>
                  <a:lnTo>
                    <a:pt x="523820" y="82447"/>
                  </a:lnTo>
                  <a:lnTo>
                    <a:pt x="785730" y="123670"/>
                  </a:lnTo>
                  <a:lnTo>
                    <a:pt x="1047640" y="0"/>
                  </a:lnTo>
                  <a:lnTo>
                    <a:pt x="1309550" y="41223"/>
                  </a:lnTo>
                  <a:lnTo>
                    <a:pt x="1571461" y="41223"/>
                  </a:lnTo>
                  <a:lnTo>
                    <a:pt x="1833371" y="20611"/>
                  </a:lnTo>
                  <a:lnTo>
                    <a:pt x="2095281" y="0"/>
                  </a:lnTo>
                  <a:lnTo>
                    <a:pt x="2357191" y="0"/>
                  </a:lnTo>
                  <a:lnTo>
                    <a:pt x="2619101" y="20611"/>
                  </a:lnTo>
                  <a:lnTo>
                    <a:pt x="2881012" y="0"/>
                  </a:lnTo>
                  <a:lnTo>
                    <a:pt x="3142922" y="41223"/>
                  </a:lnTo>
                  <a:lnTo>
                    <a:pt x="3404832" y="20611"/>
                  </a:lnTo>
                  <a:lnTo>
                    <a:pt x="3666742" y="0"/>
                  </a:lnTo>
                  <a:lnTo>
                    <a:pt x="3928652" y="0"/>
                  </a:lnTo>
                  <a:lnTo>
                    <a:pt x="4190563" y="0"/>
                  </a:lnTo>
                  <a:lnTo>
                    <a:pt x="4452473" y="0"/>
                  </a:lnTo>
                  <a:lnTo>
                    <a:pt x="4714383" y="0"/>
                  </a:lnTo>
                  <a:lnTo>
                    <a:pt x="4976293" y="0"/>
                  </a:lnTo>
                  <a:lnTo>
                    <a:pt x="5238203" y="0"/>
                  </a:lnTo>
                  <a:lnTo>
                    <a:pt x="5500114" y="0"/>
                  </a:lnTo>
                  <a:lnTo>
                    <a:pt x="5762024" y="0"/>
                  </a:lnTo>
                  <a:lnTo>
                    <a:pt x="6023934" y="0"/>
                  </a:lnTo>
                  <a:lnTo>
                    <a:pt x="6285844" y="0"/>
                  </a:lnTo>
                  <a:lnTo>
                    <a:pt x="6547754" y="123670"/>
                  </a:lnTo>
                </a:path>
              </a:pathLst>
            </a:custGeom>
            <a:ln w="27101" cap="flat">
              <a:solidFill>
                <a:srgbClr val="0058AB">
                  <a:alpha val="100000"/>
                </a:srgbClr>
              </a:solidFill>
              <a:prstDash val="solid"/>
              <a:round/>
            </a:ln>
          </p:spPr>
          <p:txBody>
            <a:bodyPr/>
            <a:lstStyle/>
            <a:p/>
          </p:txBody>
        </p:sp>
        <p:sp>
          <p:nvSpPr>
            <p:cNvPr id="80" name="pl80"/>
            <p:cNvSpPr/>
            <p:nvPr/>
          </p:nvSpPr>
          <p:spPr>
            <a:xfrm>
              <a:off x="1540125" y="2075428"/>
              <a:ext cx="6547754" cy="350400"/>
            </a:xfrm>
            <a:custGeom>
              <a:avLst/>
              <a:pathLst>
                <a:path w="6547754" h="350400">
                  <a:moveTo>
                    <a:pt x="0" y="350400"/>
                  </a:moveTo>
                  <a:lnTo>
                    <a:pt x="261910" y="288565"/>
                  </a:lnTo>
                  <a:lnTo>
                    <a:pt x="523820" y="329788"/>
                  </a:lnTo>
                  <a:lnTo>
                    <a:pt x="785730" y="247341"/>
                  </a:lnTo>
                  <a:lnTo>
                    <a:pt x="1047640" y="0"/>
                  </a:lnTo>
                  <a:lnTo>
                    <a:pt x="1309550" y="123670"/>
                  </a:lnTo>
                  <a:lnTo>
                    <a:pt x="1571461" y="103059"/>
                  </a:lnTo>
                  <a:lnTo>
                    <a:pt x="1833371" y="103059"/>
                  </a:lnTo>
                  <a:lnTo>
                    <a:pt x="2095281" y="61835"/>
                  </a:lnTo>
                  <a:lnTo>
                    <a:pt x="2357191" y="41223"/>
                  </a:lnTo>
                  <a:lnTo>
                    <a:pt x="2619101" y="103059"/>
                  </a:lnTo>
                  <a:lnTo>
                    <a:pt x="2881012" y="61835"/>
                  </a:lnTo>
                  <a:lnTo>
                    <a:pt x="3142922" y="103059"/>
                  </a:lnTo>
                  <a:lnTo>
                    <a:pt x="3404832" y="61835"/>
                  </a:lnTo>
                  <a:lnTo>
                    <a:pt x="3666742" y="41223"/>
                  </a:lnTo>
                  <a:lnTo>
                    <a:pt x="3928652" y="20611"/>
                  </a:lnTo>
                  <a:lnTo>
                    <a:pt x="4190563" y="20611"/>
                  </a:lnTo>
                  <a:lnTo>
                    <a:pt x="4452473" y="20611"/>
                  </a:lnTo>
                  <a:lnTo>
                    <a:pt x="4714383" y="20611"/>
                  </a:lnTo>
                  <a:lnTo>
                    <a:pt x="4976293" y="20611"/>
                  </a:lnTo>
                  <a:lnTo>
                    <a:pt x="5238203" y="41223"/>
                  </a:lnTo>
                  <a:lnTo>
                    <a:pt x="5500114" y="41223"/>
                  </a:lnTo>
                  <a:lnTo>
                    <a:pt x="5762024" y="41223"/>
                  </a:lnTo>
                  <a:lnTo>
                    <a:pt x="6023934" y="41223"/>
                  </a:lnTo>
                  <a:lnTo>
                    <a:pt x="6285844" y="41223"/>
                  </a:lnTo>
                  <a:lnTo>
                    <a:pt x="6547754" y="144282"/>
                  </a:lnTo>
                </a:path>
              </a:pathLst>
            </a:custGeom>
            <a:ln w="27101" cap="flat">
              <a:solidFill>
                <a:srgbClr val="F26A21">
                  <a:alpha val="100000"/>
                </a:srgbClr>
              </a:solidFill>
              <a:prstDash val="solid"/>
              <a:round/>
            </a:ln>
          </p:spPr>
          <p:txBody>
            <a:bodyPr/>
            <a:lstStyle/>
            <a:p/>
          </p:txBody>
        </p:sp>
        <p:sp>
          <p:nvSpPr>
            <p:cNvPr id="81" name="tx81"/>
            <p:cNvSpPr/>
            <p:nvPr/>
          </p:nvSpPr>
          <p:spPr>
            <a:xfrm>
              <a:off x="147983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278938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409893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540848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45612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71803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697995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2418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50377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776568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802759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2" name="tx92"/>
            <p:cNvSpPr/>
            <p:nvPr/>
          </p:nvSpPr>
          <p:spPr>
            <a:xfrm>
              <a:off x="147983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3" name="tx93"/>
            <p:cNvSpPr/>
            <p:nvPr/>
          </p:nvSpPr>
          <p:spPr>
            <a:xfrm>
              <a:off x="278938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409893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540848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645612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671803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697995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724186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750377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1" name="tx101"/>
            <p:cNvSpPr/>
            <p:nvPr/>
          </p:nvSpPr>
          <p:spPr>
            <a:xfrm>
              <a:off x="776568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2" name="tx102"/>
            <p:cNvSpPr/>
            <p:nvPr/>
          </p:nvSpPr>
          <p:spPr>
            <a:xfrm>
              <a:off x="80275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3" name="tx103"/>
            <p:cNvSpPr/>
            <p:nvPr/>
          </p:nvSpPr>
          <p:spPr>
            <a:xfrm>
              <a:off x="1449691" y="38006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04" name="tx104"/>
            <p:cNvSpPr/>
            <p:nvPr/>
          </p:nvSpPr>
          <p:spPr>
            <a:xfrm>
              <a:off x="2759242" y="39770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5" name="tx105"/>
            <p:cNvSpPr/>
            <p:nvPr/>
          </p:nvSpPr>
          <p:spPr>
            <a:xfrm>
              <a:off x="4098938" y="40171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6" name="tx106"/>
            <p:cNvSpPr/>
            <p:nvPr/>
          </p:nvSpPr>
          <p:spPr>
            <a:xfrm>
              <a:off x="5408489" y="40470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7" name="tx107"/>
            <p:cNvSpPr/>
            <p:nvPr/>
          </p:nvSpPr>
          <p:spPr>
            <a:xfrm>
              <a:off x="6456129" y="40460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8" name="tx108"/>
            <p:cNvSpPr/>
            <p:nvPr/>
          </p:nvSpPr>
          <p:spPr>
            <a:xfrm>
              <a:off x="6718039" y="40455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9" name="tx109"/>
            <p:cNvSpPr/>
            <p:nvPr/>
          </p:nvSpPr>
          <p:spPr>
            <a:xfrm>
              <a:off x="6979950" y="40451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0" name="tx110"/>
            <p:cNvSpPr/>
            <p:nvPr/>
          </p:nvSpPr>
          <p:spPr>
            <a:xfrm>
              <a:off x="7241860" y="40445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1" name="tx111"/>
            <p:cNvSpPr/>
            <p:nvPr/>
          </p:nvSpPr>
          <p:spPr>
            <a:xfrm>
              <a:off x="7503770" y="40444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2" name="tx112"/>
            <p:cNvSpPr/>
            <p:nvPr/>
          </p:nvSpPr>
          <p:spPr>
            <a:xfrm>
              <a:off x="7765680" y="404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3" name="tx113"/>
            <p:cNvSpPr/>
            <p:nvPr/>
          </p:nvSpPr>
          <p:spPr>
            <a:xfrm>
              <a:off x="7997446" y="385995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114" name="tx114"/>
            <p:cNvSpPr/>
            <p:nvPr/>
          </p:nvSpPr>
          <p:spPr>
            <a:xfrm>
              <a:off x="1449691" y="318232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a:t>
              </a:r>
            </a:p>
          </p:txBody>
        </p:sp>
        <p:sp>
          <p:nvSpPr>
            <p:cNvPr id="115" name="tx115"/>
            <p:cNvSpPr/>
            <p:nvPr/>
          </p:nvSpPr>
          <p:spPr>
            <a:xfrm>
              <a:off x="2759242" y="37472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16" name="tx116"/>
            <p:cNvSpPr/>
            <p:nvPr/>
          </p:nvSpPr>
          <p:spPr>
            <a:xfrm>
              <a:off x="4068793" y="38418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17" name="tx117"/>
            <p:cNvSpPr/>
            <p:nvPr/>
          </p:nvSpPr>
          <p:spPr>
            <a:xfrm>
              <a:off x="5408489" y="39900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8" name="tx118"/>
            <p:cNvSpPr/>
            <p:nvPr/>
          </p:nvSpPr>
          <p:spPr>
            <a:xfrm>
              <a:off x="6456129" y="39872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9" name="tx119"/>
            <p:cNvSpPr/>
            <p:nvPr/>
          </p:nvSpPr>
          <p:spPr>
            <a:xfrm>
              <a:off x="6718039" y="3955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20" name="tx120"/>
            <p:cNvSpPr/>
            <p:nvPr/>
          </p:nvSpPr>
          <p:spPr>
            <a:xfrm>
              <a:off x="6979950" y="39540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21" name="tx121"/>
            <p:cNvSpPr/>
            <p:nvPr/>
          </p:nvSpPr>
          <p:spPr>
            <a:xfrm>
              <a:off x="7241860" y="3951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22" name="tx122"/>
            <p:cNvSpPr/>
            <p:nvPr/>
          </p:nvSpPr>
          <p:spPr>
            <a:xfrm>
              <a:off x="7503770" y="39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23" name="tx123"/>
            <p:cNvSpPr/>
            <p:nvPr/>
          </p:nvSpPr>
          <p:spPr>
            <a:xfrm>
              <a:off x="7765680" y="395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24" name="tx124"/>
            <p:cNvSpPr/>
            <p:nvPr/>
          </p:nvSpPr>
          <p:spPr>
            <a:xfrm>
              <a:off x="8027590" y="36136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25" name="tx125"/>
            <p:cNvSpPr/>
            <p:nvPr/>
          </p:nvSpPr>
          <p:spPr>
            <a:xfrm>
              <a:off x="1449691"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681</a:t>
              </a:r>
            </a:p>
          </p:txBody>
        </p:sp>
        <p:sp>
          <p:nvSpPr>
            <p:cNvPr id="126" name="tx126"/>
            <p:cNvSpPr/>
            <p:nvPr/>
          </p:nvSpPr>
          <p:spPr>
            <a:xfrm>
              <a:off x="2759242" y="353830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27" name="tx127"/>
            <p:cNvSpPr/>
            <p:nvPr/>
          </p:nvSpPr>
          <p:spPr>
            <a:xfrm>
              <a:off x="4068793" y="36473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28" name="tx128"/>
            <p:cNvSpPr/>
            <p:nvPr/>
          </p:nvSpPr>
          <p:spPr>
            <a:xfrm>
              <a:off x="5408489" y="38839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9" name="tx129"/>
            <p:cNvSpPr/>
            <p:nvPr/>
          </p:nvSpPr>
          <p:spPr>
            <a:xfrm>
              <a:off x="6456129" y="38802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0" name="tx130"/>
            <p:cNvSpPr/>
            <p:nvPr/>
          </p:nvSpPr>
          <p:spPr>
            <a:xfrm>
              <a:off x="6718039" y="38183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1" name="tx131"/>
            <p:cNvSpPr/>
            <p:nvPr/>
          </p:nvSpPr>
          <p:spPr>
            <a:xfrm>
              <a:off x="6949805" y="38156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32" name="tx132"/>
            <p:cNvSpPr/>
            <p:nvPr/>
          </p:nvSpPr>
          <p:spPr>
            <a:xfrm>
              <a:off x="7211715" y="38120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33" name="tx133"/>
            <p:cNvSpPr/>
            <p:nvPr/>
          </p:nvSpPr>
          <p:spPr>
            <a:xfrm>
              <a:off x="7473625" y="38117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34" name="tx134"/>
            <p:cNvSpPr/>
            <p:nvPr/>
          </p:nvSpPr>
          <p:spPr>
            <a:xfrm>
              <a:off x="7735535" y="381178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35" name="tx135"/>
            <p:cNvSpPr/>
            <p:nvPr/>
          </p:nvSpPr>
          <p:spPr>
            <a:xfrm>
              <a:off x="7997446" y="350660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271</a:t>
              </a:r>
            </a:p>
          </p:txBody>
        </p:sp>
        <p:sp>
          <p:nvSpPr>
            <p:cNvPr id="136" name="tx136"/>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694200" y="361003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8" name="tx138"/>
            <p:cNvSpPr/>
            <p:nvPr/>
          </p:nvSpPr>
          <p:spPr>
            <a:xfrm>
              <a:off x="694200" y="31561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9" name="tx139"/>
            <p:cNvSpPr/>
            <p:nvPr/>
          </p:nvSpPr>
          <p:spPr>
            <a:xfrm>
              <a:off x="694200" y="270233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40" name="tx140"/>
            <p:cNvSpPr/>
            <p:nvPr/>
          </p:nvSpPr>
          <p:spPr>
            <a:xfrm>
              <a:off x="577692" y="224848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41" name="tx141"/>
            <p:cNvSpPr/>
            <p:nvPr/>
          </p:nvSpPr>
          <p:spPr>
            <a:xfrm>
              <a:off x="577692" y="179463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1 250K</a:t>
              </a:r>
            </a:p>
          </p:txBody>
        </p:sp>
        <p:sp>
          <p:nvSpPr>
            <p:cNvPr id="142" name="tx14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60" name="pl160"/>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pl161"/>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2" name="tx162"/>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729166" y="4979579"/>
              <a:ext cx="201456" cy="201456"/>
            </a:xfrm>
            <a:prstGeom prst="rect">
              <a:avLst/>
            </a:prstGeom>
            <a:solidFill>
              <a:srgbClr val="B3B3B3">
                <a:alpha val="85098"/>
              </a:srgbClr>
            </a:solidFill>
          </p:spPr>
          <p:txBody>
            <a:bodyPr/>
            <a:lstStyle/>
            <a:p/>
          </p:txBody>
        </p:sp>
        <p:sp>
          <p:nvSpPr>
            <p:cNvPr id="165" name="rc165"/>
            <p:cNvSpPr/>
            <p:nvPr/>
          </p:nvSpPr>
          <p:spPr>
            <a:xfrm>
              <a:off x="5631320" y="4979579"/>
              <a:ext cx="201456" cy="201456"/>
            </a:xfrm>
            <a:prstGeom prst="rect">
              <a:avLst/>
            </a:prstGeom>
            <a:solidFill>
              <a:srgbClr val="1CABE2">
                <a:alpha val="85098"/>
              </a:srgbClr>
            </a:solidFill>
          </p:spPr>
          <p:txBody>
            <a:bodyPr/>
            <a:lstStyle/>
            <a:p/>
          </p:txBody>
        </p:sp>
        <p:sp>
          <p:nvSpPr>
            <p:cNvPr id="166" name="tx166"/>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9" name="tx169"/>
            <p:cNvSpPr/>
            <p:nvPr/>
          </p:nvSpPr>
          <p:spPr>
            <a:xfrm>
              <a:off x="1083092" y="1582906"/>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2000-2025</a:t>
              </a:r>
            </a:p>
          </p:txBody>
        </p:sp>
        <p:sp>
          <p:nvSpPr>
            <p:cNvPr id="170" name="pl170"/>
            <p:cNvSpPr/>
            <p:nvPr/>
          </p:nvSpPr>
          <p:spPr>
            <a:xfrm>
              <a:off x="26720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17157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6711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5" name="pl175"/>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6" name="pl176"/>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9218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4213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422266" y="5726143"/>
              <a:ext cx="810325" cy="119033"/>
            </a:xfrm>
            <a:prstGeom prst="rect">
              <a:avLst/>
            </a:prstGeom>
            <a:solidFill>
              <a:srgbClr val="1CABE2">
                <a:alpha val="85098"/>
              </a:srgbClr>
            </a:solidFill>
          </p:spPr>
          <p:txBody>
            <a:bodyPr/>
            <a:lstStyle/>
            <a:p/>
          </p:txBody>
        </p:sp>
        <p:sp>
          <p:nvSpPr>
            <p:cNvPr id="180" name="rc180"/>
            <p:cNvSpPr/>
            <p:nvPr/>
          </p:nvSpPr>
          <p:spPr>
            <a:xfrm>
              <a:off x="1422266" y="5577352"/>
              <a:ext cx="854192" cy="119033"/>
            </a:xfrm>
            <a:prstGeom prst="rect">
              <a:avLst/>
            </a:prstGeom>
            <a:solidFill>
              <a:srgbClr val="1CABE2">
                <a:alpha val="85098"/>
              </a:srgbClr>
            </a:solidFill>
          </p:spPr>
          <p:txBody>
            <a:bodyPr/>
            <a:lstStyle/>
            <a:p/>
          </p:txBody>
        </p:sp>
        <p:sp>
          <p:nvSpPr>
            <p:cNvPr id="181" name="rc181"/>
            <p:cNvSpPr/>
            <p:nvPr/>
          </p:nvSpPr>
          <p:spPr>
            <a:xfrm>
              <a:off x="1422266" y="5428560"/>
              <a:ext cx="5935530" cy="119033"/>
            </a:xfrm>
            <a:prstGeom prst="rect">
              <a:avLst/>
            </a:prstGeom>
            <a:solidFill>
              <a:srgbClr val="1CABE2">
                <a:alpha val="85098"/>
              </a:srgbClr>
            </a:solidFill>
          </p:spPr>
          <p:txBody>
            <a:bodyPr/>
            <a:lstStyle/>
            <a:p/>
          </p:txBody>
        </p:sp>
        <p:sp>
          <p:nvSpPr>
            <p:cNvPr id="182" name="rc182"/>
            <p:cNvSpPr/>
            <p:nvPr/>
          </p:nvSpPr>
          <p:spPr>
            <a:xfrm>
              <a:off x="2232591" y="5726143"/>
              <a:ext cx="810325" cy="119033"/>
            </a:xfrm>
            <a:prstGeom prst="rect">
              <a:avLst/>
            </a:prstGeom>
            <a:solidFill>
              <a:srgbClr val="B3B3B3">
                <a:alpha val="85098"/>
              </a:srgbClr>
            </a:solidFill>
          </p:spPr>
          <p:txBody>
            <a:bodyPr/>
            <a:lstStyle/>
            <a:p/>
          </p:txBody>
        </p:sp>
        <p:sp>
          <p:nvSpPr>
            <p:cNvPr id="183" name="rc183"/>
            <p:cNvSpPr/>
            <p:nvPr/>
          </p:nvSpPr>
          <p:spPr>
            <a:xfrm>
              <a:off x="2276458" y="5577352"/>
              <a:ext cx="1708359" cy="119033"/>
            </a:xfrm>
            <a:prstGeom prst="rect">
              <a:avLst/>
            </a:prstGeom>
            <a:solidFill>
              <a:srgbClr val="B3B3B3">
                <a:alpha val="85098"/>
              </a:srgbClr>
            </a:solidFill>
          </p:spPr>
          <p:txBody>
            <a:bodyPr/>
            <a:lstStyle/>
            <a:p/>
          </p:txBody>
        </p:sp>
        <p:sp>
          <p:nvSpPr>
            <p:cNvPr id="184" name="rc184"/>
            <p:cNvSpPr/>
            <p:nvPr/>
          </p:nvSpPr>
          <p:spPr>
            <a:xfrm>
              <a:off x="7357796" y="5428560"/>
              <a:ext cx="847943" cy="119033"/>
            </a:xfrm>
            <a:prstGeom prst="rect">
              <a:avLst/>
            </a:prstGeom>
            <a:solidFill>
              <a:srgbClr val="B3B3B3">
                <a:alpha val="85098"/>
              </a:srgbClr>
            </a:solidFill>
          </p:spPr>
          <p:txBody>
            <a:bodyPr/>
            <a:lstStyle/>
            <a:p/>
          </p:txBody>
        </p:sp>
        <p:sp>
          <p:nvSpPr>
            <p:cNvPr id="185" name="tx185"/>
            <p:cNvSpPr/>
            <p:nvPr/>
          </p:nvSpPr>
          <p:spPr>
            <a:xfrm>
              <a:off x="3155443"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64.8</a:t>
              </a:r>
            </a:p>
          </p:txBody>
        </p:sp>
        <p:sp>
          <p:nvSpPr>
            <p:cNvPr id="186" name="tx186"/>
            <p:cNvSpPr/>
            <p:nvPr/>
          </p:nvSpPr>
          <p:spPr>
            <a:xfrm>
              <a:off x="4129499"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102.5</a:t>
              </a:r>
            </a:p>
          </p:txBody>
        </p:sp>
        <p:sp>
          <p:nvSpPr>
            <p:cNvPr id="187" name="tx187"/>
            <p:cNvSpPr/>
            <p:nvPr/>
          </p:nvSpPr>
          <p:spPr>
            <a:xfrm>
              <a:off x="8350421" y="5446352"/>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271.4</a:t>
              </a:r>
            </a:p>
          </p:txBody>
        </p:sp>
        <p:sp>
          <p:nvSpPr>
            <p:cNvPr id="188" name="tx188"/>
            <p:cNvSpPr/>
            <p:nvPr/>
          </p:nvSpPr>
          <p:spPr>
            <a:xfrm>
              <a:off x="1714902"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32.4</a:t>
              </a:r>
            </a:p>
          </p:txBody>
        </p:sp>
        <p:sp>
          <p:nvSpPr>
            <p:cNvPr id="189" name="tx189"/>
            <p:cNvSpPr/>
            <p:nvPr/>
          </p:nvSpPr>
          <p:spPr>
            <a:xfrm>
              <a:off x="1736835"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34.2</a:t>
              </a:r>
            </a:p>
          </p:txBody>
        </p:sp>
        <p:sp>
          <p:nvSpPr>
            <p:cNvPr id="190" name="tx190"/>
            <p:cNvSpPr/>
            <p:nvPr/>
          </p:nvSpPr>
          <p:spPr>
            <a:xfrm>
              <a:off x="4245350"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237.5</a:t>
              </a:r>
            </a:p>
          </p:txBody>
        </p:sp>
        <p:sp>
          <p:nvSpPr>
            <p:cNvPr id="191" name="tx191"/>
            <p:cNvSpPr/>
            <p:nvPr/>
          </p:nvSpPr>
          <p:spPr>
            <a:xfrm>
              <a:off x="2525227"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32.4</a:t>
              </a:r>
            </a:p>
          </p:txBody>
        </p:sp>
        <p:sp>
          <p:nvSpPr>
            <p:cNvPr id="192" name="tx192"/>
            <p:cNvSpPr/>
            <p:nvPr/>
          </p:nvSpPr>
          <p:spPr>
            <a:xfrm>
              <a:off x="301811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68.3</a:t>
              </a:r>
            </a:p>
          </p:txBody>
        </p:sp>
        <p:sp>
          <p:nvSpPr>
            <p:cNvPr id="193" name="tx193"/>
            <p:cNvSpPr/>
            <p:nvPr/>
          </p:nvSpPr>
          <p:spPr>
            <a:xfrm>
              <a:off x="766924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33.9</a:t>
              </a:r>
            </a:p>
          </p:txBody>
        </p:sp>
        <p:sp>
          <p:nvSpPr>
            <p:cNvPr id="194" name="tx194"/>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3758674"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9" name="tx199"/>
            <p:cNvSpPr/>
            <p:nvPr/>
          </p:nvSpPr>
          <p:spPr>
            <a:xfrm>
              <a:off x="625821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0" name="tx200"/>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Bangladesh.
In 2025, DTP1 coverage in Bangladesh declined at 93%. The number of children missing out on any DTP vaccination (zero-dose children) increased from 34,000 in 2024 to 237,000 in 2025.
DTP3 coverage declined at 92% in 2025, leaving 271,000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93% and DTP3 was 92%, leaving 271,000 children un- or under-vaccinated, including 237,000 zero-dose and 34,000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153099"/>
                  </a:moveTo>
                  <a:lnTo>
                    <a:pt x="135891" y="109356"/>
                  </a:lnTo>
                  <a:lnTo>
                    <a:pt x="271783" y="87485"/>
                  </a:lnTo>
                  <a:lnTo>
                    <a:pt x="407675" y="131228"/>
                  </a:lnTo>
                  <a:lnTo>
                    <a:pt x="543566" y="0"/>
                  </a:lnTo>
                  <a:lnTo>
                    <a:pt x="679458" y="43742"/>
                  </a:lnTo>
                  <a:lnTo>
                    <a:pt x="815350" y="43742"/>
                  </a:lnTo>
                  <a:lnTo>
                    <a:pt x="951242" y="21871"/>
                  </a:lnTo>
                  <a:lnTo>
                    <a:pt x="1087133" y="0"/>
                  </a:lnTo>
                  <a:lnTo>
                    <a:pt x="1223025" y="0"/>
                  </a:lnTo>
                  <a:lnTo>
                    <a:pt x="1358917" y="21871"/>
                  </a:lnTo>
                  <a:lnTo>
                    <a:pt x="1494809" y="0"/>
                  </a:lnTo>
                  <a:lnTo>
                    <a:pt x="1630700" y="43742"/>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437426"/>
            </a:xfrm>
            <a:custGeom>
              <a:avLst/>
              <a:pathLst>
                <a:path w="3397293" h="437426">
                  <a:moveTo>
                    <a:pt x="0" y="437426"/>
                  </a:moveTo>
                  <a:lnTo>
                    <a:pt x="135891" y="415555"/>
                  </a:lnTo>
                  <a:lnTo>
                    <a:pt x="271783" y="393684"/>
                  </a:lnTo>
                  <a:lnTo>
                    <a:pt x="407675" y="393684"/>
                  </a:lnTo>
                  <a:lnTo>
                    <a:pt x="543566" y="349941"/>
                  </a:lnTo>
                  <a:lnTo>
                    <a:pt x="679458" y="284327"/>
                  </a:lnTo>
                  <a:lnTo>
                    <a:pt x="815350" y="306198"/>
                  </a:lnTo>
                  <a:lnTo>
                    <a:pt x="951242" y="306198"/>
                  </a:lnTo>
                  <a:lnTo>
                    <a:pt x="1087133" y="306198"/>
                  </a:lnTo>
                  <a:lnTo>
                    <a:pt x="1223025" y="284327"/>
                  </a:lnTo>
                  <a:lnTo>
                    <a:pt x="1358917" y="240584"/>
                  </a:lnTo>
                  <a:lnTo>
                    <a:pt x="1494809" y="153099"/>
                  </a:lnTo>
                  <a:lnTo>
                    <a:pt x="1630700" y="153099"/>
                  </a:lnTo>
                  <a:lnTo>
                    <a:pt x="1766592" y="153099"/>
                  </a:lnTo>
                  <a:lnTo>
                    <a:pt x="1902484" y="131228"/>
                  </a:lnTo>
                  <a:lnTo>
                    <a:pt x="2038375" y="131228"/>
                  </a:lnTo>
                  <a:lnTo>
                    <a:pt x="2174267" y="109356"/>
                  </a:lnTo>
                  <a:lnTo>
                    <a:pt x="2310159" y="109356"/>
                  </a:lnTo>
                  <a:lnTo>
                    <a:pt x="2446051" y="65614"/>
                  </a:lnTo>
                  <a:lnTo>
                    <a:pt x="2581942" y="43742"/>
                  </a:lnTo>
                  <a:lnTo>
                    <a:pt x="2717834" y="153099"/>
                  </a:lnTo>
                  <a:lnTo>
                    <a:pt x="2853726" y="131228"/>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153099"/>
                  </a:moveTo>
                  <a:lnTo>
                    <a:pt x="135891" y="109356"/>
                  </a:lnTo>
                  <a:lnTo>
                    <a:pt x="271783" y="87485"/>
                  </a:lnTo>
                  <a:lnTo>
                    <a:pt x="407675" y="131228"/>
                  </a:lnTo>
                  <a:lnTo>
                    <a:pt x="543566" y="0"/>
                  </a:lnTo>
                  <a:lnTo>
                    <a:pt x="679458" y="43742"/>
                  </a:lnTo>
                  <a:lnTo>
                    <a:pt x="815350" y="43742"/>
                  </a:lnTo>
                  <a:lnTo>
                    <a:pt x="951242" y="21871"/>
                  </a:lnTo>
                  <a:lnTo>
                    <a:pt x="1087133" y="0"/>
                  </a:lnTo>
                  <a:lnTo>
                    <a:pt x="1223025" y="0"/>
                  </a:lnTo>
                  <a:lnTo>
                    <a:pt x="1358917" y="21871"/>
                  </a:lnTo>
                  <a:lnTo>
                    <a:pt x="1494809" y="0"/>
                  </a:lnTo>
                  <a:lnTo>
                    <a:pt x="1630700" y="43742"/>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153099"/>
                  </a:moveTo>
                  <a:lnTo>
                    <a:pt x="135891" y="109356"/>
                  </a:lnTo>
                  <a:lnTo>
                    <a:pt x="271783" y="87485"/>
                  </a:lnTo>
                  <a:lnTo>
                    <a:pt x="407675" y="131228"/>
                  </a:lnTo>
                  <a:lnTo>
                    <a:pt x="543566" y="0"/>
                  </a:lnTo>
                  <a:lnTo>
                    <a:pt x="679458" y="43742"/>
                  </a:lnTo>
                  <a:lnTo>
                    <a:pt x="815350" y="43742"/>
                  </a:lnTo>
                  <a:lnTo>
                    <a:pt x="951242" y="21871"/>
                  </a:lnTo>
                  <a:lnTo>
                    <a:pt x="1087133" y="0"/>
                  </a:lnTo>
                  <a:lnTo>
                    <a:pt x="1223025" y="0"/>
                  </a:lnTo>
                  <a:lnTo>
                    <a:pt x="1358917" y="21871"/>
                  </a:lnTo>
                  <a:lnTo>
                    <a:pt x="1494809" y="0"/>
                  </a:lnTo>
                  <a:lnTo>
                    <a:pt x="1630700" y="43742"/>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41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5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5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672" y="4962980"/>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60" name="tx60"/>
            <p:cNvSpPr/>
            <p:nvPr/>
          </p:nvSpPr>
          <p:spPr>
            <a:xfrm>
              <a:off x="29332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8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38598" y="1405107"/>
              <a:ext cx="276202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Bangladesh,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81799"/>
              <a:ext cx="3397293" cy="535848"/>
            </a:xfrm>
            <a:custGeom>
              <a:avLst/>
              <a:pathLst>
                <a:path w="3397293" h="535848">
                  <a:moveTo>
                    <a:pt x="0" y="535848"/>
                  </a:moveTo>
                  <a:lnTo>
                    <a:pt x="135891" y="382748"/>
                  </a:lnTo>
                  <a:lnTo>
                    <a:pt x="271783" y="306198"/>
                  </a:lnTo>
                  <a:lnTo>
                    <a:pt x="407675" y="459298"/>
                  </a:lnTo>
                  <a:lnTo>
                    <a:pt x="543566" y="0"/>
                  </a:lnTo>
                  <a:lnTo>
                    <a:pt x="679458" y="153099"/>
                  </a:lnTo>
                  <a:lnTo>
                    <a:pt x="815350" y="153099"/>
                  </a:lnTo>
                  <a:lnTo>
                    <a:pt x="951242" y="76549"/>
                  </a:lnTo>
                  <a:lnTo>
                    <a:pt x="1087133" y="0"/>
                  </a:lnTo>
                  <a:lnTo>
                    <a:pt x="1223025" y="0"/>
                  </a:lnTo>
                  <a:lnTo>
                    <a:pt x="1358917" y="76549"/>
                  </a:lnTo>
                  <a:lnTo>
                    <a:pt x="1494809" y="0"/>
                  </a:lnTo>
                  <a:lnTo>
                    <a:pt x="1630700" y="153099"/>
                  </a:lnTo>
                  <a:lnTo>
                    <a:pt x="1766592" y="76549"/>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459298"/>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81799"/>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28700"/>
              <a:ext cx="3397293" cy="1530994"/>
            </a:xfrm>
            <a:custGeom>
              <a:avLst/>
              <a:pathLst>
                <a:path w="3397293" h="1530994">
                  <a:moveTo>
                    <a:pt x="0" y="1530994"/>
                  </a:moveTo>
                  <a:lnTo>
                    <a:pt x="135891" y="1454444"/>
                  </a:lnTo>
                  <a:lnTo>
                    <a:pt x="271783" y="1377895"/>
                  </a:lnTo>
                  <a:lnTo>
                    <a:pt x="407675" y="1377895"/>
                  </a:lnTo>
                  <a:lnTo>
                    <a:pt x="543566" y="1224795"/>
                  </a:lnTo>
                  <a:lnTo>
                    <a:pt x="679458" y="995146"/>
                  </a:lnTo>
                  <a:lnTo>
                    <a:pt x="815350" y="1071696"/>
                  </a:lnTo>
                  <a:lnTo>
                    <a:pt x="951242" y="1071696"/>
                  </a:lnTo>
                  <a:lnTo>
                    <a:pt x="1087133" y="1071696"/>
                  </a:lnTo>
                  <a:lnTo>
                    <a:pt x="1223025" y="995146"/>
                  </a:lnTo>
                  <a:lnTo>
                    <a:pt x="1358917" y="842046"/>
                  </a:lnTo>
                  <a:lnTo>
                    <a:pt x="1494809" y="535848"/>
                  </a:lnTo>
                  <a:lnTo>
                    <a:pt x="1630700" y="535848"/>
                  </a:lnTo>
                  <a:lnTo>
                    <a:pt x="1766592" y="535848"/>
                  </a:lnTo>
                  <a:lnTo>
                    <a:pt x="1902484" y="459298"/>
                  </a:lnTo>
                  <a:lnTo>
                    <a:pt x="2038375" y="459298"/>
                  </a:lnTo>
                  <a:lnTo>
                    <a:pt x="2174267" y="382748"/>
                  </a:lnTo>
                  <a:lnTo>
                    <a:pt x="2310159" y="382748"/>
                  </a:lnTo>
                  <a:lnTo>
                    <a:pt x="2446051" y="229649"/>
                  </a:lnTo>
                  <a:lnTo>
                    <a:pt x="2581942" y="153099"/>
                  </a:lnTo>
                  <a:lnTo>
                    <a:pt x="2717834" y="535848"/>
                  </a:lnTo>
                  <a:lnTo>
                    <a:pt x="2853726" y="459298"/>
                  </a:lnTo>
                  <a:lnTo>
                    <a:pt x="2989618" y="76549"/>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81799"/>
              <a:ext cx="3397293" cy="535848"/>
            </a:xfrm>
            <a:custGeom>
              <a:avLst/>
              <a:pathLst>
                <a:path w="3397293" h="535848">
                  <a:moveTo>
                    <a:pt x="0" y="535848"/>
                  </a:moveTo>
                  <a:lnTo>
                    <a:pt x="135891" y="382748"/>
                  </a:lnTo>
                  <a:lnTo>
                    <a:pt x="271783" y="306198"/>
                  </a:lnTo>
                  <a:lnTo>
                    <a:pt x="407675" y="459298"/>
                  </a:lnTo>
                  <a:lnTo>
                    <a:pt x="543566" y="0"/>
                  </a:lnTo>
                  <a:lnTo>
                    <a:pt x="679458" y="153099"/>
                  </a:lnTo>
                  <a:lnTo>
                    <a:pt x="815350" y="153099"/>
                  </a:lnTo>
                  <a:lnTo>
                    <a:pt x="951242" y="76549"/>
                  </a:lnTo>
                  <a:lnTo>
                    <a:pt x="1087133" y="0"/>
                  </a:lnTo>
                  <a:lnTo>
                    <a:pt x="1223025" y="0"/>
                  </a:lnTo>
                  <a:lnTo>
                    <a:pt x="1358917" y="76549"/>
                  </a:lnTo>
                  <a:lnTo>
                    <a:pt x="1494809" y="0"/>
                  </a:lnTo>
                  <a:lnTo>
                    <a:pt x="1630700" y="153099"/>
                  </a:lnTo>
                  <a:lnTo>
                    <a:pt x="1766592" y="76549"/>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459298"/>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062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0622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062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062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81799"/>
              <a:ext cx="3397293" cy="535848"/>
            </a:xfrm>
            <a:custGeom>
              <a:avLst/>
              <a:pathLst>
                <a:path w="3397293" h="535848">
                  <a:moveTo>
                    <a:pt x="0" y="535848"/>
                  </a:moveTo>
                  <a:lnTo>
                    <a:pt x="135891" y="382748"/>
                  </a:lnTo>
                  <a:lnTo>
                    <a:pt x="271783" y="306198"/>
                  </a:lnTo>
                  <a:lnTo>
                    <a:pt x="407675" y="459298"/>
                  </a:lnTo>
                  <a:lnTo>
                    <a:pt x="543566" y="0"/>
                  </a:lnTo>
                  <a:lnTo>
                    <a:pt x="679458" y="153099"/>
                  </a:lnTo>
                  <a:lnTo>
                    <a:pt x="815350" y="153099"/>
                  </a:lnTo>
                  <a:lnTo>
                    <a:pt x="951242" y="76549"/>
                  </a:lnTo>
                  <a:lnTo>
                    <a:pt x="1087133" y="0"/>
                  </a:lnTo>
                  <a:lnTo>
                    <a:pt x="1223025" y="0"/>
                  </a:lnTo>
                  <a:lnTo>
                    <a:pt x="1358917" y="76549"/>
                  </a:lnTo>
                  <a:lnTo>
                    <a:pt x="1494809" y="0"/>
                  </a:lnTo>
                  <a:lnTo>
                    <a:pt x="1630700" y="153099"/>
                  </a:lnTo>
                  <a:lnTo>
                    <a:pt x="1766592" y="76549"/>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459298"/>
                  </a:lnTo>
                </a:path>
              </a:pathLst>
            </a:custGeom>
            <a:ln w="27101" cap="flat">
              <a:solidFill>
                <a:srgbClr val="0058AB">
                  <a:alpha val="100000"/>
                </a:srgbClr>
              </a:solidFill>
              <a:prstDash val="solid"/>
              <a:round/>
            </a:ln>
          </p:spPr>
          <p:txBody>
            <a:bodyPr/>
            <a:lstStyle/>
            <a:p/>
          </p:txBody>
        </p:sp>
        <p:sp>
          <p:nvSpPr>
            <p:cNvPr id="89" name="tx89"/>
            <p:cNvSpPr/>
            <p:nvPr/>
          </p:nvSpPr>
          <p:spPr>
            <a:xfrm>
              <a:off x="5389469" y="233780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068928"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748386"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45895"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786762" y="23351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862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862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828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452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53371" y="4962980"/>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114" name="tx114"/>
            <p:cNvSpPr/>
            <p:nvPr/>
          </p:nvSpPr>
          <p:spPr>
            <a:xfrm>
              <a:off x="724993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1238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879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6295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712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7128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544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587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4003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420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8361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999548" cy="114824"/>
            </a:xfrm>
            <a:prstGeom prst="rect">
              <a:avLst/>
            </a:prstGeom>
            <a:solidFill>
              <a:srgbClr val="1CABE2">
                <a:alpha val="80000"/>
              </a:srgbClr>
            </a:solidFill>
          </p:spPr>
          <p:txBody>
            <a:bodyPr/>
            <a:lstStyle/>
            <a:p/>
          </p:txBody>
        </p:sp>
        <p:sp>
          <p:nvSpPr>
            <p:cNvPr id="131" name="rc131"/>
            <p:cNvSpPr/>
            <p:nvPr/>
          </p:nvSpPr>
          <p:spPr>
            <a:xfrm>
              <a:off x="1317178" y="5743865"/>
              <a:ext cx="1053659"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237,000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43150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9" name="tx139"/>
            <p:cNvSpPr/>
            <p:nvPr/>
          </p:nvSpPr>
          <p:spPr>
            <a:xfrm>
              <a:off x="38954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543702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1" name="tx141"/>
            <p:cNvSpPr/>
            <p:nvPr/>
          </p:nvSpPr>
          <p:spPr>
            <a:xfrm>
              <a:off x="697863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Bangladesh (93%) was 3 percentage points higher than the global average (90%) and 2 percentage points lower than the average across all ROSA countries (95%).
National DTP1 coverage was 6 percentage points lower than in 2019 (99%).
This equates to 237,000 zero-dose children in 2025 compared to 32,000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DTP1 coverage was 93% - this is 6 percentage points lower than in 2019, but 3 percentage points higher than the global average (90%).</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2025, Bangladesh ranked number 2 out of 8 countries for lowest DTP1 coverage (based on tied ranks).
Bangladesh was in the top 5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was among the countries with the lowest coverage and in the top 5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Bangladesh was not in the top 20 zero-dose countries globally in 2021 but was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Bangladesh was not in the top 20 zero-dose countries globally in 2021 but was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433353" y="1604642"/>
              <a:ext cx="4722529" cy="699573"/>
            </a:xfrm>
            <a:custGeom>
              <a:avLst/>
              <a:pathLst>
                <a:path w="4722529" h="699573">
                  <a:moveTo>
                    <a:pt x="0" y="699573"/>
                  </a:moveTo>
                  <a:lnTo>
                    <a:pt x="11925" y="699573"/>
                  </a:lnTo>
                  <a:lnTo>
                    <a:pt x="23851" y="699573"/>
                  </a:lnTo>
                  <a:lnTo>
                    <a:pt x="35776" y="699573"/>
                  </a:lnTo>
                  <a:lnTo>
                    <a:pt x="47702" y="699573"/>
                  </a:lnTo>
                  <a:lnTo>
                    <a:pt x="59627" y="699573"/>
                  </a:lnTo>
                  <a:lnTo>
                    <a:pt x="71553" y="699573"/>
                  </a:lnTo>
                  <a:lnTo>
                    <a:pt x="83479" y="699573"/>
                  </a:lnTo>
                  <a:lnTo>
                    <a:pt x="95404" y="699573"/>
                  </a:lnTo>
                  <a:lnTo>
                    <a:pt x="107330" y="699573"/>
                  </a:lnTo>
                  <a:lnTo>
                    <a:pt x="119255" y="699573"/>
                  </a:lnTo>
                  <a:lnTo>
                    <a:pt x="131181" y="699573"/>
                  </a:lnTo>
                  <a:lnTo>
                    <a:pt x="143106" y="699573"/>
                  </a:lnTo>
                  <a:lnTo>
                    <a:pt x="155032" y="699573"/>
                  </a:lnTo>
                  <a:lnTo>
                    <a:pt x="166958" y="699573"/>
                  </a:lnTo>
                  <a:lnTo>
                    <a:pt x="178883" y="699573"/>
                  </a:lnTo>
                  <a:lnTo>
                    <a:pt x="190809" y="699573"/>
                  </a:lnTo>
                  <a:lnTo>
                    <a:pt x="202734" y="699573"/>
                  </a:lnTo>
                  <a:lnTo>
                    <a:pt x="214660" y="699573"/>
                  </a:lnTo>
                  <a:lnTo>
                    <a:pt x="226586" y="699573"/>
                  </a:lnTo>
                  <a:lnTo>
                    <a:pt x="238511" y="699573"/>
                  </a:lnTo>
                  <a:lnTo>
                    <a:pt x="250437" y="699573"/>
                  </a:lnTo>
                  <a:lnTo>
                    <a:pt x="262362" y="699573"/>
                  </a:lnTo>
                  <a:lnTo>
                    <a:pt x="274288" y="699573"/>
                  </a:lnTo>
                  <a:lnTo>
                    <a:pt x="286213" y="699573"/>
                  </a:lnTo>
                  <a:lnTo>
                    <a:pt x="298139" y="699573"/>
                  </a:lnTo>
                  <a:lnTo>
                    <a:pt x="310065" y="699573"/>
                  </a:lnTo>
                  <a:lnTo>
                    <a:pt x="321990" y="699573"/>
                  </a:lnTo>
                  <a:lnTo>
                    <a:pt x="333916" y="699573"/>
                  </a:lnTo>
                  <a:lnTo>
                    <a:pt x="345841" y="699573"/>
                  </a:lnTo>
                  <a:lnTo>
                    <a:pt x="357767" y="699573"/>
                  </a:lnTo>
                  <a:lnTo>
                    <a:pt x="369692" y="699573"/>
                  </a:lnTo>
                  <a:lnTo>
                    <a:pt x="381618" y="699573"/>
                  </a:lnTo>
                  <a:lnTo>
                    <a:pt x="393544" y="699573"/>
                  </a:lnTo>
                  <a:lnTo>
                    <a:pt x="405469" y="699573"/>
                  </a:lnTo>
                  <a:lnTo>
                    <a:pt x="417395" y="699573"/>
                  </a:lnTo>
                  <a:lnTo>
                    <a:pt x="429320" y="699573"/>
                  </a:lnTo>
                  <a:lnTo>
                    <a:pt x="441246" y="699573"/>
                  </a:lnTo>
                  <a:lnTo>
                    <a:pt x="453172" y="699573"/>
                  </a:lnTo>
                  <a:lnTo>
                    <a:pt x="465097" y="699573"/>
                  </a:lnTo>
                  <a:lnTo>
                    <a:pt x="477023" y="699573"/>
                  </a:lnTo>
                  <a:lnTo>
                    <a:pt x="488948" y="699573"/>
                  </a:lnTo>
                  <a:lnTo>
                    <a:pt x="500874" y="699573"/>
                  </a:lnTo>
                  <a:lnTo>
                    <a:pt x="512799" y="699573"/>
                  </a:lnTo>
                  <a:lnTo>
                    <a:pt x="524725" y="699573"/>
                  </a:lnTo>
                  <a:lnTo>
                    <a:pt x="536651" y="699573"/>
                  </a:lnTo>
                  <a:lnTo>
                    <a:pt x="548576" y="699573"/>
                  </a:lnTo>
                  <a:lnTo>
                    <a:pt x="560502" y="699573"/>
                  </a:lnTo>
                  <a:lnTo>
                    <a:pt x="572427" y="699573"/>
                  </a:lnTo>
                  <a:lnTo>
                    <a:pt x="584353" y="699573"/>
                  </a:lnTo>
                  <a:lnTo>
                    <a:pt x="596279" y="699573"/>
                  </a:lnTo>
                  <a:lnTo>
                    <a:pt x="608204" y="699573"/>
                  </a:lnTo>
                  <a:lnTo>
                    <a:pt x="620130" y="699573"/>
                  </a:lnTo>
                  <a:lnTo>
                    <a:pt x="632055" y="699573"/>
                  </a:lnTo>
                  <a:lnTo>
                    <a:pt x="643981" y="699573"/>
                  </a:lnTo>
                  <a:lnTo>
                    <a:pt x="655906" y="699573"/>
                  </a:lnTo>
                  <a:lnTo>
                    <a:pt x="667832" y="699573"/>
                  </a:lnTo>
                  <a:lnTo>
                    <a:pt x="679758" y="699573"/>
                  </a:lnTo>
                  <a:lnTo>
                    <a:pt x="691683" y="699573"/>
                  </a:lnTo>
                  <a:lnTo>
                    <a:pt x="703609" y="699573"/>
                  </a:lnTo>
                  <a:lnTo>
                    <a:pt x="715534" y="699573"/>
                  </a:lnTo>
                  <a:lnTo>
                    <a:pt x="727460" y="699573"/>
                  </a:lnTo>
                  <a:lnTo>
                    <a:pt x="739385" y="699573"/>
                  </a:lnTo>
                  <a:lnTo>
                    <a:pt x="751311" y="699573"/>
                  </a:lnTo>
                  <a:lnTo>
                    <a:pt x="763237" y="699573"/>
                  </a:lnTo>
                  <a:lnTo>
                    <a:pt x="775162" y="699573"/>
                  </a:lnTo>
                  <a:lnTo>
                    <a:pt x="787088" y="699573"/>
                  </a:lnTo>
                  <a:lnTo>
                    <a:pt x="799013" y="699573"/>
                  </a:lnTo>
                  <a:lnTo>
                    <a:pt x="810939" y="699573"/>
                  </a:lnTo>
                  <a:lnTo>
                    <a:pt x="822865" y="699573"/>
                  </a:lnTo>
                  <a:lnTo>
                    <a:pt x="834790" y="699573"/>
                  </a:lnTo>
                  <a:lnTo>
                    <a:pt x="846716" y="699573"/>
                  </a:lnTo>
                  <a:lnTo>
                    <a:pt x="858641" y="699573"/>
                  </a:lnTo>
                  <a:lnTo>
                    <a:pt x="870567" y="699573"/>
                  </a:lnTo>
                  <a:lnTo>
                    <a:pt x="882492" y="699573"/>
                  </a:lnTo>
                  <a:lnTo>
                    <a:pt x="894418" y="699573"/>
                  </a:lnTo>
                  <a:lnTo>
                    <a:pt x="906344" y="699573"/>
                  </a:lnTo>
                  <a:lnTo>
                    <a:pt x="918269" y="699573"/>
                  </a:lnTo>
                  <a:lnTo>
                    <a:pt x="930195" y="699573"/>
                  </a:lnTo>
                  <a:lnTo>
                    <a:pt x="942120" y="699573"/>
                  </a:lnTo>
                  <a:lnTo>
                    <a:pt x="954046" y="699573"/>
                  </a:lnTo>
                  <a:lnTo>
                    <a:pt x="965971" y="699573"/>
                  </a:lnTo>
                  <a:lnTo>
                    <a:pt x="977897" y="699573"/>
                  </a:lnTo>
                  <a:lnTo>
                    <a:pt x="989823" y="699573"/>
                  </a:lnTo>
                  <a:lnTo>
                    <a:pt x="1001748" y="699573"/>
                  </a:lnTo>
                  <a:lnTo>
                    <a:pt x="1013674" y="699573"/>
                  </a:lnTo>
                  <a:lnTo>
                    <a:pt x="1025599" y="699573"/>
                  </a:lnTo>
                  <a:lnTo>
                    <a:pt x="1037525" y="699573"/>
                  </a:lnTo>
                  <a:lnTo>
                    <a:pt x="1049451" y="699573"/>
                  </a:lnTo>
                  <a:lnTo>
                    <a:pt x="1061376" y="699573"/>
                  </a:lnTo>
                  <a:lnTo>
                    <a:pt x="1073302" y="699573"/>
                  </a:lnTo>
                  <a:lnTo>
                    <a:pt x="1085227" y="699573"/>
                  </a:lnTo>
                  <a:lnTo>
                    <a:pt x="1097153" y="699573"/>
                  </a:lnTo>
                  <a:lnTo>
                    <a:pt x="1109078" y="699573"/>
                  </a:lnTo>
                  <a:lnTo>
                    <a:pt x="1121004" y="699573"/>
                  </a:lnTo>
                  <a:lnTo>
                    <a:pt x="1132930" y="699573"/>
                  </a:lnTo>
                  <a:lnTo>
                    <a:pt x="1144855" y="699573"/>
                  </a:lnTo>
                  <a:lnTo>
                    <a:pt x="1156781" y="699573"/>
                  </a:lnTo>
                  <a:lnTo>
                    <a:pt x="1168706" y="699573"/>
                  </a:lnTo>
                  <a:lnTo>
                    <a:pt x="1180632" y="699573"/>
                  </a:lnTo>
                  <a:lnTo>
                    <a:pt x="1180632" y="699339"/>
                  </a:lnTo>
                  <a:lnTo>
                    <a:pt x="1192558" y="699298"/>
                  </a:lnTo>
                  <a:lnTo>
                    <a:pt x="1204483" y="699249"/>
                  </a:lnTo>
                  <a:lnTo>
                    <a:pt x="1216409" y="699192"/>
                  </a:lnTo>
                  <a:lnTo>
                    <a:pt x="1228334" y="699126"/>
                  </a:lnTo>
                  <a:lnTo>
                    <a:pt x="1240260" y="699047"/>
                  </a:lnTo>
                  <a:lnTo>
                    <a:pt x="1252185" y="698955"/>
                  </a:lnTo>
                  <a:lnTo>
                    <a:pt x="1264111" y="698847"/>
                  </a:lnTo>
                  <a:lnTo>
                    <a:pt x="1276037" y="698719"/>
                  </a:lnTo>
                  <a:lnTo>
                    <a:pt x="1287962" y="698570"/>
                  </a:lnTo>
                  <a:lnTo>
                    <a:pt x="1299888" y="698394"/>
                  </a:lnTo>
                  <a:lnTo>
                    <a:pt x="1311813" y="698188"/>
                  </a:lnTo>
                  <a:lnTo>
                    <a:pt x="1323739" y="697945"/>
                  </a:lnTo>
                  <a:lnTo>
                    <a:pt x="1335664" y="697660"/>
                  </a:lnTo>
                  <a:lnTo>
                    <a:pt x="1347590" y="697326"/>
                  </a:lnTo>
                  <a:lnTo>
                    <a:pt x="1359516" y="696933"/>
                  </a:lnTo>
                  <a:lnTo>
                    <a:pt x="1371441" y="696472"/>
                  </a:lnTo>
                  <a:lnTo>
                    <a:pt x="1383367" y="695931"/>
                  </a:lnTo>
                  <a:lnTo>
                    <a:pt x="1395292" y="695296"/>
                  </a:lnTo>
                  <a:lnTo>
                    <a:pt x="1407218" y="694551"/>
                  </a:lnTo>
                  <a:lnTo>
                    <a:pt x="1419144" y="693677"/>
                  </a:lnTo>
                  <a:lnTo>
                    <a:pt x="1431069" y="692653"/>
                  </a:lnTo>
                  <a:lnTo>
                    <a:pt x="1442995" y="691453"/>
                  </a:lnTo>
                  <a:lnTo>
                    <a:pt x="1454920" y="690048"/>
                  </a:lnTo>
                  <a:lnTo>
                    <a:pt x="1466846" y="688404"/>
                  </a:lnTo>
                  <a:lnTo>
                    <a:pt x="1478771" y="686482"/>
                  </a:lnTo>
                  <a:lnTo>
                    <a:pt x="1490697" y="684236"/>
                  </a:lnTo>
                  <a:lnTo>
                    <a:pt x="1502623" y="681614"/>
                  </a:lnTo>
                  <a:lnTo>
                    <a:pt x="1514548" y="678559"/>
                  </a:lnTo>
                  <a:lnTo>
                    <a:pt x="1526474" y="675002"/>
                  </a:lnTo>
                  <a:lnTo>
                    <a:pt x="1538399" y="670869"/>
                  </a:lnTo>
                  <a:lnTo>
                    <a:pt x="1550325" y="666075"/>
                  </a:lnTo>
                  <a:lnTo>
                    <a:pt x="1562250" y="660527"/>
                  </a:lnTo>
                  <a:lnTo>
                    <a:pt x="1574176" y="654123"/>
                  </a:lnTo>
                  <a:lnTo>
                    <a:pt x="1586102" y="646752"/>
                  </a:lnTo>
                  <a:lnTo>
                    <a:pt x="1598027" y="638298"/>
                  </a:lnTo>
                  <a:lnTo>
                    <a:pt x="1609953" y="628640"/>
                  </a:lnTo>
                  <a:lnTo>
                    <a:pt x="1621878" y="617655"/>
                  </a:lnTo>
                  <a:lnTo>
                    <a:pt x="1633804" y="605223"/>
                  </a:lnTo>
                  <a:lnTo>
                    <a:pt x="1645730" y="591236"/>
                  </a:lnTo>
                  <a:lnTo>
                    <a:pt x="1657655" y="575601"/>
                  </a:lnTo>
                  <a:lnTo>
                    <a:pt x="1669581" y="558248"/>
                  </a:lnTo>
                  <a:lnTo>
                    <a:pt x="1681506" y="539143"/>
                  </a:lnTo>
                  <a:lnTo>
                    <a:pt x="1693432" y="518294"/>
                  </a:lnTo>
                  <a:lnTo>
                    <a:pt x="1705357" y="495760"/>
                  </a:lnTo>
                  <a:lnTo>
                    <a:pt x="1717283" y="471657"/>
                  </a:lnTo>
                  <a:lnTo>
                    <a:pt x="1729209" y="446160"/>
                  </a:lnTo>
                  <a:lnTo>
                    <a:pt x="1741134" y="419505"/>
                  </a:lnTo>
                  <a:lnTo>
                    <a:pt x="1753060" y="391978"/>
                  </a:lnTo>
                  <a:lnTo>
                    <a:pt x="1764985" y="363912"/>
                  </a:lnTo>
                  <a:lnTo>
                    <a:pt x="1776911" y="335661"/>
                  </a:lnTo>
                  <a:lnTo>
                    <a:pt x="1788837" y="307594"/>
                  </a:lnTo>
                  <a:lnTo>
                    <a:pt x="1800762" y="280068"/>
                  </a:lnTo>
                  <a:lnTo>
                    <a:pt x="1812688" y="253413"/>
                  </a:lnTo>
                  <a:lnTo>
                    <a:pt x="1824613" y="227916"/>
                  </a:lnTo>
                  <a:lnTo>
                    <a:pt x="1836539" y="203813"/>
                  </a:lnTo>
                  <a:lnTo>
                    <a:pt x="1848464" y="181279"/>
                  </a:lnTo>
                  <a:lnTo>
                    <a:pt x="1860390" y="160430"/>
                  </a:lnTo>
                  <a:lnTo>
                    <a:pt x="1872316" y="141325"/>
                  </a:lnTo>
                  <a:lnTo>
                    <a:pt x="1884241" y="123972"/>
                  </a:lnTo>
                  <a:lnTo>
                    <a:pt x="1896167" y="108337"/>
                  </a:lnTo>
                  <a:lnTo>
                    <a:pt x="1908092" y="94350"/>
                  </a:lnTo>
                  <a:lnTo>
                    <a:pt x="1920018" y="81918"/>
                  </a:lnTo>
                  <a:lnTo>
                    <a:pt x="1931943" y="70933"/>
                  </a:lnTo>
                  <a:lnTo>
                    <a:pt x="1943869" y="61275"/>
                  </a:lnTo>
                  <a:lnTo>
                    <a:pt x="1955795" y="52821"/>
                  </a:lnTo>
                  <a:lnTo>
                    <a:pt x="1967720" y="45450"/>
                  </a:lnTo>
                  <a:lnTo>
                    <a:pt x="1979646" y="39046"/>
                  </a:lnTo>
                  <a:lnTo>
                    <a:pt x="1991571" y="33498"/>
                  </a:lnTo>
                  <a:lnTo>
                    <a:pt x="2003497" y="28704"/>
                  </a:lnTo>
                  <a:lnTo>
                    <a:pt x="2015423" y="24571"/>
                  </a:lnTo>
                  <a:lnTo>
                    <a:pt x="2027348" y="21014"/>
                  </a:lnTo>
                  <a:lnTo>
                    <a:pt x="2039274" y="17959"/>
                  </a:lnTo>
                  <a:lnTo>
                    <a:pt x="2051199" y="15337"/>
                  </a:lnTo>
                  <a:lnTo>
                    <a:pt x="2063125" y="13091"/>
                  </a:lnTo>
                  <a:lnTo>
                    <a:pt x="2075050" y="11169"/>
                  </a:lnTo>
                  <a:lnTo>
                    <a:pt x="2086976" y="9525"/>
                  </a:lnTo>
                  <a:lnTo>
                    <a:pt x="2098902" y="8120"/>
                  </a:lnTo>
                  <a:lnTo>
                    <a:pt x="2110827" y="6920"/>
                  </a:lnTo>
                  <a:lnTo>
                    <a:pt x="2122753" y="5896"/>
                  </a:lnTo>
                  <a:lnTo>
                    <a:pt x="2134678" y="5022"/>
                  </a:lnTo>
                  <a:lnTo>
                    <a:pt x="2146604" y="4277"/>
                  </a:lnTo>
                  <a:lnTo>
                    <a:pt x="2158529" y="3642"/>
                  </a:lnTo>
                  <a:lnTo>
                    <a:pt x="2170455" y="3101"/>
                  </a:lnTo>
                  <a:lnTo>
                    <a:pt x="2182381" y="2640"/>
                  </a:lnTo>
                  <a:lnTo>
                    <a:pt x="2194306" y="2247"/>
                  </a:lnTo>
                  <a:lnTo>
                    <a:pt x="2206232" y="1913"/>
                  </a:lnTo>
                  <a:lnTo>
                    <a:pt x="2218157" y="1628"/>
                  </a:lnTo>
                  <a:lnTo>
                    <a:pt x="2230083" y="1385"/>
                  </a:lnTo>
                  <a:lnTo>
                    <a:pt x="2242009" y="1179"/>
                  </a:lnTo>
                  <a:lnTo>
                    <a:pt x="2253934" y="1003"/>
                  </a:lnTo>
                  <a:lnTo>
                    <a:pt x="2265860" y="854"/>
                  </a:lnTo>
                  <a:lnTo>
                    <a:pt x="2277785" y="726"/>
                  </a:lnTo>
                  <a:lnTo>
                    <a:pt x="2289711" y="618"/>
                  </a:lnTo>
                  <a:lnTo>
                    <a:pt x="2301636" y="526"/>
                  </a:lnTo>
                  <a:lnTo>
                    <a:pt x="2313562" y="447"/>
                  </a:lnTo>
                  <a:lnTo>
                    <a:pt x="2325488" y="380"/>
                  </a:lnTo>
                  <a:lnTo>
                    <a:pt x="2337413" y="324"/>
                  </a:lnTo>
                  <a:lnTo>
                    <a:pt x="2349339" y="275"/>
                  </a:lnTo>
                  <a:lnTo>
                    <a:pt x="2361264" y="234"/>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3" name="pl13"/>
            <p:cNvSpPr/>
            <p:nvPr/>
          </p:nvSpPr>
          <p:spPr>
            <a:xfrm>
              <a:off x="2433353" y="3003790"/>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F26A21">
                  <a:alpha val="100000"/>
                </a:srgbClr>
              </a:solidFill>
              <a:prstDash val="solid"/>
              <a:round/>
            </a:ln>
          </p:spPr>
          <p:txBody>
            <a:bodyPr/>
            <a:lstStyle/>
            <a:p/>
          </p:txBody>
        </p:sp>
        <p:sp>
          <p:nvSpPr>
            <p:cNvPr id="14" name="pl14"/>
            <p:cNvSpPr/>
            <p:nvPr/>
          </p:nvSpPr>
          <p:spPr>
            <a:xfrm>
              <a:off x="2433353" y="5102512"/>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5" name="pl15"/>
            <p:cNvSpPr/>
            <p:nvPr/>
          </p:nvSpPr>
          <p:spPr>
            <a:xfrm>
              <a:off x="2433353" y="905068"/>
              <a:ext cx="4722529" cy="0"/>
            </a:xfrm>
            <a:custGeom>
              <a:avLst/>
              <a:pathLst>
                <a:path w="4722529" h="0">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6" name="pl16"/>
            <p:cNvSpPr/>
            <p:nvPr/>
          </p:nvSpPr>
          <p:spPr>
            <a:xfrm>
              <a:off x="2433353" y="5102746"/>
              <a:ext cx="4722529" cy="699339"/>
            </a:xfrm>
            <a:custGeom>
              <a:avLst/>
              <a:pathLst>
                <a:path w="4722529" h="699339">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339"/>
                  </a:lnTo>
                  <a:lnTo>
                    <a:pt x="3553822" y="699339"/>
                  </a:lnTo>
                  <a:lnTo>
                    <a:pt x="3565748" y="699339"/>
                  </a:lnTo>
                  <a:lnTo>
                    <a:pt x="3577674" y="699339"/>
                  </a:lnTo>
                  <a:lnTo>
                    <a:pt x="3589599" y="699339"/>
                  </a:lnTo>
                  <a:lnTo>
                    <a:pt x="3601525" y="699339"/>
                  </a:lnTo>
                  <a:lnTo>
                    <a:pt x="3613450" y="699339"/>
                  </a:lnTo>
                  <a:lnTo>
                    <a:pt x="3625376" y="699339"/>
                  </a:lnTo>
                  <a:lnTo>
                    <a:pt x="3637301" y="699339"/>
                  </a:lnTo>
                  <a:lnTo>
                    <a:pt x="3649227" y="699339"/>
                  </a:lnTo>
                  <a:lnTo>
                    <a:pt x="3661153" y="699339"/>
                  </a:lnTo>
                  <a:lnTo>
                    <a:pt x="3673078" y="699339"/>
                  </a:lnTo>
                  <a:lnTo>
                    <a:pt x="3685004" y="699339"/>
                  </a:lnTo>
                  <a:lnTo>
                    <a:pt x="3696929" y="699339"/>
                  </a:lnTo>
                  <a:lnTo>
                    <a:pt x="3708855" y="699339"/>
                  </a:lnTo>
                  <a:lnTo>
                    <a:pt x="3720780" y="699339"/>
                  </a:lnTo>
                  <a:lnTo>
                    <a:pt x="3732706" y="699339"/>
                  </a:lnTo>
                  <a:lnTo>
                    <a:pt x="3744632" y="699339"/>
                  </a:lnTo>
                  <a:lnTo>
                    <a:pt x="3756557" y="699339"/>
                  </a:lnTo>
                  <a:lnTo>
                    <a:pt x="3768483" y="699339"/>
                  </a:lnTo>
                  <a:lnTo>
                    <a:pt x="3780408" y="699339"/>
                  </a:lnTo>
                  <a:lnTo>
                    <a:pt x="3792334" y="699339"/>
                  </a:lnTo>
                  <a:lnTo>
                    <a:pt x="3804260" y="699339"/>
                  </a:lnTo>
                  <a:lnTo>
                    <a:pt x="3816185" y="699339"/>
                  </a:lnTo>
                  <a:lnTo>
                    <a:pt x="3828111" y="699339"/>
                  </a:lnTo>
                  <a:lnTo>
                    <a:pt x="3840036" y="699339"/>
                  </a:lnTo>
                  <a:lnTo>
                    <a:pt x="3851962" y="699339"/>
                  </a:lnTo>
                  <a:lnTo>
                    <a:pt x="3863887" y="699339"/>
                  </a:lnTo>
                  <a:lnTo>
                    <a:pt x="3875813" y="699339"/>
                  </a:lnTo>
                  <a:lnTo>
                    <a:pt x="3887739" y="699339"/>
                  </a:lnTo>
                  <a:lnTo>
                    <a:pt x="3899664" y="699339"/>
                  </a:lnTo>
                  <a:lnTo>
                    <a:pt x="3911590" y="699339"/>
                  </a:lnTo>
                  <a:lnTo>
                    <a:pt x="3923515" y="699339"/>
                  </a:lnTo>
                  <a:lnTo>
                    <a:pt x="3935441" y="699339"/>
                  </a:lnTo>
                  <a:lnTo>
                    <a:pt x="3947366" y="699339"/>
                  </a:lnTo>
                  <a:lnTo>
                    <a:pt x="3959292" y="699339"/>
                  </a:lnTo>
                  <a:lnTo>
                    <a:pt x="3971218" y="699339"/>
                  </a:lnTo>
                  <a:lnTo>
                    <a:pt x="3983143" y="699339"/>
                  </a:lnTo>
                  <a:lnTo>
                    <a:pt x="3995069" y="699339"/>
                  </a:lnTo>
                  <a:lnTo>
                    <a:pt x="4006994" y="699339"/>
                  </a:lnTo>
                  <a:lnTo>
                    <a:pt x="4018920" y="699339"/>
                  </a:lnTo>
                  <a:lnTo>
                    <a:pt x="4030846" y="699339"/>
                  </a:lnTo>
                  <a:lnTo>
                    <a:pt x="4042771" y="699339"/>
                  </a:lnTo>
                  <a:lnTo>
                    <a:pt x="4054697" y="699339"/>
                  </a:lnTo>
                  <a:lnTo>
                    <a:pt x="4066622" y="699339"/>
                  </a:lnTo>
                  <a:lnTo>
                    <a:pt x="4078548" y="699339"/>
                  </a:lnTo>
                  <a:lnTo>
                    <a:pt x="4090473" y="699339"/>
                  </a:lnTo>
                  <a:lnTo>
                    <a:pt x="4102399" y="699339"/>
                  </a:lnTo>
                  <a:lnTo>
                    <a:pt x="4114325" y="699339"/>
                  </a:lnTo>
                  <a:lnTo>
                    <a:pt x="4126250" y="699339"/>
                  </a:lnTo>
                  <a:lnTo>
                    <a:pt x="4138176" y="699339"/>
                  </a:lnTo>
                  <a:lnTo>
                    <a:pt x="4150101" y="699339"/>
                  </a:lnTo>
                  <a:lnTo>
                    <a:pt x="4162027" y="699339"/>
                  </a:lnTo>
                  <a:lnTo>
                    <a:pt x="4173953" y="699339"/>
                  </a:lnTo>
                  <a:lnTo>
                    <a:pt x="4185878" y="699339"/>
                  </a:lnTo>
                  <a:lnTo>
                    <a:pt x="4197804" y="699339"/>
                  </a:lnTo>
                  <a:lnTo>
                    <a:pt x="4209729" y="699339"/>
                  </a:lnTo>
                  <a:lnTo>
                    <a:pt x="4221655" y="699339"/>
                  </a:lnTo>
                  <a:lnTo>
                    <a:pt x="4233580" y="699339"/>
                  </a:lnTo>
                  <a:lnTo>
                    <a:pt x="4245506" y="699339"/>
                  </a:lnTo>
                  <a:lnTo>
                    <a:pt x="4257432" y="699339"/>
                  </a:lnTo>
                  <a:lnTo>
                    <a:pt x="4269357" y="699339"/>
                  </a:lnTo>
                  <a:lnTo>
                    <a:pt x="4281283" y="699339"/>
                  </a:lnTo>
                  <a:lnTo>
                    <a:pt x="4293208" y="699339"/>
                  </a:lnTo>
                  <a:lnTo>
                    <a:pt x="4305134" y="699339"/>
                  </a:lnTo>
                  <a:lnTo>
                    <a:pt x="4317059" y="699339"/>
                  </a:lnTo>
                  <a:lnTo>
                    <a:pt x="4328985" y="699339"/>
                  </a:lnTo>
                  <a:lnTo>
                    <a:pt x="4340911" y="699339"/>
                  </a:lnTo>
                  <a:lnTo>
                    <a:pt x="4352836" y="699339"/>
                  </a:lnTo>
                  <a:lnTo>
                    <a:pt x="4364762" y="699339"/>
                  </a:lnTo>
                  <a:lnTo>
                    <a:pt x="4376687" y="699339"/>
                  </a:lnTo>
                  <a:lnTo>
                    <a:pt x="4388613" y="699339"/>
                  </a:lnTo>
                  <a:lnTo>
                    <a:pt x="4400539" y="699339"/>
                  </a:lnTo>
                  <a:lnTo>
                    <a:pt x="4412464" y="699339"/>
                  </a:lnTo>
                  <a:lnTo>
                    <a:pt x="4424390" y="699339"/>
                  </a:lnTo>
                  <a:lnTo>
                    <a:pt x="4436315" y="699339"/>
                  </a:lnTo>
                  <a:lnTo>
                    <a:pt x="4448241" y="699339"/>
                  </a:lnTo>
                  <a:lnTo>
                    <a:pt x="4460166" y="699339"/>
                  </a:lnTo>
                  <a:lnTo>
                    <a:pt x="4472092" y="699339"/>
                  </a:lnTo>
                  <a:lnTo>
                    <a:pt x="4484018" y="699339"/>
                  </a:lnTo>
                  <a:lnTo>
                    <a:pt x="4495943" y="699339"/>
                  </a:lnTo>
                  <a:lnTo>
                    <a:pt x="4507869" y="699339"/>
                  </a:lnTo>
                  <a:lnTo>
                    <a:pt x="4519794" y="699339"/>
                  </a:lnTo>
                  <a:lnTo>
                    <a:pt x="4531720" y="699339"/>
                  </a:lnTo>
                  <a:lnTo>
                    <a:pt x="4543645" y="699339"/>
                  </a:lnTo>
                  <a:lnTo>
                    <a:pt x="4555571" y="699339"/>
                  </a:lnTo>
                  <a:lnTo>
                    <a:pt x="4567497" y="699339"/>
                  </a:lnTo>
                  <a:lnTo>
                    <a:pt x="4579422" y="699339"/>
                  </a:lnTo>
                  <a:lnTo>
                    <a:pt x="4591348" y="699339"/>
                  </a:lnTo>
                  <a:lnTo>
                    <a:pt x="4603273" y="699339"/>
                  </a:lnTo>
                  <a:lnTo>
                    <a:pt x="4615199" y="699339"/>
                  </a:lnTo>
                  <a:lnTo>
                    <a:pt x="4627125" y="699339"/>
                  </a:lnTo>
                  <a:lnTo>
                    <a:pt x="4639050" y="699339"/>
                  </a:lnTo>
                  <a:lnTo>
                    <a:pt x="4650976" y="699339"/>
                  </a:lnTo>
                  <a:lnTo>
                    <a:pt x="4662901" y="699339"/>
                  </a:lnTo>
                  <a:lnTo>
                    <a:pt x="4674827" y="699339"/>
                  </a:lnTo>
                  <a:lnTo>
                    <a:pt x="4686752" y="699339"/>
                  </a:lnTo>
                  <a:lnTo>
                    <a:pt x="4698678" y="699339"/>
                  </a:lnTo>
                  <a:lnTo>
                    <a:pt x="4710604" y="699339"/>
                  </a:lnTo>
                  <a:lnTo>
                    <a:pt x="4722529" y="699339"/>
                  </a:lnTo>
                </a:path>
              </a:pathLst>
            </a:custGeom>
            <a:ln w="40651" cap="flat">
              <a:solidFill>
                <a:srgbClr val="E8E8E8">
                  <a:alpha val="100000"/>
                </a:srgbClr>
              </a:solidFill>
              <a:prstDash val="solid"/>
              <a:round/>
            </a:ln>
          </p:spPr>
          <p:txBody>
            <a:bodyPr/>
            <a:lstStyle/>
            <a:p/>
          </p:txBody>
        </p:sp>
        <p:sp>
          <p:nvSpPr>
            <p:cNvPr id="17" name="pl17"/>
            <p:cNvSpPr/>
            <p:nvPr/>
          </p:nvSpPr>
          <p:spPr>
            <a:xfrm>
              <a:off x="2433353" y="3004025"/>
              <a:ext cx="4722529" cy="1398678"/>
            </a:xfrm>
            <a:custGeom>
              <a:avLst/>
              <a:pathLst>
                <a:path w="4722529" h="1398678">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573"/>
                  </a:lnTo>
                  <a:lnTo>
                    <a:pt x="3553822" y="699615"/>
                  </a:lnTo>
                  <a:lnTo>
                    <a:pt x="3565748" y="699663"/>
                  </a:lnTo>
                  <a:lnTo>
                    <a:pt x="3577674" y="699720"/>
                  </a:lnTo>
                  <a:lnTo>
                    <a:pt x="3589599" y="699786"/>
                  </a:lnTo>
                  <a:lnTo>
                    <a:pt x="3601525" y="699865"/>
                  </a:lnTo>
                  <a:lnTo>
                    <a:pt x="3613450" y="699957"/>
                  </a:lnTo>
                  <a:lnTo>
                    <a:pt x="3625376" y="700065"/>
                  </a:lnTo>
                  <a:lnTo>
                    <a:pt x="3637301" y="700193"/>
                  </a:lnTo>
                  <a:lnTo>
                    <a:pt x="3649227" y="700342"/>
                  </a:lnTo>
                  <a:lnTo>
                    <a:pt x="3661153" y="700518"/>
                  </a:lnTo>
                  <a:lnTo>
                    <a:pt x="3673078" y="700725"/>
                  </a:lnTo>
                  <a:lnTo>
                    <a:pt x="3685004" y="700967"/>
                  </a:lnTo>
                  <a:lnTo>
                    <a:pt x="3696929" y="701252"/>
                  </a:lnTo>
                  <a:lnTo>
                    <a:pt x="3708855" y="701586"/>
                  </a:lnTo>
                  <a:lnTo>
                    <a:pt x="3720780" y="701979"/>
                  </a:lnTo>
                  <a:lnTo>
                    <a:pt x="3732706" y="702440"/>
                  </a:lnTo>
                  <a:lnTo>
                    <a:pt x="3744632" y="702981"/>
                  </a:lnTo>
                  <a:lnTo>
                    <a:pt x="3756557" y="703617"/>
                  </a:lnTo>
                  <a:lnTo>
                    <a:pt x="3768483" y="704362"/>
                  </a:lnTo>
                  <a:lnTo>
                    <a:pt x="3780408" y="705235"/>
                  </a:lnTo>
                  <a:lnTo>
                    <a:pt x="3792334" y="706259"/>
                  </a:lnTo>
                  <a:lnTo>
                    <a:pt x="3804260" y="707459"/>
                  </a:lnTo>
                  <a:lnTo>
                    <a:pt x="3816185" y="708864"/>
                  </a:lnTo>
                  <a:lnTo>
                    <a:pt x="3828111" y="710508"/>
                  </a:lnTo>
                  <a:lnTo>
                    <a:pt x="3840036" y="712431"/>
                  </a:lnTo>
                  <a:lnTo>
                    <a:pt x="3851962" y="714677"/>
                  </a:lnTo>
                  <a:lnTo>
                    <a:pt x="3863887" y="717298"/>
                  </a:lnTo>
                  <a:lnTo>
                    <a:pt x="3875813" y="720354"/>
                  </a:lnTo>
                  <a:lnTo>
                    <a:pt x="3887739" y="723910"/>
                  </a:lnTo>
                  <a:lnTo>
                    <a:pt x="3899664" y="728043"/>
                  </a:lnTo>
                  <a:lnTo>
                    <a:pt x="3911590" y="732837"/>
                  </a:lnTo>
                  <a:lnTo>
                    <a:pt x="3923515" y="738385"/>
                  </a:lnTo>
                  <a:lnTo>
                    <a:pt x="3935441" y="744790"/>
                  </a:lnTo>
                  <a:lnTo>
                    <a:pt x="3947366" y="752160"/>
                  </a:lnTo>
                  <a:lnTo>
                    <a:pt x="3959292" y="760614"/>
                  </a:lnTo>
                  <a:lnTo>
                    <a:pt x="3971218" y="770272"/>
                  </a:lnTo>
                  <a:lnTo>
                    <a:pt x="3983143" y="781258"/>
                  </a:lnTo>
                  <a:lnTo>
                    <a:pt x="3995069" y="793689"/>
                  </a:lnTo>
                  <a:lnTo>
                    <a:pt x="4006994" y="807676"/>
                  </a:lnTo>
                  <a:lnTo>
                    <a:pt x="4018920" y="823312"/>
                  </a:lnTo>
                  <a:lnTo>
                    <a:pt x="4030846" y="840664"/>
                  </a:lnTo>
                  <a:lnTo>
                    <a:pt x="4042771" y="859769"/>
                  </a:lnTo>
                  <a:lnTo>
                    <a:pt x="4054697" y="880618"/>
                  </a:lnTo>
                  <a:lnTo>
                    <a:pt x="4066622" y="903152"/>
                  </a:lnTo>
                  <a:lnTo>
                    <a:pt x="4078548" y="927255"/>
                  </a:lnTo>
                  <a:lnTo>
                    <a:pt x="4090473" y="952752"/>
                  </a:lnTo>
                  <a:lnTo>
                    <a:pt x="4102399" y="979408"/>
                  </a:lnTo>
                  <a:lnTo>
                    <a:pt x="4114325" y="1006934"/>
                  </a:lnTo>
                  <a:lnTo>
                    <a:pt x="4126250" y="1035001"/>
                  </a:lnTo>
                  <a:lnTo>
                    <a:pt x="4138176" y="1063251"/>
                  </a:lnTo>
                  <a:lnTo>
                    <a:pt x="4150101" y="1091318"/>
                  </a:lnTo>
                  <a:lnTo>
                    <a:pt x="4162027" y="1118844"/>
                  </a:lnTo>
                  <a:lnTo>
                    <a:pt x="4173953" y="1145499"/>
                  </a:lnTo>
                  <a:lnTo>
                    <a:pt x="4185878" y="1170996"/>
                  </a:lnTo>
                  <a:lnTo>
                    <a:pt x="4197804" y="1195099"/>
                  </a:lnTo>
                  <a:lnTo>
                    <a:pt x="4209729" y="1217633"/>
                  </a:lnTo>
                  <a:lnTo>
                    <a:pt x="4221655" y="1238482"/>
                  </a:lnTo>
                  <a:lnTo>
                    <a:pt x="4233580" y="1257587"/>
                  </a:lnTo>
                  <a:lnTo>
                    <a:pt x="4245506" y="1274940"/>
                  </a:lnTo>
                  <a:lnTo>
                    <a:pt x="4257432" y="1290576"/>
                  </a:lnTo>
                  <a:lnTo>
                    <a:pt x="4269357" y="1304563"/>
                  </a:lnTo>
                  <a:lnTo>
                    <a:pt x="4281283" y="1316994"/>
                  </a:lnTo>
                  <a:lnTo>
                    <a:pt x="4293208" y="1327979"/>
                  </a:lnTo>
                  <a:lnTo>
                    <a:pt x="4305134" y="1337638"/>
                  </a:lnTo>
                  <a:lnTo>
                    <a:pt x="4317059" y="1346091"/>
                  </a:lnTo>
                  <a:lnTo>
                    <a:pt x="4328985" y="1353462"/>
                  </a:lnTo>
                  <a:lnTo>
                    <a:pt x="4340911" y="1359866"/>
                  </a:lnTo>
                  <a:lnTo>
                    <a:pt x="4352836" y="1365414"/>
                  </a:lnTo>
                  <a:lnTo>
                    <a:pt x="4364762" y="1370208"/>
                  </a:lnTo>
                  <a:lnTo>
                    <a:pt x="4376687" y="1374341"/>
                  </a:lnTo>
                  <a:lnTo>
                    <a:pt x="4388613" y="1377898"/>
                  </a:lnTo>
                  <a:lnTo>
                    <a:pt x="4400539" y="1380954"/>
                  </a:lnTo>
                  <a:lnTo>
                    <a:pt x="4412464" y="1383575"/>
                  </a:lnTo>
                  <a:lnTo>
                    <a:pt x="4424390" y="1385821"/>
                  </a:lnTo>
                  <a:lnTo>
                    <a:pt x="4436315" y="1387743"/>
                  </a:lnTo>
                  <a:lnTo>
                    <a:pt x="4448241" y="1389388"/>
                  </a:lnTo>
                  <a:lnTo>
                    <a:pt x="4460166" y="1390793"/>
                  </a:lnTo>
                  <a:lnTo>
                    <a:pt x="4472092" y="1391992"/>
                  </a:lnTo>
                  <a:lnTo>
                    <a:pt x="4484018" y="1393016"/>
                  </a:lnTo>
                  <a:lnTo>
                    <a:pt x="4495943" y="1393890"/>
                  </a:lnTo>
                  <a:lnTo>
                    <a:pt x="4507869" y="1394635"/>
                  </a:lnTo>
                  <a:lnTo>
                    <a:pt x="4519794" y="1395270"/>
                  </a:lnTo>
                  <a:lnTo>
                    <a:pt x="4531720" y="1395811"/>
                  </a:lnTo>
                  <a:lnTo>
                    <a:pt x="4543645" y="1396272"/>
                  </a:lnTo>
                  <a:lnTo>
                    <a:pt x="4555571" y="1396665"/>
                  </a:lnTo>
                  <a:lnTo>
                    <a:pt x="4567497" y="1397000"/>
                  </a:lnTo>
                  <a:lnTo>
                    <a:pt x="4579422" y="1397284"/>
                  </a:lnTo>
                  <a:lnTo>
                    <a:pt x="4591348" y="1397527"/>
                  </a:lnTo>
                  <a:lnTo>
                    <a:pt x="4603273" y="1397733"/>
                  </a:lnTo>
                  <a:lnTo>
                    <a:pt x="4615199" y="1397909"/>
                  </a:lnTo>
                  <a:lnTo>
                    <a:pt x="4627125" y="1398059"/>
                  </a:lnTo>
                  <a:lnTo>
                    <a:pt x="4639050" y="1398186"/>
                  </a:lnTo>
                  <a:lnTo>
                    <a:pt x="4650976" y="1398294"/>
                  </a:lnTo>
                  <a:lnTo>
                    <a:pt x="4662901" y="1398387"/>
                  </a:lnTo>
                  <a:lnTo>
                    <a:pt x="4674827" y="1398465"/>
                  </a:lnTo>
                  <a:lnTo>
                    <a:pt x="4686752" y="1398532"/>
                  </a:lnTo>
                  <a:lnTo>
                    <a:pt x="4698678" y="1398589"/>
                  </a:lnTo>
                  <a:lnTo>
                    <a:pt x="4710604" y="1398637"/>
                  </a:lnTo>
                  <a:lnTo>
                    <a:pt x="4722529" y="1398678"/>
                  </a:lnTo>
                </a:path>
              </a:pathLst>
            </a:custGeom>
            <a:ln w="40651" cap="flat">
              <a:solidFill>
                <a:srgbClr val="E8E8E8">
                  <a:alpha val="100000"/>
                </a:srgbClr>
              </a:solidFill>
              <a:prstDash val="solid"/>
              <a:round/>
            </a:ln>
          </p:spPr>
          <p:txBody>
            <a:bodyPr/>
            <a:lstStyle/>
            <a:p/>
          </p:txBody>
        </p:sp>
        <p:sp>
          <p:nvSpPr>
            <p:cNvPr id="18" name="pl18"/>
            <p:cNvSpPr/>
            <p:nvPr/>
          </p:nvSpPr>
          <p:spPr>
            <a:xfrm>
              <a:off x="2433353" y="1604642"/>
              <a:ext cx="4722529" cy="699573"/>
            </a:xfrm>
            <a:custGeom>
              <a:avLst/>
              <a:pathLst>
                <a:path w="4722529" h="699573">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34"/>
                  </a:lnTo>
                  <a:lnTo>
                    <a:pt x="1192558" y="275"/>
                  </a:lnTo>
                  <a:lnTo>
                    <a:pt x="1204483" y="324"/>
                  </a:lnTo>
                  <a:lnTo>
                    <a:pt x="1216409" y="380"/>
                  </a:lnTo>
                  <a:lnTo>
                    <a:pt x="1228334" y="447"/>
                  </a:lnTo>
                  <a:lnTo>
                    <a:pt x="1240260" y="526"/>
                  </a:lnTo>
                  <a:lnTo>
                    <a:pt x="1252185" y="618"/>
                  </a:lnTo>
                  <a:lnTo>
                    <a:pt x="1264111" y="726"/>
                  </a:lnTo>
                  <a:lnTo>
                    <a:pt x="1276037" y="854"/>
                  </a:lnTo>
                  <a:lnTo>
                    <a:pt x="1287962" y="1003"/>
                  </a:lnTo>
                  <a:lnTo>
                    <a:pt x="1299888" y="1179"/>
                  </a:lnTo>
                  <a:lnTo>
                    <a:pt x="1311813" y="1385"/>
                  </a:lnTo>
                  <a:lnTo>
                    <a:pt x="1323739" y="1628"/>
                  </a:lnTo>
                  <a:lnTo>
                    <a:pt x="1335664" y="1913"/>
                  </a:lnTo>
                  <a:lnTo>
                    <a:pt x="1347590" y="2247"/>
                  </a:lnTo>
                  <a:lnTo>
                    <a:pt x="1359516" y="2640"/>
                  </a:lnTo>
                  <a:lnTo>
                    <a:pt x="1371441" y="3101"/>
                  </a:lnTo>
                  <a:lnTo>
                    <a:pt x="1383367" y="3642"/>
                  </a:lnTo>
                  <a:lnTo>
                    <a:pt x="1395292" y="4277"/>
                  </a:lnTo>
                  <a:lnTo>
                    <a:pt x="1407218" y="5022"/>
                  </a:lnTo>
                  <a:lnTo>
                    <a:pt x="1419144" y="5896"/>
                  </a:lnTo>
                  <a:lnTo>
                    <a:pt x="1431069" y="6920"/>
                  </a:lnTo>
                  <a:lnTo>
                    <a:pt x="1442995" y="8120"/>
                  </a:lnTo>
                  <a:lnTo>
                    <a:pt x="1454920" y="9525"/>
                  </a:lnTo>
                  <a:lnTo>
                    <a:pt x="1466846" y="11169"/>
                  </a:lnTo>
                  <a:lnTo>
                    <a:pt x="1478771" y="13091"/>
                  </a:lnTo>
                  <a:lnTo>
                    <a:pt x="1490697" y="15337"/>
                  </a:lnTo>
                  <a:lnTo>
                    <a:pt x="1502623" y="17959"/>
                  </a:lnTo>
                  <a:lnTo>
                    <a:pt x="1514548" y="21014"/>
                  </a:lnTo>
                  <a:lnTo>
                    <a:pt x="1526474" y="24571"/>
                  </a:lnTo>
                  <a:lnTo>
                    <a:pt x="1538399" y="28704"/>
                  </a:lnTo>
                  <a:lnTo>
                    <a:pt x="1550325" y="33498"/>
                  </a:lnTo>
                  <a:lnTo>
                    <a:pt x="1562250" y="39046"/>
                  </a:lnTo>
                  <a:lnTo>
                    <a:pt x="1574176" y="45450"/>
                  </a:lnTo>
                  <a:lnTo>
                    <a:pt x="1586102" y="52821"/>
                  </a:lnTo>
                  <a:lnTo>
                    <a:pt x="1598027" y="61275"/>
                  </a:lnTo>
                  <a:lnTo>
                    <a:pt x="1609953" y="70933"/>
                  </a:lnTo>
                  <a:lnTo>
                    <a:pt x="1621878" y="81918"/>
                  </a:lnTo>
                  <a:lnTo>
                    <a:pt x="1633804" y="94350"/>
                  </a:lnTo>
                  <a:lnTo>
                    <a:pt x="1645730" y="108337"/>
                  </a:lnTo>
                  <a:lnTo>
                    <a:pt x="1657655" y="123972"/>
                  </a:lnTo>
                  <a:lnTo>
                    <a:pt x="1669581" y="141325"/>
                  </a:lnTo>
                  <a:lnTo>
                    <a:pt x="1681506" y="160430"/>
                  </a:lnTo>
                  <a:lnTo>
                    <a:pt x="1693432" y="181279"/>
                  </a:lnTo>
                  <a:lnTo>
                    <a:pt x="1705357" y="203813"/>
                  </a:lnTo>
                  <a:lnTo>
                    <a:pt x="1717283" y="227916"/>
                  </a:lnTo>
                  <a:lnTo>
                    <a:pt x="1729209" y="253413"/>
                  </a:lnTo>
                  <a:lnTo>
                    <a:pt x="1741134" y="280068"/>
                  </a:lnTo>
                  <a:lnTo>
                    <a:pt x="1753060" y="307594"/>
                  </a:lnTo>
                  <a:lnTo>
                    <a:pt x="1764985" y="335661"/>
                  </a:lnTo>
                  <a:lnTo>
                    <a:pt x="1776911" y="363912"/>
                  </a:lnTo>
                  <a:lnTo>
                    <a:pt x="1788837" y="391978"/>
                  </a:lnTo>
                  <a:lnTo>
                    <a:pt x="1800762" y="419505"/>
                  </a:lnTo>
                  <a:lnTo>
                    <a:pt x="1812688" y="446160"/>
                  </a:lnTo>
                  <a:lnTo>
                    <a:pt x="1824613" y="471657"/>
                  </a:lnTo>
                  <a:lnTo>
                    <a:pt x="1836539" y="495760"/>
                  </a:lnTo>
                  <a:lnTo>
                    <a:pt x="1848464" y="518294"/>
                  </a:lnTo>
                  <a:lnTo>
                    <a:pt x="1860390" y="539143"/>
                  </a:lnTo>
                  <a:lnTo>
                    <a:pt x="1872316" y="558248"/>
                  </a:lnTo>
                  <a:lnTo>
                    <a:pt x="1884241" y="575601"/>
                  </a:lnTo>
                  <a:lnTo>
                    <a:pt x="1896167" y="591236"/>
                  </a:lnTo>
                  <a:lnTo>
                    <a:pt x="1908092" y="605223"/>
                  </a:lnTo>
                  <a:lnTo>
                    <a:pt x="1920018" y="617655"/>
                  </a:lnTo>
                  <a:lnTo>
                    <a:pt x="1931943" y="628640"/>
                  </a:lnTo>
                  <a:lnTo>
                    <a:pt x="1943869" y="638298"/>
                  </a:lnTo>
                  <a:lnTo>
                    <a:pt x="1955795" y="646752"/>
                  </a:lnTo>
                  <a:lnTo>
                    <a:pt x="1967720" y="654123"/>
                  </a:lnTo>
                  <a:lnTo>
                    <a:pt x="1979646" y="660527"/>
                  </a:lnTo>
                  <a:lnTo>
                    <a:pt x="1991571" y="666075"/>
                  </a:lnTo>
                  <a:lnTo>
                    <a:pt x="2003497" y="670869"/>
                  </a:lnTo>
                  <a:lnTo>
                    <a:pt x="2015423" y="675002"/>
                  </a:lnTo>
                  <a:lnTo>
                    <a:pt x="2027348" y="678559"/>
                  </a:lnTo>
                  <a:lnTo>
                    <a:pt x="2039274" y="681614"/>
                  </a:lnTo>
                  <a:lnTo>
                    <a:pt x="2051199" y="684236"/>
                  </a:lnTo>
                  <a:lnTo>
                    <a:pt x="2063125" y="686482"/>
                  </a:lnTo>
                  <a:lnTo>
                    <a:pt x="2075050" y="688404"/>
                  </a:lnTo>
                  <a:lnTo>
                    <a:pt x="2086976" y="690048"/>
                  </a:lnTo>
                  <a:lnTo>
                    <a:pt x="2098902" y="691453"/>
                  </a:lnTo>
                  <a:lnTo>
                    <a:pt x="2110827" y="692653"/>
                  </a:lnTo>
                  <a:lnTo>
                    <a:pt x="2122753" y="693677"/>
                  </a:lnTo>
                  <a:lnTo>
                    <a:pt x="2134678" y="694551"/>
                  </a:lnTo>
                  <a:lnTo>
                    <a:pt x="2146604" y="695296"/>
                  </a:lnTo>
                  <a:lnTo>
                    <a:pt x="2158529" y="695931"/>
                  </a:lnTo>
                  <a:lnTo>
                    <a:pt x="2170455" y="696472"/>
                  </a:lnTo>
                  <a:lnTo>
                    <a:pt x="2182381" y="696933"/>
                  </a:lnTo>
                  <a:lnTo>
                    <a:pt x="2194306" y="697326"/>
                  </a:lnTo>
                  <a:lnTo>
                    <a:pt x="2206232" y="697660"/>
                  </a:lnTo>
                  <a:lnTo>
                    <a:pt x="2218157" y="697945"/>
                  </a:lnTo>
                  <a:lnTo>
                    <a:pt x="2230083" y="698188"/>
                  </a:lnTo>
                  <a:lnTo>
                    <a:pt x="2242009" y="698394"/>
                  </a:lnTo>
                  <a:lnTo>
                    <a:pt x="2253934" y="698570"/>
                  </a:lnTo>
                  <a:lnTo>
                    <a:pt x="2265860" y="698719"/>
                  </a:lnTo>
                  <a:lnTo>
                    <a:pt x="2277785" y="698847"/>
                  </a:lnTo>
                  <a:lnTo>
                    <a:pt x="2289711" y="698955"/>
                  </a:lnTo>
                  <a:lnTo>
                    <a:pt x="2301636" y="699047"/>
                  </a:lnTo>
                  <a:lnTo>
                    <a:pt x="2313562" y="699126"/>
                  </a:lnTo>
                  <a:lnTo>
                    <a:pt x="2325488" y="699192"/>
                  </a:lnTo>
                  <a:lnTo>
                    <a:pt x="2337413" y="699249"/>
                  </a:lnTo>
                  <a:lnTo>
                    <a:pt x="2349339" y="699298"/>
                  </a:lnTo>
                  <a:lnTo>
                    <a:pt x="2361264" y="699339"/>
                  </a:lnTo>
                  <a:lnTo>
                    <a:pt x="2361264" y="699573"/>
                  </a:lnTo>
                  <a:lnTo>
                    <a:pt x="2373190" y="699573"/>
                  </a:lnTo>
                  <a:lnTo>
                    <a:pt x="2385116" y="699573"/>
                  </a:lnTo>
                  <a:lnTo>
                    <a:pt x="2397041" y="699573"/>
                  </a:lnTo>
                  <a:lnTo>
                    <a:pt x="2408967" y="699573"/>
                  </a:lnTo>
                  <a:lnTo>
                    <a:pt x="2420892" y="699573"/>
                  </a:lnTo>
                  <a:lnTo>
                    <a:pt x="2432818" y="699573"/>
                  </a:lnTo>
                  <a:lnTo>
                    <a:pt x="2444743" y="699573"/>
                  </a:lnTo>
                  <a:lnTo>
                    <a:pt x="2456669" y="699573"/>
                  </a:lnTo>
                  <a:lnTo>
                    <a:pt x="2468595" y="699573"/>
                  </a:lnTo>
                  <a:lnTo>
                    <a:pt x="2480520" y="699573"/>
                  </a:lnTo>
                  <a:lnTo>
                    <a:pt x="2492446" y="699573"/>
                  </a:lnTo>
                  <a:lnTo>
                    <a:pt x="2504371" y="699573"/>
                  </a:lnTo>
                  <a:lnTo>
                    <a:pt x="2516297" y="699573"/>
                  </a:lnTo>
                  <a:lnTo>
                    <a:pt x="2528222" y="699573"/>
                  </a:lnTo>
                  <a:lnTo>
                    <a:pt x="2540148" y="699573"/>
                  </a:lnTo>
                  <a:lnTo>
                    <a:pt x="2552074" y="699573"/>
                  </a:lnTo>
                  <a:lnTo>
                    <a:pt x="2563999" y="699573"/>
                  </a:lnTo>
                  <a:lnTo>
                    <a:pt x="2575925" y="699573"/>
                  </a:lnTo>
                  <a:lnTo>
                    <a:pt x="2587850" y="699573"/>
                  </a:lnTo>
                  <a:lnTo>
                    <a:pt x="2599776" y="699573"/>
                  </a:lnTo>
                  <a:lnTo>
                    <a:pt x="2611702" y="699573"/>
                  </a:lnTo>
                  <a:lnTo>
                    <a:pt x="2623627" y="699573"/>
                  </a:lnTo>
                  <a:lnTo>
                    <a:pt x="2635553" y="699573"/>
                  </a:lnTo>
                  <a:lnTo>
                    <a:pt x="2647478" y="699573"/>
                  </a:lnTo>
                  <a:lnTo>
                    <a:pt x="2659404" y="699573"/>
                  </a:lnTo>
                  <a:lnTo>
                    <a:pt x="2671329" y="699573"/>
                  </a:lnTo>
                  <a:lnTo>
                    <a:pt x="2683255" y="699573"/>
                  </a:lnTo>
                  <a:lnTo>
                    <a:pt x="2695181" y="699573"/>
                  </a:lnTo>
                  <a:lnTo>
                    <a:pt x="2707106" y="699573"/>
                  </a:lnTo>
                  <a:lnTo>
                    <a:pt x="2719032" y="699573"/>
                  </a:lnTo>
                  <a:lnTo>
                    <a:pt x="2730957" y="699573"/>
                  </a:lnTo>
                  <a:lnTo>
                    <a:pt x="2742883" y="699573"/>
                  </a:lnTo>
                  <a:lnTo>
                    <a:pt x="2754808" y="699573"/>
                  </a:lnTo>
                  <a:lnTo>
                    <a:pt x="2766734" y="699573"/>
                  </a:lnTo>
                  <a:lnTo>
                    <a:pt x="2778660" y="699573"/>
                  </a:lnTo>
                  <a:lnTo>
                    <a:pt x="2790585" y="699573"/>
                  </a:lnTo>
                  <a:lnTo>
                    <a:pt x="2802511" y="699573"/>
                  </a:lnTo>
                  <a:lnTo>
                    <a:pt x="2814436" y="699573"/>
                  </a:lnTo>
                  <a:lnTo>
                    <a:pt x="2826362" y="699573"/>
                  </a:lnTo>
                  <a:lnTo>
                    <a:pt x="2838288" y="699573"/>
                  </a:lnTo>
                  <a:lnTo>
                    <a:pt x="2850213" y="699573"/>
                  </a:lnTo>
                  <a:lnTo>
                    <a:pt x="2862139" y="699573"/>
                  </a:lnTo>
                  <a:lnTo>
                    <a:pt x="2874064" y="699573"/>
                  </a:lnTo>
                  <a:lnTo>
                    <a:pt x="2885990" y="699573"/>
                  </a:lnTo>
                  <a:lnTo>
                    <a:pt x="2897915" y="699573"/>
                  </a:lnTo>
                  <a:lnTo>
                    <a:pt x="2909841" y="699573"/>
                  </a:lnTo>
                  <a:lnTo>
                    <a:pt x="2921767" y="699573"/>
                  </a:lnTo>
                  <a:lnTo>
                    <a:pt x="2933692" y="699573"/>
                  </a:lnTo>
                  <a:lnTo>
                    <a:pt x="2945618" y="699573"/>
                  </a:lnTo>
                  <a:lnTo>
                    <a:pt x="2957543" y="699573"/>
                  </a:lnTo>
                  <a:lnTo>
                    <a:pt x="2969469" y="699573"/>
                  </a:lnTo>
                  <a:lnTo>
                    <a:pt x="2981395" y="699573"/>
                  </a:lnTo>
                  <a:lnTo>
                    <a:pt x="2993320" y="699573"/>
                  </a:lnTo>
                  <a:lnTo>
                    <a:pt x="3005246" y="699573"/>
                  </a:lnTo>
                  <a:lnTo>
                    <a:pt x="3017171" y="699573"/>
                  </a:lnTo>
                  <a:lnTo>
                    <a:pt x="3029097" y="699573"/>
                  </a:lnTo>
                  <a:lnTo>
                    <a:pt x="3041022" y="699573"/>
                  </a:lnTo>
                  <a:lnTo>
                    <a:pt x="3052948" y="699573"/>
                  </a:lnTo>
                  <a:lnTo>
                    <a:pt x="3064874" y="699573"/>
                  </a:lnTo>
                  <a:lnTo>
                    <a:pt x="3076799" y="699573"/>
                  </a:lnTo>
                  <a:lnTo>
                    <a:pt x="3088725" y="699573"/>
                  </a:lnTo>
                  <a:lnTo>
                    <a:pt x="3100650" y="699573"/>
                  </a:lnTo>
                  <a:lnTo>
                    <a:pt x="3112576" y="699573"/>
                  </a:lnTo>
                  <a:lnTo>
                    <a:pt x="3124501" y="699573"/>
                  </a:lnTo>
                  <a:lnTo>
                    <a:pt x="3136427" y="699573"/>
                  </a:lnTo>
                  <a:lnTo>
                    <a:pt x="3148353" y="699573"/>
                  </a:lnTo>
                  <a:lnTo>
                    <a:pt x="3160278" y="699573"/>
                  </a:lnTo>
                  <a:lnTo>
                    <a:pt x="3172204" y="699573"/>
                  </a:lnTo>
                  <a:lnTo>
                    <a:pt x="3184129" y="699573"/>
                  </a:lnTo>
                  <a:lnTo>
                    <a:pt x="3196055" y="699573"/>
                  </a:lnTo>
                  <a:lnTo>
                    <a:pt x="3207981" y="699573"/>
                  </a:lnTo>
                  <a:lnTo>
                    <a:pt x="3219906" y="699573"/>
                  </a:lnTo>
                  <a:lnTo>
                    <a:pt x="3231832" y="699573"/>
                  </a:lnTo>
                  <a:lnTo>
                    <a:pt x="3243757" y="699573"/>
                  </a:lnTo>
                  <a:lnTo>
                    <a:pt x="3255683" y="699573"/>
                  </a:lnTo>
                  <a:lnTo>
                    <a:pt x="3267608" y="699573"/>
                  </a:lnTo>
                  <a:lnTo>
                    <a:pt x="3279534" y="699573"/>
                  </a:lnTo>
                  <a:lnTo>
                    <a:pt x="3291460" y="699573"/>
                  </a:lnTo>
                  <a:lnTo>
                    <a:pt x="3303385" y="699573"/>
                  </a:lnTo>
                  <a:lnTo>
                    <a:pt x="3315311" y="699573"/>
                  </a:lnTo>
                  <a:lnTo>
                    <a:pt x="3327236" y="699573"/>
                  </a:lnTo>
                  <a:lnTo>
                    <a:pt x="3339162" y="699573"/>
                  </a:lnTo>
                  <a:lnTo>
                    <a:pt x="3351087" y="699573"/>
                  </a:lnTo>
                  <a:lnTo>
                    <a:pt x="3363013" y="699573"/>
                  </a:lnTo>
                  <a:lnTo>
                    <a:pt x="3374939" y="699573"/>
                  </a:lnTo>
                  <a:lnTo>
                    <a:pt x="3386864" y="699573"/>
                  </a:lnTo>
                  <a:lnTo>
                    <a:pt x="3398790" y="699573"/>
                  </a:lnTo>
                  <a:lnTo>
                    <a:pt x="3410715" y="699573"/>
                  </a:lnTo>
                  <a:lnTo>
                    <a:pt x="3422641" y="699573"/>
                  </a:lnTo>
                  <a:lnTo>
                    <a:pt x="3434567" y="699573"/>
                  </a:lnTo>
                  <a:lnTo>
                    <a:pt x="3446492" y="699573"/>
                  </a:lnTo>
                  <a:lnTo>
                    <a:pt x="3458418" y="699573"/>
                  </a:lnTo>
                  <a:lnTo>
                    <a:pt x="3470343" y="699573"/>
                  </a:lnTo>
                  <a:lnTo>
                    <a:pt x="3482269" y="699573"/>
                  </a:lnTo>
                  <a:lnTo>
                    <a:pt x="3494194" y="699573"/>
                  </a:lnTo>
                  <a:lnTo>
                    <a:pt x="3506120" y="699573"/>
                  </a:lnTo>
                  <a:lnTo>
                    <a:pt x="3518046" y="699573"/>
                  </a:lnTo>
                  <a:lnTo>
                    <a:pt x="3529971" y="699573"/>
                  </a:lnTo>
                  <a:lnTo>
                    <a:pt x="3541897" y="699573"/>
                  </a:lnTo>
                  <a:lnTo>
                    <a:pt x="3541897" y="699573"/>
                  </a:lnTo>
                  <a:lnTo>
                    <a:pt x="3553822" y="699573"/>
                  </a:lnTo>
                  <a:lnTo>
                    <a:pt x="3565748" y="699573"/>
                  </a:lnTo>
                  <a:lnTo>
                    <a:pt x="3577674" y="699573"/>
                  </a:lnTo>
                  <a:lnTo>
                    <a:pt x="3589599" y="699573"/>
                  </a:lnTo>
                  <a:lnTo>
                    <a:pt x="3601525" y="699573"/>
                  </a:lnTo>
                  <a:lnTo>
                    <a:pt x="3613450" y="699573"/>
                  </a:lnTo>
                  <a:lnTo>
                    <a:pt x="3625376" y="699573"/>
                  </a:lnTo>
                  <a:lnTo>
                    <a:pt x="3637301" y="699573"/>
                  </a:lnTo>
                  <a:lnTo>
                    <a:pt x="3649227" y="699573"/>
                  </a:lnTo>
                  <a:lnTo>
                    <a:pt x="3661153" y="699573"/>
                  </a:lnTo>
                  <a:lnTo>
                    <a:pt x="3673078" y="699573"/>
                  </a:lnTo>
                  <a:lnTo>
                    <a:pt x="3685004" y="699573"/>
                  </a:lnTo>
                  <a:lnTo>
                    <a:pt x="3696929" y="699573"/>
                  </a:lnTo>
                  <a:lnTo>
                    <a:pt x="3708855" y="699573"/>
                  </a:lnTo>
                  <a:lnTo>
                    <a:pt x="3720780" y="699573"/>
                  </a:lnTo>
                  <a:lnTo>
                    <a:pt x="3732706" y="699573"/>
                  </a:lnTo>
                  <a:lnTo>
                    <a:pt x="3744632" y="699573"/>
                  </a:lnTo>
                  <a:lnTo>
                    <a:pt x="3756557" y="699573"/>
                  </a:lnTo>
                  <a:lnTo>
                    <a:pt x="3768483" y="699573"/>
                  </a:lnTo>
                  <a:lnTo>
                    <a:pt x="3780408" y="699573"/>
                  </a:lnTo>
                  <a:lnTo>
                    <a:pt x="3792334" y="699573"/>
                  </a:lnTo>
                  <a:lnTo>
                    <a:pt x="3804260" y="699573"/>
                  </a:lnTo>
                  <a:lnTo>
                    <a:pt x="3816185" y="699573"/>
                  </a:lnTo>
                  <a:lnTo>
                    <a:pt x="3828111" y="699573"/>
                  </a:lnTo>
                  <a:lnTo>
                    <a:pt x="3840036" y="699573"/>
                  </a:lnTo>
                  <a:lnTo>
                    <a:pt x="3851962" y="699573"/>
                  </a:lnTo>
                  <a:lnTo>
                    <a:pt x="3863887" y="699573"/>
                  </a:lnTo>
                  <a:lnTo>
                    <a:pt x="3875813" y="699573"/>
                  </a:lnTo>
                  <a:lnTo>
                    <a:pt x="3887739" y="699573"/>
                  </a:lnTo>
                  <a:lnTo>
                    <a:pt x="3899664" y="699573"/>
                  </a:lnTo>
                  <a:lnTo>
                    <a:pt x="3911590" y="699573"/>
                  </a:lnTo>
                  <a:lnTo>
                    <a:pt x="3923515" y="699573"/>
                  </a:lnTo>
                  <a:lnTo>
                    <a:pt x="3935441" y="699573"/>
                  </a:lnTo>
                  <a:lnTo>
                    <a:pt x="3947366" y="699573"/>
                  </a:lnTo>
                  <a:lnTo>
                    <a:pt x="3959292" y="699573"/>
                  </a:lnTo>
                  <a:lnTo>
                    <a:pt x="3971218" y="699573"/>
                  </a:lnTo>
                  <a:lnTo>
                    <a:pt x="3983143" y="699573"/>
                  </a:lnTo>
                  <a:lnTo>
                    <a:pt x="3995069" y="699573"/>
                  </a:lnTo>
                  <a:lnTo>
                    <a:pt x="4006994" y="699573"/>
                  </a:lnTo>
                  <a:lnTo>
                    <a:pt x="4018920" y="699573"/>
                  </a:lnTo>
                  <a:lnTo>
                    <a:pt x="4030846" y="699573"/>
                  </a:lnTo>
                  <a:lnTo>
                    <a:pt x="4042771" y="699573"/>
                  </a:lnTo>
                  <a:lnTo>
                    <a:pt x="4054697" y="699573"/>
                  </a:lnTo>
                  <a:lnTo>
                    <a:pt x="4066622" y="699573"/>
                  </a:lnTo>
                  <a:lnTo>
                    <a:pt x="4078548" y="699573"/>
                  </a:lnTo>
                  <a:lnTo>
                    <a:pt x="4090473" y="699573"/>
                  </a:lnTo>
                  <a:lnTo>
                    <a:pt x="4102399" y="699573"/>
                  </a:lnTo>
                  <a:lnTo>
                    <a:pt x="4114325" y="699573"/>
                  </a:lnTo>
                  <a:lnTo>
                    <a:pt x="4126250" y="699573"/>
                  </a:lnTo>
                  <a:lnTo>
                    <a:pt x="4138176" y="699573"/>
                  </a:lnTo>
                  <a:lnTo>
                    <a:pt x="4150101" y="699573"/>
                  </a:lnTo>
                  <a:lnTo>
                    <a:pt x="4162027" y="699573"/>
                  </a:lnTo>
                  <a:lnTo>
                    <a:pt x="4173953" y="699573"/>
                  </a:lnTo>
                  <a:lnTo>
                    <a:pt x="4185878" y="699573"/>
                  </a:lnTo>
                  <a:lnTo>
                    <a:pt x="4197804" y="699573"/>
                  </a:lnTo>
                  <a:lnTo>
                    <a:pt x="4209729" y="699573"/>
                  </a:lnTo>
                  <a:lnTo>
                    <a:pt x="4221655" y="699573"/>
                  </a:lnTo>
                  <a:lnTo>
                    <a:pt x="4233580" y="699573"/>
                  </a:lnTo>
                  <a:lnTo>
                    <a:pt x="4245506" y="699573"/>
                  </a:lnTo>
                  <a:lnTo>
                    <a:pt x="4257432" y="699573"/>
                  </a:lnTo>
                  <a:lnTo>
                    <a:pt x="4269357" y="699573"/>
                  </a:lnTo>
                  <a:lnTo>
                    <a:pt x="4281283" y="699573"/>
                  </a:lnTo>
                  <a:lnTo>
                    <a:pt x="4293208" y="699573"/>
                  </a:lnTo>
                  <a:lnTo>
                    <a:pt x="4305134" y="699573"/>
                  </a:lnTo>
                  <a:lnTo>
                    <a:pt x="4317059" y="699573"/>
                  </a:lnTo>
                  <a:lnTo>
                    <a:pt x="4328985" y="699573"/>
                  </a:lnTo>
                  <a:lnTo>
                    <a:pt x="4340911" y="699573"/>
                  </a:lnTo>
                  <a:lnTo>
                    <a:pt x="4352836" y="699573"/>
                  </a:lnTo>
                  <a:lnTo>
                    <a:pt x="4364762" y="699573"/>
                  </a:lnTo>
                  <a:lnTo>
                    <a:pt x="4376687" y="699573"/>
                  </a:lnTo>
                  <a:lnTo>
                    <a:pt x="4388613" y="699573"/>
                  </a:lnTo>
                  <a:lnTo>
                    <a:pt x="4400539" y="699573"/>
                  </a:lnTo>
                  <a:lnTo>
                    <a:pt x="4412464" y="699573"/>
                  </a:lnTo>
                  <a:lnTo>
                    <a:pt x="4424390" y="699573"/>
                  </a:lnTo>
                  <a:lnTo>
                    <a:pt x="4436315" y="699573"/>
                  </a:lnTo>
                  <a:lnTo>
                    <a:pt x="4448241" y="699573"/>
                  </a:lnTo>
                  <a:lnTo>
                    <a:pt x="4460166" y="699573"/>
                  </a:lnTo>
                  <a:lnTo>
                    <a:pt x="4472092" y="699573"/>
                  </a:lnTo>
                  <a:lnTo>
                    <a:pt x="4484018" y="699573"/>
                  </a:lnTo>
                  <a:lnTo>
                    <a:pt x="4495943" y="699573"/>
                  </a:lnTo>
                  <a:lnTo>
                    <a:pt x="4507869" y="699573"/>
                  </a:lnTo>
                  <a:lnTo>
                    <a:pt x="4519794" y="699573"/>
                  </a:lnTo>
                  <a:lnTo>
                    <a:pt x="4531720" y="699573"/>
                  </a:lnTo>
                  <a:lnTo>
                    <a:pt x="4543645" y="699573"/>
                  </a:lnTo>
                  <a:lnTo>
                    <a:pt x="4555571" y="699573"/>
                  </a:lnTo>
                  <a:lnTo>
                    <a:pt x="4567497" y="699573"/>
                  </a:lnTo>
                  <a:lnTo>
                    <a:pt x="4579422" y="699573"/>
                  </a:lnTo>
                  <a:lnTo>
                    <a:pt x="4591348" y="699573"/>
                  </a:lnTo>
                  <a:lnTo>
                    <a:pt x="4603273" y="699573"/>
                  </a:lnTo>
                  <a:lnTo>
                    <a:pt x="4615199" y="699573"/>
                  </a:lnTo>
                  <a:lnTo>
                    <a:pt x="4627125" y="699573"/>
                  </a:lnTo>
                  <a:lnTo>
                    <a:pt x="4639050" y="699573"/>
                  </a:lnTo>
                  <a:lnTo>
                    <a:pt x="4650976" y="699573"/>
                  </a:lnTo>
                  <a:lnTo>
                    <a:pt x="4662901" y="699573"/>
                  </a:lnTo>
                  <a:lnTo>
                    <a:pt x="4674827" y="699573"/>
                  </a:lnTo>
                  <a:lnTo>
                    <a:pt x="4686752" y="699573"/>
                  </a:lnTo>
                  <a:lnTo>
                    <a:pt x="4698678" y="699573"/>
                  </a:lnTo>
                  <a:lnTo>
                    <a:pt x="4710604" y="699573"/>
                  </a:lnTo>
                  <a:lnTo>
                    <a:pt x="4722529" y="699573"/>
                  </a:lnTo>
                </a:path>
              </a:pathLst>
            </a:custGeom>
            <a:ln w="40651" cap="flat">
              <a:solidFill>
                <a:srgbClr val="E8E8E8">
                  <a:alpha val="100000"/>
                </a:srgbClr>
              </a:solidFill>
              <a:prstDash val="solid"/>
              <a:round/>
            </a:ln>
          </p:spPr>
          <p:txBody>
            <a:bodyPr/>
            <a:lstStyle/>
            <a:p/>
          </p:txBody>
        </p:sp>
        <p:sp>
          <p:nvSpPr>
            <p:cNvPr id="19" name="pl19"/>
            <p:cNvSpPr/>
            <p:nvPr/>
          </p:nvSpPr>
          <p:spPr>
            <a:xfrm>
              <a:off x="2433353" y="3703598"/>
              <a:ext cx="4722529" cy="699339"/>
            </a:xfrm>
            <a:custGeom>
              <a:avLst/>
              <a:pathLst>
                <a:path w="4722529" h="699339">
                  <a:moveTo>
                    <a:pt x="0" y="699339"/>
                  </a:moveTo>
                  <a:lnTo>
                    <a:pt x="11925" y="699339"/>
                  </a:lnTo>
                  <a:lnTo>
                    <a:pt x="23851" y="699339"/>
                  </a:lnTo>
                  <a:lnTo>
                    <a:pt x="35776" y="699339"/>
                  </a:lnTo>
                  <a:lnTo>
                    <a:pt x="47702" y="699339"/>
                  </a:lnTo>
                  <a:lnTo>
                    <a:pt x="59627" y="699339"/>
                  </a:lnTo>
                  <a:lnTo>
                    <a:pt x="71553" y="699339"/>
                  </a:lnTo>
                  <a:lnTo>
                    <a:pt x="83479" y="699339"/>
                  </a:lnTo>
                  <a:lnTo>
                    <a:pt x="95404" y="699339"/>
                  </a:lnTo>
                  <a:lnTo>
                    <a:pt x="107330" y="699339"/>
                  </a:lnTo>
                  <a:lnTo>
                    <a:pt x="119255" y="699339"/>
                  </a:lnTo>
                  <a:lnTo>
                    <a:pt x="131181" y="699339"/>
                  </a:lnTo>
                  <a:lnTo>
                    <a:pt x="143106" y="699339"/>
                  </a:lnTo>
                  <a:lnTo>
                    <a:pt x="155032" y="699339"/>
                  </a:lnTo>
                  <a:lnTo>
                    <a:pt x="166958" y="699339"/>
                  </a:lnTo>
                  <a:lnTo>
                    <a:pt x="178883" y="699339"/>
                  </a:lnTo>
                  <a:lnTo>
                    <a:pt x="190809" y="699339"/>
                  </a:lnTo>
                  <a:lnTo>
                    <a:pt x="202734" y="699339"/>
                  </a:lnTo>
                  <a:lnTo>
                    <a:pt x="214660" y="699339"/>
                  </a:lnTo>
                  <a:lnTo>
                    <a:pt x="226586" y="699339"/>
                  </a:lnTo>
                  <a:lnTo>
                    <a:pt x="238511" y="699339"/>
                  </a:lnTo>
                  <a:lnTo>
                    <a:pt x="250437" y="699339"/>
                  </a:lnTo>
                  <a:lnTo>
                    <a:pt x="262362" y="699339"/>
                  </a:lnTo>
                  <a:lnTo>
                    <a:pt x="274288" y="699339"/>
                  </a:lnTo>
                  <a:lnTo>
                    <a:pt x="286213" y="699339"/>
                  </a:lnTo>
                  <a:lnTo>
                    <a:pt x="298139" y="699339"/>
                  </a:lnTo>
                  <a:lnTo>
                    <a:pt x="310065" y="699339"/>
                  </a:lnTo>
                  <a:lnTo>
                    <a:pt x="321990" y="699339"/>
                  </a:lnTo>
                  <a:lnTo>
                    <a:pt x="333916" y="699339"/>
                  </a:lnTo>
                  <a:lnTo>
                    <a:pt x="345841" y="699339"/>
                  </a:lnTo>
                  <a:lnTo>
                    <a:pt x="357767" y="699339"/>
                  </a:lnTo>
                  <a:lnTo>
                    <a:pt x="369692" y="699339"/>
                  </a:lnTo>
                  <a:lnTo>
                    <a:pt x="381618" y="699339"/>
                  </a:lnTo>
                  <a:lnTo>
                    <a:pt x="393544" y="699339"/>
                  </a:lnTo>
                  <a:lnTo>
                    <a:pt x="405469" y="699339"/>
                  </a:lnTo>
                  <a:lnTo>
                    <a:pt x="417395" y="699339"/>
                  </a:lnTo>
                  <a:lnTo>
                    <a:pt x="429320" y="699339"/>
                  </a:lnTo>
                  <a:lnTo>
                    <a:pt x="441246" y="699339"/>
                  </a:lnTo>
                  <a:lnTo>
                    <a:pt x="453172" y="699339"/>
                  </a:lnTo>
                  <a:lnTo>
                    <a:pt x="465097" y="699339"/>
                  </a:lnTo>
                  <a:lnTo>
                    <a:pt x="477023" y="699339"/>
                  </a:lnTo>
                  <a:lnTo>
                    <a:pt x="488948" y="699339"/>
                  </a:lnTo>
                  <a:lnTo>
                    <a:pt x="500874" y="699339"/>
                  </a:lnTo>
                  <a:lnTo>
                    <a:pt x="512799" y="699339"/>
                  </a:lnTo>
                  <a:lnTo>
                    <a:pt x="524725" y="699339"/>
                  </a:lnTo>
                  <a:lnTo>
                    <a:pt x="536651" y="699339"/>
                  </a:lnTo>
                  <a:lnTo>
                    <a:pt x="548576" y="699339"/>
                  </a:lnTo>
                  <a:lnTo>
                    <a:pt x="560502" y="699339"/>
                  </a:lnTo>
                  <a:lnTo>
                    <a:pt x="572427" y="699339"/>
                  </a:lnTo>
                  <a:lnTo>
                    <a:pt x="584353" y="699339"/>
                  </a:lnTo>
                  <a:lnTo>
                    <a:pt x="596279" y="699339"/>
                  </a:lnTo>
                  <a:lnTo>
                    <a:pt x="608204" y="699339"/>
                  </a:lnTo>
                  <a:lnTo>
                    <a:pt x="620130" y="699339"/>
                  </a:lnTo>
                  <a:lnTo>
                    <a:pt x="632055" y="699339"/>
                  </a:lnTo>
                  <a:lnTo>
                    <a:pt x="643981" y="699339"/>
                  </a:lnTo>
                  <a:lnTo>
                    <a:pt x="655906" y="699339"/>
                  </a:lnTo>
                  <a:lnTo>
                    <a:pt x="667832" y="699339"/>
                  </a:lnTo>
                  <a:lnTo>
                    <a:pt x="679758" y="699339"/>
                  </a:lnTo>
                  <a:lnTo>
                    <a:pt x="691683" y="699339"/>
                  </a:lnTo>
                  <a:lnTo>
                    <a:pt x="703609" y="699339"/>
                  </a:lnTo>
                  <a:lnTo>
                    <a:pt x="715534" y="699339"/>
                  </a:lnTo>
                  <a:lnTo>
                    <a:pt x="727460" y="699339"/>
                  </a:lnTo>
                  <a:lnTo>
                    <a:pt x="739385" y="699339"/>
                  </a:lnTo>
                  <a:lnTo>
                    <a:pt x="751311" y="699339"/>
                  </a:lnTo>
                  <a:lnTo>
                    <a:pt x="763237" y="699339"/>
                  </a:lnTo>
                  <a:lnTo>
                    <a:pt x="775162" y="699339"/>
                  </a:lnTo>
                  <a:lnTo>
                    <a:pt x="787088" y="699339"/>
                  </a:lnTo>
                  <a:lnTo>
                    <a:pt x="799013" y="699339"/>
                  </a:lnTo>
                  <a:lnTo>
                    <a:pt x="810939" y="699339"/>
                  </a:lnTo>
                  <a:lnTo>
                    <a:pt x="822865" y="699339"/>
                  </a:lnTo>
                  <a:lnTo>
                    <a:pt x="834790" y="699339"/>
                  </a:lnTo>
                  <a:lnTo>
                    <a:pt x="846716" y="699339"/>
                  </a:lnTo>
                  <a:lnTo>
                    <a:pt x="858641" y="699339"/>
                  </a:lnTo>
                  <a:lnTo>
                    <a:pt x="870567" y="699339"/>
                  </a:lnTo>
                  <a:lnTo>
                    <a:pt x="882492" y="699339"/>
                  </a:lnTo>
                  <a:lnTo>
                    <a:pt x="894418" y="699339"/>
                  </a:lnTo>
                  <a:lnTo>
                    <a:pt x="906344" y="699339"/>
                  </a:lnTo>
                  <a:lnTo>
                    <a:pt x="918269" y="699339"/>
                  </a:lnTo>
                  <a:lnTo>
                    <a:pt x="930195" y="699339"/>
                  </a:lnTo>
                  <a:lnTo>
                    <a:pt x="942120" y="699339"/>
                  </a:lnTo>
                  <a:lnTo>
                    <a:pt x="954046" y="699339"/>
                  </a:lnTo>
                  <a:lnTo>
                    <a:pt x="965971" y="699339"/>
                  </a:lnTo>
                  <a:lnTo>
                    <a:pt x="977897" y="699339"/>
                  </a:lnTo>
                  <a:lnTo>
                    <a:pt x="989823" y="699339"/>
                  </a:lnTo>
                  <a:lnTo>
                    <a:pt x="1001748" y="699339"/>
                  </a:lnTo>
                  <a:lnTo>
                    <a:pt x="1013674" y="699339"/>
                  </a:lnTo>
                  <a:lnTo>
                    <a:pt x="1025599" y="699339"/>
                  </a:lnTo>
                  <a:lnTo>
                    <a:pt x="1037525" y="699339"/>
                  </a:lnTo>
                  <a:lnTo>
                    <a:pt x="1049451" y="699339"/>
                  </a:lnTo>
                  <a:lnTo>
                    <a:pt x="1061376" y="699339"/>
                  </a:lnTo>
                  <a:lnTo>
                    <a:pt x="1073302" y="699339"/>
                  </a:lnTo>
                  <a:lnTo>
                    <a:pt x="1085227" y="699339"/>
                  </a:lnTo>
                  <a:lnTo>
                    <a:pt x="1097153" y="699339"/>
                  </a:lnTo>
                  <a:lnTo>
                    <a:pt x="1109078" y="699339"/>
                  </a:lnTo>
                  <a:lnTo>
                    <a:pt x="1121004" y="699339"/>
                  </a:lnTo>
                  <a:lnTo>
                    <a:pt x="1132930" y="699339"/>
                  </a:lnTo>
                  <a:lnTo>
                    <a:pt x="1144855" y="699339"/>
                  </a:lnTo>
                  <a:lnTo>
                    <a:pt x="1156781" y="699339"/>
                  </a:lnTo>
                  <a:lnTo>
                    <a:pt x="1168706" y="699339"/>
                  </a:lnTo>
                  <a:lnTo>
                    <a:pt x="1180632" y="699339"/>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104"/>
                  </a:lnTo>
                  <a:lnTo>
                    <a:pt x="3553822" y="699063"/>
                  </a:lnTo>
                  <a:lnTo>
                    <a:pt x="3565748" y="699015"/>
                  </a:lnTo>
                  <a:lnTo>
                    <a:pt x="3577674" y="698958"/>
                  </a:lnTo>
                  <a:lnTo>
                    <a:pt x="3589599" y="698891"/>
                  </a:lnTo>
                  <a:lnTo>
                    <a:pt x="3601525" y="698813"/>
                  </a:lnTo>
                  <a:lnTo>
                    <a:pt x="3613450" y="698720"/>
                  </a:lnTo>
                  <a:lnTo>
                    <a:pt x="3625376" y="698612"/>
                  </a:lnTo>
                  <a:lnTo>
                    <a:pt x="3637301" y="698485"/>
                  </a:lnTo>
                  <a:lnTo>
                    <a:pt x="3649227" y="698335"/>
                  </a:lnTo>
                  <a:lnTo>
                    <a:pt x="3661153" y="698159"/>
                  </a:lnTo>
                  <a:lnTo>
                    <a:pt x="3673078" y="697953"/>
                  </a:lnTo>
                  <a:lnTo>
                    <a:pt x="3685004" y="697710"/>
                  </a:lnTo>
                  <a:lnTo>
                    <a:pt x="3696929" y="697426"/>
                  </a:lnTo>
                  <a:lnTo>
                    <a:pt x="3708855" y="697091"/>
                  </a:lnTo>
                  <a:lnTo>
                    <a:pt x="3720780" y="696698"/>
                  </a:lnTo>
                  <a:lnTo>
                    <a:pt x="3732706" y="696237"/>
                  </a:lnTo>
                  <a:lnTo>
                    <a:pt x="3744632" y="695696"/>
                  </a:lnTo>
                  <a:lnTo>
                    <a:pt x="3756557" y="695061"/>
                  </a:lnTo>
                  <a:lnTo>
                    <a:pt x="3768483" y="694316"/>
                  </a:lnTo>
                  <a:lnTo>
                    <a:pt x="3780408" y="693442"/>
                  </a:lnTo>
                  <a:lnTo>
                    <a:pt x="3792334" y="692418"/>
                  </a:lnTo>
                  <a:lnTo>
                    <a:pt x="3804260" y="691219"/>
                  </a:lnTo>
                  <a:lnTo>
                    <a:pt x="3816185" y="689814"/>
                  </a:lnTo>
                  <a:lnTo>
                    <a:pt x="3828111" y="688170"/>
                  </a:lnTo>
                  <a:lnTo>
                    <a:pt x="3840036" y="686247"/>
                  </a:lnTo>
                  <a:lnTo>
                    <a:pt x="3851962" y="684001"/>
                  </a:lnTo>
                  <a:lnTo>
                    <a:pt x="3863887" y="681380"/>
                  </a:lnTo>
                  <a:lnTo>
                    <a:pt x="3875813" y="678324"/>
                  </a:lnTo>
                  <a:lnTo>
                    <a:pt x="3887739" y="674767"/>
                  </a:lnTo>
                  <a:lnTo>
                    <a:pt x="3899664" y="670634"/>
                  </a:lnTo>
                  <a:lnTo>
                    <a:pt x="3911590" y="665840"/>
                  </a:lnTo>
                  <a:lnTo>
                    <a:pt x="3923515" y="660292"/>
                  </a:lnTo>
                  <a:lnTo>
                    <a:pt x="3935441" y="653888"/>
                  </a:lnTo>
                  <a:lnTo>
                    <a:pt x="3947366" y="646518"/>
                  </a:lnTo>
                  <a:lnTo>
                    <a:pt x="3959292" y="638064"/>
                  </a:lnTo>
                  <a:lnTo>
                    <a:pt x="3971218" y="628405"/>
                  </a:lnTo>
                  <a:lnTo>
                    <a:pt x="3983143" y="617420"/>
                  </a:lnTo>
                  <a:lnTo>
                    <a:pt x="3995069" y="604989"/>
                  </a:lnTo>
                  <a:lnTo>
                    <a:pt x="4006994" y="591002"/>
                  </a:lnTo>
                  <a:lnTo>
                    <a:pt x="4018920" y="575366"/>
                  </a:lnTo>
                  <a:lnTo>
                    <a:pt x="4030846" y="558013"/>
                  </a:lnTo>
                  <a:lnTo>
                    <a:pt x="4042771" y="538908"/>
                  </a:lnTo>
                  <a:lnTo>
                    <a:pt x="4054697" y="518060"/>
                  </a:lnTo>
                  <a:lnTo>
                    <a:pt x="4066622" y="495526"/>
                  </a:lnTo>
                  <a:lnTo>
                    <a:pt x="4078548" y="471422"/>
                  </a:lnTo>
                  <a:lnTo>
                    <a:pt x="4090473" y="445925"/>
                  </a:lnTo>
                  <a:lnTo>
                    <a:pt x="4102399" y="419270"/>
                  </a:lnTo>
                  <a:lnTo>
                    <a:pt x="4114325" y="391744"/>
                  </a:lnTo>
                  <a:lnTo>
                    <a:pt x="4126250" y="363677"/>
                  </a:lnTo>
                  <a:lnTo>
                    <a:pt x="4138176" y="335427"/>
                  </a:lnTo>
                  <a:lnTo>
                    <a:pt x="4150101" y="307360"/>
                  </a:lnTo>
                  <a:lnTo>
                    <a:pt x="4162027" y="279834"/>
                  </a:lnTo>
                  <a:lnTo>
                    <a:pt x="4173953" y="253178"/>
                  </a:lnTo>
                  <a:lnTo>
                    <a:pt x="4185878" y="227682"/>
                  </a:lnTo>
                  <a:lnTo>
                    <a:pt x="4197804" y="203578"/>
                  </a:lnTo>
                  <a:lnTo>
                    <a:pt x="4209729" y="181044"/>
                  </a:lnTo>
                  <a:lnTo>
                    <a:pt x="4221655" y="160195"/>
                  </a:lnTo>
                  <a:lnTo>
                    <a:pt x="4233580" y="141090"/>
                  </a:lnTo>
                  <a:lnTo>
                    <a:pt x="4245506" y="123738"/>
                  </a:lnTo>
                  <a:lnTo>
                    <a:pt x="4257432" y="108102"/>
                  </a:lnTo>
                  <a:lnTo>
                    <a:pt x="4269357" y="94115"/>
                  </a:lnTo>
                  <a:lnTo>
                    <a:pt x="4281283" y="81684"/>
                  </a:lnTo>
                  <a:lnTo>
                    <a:pt x="4293208" y="70698"/>
                  </a:lnTo>
                  <a:lnTo>
                    <a:pt x="4305134" y="61040"/>
                  </a:lnTo>
                  <a:lnTo>
                    <a:pt x="4317059" y="52586"/>
                  </a:lnTo>
                  <a:lnTo>
                    <a:pt x="4328985" y="45216"/>
                  </a:lnTo>
                  <a:lnTo>
                    <a:pt x="4340911" y="38811"/>
                  </a:lnTo>
                  <a:lnTo>
                    <a:pt x="4352836" y="33264"/>
                  </a:lnTo>
                  <a:lnTo>
                    <a:pt x="4364762" y="28470"/>
                  </a:lnTo>
                  <a:lnTo>
                    <a:pt x="4376687" y="24336"/>
                  </a:lnTo>
                  <a:lnTo>
                    <a:pt x="4388613" y="20780"/>
                  </a:lnTo>
                  <a:lnTo>
                    <a:pt x="4400539" y="17724"/>
                  </a:lnTo>
                  <a:lnTo>
                    <a:pt x="4412464" y="15103"/>
                  </a:lnTo>
                  <a:lnTo>
                    <a:pt x="4424390" y="12857"/>
                  </a:lnTo>
                  <a:lnTo>
                    <a:pt x="4436315" y="10934"/>
                  </a:lnTo>
                  <a:lnTo>
                    <a:pt x="4448241" y="9290"/>
                  </a:lnTo>
                  <a:lnTo>
                    <a:pt x="4460166" y="7885"/>
                  </a:lnTo>
                  <a:lnTo>
                    <a:pt x="4472092" y="6685"/>
                  </a:lnTo>
                  <a:lnTo>
                    <a:pt x="4484018" y="5661"/>
                  </a:lnTo>
                  <a:lnTo>
                    <a:pt x="4495943" y="4788"/>
                  </a:lnTo>
                  <a:lnTo>
                    <a:pt x="4507869" y="4043"/>
                  </a:lnTo>
                  <a:lnTo>
                    <a:pt x="4519794" y="3408"/>
                  </a:lnTo>
                  <a:lnTo>
                    <a:pt x="4531720" y="2866"/>
                  </a:lnTo>
                  <a:lnTo>
                    <a:pt x="4543645" y="2405"/>
                  </a:lnTo>
                  <a:lnTo>
                    <a:pt x="4555571" y="2013"/>
                  </a:lnTo>
                  <a:lnTo>
                    <a:pt x="4567497" y="1678"/>
                  </a:lnTo>
                  <a:lnTo>
                    <a:pt x="4579422" y="1393"/>
                  </a:lnTo>
                  <a:lnTo>
                    <a:pt x="4591348" y="1151"/>
                  </a:lnTo>
                  <a:lnTo>
                    <a:pt x="4603273" y="944"/>
                  </a:lnTo>
                  <a:lnTo>
                    <a:pt x="4615199" y="768"/>
                  </a:lnTo>
                  <a:lnTo>
                    <a:pt x="4627125" y="619"/>
                  </a:lnTo>
                  <a:lnTo>
                    <a:pt x="4639050" y="492"/>
                  </a:lnTo>
                  <a:lnTo>
                    <a:pt x="4650976" y="383"/>
                  </a:lnTo>
                  <a:lnTo>
                    <a:pt x="4662901" y="291"/>
                  </a:lnTo>
                  <a:lnTo>
                    <a:pt x="4674827" y="213"/>
                  </a:lnTo>
                  <a:lnTo>
                    <a:pt x="4686752" y="146"/>
                  </a:lnTo>
                  <a:lnTo>
                    <a:pt x="4698678" y="89"/>
                  </a:lnTo>
                  <a:lnTo>
                    <a:pt x="4710604" y="41"/>
                  </a:lnTo>
                  <a:lnTo>
                    <a:pt x="4722529" y="0"/>
                  </a:lnTo>
                </a:path>
              </a:pathLst>
            </a:custGeom>
            <a:ln w="40651" cap="flat">
              <a:solidFill>
                <a:srgbClr val="E8E8E8">
                  <a:alpha val="100000"/>
                </a:srgbClr>
              </a:solidFill>
              <a:prstDash val="solid"/>
              <a:round/>
            </a:ln>
          </p:spPr>
          <p:txBody>
            <a:bodyPr/>
            <a:lstStyle/>
            <a:p/>
          </p:txBody>
        </p:sp>
        <p:sp>
          <p:nvSpPr>
            <p:cNvPr id="20" name="pt20"/>
            <p:cNvSpPr/>
            <p:nvPr/>
          </p:nvSpPr>
          <p:spPr>
            <a:xfrm>
              <a:off x="2374651"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4735915"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555283"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591654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097180"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74651"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74651"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097180"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097180"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555283"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555283"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16548"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4735915"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16548"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4735915"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97180"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6" name="pt36"/>
            <p:cNvSpPr/>
            <p:nvPr/>
          </p:nvSpPr>
          <p:spPr>
            <a:xfrm>
              <a:off x="2374651"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735915"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8" name="pt38"/>
            <p:cNvSpPr/>
            <p:nvPr/>
          </p:nvSpPr>
          <p:spPr>
            <a:xfrm>
              <a:off x="5916548"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9" name="pt39"/>
            <p:cNvSpPr/>
            <p:nvPr/>
          </p:nvSpPr>
          <p:spPr>
            <a:xfrm>
              <a:off x="3555283"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0" name="pt40"/>
            <p:cNvSpPr/>
            <p:nvPr/>
          </p:nvSpPr>
          <p:spPr>
            <a:xfrm>
              <a:off x="2374651"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1" name="pt41"/>
            <p:cNvSpPr/>
            <p:nvPr/>
          </p:nvSpPr>
          <p:spPr>
            <a:xfrm>
              <a:off x="3555283"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735915"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74651"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97180"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16548"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97180"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55283"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16548"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35915"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55283"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16548"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374651"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374651"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35915"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97180"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55283"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35915"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1654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97180"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tx60"/>
            <p:cNvSpPr/>
            <p:nvPr/>
          </p:nvSpPr>
          <p:spPr>
            <a:xfrm>
              <a:off x="1222418"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61" name="tx61"/>
            <p:cNvSpPr/>
            <p:nvPr/>
          </p:nvSpPr>
          <p:spPr>
            <a:xfrm>
              <a:off x="1102015"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62" name="tx62"/>
            <p:cNvSpPr/>
            <p:nvPr/>
          </p:nvSpPr>
          <p:spPr>
            <a:xfrm>
              <a:off x="892968"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63" name="tx63"/>
            <p:cNvSpPr/>
            <p:nvPr/>
          </p:nvSpPr>
          <p:spPr>
            <a:xfrm>
              <a:off x="1359124"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64" name="tx64"/>
            <p:cNvSpPr/>
            <p:nvPr/>
          </p:nvSpPr>
          <p:spPr>
            <a:xfrm>
              <a:off x="973284"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65" name="tx65"/>
            <p:cNvSpPr/>
            <p:nvPr/>
          </p:nvSpPr>
          <p:spPr>
            <a:xfrm>
              <a:off x="1126152"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66" name="tx66"/>
            <p:cNvSpPr/>
            <p:nvPr/>
          </p:nvSpPr>
          <p:spPr>
            <a:xfrm>
              <a:off x="1282972"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67" name="tx67"/>
            <p:cNvSpPr/>
            <p:nvPr/>
          </p:nvSpPr>
          <p:spPr>
            <a:xfrm>
              <a:off x="1395188"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8" name="tx68"/>
            <p:cNvSpPr/>
            <p:nvPr/>
          </p:nvSpPr>
          <p:spPr>
            <a:xfrm>
              <a:off x="7273946"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(679,000)</a:t>
              </a:r>
            </a:p>
          </p:txBody>
        </p:sp>
        <p:sp>
          <p:nvSpPr>
            <p:cNvPr id="69" name="tx69"/>
            <p:cNvSpPr/>
            <p:nvPr/>
          </p:nvSpPr>
          <p:spPr>
            <a:xfrm>
              <a:off x="7273946"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(480,000)</a:t>
              </a:r>
            </a:p>
          </p:txBody>
        </p:sp>
        <p:sp>
          <p:nvSpPr>
            <p:cNvPr id="70" name="tx70"/>
            <p:cNvSpPr/>
            <p:nvPr/>
          </p:nvSpPr>
          <p:spPr>
            <a:xfrm>
              <a:off x="7273946"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(465,000)</a:t>
              </a:r>
            </a:p>
          </p:txBody>
        </p:sp>
        <p:sp>
          <p:nvSpPr>
            <p:cNvPr id="71" name="tx71"/>
            <p:cNvSpPr/>
            <p:nvPr/>
          </p:nvSpPr>
          <p:spPr>
            <a:xfrm>
              <a:off x="7273946" y="2919875"/>
              <a:ext cx="14223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(237,000)</a:t>
              </a:r>
            </a:p>
          </p:txBody>
        </p:sp>
        <p:sp>
          <p:nvSpPr>
            <p:cNvPr id="72" name="tx72"/>
            <p:cNvSpPr/>
            <p:nvPr/>
          </p:nvSpPr>
          <p:spPr>
            <a:xfrm>
              <a:off x="7273946" y="3619449"/>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73" name="tx73"/>
            <p:cNvSpPr/>
            <p:nvPr/>
          </p:nvSpPr>
          <p:spPr>
            <a:xfrm>
              <a:off x="7273946" y="4319023"/>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74" name="tx74"/>
            <p:cNvSpPr/>
            <p:nvPr/>
          </p:nvSpPr>
          <p:spPr>
            <a:xfrm>
              <a:off x="7273946"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75" name="tx75"/>
            <p:cNvSpPr/>
            <p:nvPr/>
          </p:nvSpPr>
          <p:spPr>
            <a:xfrm>
              <a:off x="7273946"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76" name="tx76"/>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77" name="tx77"/>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8" name="tx78"/>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9" name="tx79"/>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0" name="tx80"/>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1" name="tx81"/>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82" name="tx82"/>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83" name="tx83"/>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84" name="tx84"/>
            <p:cNvSpPr/>
            <p:nvPr/>
          </p:nvSpPr>
          <p:spPr>
            <a:xfrm>
              <a:off x="227796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a:off x="345859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a:off x="4639229"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a:off x="58198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a:off x="700049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9" name="tx89"/>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Bangladesh ranked number 5 out of 8 countries with 33,000 zero-dose children.
In 2025, Bangladesh ranked number 4 out of 8 countries with 237,000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243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0215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7999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5784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6323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4107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1891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79676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564820"/>
              <a:ext cx="200644" cy="1120566"/>
            </a:xfrm>
            <a:prstGeom prst="rect">
              <a:avLst/>
            </a:prstGeom>
            <a:solidFill>
              <a:srgbClr val="80BD41">
                <a:alpha val="100000"/>
              </a:srgbClr>
            </a:solidFill>
          </p:spPr>
          <p:txBody>
            <a:bodyPr/>
            <a:lstStyle/>
            <a:p/>
          </p:txBody>
        </p:sp>
        <p:sp>
          <p:nvSpPr>
            <p:cNvPr id="28" name="rc28"/>
            <p:cNvSpPr/>
            <p:nvPr/>
          </p:nvSpPr>
          <p:spPr>
            <a:xfrm>
              <a:off x="1423662" y="3318842"/>
              <a:ext cx="200644" cy="109323"/>
            </a:xfrm>
            <a:prstGeom prst="rect">
              <a:avLst/>
            </a:prstGeom>
            <a:solidFill>
              <a:srgbClr val="0058AB">
                <a:alpha val="100000"/>
              </a:srgbClr>
            </a:solidFill>
          </p:spPr>
          <p:txBody>
            <a:bodyPr/>
            <a:lstStyle/>
            <a:p/>
          </p:txBody>
        </p:sp>
        <p:sp>
          <p:nvSpPr>
            <p:cNvPr id="29" name="rc29"/>
            <p:cNvSpPr/>
            <p:nvPr/>
          </p:nvSpPr>
          <p:spPr>
            <a:xfrm>
              <a:off x="1423662" y="3428166"/>
              <a:ext cx="200644" cy="136654"/>
            </a:xfrm>
            <a:prstGeom prst="rect">
              <a:avLst/>
            </a:prstGeom>
            <a:solidFill>
              <a:srgbClr val="1CABE2">
                <a:alpha val="100000"/>
              </a:srgbClr>
            </a:solidFill>
          </p:spPr>
          <p:txBody>
            <a:bodyPr/>
            <a:lstStyle/>
            <a:p/>
          </p:txBody>
        </p:sp>
        <p:sp>
          <p:nvSpPr>
            <p:cNvPr id="30" name="rc30"/>
            <p:cNvSpPr/>
            <p:nvPr/>
          </p:nvSpPr>
          <p:spPr>
            <a:xfrm>
              <a:off x="1646600" y="3518723"/>
              <a:ext cx="200644" cy="1166664"/>
            </a:xfrm>
            <a:prstGeom prst="rect">
              <a:avLst/>
            </a:prstGeom>
            <a:solidFill>
              <a:srgbClr val="80BD41">
                <a:alpha val="100000"/>
              </a:srgbClr>
            </a:solidFill>
          </p:spPr>
          <p:txBody>
            <a:bodyPr/>
            <a:lstStyle/>
            <a:p/>
          </p:txBody>
        </p:sp>
        <p:sp>
          <p:nvSpPr>
            <p:cNvPr id="31" name="rc31"/>
            <p:cNvSpPr/>
            <p:nvPr/>
          </p:nvSpPr>
          <p:spPr>
            <a:xfrm>
              <a:off x="1646600" y="3312841"/>
              <a:ext cx="200644" cy="82352"/>
            </a:xfrm>
            <a:prstGeom prst="rect">
              <a:avLst/>
            </a:prstGeom>
            <a:solidFill>
              <a:srgbClr val="0058AB">
                <a:alpha val="100000"/>
              </a:srgbClr>
            </a:solidFill>
          </p:spPr>
          <p:txBody>
            <a:bodyPr/>
            <a:lstStyle/>
            <a:p/>
          </p:txBody>
        </p:sp>
        <p:sp>
          <p:nvSpPr>
            <p:cNvPr id="32" name="rc32"/>
            <p:cNvSpPr/>
            <p:nvPr/>
          </p:nvSpPr>
          <p:spPr>
            <a:xfrm>
              <a:off x="1646600" y="3395193"/>
              <a:ext cx="200644" cy="123529"/>
            </a:xfrm>
            <a:prstGeom prst="rect">
              <a:avLst/>
            </a:prstGeom>
            <a:solidFill>
              <a:srgbClr val="1CABE2">
                <a:alpha val="100000"/>
              </a:srgbClr>
            </a:solidFill>
          </p:spPr>
          <p:txBody>
            <a:bodyPr/>
            <a:lstStyle/>
            <a:p/>
          </p:txBody>
        </p:sp>
        <p:sp>
          <p:nvSpPr>
            <p:cNvPr id="33" name="rc33"/>
            <p:cNvSpPr/>
            <p:nvPr/>
          </p:nvSpPr>
          <p:spPr>
            <a:xfrm>
              <a:off x="1869538" y="3552061"/>
              <a:ext cx="200644" cy="1133325"/>
            </a:xfrm>
            <a:prstGeom prst="rect">
              <a:avLst/>
            </a:prstGeom>
            <a:solidFill>
              <a:srgbClr val="80BD41">
                <a:alpha val="100000"/>
              </a:srgbClr>
            </a:solidFill>
          </p:spPr>
          <p:txBody>
            <a:bodyPr/>
            <a:lstStyle/>
            <a:p/>
          </p:txBody>
        </p:sp>
        <p:sp>
          <p:nvSpPr>
            <p:cNvPr id="34" name="rc34"/>
            <p:cNvSpPr/>
            <p:nvPr/>
          </p:nvSpPr>
          <p:spPr>
            <a:xfrm>
              <a:off x="1869538" y="3319934"/>
              <a:ext cx="200644" cy="68272"/>
            </a:xfrm>
            <a:prstGeom prst="rect">
              <a:avLst/>
            </a:prstGeom>
            <a:solidFill>
              <a:srgbClr val="0058AB">
                <a:alpha val="100000"/>
              </a:srgbClr>
            </a:solidFill>
          </p:spPr>
          <p:txBody>
            <a:bodyPr/>
            <a:lstStyle/>
            <a:p/>
          </p:txBody>
        </p:sp>
        <p:sp>
          <p:nvSpPr>
            <p:cNvPr id="35" name="rc35"/>
            <p:cNvSpPr/>
            <p:nvPr/>
          </p:nvSpPr>
          <p:spPr>
            <a:xfrm>
              <a:off x="1869538" y="3388207"/>
              <a:ext cx="200644" cy="163854"/>
            </a:xfrm>
            <a:prstGeom prst="rect">
              <a:avLst/>
            </a:prstGeom>
            <a:solidFill>
              <a:srgbClr val="1CABE2">
                <a:alpha val="100000"/>
              </a:srgbClr>
            </a:solidFill>
          </p:spPr>
          <p:txBody>
            <a:bodyPr/>
            <a:lstStyle/>
            <a:p/>
          </p:txBody>
        </p:sp>
        <p:sp>
          <p:nvSpPr>
            <p:cNvPr id="36" name="rc36"/>
            <p:cNvSpPr/>
            <p:nvPr/>
          </p:nvSpPr>
          <p:spPr>
            <a:xfrm>
              <a:off x="2092476" y="3510941"/>
              <a:ext cx="200644" cy="1174445"/>
            </a:xfrm>
            <a:prstGeom prst="rect">
              <a:avLst/>
            </a:prstGeom>
            <a:solidFill>
              <a:srgbClr val="80BD41">
                <a:alpha val="100000"/>
              </a:srgbClr>
            </a:solidFill>
          </p:spPr>
          <p:txBody>
            <a:bodyPr/>
            <a:lstStyle/>
            <a:p/>
          </p:txBody>
        </p:sp>
        <p:sp>
          <p:nvSpPr>
            <p:cNvPr id="37" name="rc37"/>
            <p:cNvSpPr/>
            <p:nvPr/>
          </p:nvSpPr>
          <p:spPr>
            <a:xfrm>
              <a:off x="2092476" y="3335450"/>
              <a:ext cx="200644" cy="94495"/>
            </a:xfrm>
            <a:prstGeom prst="rect">
              <a:avLst/>
            </a:prstGeom>
            <a:solidFill>
              <a:srgbClr val="0058AB">
                <a:alpha val="100000"/>
              </a:srgbClr>
            </a:solidFill>
          </p:spPr>
          <p:txBody>
            <a:bodyPr/>
            <a:lstStyle/>
            <a:p/>
          </p:txBody>
        </p:sp>
        <p:sp>
          <p:nvSpPr>
            <p:cNvPr id="38" name="rc38"/>
            <p:cNvSpPr/>
            <p:nvPr/>
          </p:nvSpPr>
          <p:spPr>
            <a:xfrm>
              <a:off x="2092476" y="3429945"/>
              <a:ext cx="200644" cy="80996"/>
            </a:xfrm>
            <a:prstGeom prst="rect">
              <a:avLst/>
            </a:prstGeom>
            <a:solidFill>
              <a:srgbClr val="1CABE2">
                <a:alpha val="100000"/>
              </a:srgbClr>
            </a:solidFill>
          </p:spPr>
          <p:txBody>
            <a:bodyPr/>
            <a:lstStyle/>
            <a:p/>
          </p:txBody>
        </p:sp>
        <p:sp>
          <p:nvSpPr>
            <p:cNvPr id="39" name="rc39"/>
            <p:cNvSpPr/>
            <p:nvPr/>
          </p:nvSpPr>
          <p:spPr>
            <a:xfrm>
              <a:off x="2315413" y="3365010"/>
              <a:ext cx="200644" cy="1320376"/>
            </a:xfrm>
            <a:prstGeom prst="rect">
              <a:avLst/>
            </a:prstGeom>
            <a:solidFill>
              <a:srgbClr val="80BD41">
                <a:alpha val="100000"/>
              </a:srgbClr>
            </a:solidFill>
          </p:spPr>
          <p:txBody>
            <a:bodyPr/>
            <a:lstStyle/>
            <a:p/>
          </p:txBody>
        </p:sp>
        <p:sp>
          <p:nvSpPr>
            <p:cNvPr id="40" name="rc40"/>
            <p:cNvSpPr/>
            <p:nvPr/>
          </p:nvSpPr>
          <p:spPr>
            <a:xfrm>
              <a:off x="2315413" y="3351673"/>
              <a:ext cx="200644" cy="13337"/>
            </a:xfrm>
            <a:prstGeom prst="rect">
              <a:avLst/>
            </a:prstGeom>
            <a:solidFill>
              <a:srgbClr val="0058AB">
                <a:alpha val="100000"/>
              </a:srgbClr>
            </a:solidFill>
          </p:spPr>
          <p:txBody>
            <a:bodyPr/>
            <a:lstStyle/>
            <a:p/>
          </p:txBody>
        </p:sp>
        <p:sp>
          <p:nvSpPr>
            <p:cNvPr id="41" name="rc41"/>
            <p:cNvSpPr/>
            <p:nvPr/>
          </p:nvSpPr>
          <p:spPr>
            <a:xfrm>
              <a:off x="2315413" y="3365010"/>
              <a:ext cx="200644" cy="0"/>
            </a:xfrm>
            <a:prstGeom prst="rect">
              <a:avLst/>
            </a:prstGeom>
            <a:solidFill>
              <a:srgbClr val="1CABE2">
                <a:alpha val="100000"/>
              </a:srgbClr>
            </a:solidFill>
          </p:spPr>
          <p:txBody>
            <a:bodyPr/>
            <a:lstStyle/>
            <a:p/>
          </p:txBody>
        </p:sp>
        <p:sp>
          <p:nvSpPr>
            <p:cNvPr id="42" name="rc42"/>
            <p:cNvSpPr/>
            <p:nvPr/>
          </p:nvSpPr>
          <p:spPr>
            <a:xfrm>
              <a:off x="2538351" y="3470887"/>
              <a:ext cx="200644" cy="1214500"/>
            </a:xfrm>
            <a:prstGeom prst="rect">
              <a:avLst/>
            </a:prstGeom>
            <a:solidFill>
              <a:srgbClr val="80BD41">
                <a:alpha val="100000"/>
              </a:srgbClr>
            </a:solidFill>
          </p:spPr>
          <p:txBody>
            <a:bodyPr/>
            <a:lstStyle/>
            <a:p/>
          </p:txBody>
        </p:sp>
        <p:sp>
          <p:nvSpPr>
            <p:cNvPr id="43" name="rc43"/>
            <p:cNvSpPr/>
            <p:nvPr/>
          </p:nvSpPr>
          <p:spPr>
            <a:xfrm>
              <a:off x="2538351" y="3379473"/>
              <a:ext cx="200644" cy="39177"/>
            </a:xfrm>
            <a:prstGeom prst="rect">
              <a:avLst/>
            </a:prstGeom>
            <a:solidFill>
              <a:srgbClr val="0058AB">
                <a:alpha val="100000"/>
              </a:srgbClr>
            </a:solidFill>
          </p:spPr>
          <p:txBody>
            <a:bodyPr/>
            <a:lstStyle/>
            <a:p/>
          </p:txBody>
        </p:sp>
        <p:sp>
          <p:nvSpPr>
            <p:cNvPr id="44" name="rc44"/>
            <p:cNvSpPr/>
            <p:nvPr/>
          </p:nvSpPr>
          <p:spPr>
            <a:xfrm>
              <a:off x="2538351" y="3418650"/>
              <a:ext cx="200644" cy="52236"/>
            </a:xfrm>
            <a:prstGeom prst="rect">
              <a:avLst/>
            </a:prstGeom>
            <a:solidFill>
              <a:srgbClr val="1CABE2">
                <a:alpha val="100000"/>
              </a:srgbClr>
            </a:solidFill>
          </p:spPr>
          <p:txBody>
            <a:bodyPr/>
            <a:lstStyle/>
            <a:p/>
          </p:txBody>
        </p:sp>
        <p:sp>
          <p:nvSpPr>
            <p:cNvPr id="45" name="rc45"/>
            <p:cNvSpPr/>
            <p:nvPr/>
          </p:nvSpPr>
          <p:spPr>
            <a:xfrm>
              <a:off x="2761289" y="3479824"/>
              <a:ext cx="200644" cy="1205563"/>
            </a:xfrm>
            <a:prstGeom prst="rect">
              <a:avLst/>
            </a:prstGeom>
            <a:solidFill>
              <a:srgbClr val="80BD41">
                <a:alpha val="100000"/>
              </a:srgbClr>
            </a:solidFill>
          </p:spPr>
          <p:txBody>
            <a:bodyPr/>
            <a:lstStyle/>
            <a:p/>
          </p:txBody>
        </p:sp>
        <p:sp>
          <p:nvSpPr>
            <p:cNvPr id="46" name="rc46"/>
            <p:cNvSpPr/>
            <p:nvPr/>
          </p:nvSpPr>
          <p:spPr>
            <a:xfrm>
              <a:off x="2761289" y="3402873"/>
              <a:ext cx="200644" cy="38475"/>
            </a:xfrm>
            <a:prstGeom prst="rect">
              <a:avLst/>
            </a:prstGeom>
            <a:solidFill>
              <a:srgbClr val="0058AB">
                <a:alpha val="100000"/>
              </a:srgbClr>
            </a:solidFill>
          </p:spPr>
          <p:txBody>
            <a:bodyPr/>
            <a:lstStyle/>
            <a:p/>
          </p:txBody>
        </p:sp>
        <p:sp>
          <p:nvSpPr>
            <p:cNvPr id="47" name="rc47"/>
            <p:cNvSpPr/>
            <p:nvPr/>
          </p:nvSpPr>
          <p:spPr>
            <a:xfrm>
              <a:off x="2761289" y="3441348"/>
              <a:ext cx="200644" cy="38475"/>
            </a:xfrm>
            <a:prstGeom prst="rect">
              <a:avLst/>
            </a:prstGeom>
            <a:solidFill>
              <a:srgbClr val="1CABE2">
                <a:alpha val="100000"/>
              </a:srgbClr>
            </a:solidFill>
          </p:spPr>
          <p:txBody>
            <a:bodyPr/>
            <a:lstStyle/>
            <a:p/>
          </p:txBody>
        </p:sp>
        <p:sp>
          <p:nvSpPr>
            <p:cNvPr id="48" name="rc48"/>
            <p:cNvSpPr/>
            <p:nvPr/>
          </p:nvSpPr>
          <p:spPr>
            <a:xfrm>
              <a:off x="2984227" y="3500098"/>
              <a:ext cx="200644" cy="1185288"/>
            </a:xfrm>
            <a:prstGeom prst="rect">
              <a:avLst/>
            </a:prstGeom>
            <a:solidFill>
              <a:srgbClr val="80BD41">
                <a:alpha val="100000"/>
              </a:srgbClr>
            </a:solidFill>
          </p:spPr>
          <p:txBody>
            <a:bodyPr/>
            <a:lstStyle/>
            <a:p/>
          </p:txBody>
        </p:sp>
        <p:sp>
          <p:nvSpPr>
            <p:cNvPr id="49" name="rc49"/>
            <p:cNvSpPr/>
            <p:nvPr/>
          </p:nvSpPr>
          <p:spPr>
            <a:xfrm>
              <a:off x="2984227" y="3424442"/>
              <a:ext cx="200644" cy="25218"/>
            </a:xfrm>
            <a:prstGeom prst="rect">
              <a:avLst/>
            </a:prstGeom>
            <a:solidFill>
              <a:srgbClr val="0058AB">
                <a:alpha val="100000"/>
              </a:srgbClr>
            </a:solidFill>
          </p:spPr>
          <p:txBody>
            <a:bodyPr/>
            <a:lstStyle/>
            <a:p/>
          </p:txBody>
        </p:sp>
        <p:sp>
          <p:nvSpPr>
            <p:cNvPr id="50" name="rc50"/>
            <p:cNvSpPr/>
            <p:nvPr/>
          </p:nvSpPr>
          <p:spPr>
            <a:xfrm>
              <a:off x="2984227" y="3449660"/>
              <a:ext cx="200644" cy="50437"/>
            </a:xfrm>
            <a:prstGeom prst="rect">
              <a:avLst/>
            </a:prstGeom>
            <a:solidFill>
              <a:srgbClr val="1CABE2">
                <a:alpha val="100000"/>
              </a:srgbClr>
            </a:solidFill>
          </p:spPr>
          <p:txBody>
            <a:bodyPr/>
            <a:lstStyle/>
            <a:p/>
          </p:txBody>
        </p:sp>
        <p:sp>
          <p:nvSpPr>
            <p:cNvPr id="51" name="rc51"/>
            <p:cNvSpPr/>
            <p:nvPr/>
          </p:nvSpPr>
          <p:spPr>
            <a:xfrm>
              <a:off x="3207165" y="3502697"/>
              <a:ext cx="200644" cy="1182689"/>
            </a:xfrm>
            <a:prstGeom prst="rect">
              <a:avLst/>
            </a:prstGeom>
            <a:solidFill>
              <a:srgbClr val="80BD41">
                <a:alpha val="100000"/>
              </a:srgbClr>
            </a:solidFill>
          </p:spPr>
          <p:txBody>
            <a:bodyPr/>
            <a:lstStyle/>
            <a:p/>
          </p:txBody>
        </p:sp>
        <p:sp>
          <p:nvSpPr>
            <p:cNvPr id="52" name="rc52"/>
            <p:cNvSpPr/>
            <p:nvPr/>
          </p:nvSpPr>
          <p:spPr>
            <a:xfrm>
              <a:off x="3207165" y="3453418"/>
              <a:ext cx="200644" cy="12319"/>
            </a:xfrm>
            <a:prstGeom prst="rect">
              <a:avLst/>
            </a:prstGeom>
            <a:solidFill>
              <a:srgbClr val="0058AB">
                <a:alpha val="100000"/>
              </a:srgbClr>
            </a:solidFill>
          </p:spPr>
          <p:txBody>
            <a:bodyPr/>
            <a:lstStyle/>
            <a:p/>
          </p:txBody>
        </p:sp>
        <p:sp>
          <p:nvSpPr>
            <p:cNvPr id="53" name="rc53"/>
            <p:cNvSpPr/>
            <p:nvPr/>
          </p:nvSpPr>
          <p:spPr>
            <a:xfrm>
              <a:off x="3207165" y="3465738"/>
              <a:ext cx="200644" cy="36959"/>
            </a:xfrm>
            <a:prstGeom prst="rect">
              <a:avLst/>
            </a:prstGeom>
            <a:solidFill>
              <a:srgbClr val="1CABE2">
                <a:alpha val="100000"/>
              </a:srgbClr>
            </a:solidFill>
          </p:spPr>
          <p:txBody>
            <a:bodyPr/>
            <a:lstStyle/>
            <a:p/>
          </p:txBody>
        </p:sp>
        <p:sp>
          <p:nvSpPr>
            <p:cNvPr id="54" name="rc54"/>
            <p:cNvSpPr/>
            <p:nvPr/>
          </p:nvSpPr>
          <p:spPr>
            <a:xfrm>
              <a:off x="3430103" y="3521040"/>
              <a:ext cx="200644" cy="1164347"/>
            </a:xfrm>
            <a:prstGeom prst="rect">
              <a:avLst/>
            </a:prstGeom>
            <a:solidFill>
              <a:srgbClr val="80BD41">
                <a:alpha val="100000"/>
              </a:srgbClr>
            </a:solidFill>
          </p:spPr>
          <p:txBody>
            <a:bodyPr/>
            <a:lstStyle/>
            <a:p/>
          </p:txBody>
        </p:sp>
        <p:sp>
          <p:nvSpPr>
            <p:cNvPr id="55" name="rc55"/>
            <p:cNvSpPr/>
            <p:nvPr/>
          </p:nvSpPr>
          <p:spPr>
            <a:xfrm>
              <a:off x="3430103" y="3485029"/>
              <a:ext cx="200644" cy="12003"/>
            </a:xfrm>
            <a:prstGeom prst="rect">
              <a:avLst/>
            </a:prstGeom>
            <a:solidFill>
              <a:srgbClr val="0058AB">
                <a:alpha val="100000"/>
              </a:srgbClr>
            </a:solidFill>
          </p:spPr>
          <p:txBody>
            <a:bodyPr/>
            <a:lstStyle/>
            <a:p/>
          </p:txBody>
        </p:sp>
        <p:sp>
          <p:nvSpPr>
            <p:cNvPr id="56" name="rc56"/>
            <p:cNvSpPr/>
            <p:nvPr/>
          </p:nvSpPr>
          <p:spPr>
            <a:xfrm>
              <a:off x="3430103" y="3497033"/>
              <a:ext cx="200644" cy="24007"/>
            </a:xfrm>
            <a:prstGeom prst="rect">
              <a:avLst/>
            </a:prstGeom>
            <a:solidFill>
              <a:srgbClr val="1CABE2">
                <a:alpha val="100000"/>
              </a:srgbClr>
            </a:solidFill>
          </p:spPr>
          <p:txBody>
            <a:bodyPr/>
            <a:lstStyle/>
            <a:p/>
          </p:txBody>
        </p:sp>
        <p:sp>
          <p:nvSpPr>
            <p:cNvPr id="57" name="rc57"/>
            <p:cNvSpPr/>
            <p:nvPr/>
          </p:nvSpPr>
          <p:spPr>
            <a:xfrm>
              <a:off x="3653041" y="3593147"/>
              <a:ext cx="200644" cy="1092239"/>
            </a:xfrm>
            <a:prstGeom prst="rect">
              <a:avLst/>
            </a:prstGeom>
            <a:solidFill>
              <a:srgbClr val="80BD41">
                <a:alpha val="100000"/>
              </a:srgbClr>
            </a:solidFill>
          </p:spPr>
          <p:txBody>
            <a:bodyPr/>
            <a:lstStyle/>
            <a:p/>
          </p:txBody>
        </p:sp>
        <p:sp>
          <p:nvSpPr>
            <p:cNvPr id="58" name="rc58"/>
            <p:cNvSpPr/>
            <p:nvPr/>
          </p:nvSpPr>
          <p:spPr>
            <a:xfrm>
              <a:off x="3653041" y="3523430"/>
              <a:ext cx="200644" cy="23238"/>
            </a:xfrm>
            <a:prstGeom prst="rect">
              <a:avLst/>
            </a:prstGeom>
            <a:solidFill>
              <a:srgbClr val="0058AB">
                <a:alpha val="100000"/>
              </a:srgbClr>
            </a:solidFill>
          </p:spPr>
          <p:txBody>
            <a:bodyPr/>
            <a:lstStyle/>
            <a:p/>
          </p:txBody>
        </p:sp>
        <p:sp>
          <p:nvSpPr>
            <p:cNvPr id="59" name="rc59"/>
            <p:cNvSpPr/>
            <p:nvPr/>
          </p:nvSpPr>
          <p:spPr>
            <a:xfrm>
              <a:off x="3653041" y="3546669"/>
              <a:ext cx="200644" cy="46478"/>
            </a:xfrm>
            <a:prstGeom prst="rect">
              <a:avLst/>
            </a:prstGeom>
            <a:solidFill>
              <a:srgbClr val="1CABE2">
                <a:alpha val="100000"/>
              </a:srgbClr>
            </a:solidFill>
          </p:spPr>
          <p:txBody>
            <a:bodyPr/>
            <a:lstStyle/>
            <a:p/>
          </p:txBody>
        </p:sp>
        <p:sp>
          <p:nvSpPr>
            <p:cNvPr id="60" name="rc60"/>
            <p:cNvSpPr/>
            <p:nvPr/>
          </p:nvSpPr>
          <p:spPr>
            <a:xfrm>
              <a:off x="3875979" y="3597337"/>
              <a:ext cx="200644" cy="1088049"/>
            </a:xfrm>
            <a:prstGeom prst="rect">
              <a:avLst/>
            </a:prstGeom>
            <a:solidFill>
              <a:srgbClr val="80BD41">
                <a:alpha val="100000"/>
              </a:srgbClr>
            </a:solidFill>
          </p:spPr>
          <p:txBody>
            <a:bodyPr/>
            <a:lstStyle/>
            <a:p/>
          </p:txBody>
        </p:sp>
        <p:sp>
          <p:nvSpPr>
            <p:cNvPr id="61" name="rc61"/>
            <p:cNvSpPr/>
            <p:nvPr/>
          </p:nvSpPr>
          <p:spPr>
            <a:xfrm>
              <a:off x="3875979" y="3552001"/>
              <a:ext cx="200644" cy="11333"/>
            </a:xfrm>
            <a:prstGeom prst="rect">
              <a:avLst/>
            </a:prstGeom>
            <a:solidFill>
              <a:srgbClr val="0058AB">
                <a:alpha val="100000"/>
              </a:srgbClr>
            </a:solidFill>
          </p:spPr>
          <p:txBody>
            <a:bodyPr/>
            <a:lstStyle/>
            <a:p/>
          </p:txBody>
        </p:sp>
        <p:sp>
          <p:nvSpPr>
            <p:cNvPr id="62" name="rc62"/>
            <p:cNvSpPr/>
            <p:nvPr/>
          </p:nvSpPr>
          <p:spPr>
            <a:xfrm>
              <a:off x="3875979" y="3563335"/>
              <a:ext cx="200644" cy="34001"/>
            </a:xfrm>
            <a:prstGeom prst="rect">
              <a:avLst/>
            </a:prstGeom>
            <a:solidFill>
              <a:srgbClr val="1CABE2">
                <a:alpha val="100000"/>
              </a:srgbClr>
            </a:solidFill>
          </p:spPr>
          <p:txBody>
            <a:bodyPr/>
            <a:lstStyle/>
            <a:p/>
          </p:txBody>
        </p:sp>
        <p:sp>
          <p:nvSpPr>
            <p:cNvPr id="63" name="rc63"/>
            <p:cNvSpPr/>
            <p:nvPr/>
          </p:nvSpPr>
          <p:spPr>
            <a:xfrm>
              <a:off x="4098916" y="3629007"/>
              <a:ext cx="200644" cy="1056379"/>
            </a:xfrm>
            <a:prstGeom prst="rect">
              <a:avLst/>
            </a:prstGeom>
            <a:solidFill>
              <a:srgbClr val="80BD41">
                <a:alpha val="100000"/>
              </a:srgbClr>
            </a:solidFill>
          </p:spPr>
          <p:txBody>
            <a:bodyPr/>
            <a:lstStyle/>
            <a:p/>
          </p:txBody>
        </p:sp>
        <p:sp>
          <p:nvSpPr>
            <p:cNvPr id="64" name="rc64"/>
            <p:cNvSpPr/>
            <p:nvPr/>
          </p:nvSpPr>
          <p:spPr>
            <a:xfrm>
              <a:off x="4098916" y="3561579"/>
              <a:ext cx="200644" cy="33714"/>
            </a:xfrm>
            <a:prstGeom prst="rect">
              <a:avLst/>
            </a:prstGeom>
            <a:solidFill>
              <a:srgbClr val="0058AB">
                <a:alpha val="100000"/>
              </a:srgbClr>
            </a:solidFill>
          </p:spPr>
          <p:txBody>
            <a:bodyPr/>
            <a:lstStyle/>
            <a:p/>
          </p:txBody>
        </p:sp>
        <p:sp>
          <p:nvSpPr>
            <p:cNvPr id="65" name="rc65"/>
            <p:cNvSpPr/>
            <p:nvPr/>
          </p:nvSpPr>
          <p:spPr>
            <a:xfrm>
              <a:off x="4098916" y="3595293"/>
              <a:ext cx="200644" cy="33714"/>
            </a:xfrm>
            <a:prstGeom prst="rect">
              <a:avLst/>
            </a:prstGeom>
            <a:solidFill>
              <a:srgbClr val="1CABE2">
                <a:alpha val="100000"/>
              </a:srgbClr>
            </a:solidFill>
          </p:spPr>
          <p:txBody>
            <a:bodyPr/>
            <a:lstStyle/>
            <a:p/>
          </p:txBody>
        </p:sp>
        <p:sp>
          <p:nvSpPr>
            <p:cNvPr id="66" name="rc66"/>
            <p:cNvSpPr/>
            <p:nvPr/>
          </p:nvSpPr>
          <p:spPr>
            <a:xfrm>
              <a:off x="4321854" y="3603372"/>
              <a:ext cx="200644" cy="1082015"/>
            </a:xfrm>
            <a:prstGeom prst="rect">
              <a:avLst/>
            </a:prstGeom>
            <a:solidFill>
              <a:srgbClr val="80BD41">
                <a:alpha val="100000"/>
              </a:srgbClr>
            </a:solidFill>
          </p:spPr>
          <p:txBody>
            <a:bodyPr/>
            <a:lstStyle/>
            <a:p/>
          </p:txBody>
        </p:sp>
        <p:sp>
          <p:nvSpPr>
            <p:cNvPr id="67" name="rc67"/>
            <p:cNvSpPr/>
            <p:nvPr/>
          </p:nvSpPr>
          <p:spPr>
            <a:xfrm>
              <a:off x="4321854" y="3558288"/>
              <a:ext cx="200644" cy="22542"/>
            </a:xfrm>
            <a:prstGeom prst="rect">
              <a:avLst/>
            </a:prstGeom>
            <a:solidFill>
              <a:srgbClr val="0058AB">
                <a:alpha val="100000"/>
              </a:srgbClr>
            </a:solidFill>
          </p:spPr>
          <p:txBody>
            <a:bodyPr/>
            <a:lstStyle/>
            <a:p/>
          </p:txBody>
        </p:sp>
        <p:sp>
          <p:nvSpPr>
            <p:cNvPr id="68" name="rc68"/>
            <p:cNvSpPr/>
            <p:nvPr/>
          </p:nvSpPr>
          <p:spPr>
            <a:xfrm>
              <a:off x="4321854" y="3580830"/>
              <a:ext cx="200644" cy="22541"/>
            </a:xfrm>
            <a:prstGeom prst="rect">
              <a:avLst/>
            </a:prstGeom>
            <a:solidFill>
              <a:srgbClr val="1CABE2">
                <a:alpha val="100000"/>
              </a:srgbClr>
            </a:solidFill>
          </p:spPr>
          <p:txBody>
            <a:bodyPr/>
            <a:lstStyle/>
            <a:p/>
          </p:txBody>
        </p:sp>
        <p:sp>
          <p:nvSpPr>
            <p:cNvPr id="69" name="rc69"/>
            <p:cNvSpPr/>
            <p:nvPr/>
          </p:nvSpPr>
          <p:spPr>
            <a:xfrm>
              <a:off x="4544792" y="3594287"/>
              <a:ext cx="200644" cy="1091100"/>
            </a:xfrm>
            <a:prstGeom prst="rect">
              <a:avLst/>
            </a:prstGeom>
            <a:solidFill>
              <a:srgbClr val="80BD41">
                <a:alpha val="100000"/>
              </a:srgbClr>
            </a:solidFill>
          </p:spPr>
          <p:txBody>
            <a:bodyPr/>
            <a:lstStyle/>
            <a:p/>
          </p:txBody>
        </p:sp>
        <p:sp>
          <p:nvSpPr>
            <p:cNvPr id="70" name="rc70"/>
            <p:cNvSpPr/>
            <p:nvPr/>
          </p:nvSpPr>
          <p:spPr>
            <a:xfrm>
              <a:off x="4544792" y="3560541"/>
              <a:ext cx="200644" cy="11248"/>
            </a:xfrm>
            <a:prstGeom prst="rect">
              <a:avLst/>
            </a:prstGeom>
            <a:solidFill>
              <a:srgbClr val="0058AB">
                <a:alpha val="100000"/>
              </a:srgbClr>
            </a:solidFill>
          </p:spPr>
          <p:txBody>
            <a:bodyPr/>
            <a:lstStyle/>
            <a:p/>
          </p:txBody>
        </p:sp>
        <p:sp>
          <p:nvSpPr>
            <p:cNvPr id="71" name="rc71"/>
            <p:cNvSpPr/>
            <p:nvPr/>
          </p:nvSpPr>
          <p:spPr>
            <a:xfrm>
              <a:off x="4544792" y="3571790"/>
              <a:ext cx="200644" cy="22496"/>
            </a:xfrm>
            <a:prstGeom prst="rect">
              <a:avLst/>
            </a:prstGeom>
            <a:solidFill>
              <a:srgbClr val="1CABE2">
                <a:alpha val="100000"/>
              </a:srgbClr>
            </a:solidFill>
          </p:spPr>
          <p:txBody>
            <a:bodyPr/>
            <a:lstStyle/>
            <a:p/>
          </p:txBody>
        </p:sp>
        <p:sp>
          <p:nvSpPr>
            <p:cNvPr id="72" name="rc72"/>
            <p:cNvSpPr/>
            <p:nvPr/>
          </p:nvSpPr>
          <p:spPr>
            <a:xfrm>
              <a:off x="4767730" y="3574319"/>
              <a:ext cx="200644" cy="1111067"/>
            </a:xfrm>
            <a:prstGeom prst="rect">
              <a:avLst/>
            </a:prstGeom>
            <a:solidFill>
              <a:srgbClr val="80BD41">
                <a:alpha val="100000"/>
              </a:srgbClr>
            </a:solidFill>
          </p:spPr>
          <p:txBody>
            <a:bodyPr/>
            <a:lstStyle/>
            <a:p/>
          </p:txBody>
        </p:sp>
        <p:sp>
          <p:nvSpPr>
            <p:cNvPr id="73" name="rc73"/>
            <p:cNvSpPr/>
            <p:nvPr/>
          </p:nvSpPr>
          <p:spPr>
            <a:xfrm>
              <a:off x="4767730" y="3551644"/>
              <a:ext cx="200644" cy="11337"/>
            </a:xfrm>
            <a:prstGeom prst="rect">
              <a:avLst/>
            </a:prstGeom>
            <a:solidFill>
              <a:srgbClr val="0058AB">
                <a:alpha val="100000"/>
              </a:srgbClr>
            </a:solidFill>
          </p:spPr>
          <p:txBody>
            <a:bodyPr/>
            <a:lstStyle/>
            <a:p/>
          </p:txBody>
        </p:sp>
        <p:sp>
          <p:nvSpPr>
            <p:cNvPr id="74" name="rc74"/>
            <p:cNvSpPr/>
            <p:nvPr/>
          </p:nvSpPr>
          <p:spPr>
            <a:xfrm>
              <a:off x="4767730" y="3562981"/>
              <a:ext cx="200644" cy="11337"/>
            </a:xfrm>
            <a:prstGeom prst="rect">
              <a:avLst/>
            </a:prstGeom>
            <a:solidFill>
              <a:srgbClr val="1CABE2">
                <a:alpha val="100000"/>
              </a:srgbClr>
            </a:solidFill>
          </p:spPr>
          <p:txBody>
            <a:bodyPr/>
            <a:lstStyle/>
            <a:p/>
          </p:txBody>
        </p:sp>
        <p:sp>
          <p:nvSpPr>
            <p:cNvPr id="75" name="rc75"/>
            <p:cNvSpPr/>
            <p:nvPr/>
          </p:nvSpPr>
          <p:spPr>
            <a:xfrm>
              <a:off x="4990668" y="3564669"/>
              <a:ext cx="200644" cy="1120717"/>
            </a:xfrm>
            <a:prstGeom prst="rect">
              <a:avLst/>
            </a:prstGeom>
            <a:solidFill>
              <a:srgbClr val="80BD41">
                <a:alpha val="100000"/>
              </a:srgbClr>
            </a:solidFill>
          </p:spPr>
          <p:txBody>
            <a:bodyPr/>
            <a:lstStyle/>
            <a:p/>
          </p:txBody>
        </p:sp>
        <p:sp>
          <p:nvSpPr>
            <p:cNvPr id="76" name="rc76"/>
            <p:cNvSpPr/>
            <p:nvPr/>
          </p:nvSpPr>
          <p:spPr>
            <a:xfrm>
              <a:off x="4990668" y="3541798"/>
              <a:ext cx="200644" cy="11436"/>
            </a:xfrm>
            <a:prstGeom prst="rect">
              <a:avLst/>
            </a:prstGeom>
            <a:solidFill>
              <a:srgbClr val="0058AB">
                <a:alpha val="100000"/>
              </a:srgbClr>
            </a:solidFill>
          </p:spPr>
          <p:txBody>
            <a:bodyPr/>
            <a:lstStyle/>
            <a:p/>
          </p:txBody>
        </p:sp>
        <p:sp>
          <p:nvSpPr>
            <p:cNvPr id="77" name="rc77"/>
            <p:cNvSpPr/>
            <p:nvPr/>
          </p:nvSpPr>
          <p:spPr>
            <a:xfrm>
              <a:off x="4990668" y="3553234"/>
              <a:ext cx="200644" cy="11435"/>
            </a:xfrm>
            <a:prstGeom prst="rect">
              <a:avLst/>
            </a:prstGeom>
            <a:solidFill>
              <a:srgbClr val="1CABE2">
                <a:alpha val="100000"/>
              </a:srgbClr>
            </a:solidFill>
          </p:spPr>
          <p:txBody>
            <a:bodyPr/>
            <a:lstStyle/>
            <a:p/>
          </p:txBody>
        </p:sp>
        <p:sp>
          <p:nvSpPr>
            <p:cNvPr id="78" name="rc78"/>
            <p:cNvSpPr/>
            <p:nvPr/>
          </p:nvSpPr>
          <p:spPr>
            <a:xfrm>
              <a:off x="5213606" y="3567091"/>
              <a:ext cx="200644" cy="1118295"/>
            </a:xfrm>
            <a:prstGeom prst="rect">
              <a:avLst/>
            </a:prstGeom>
            <a:solidFill>
              <a:srgbClr val="80BD41">
                <a:alpha val="100000"/>
              </a:srgbClr>
            </a:solidFill>
          </p:spPr>
          <p:txBody>
            <a:bodyPr/>
            <a:lstStyle/>
            <a:p/>
          </p:txBody>
        </p:sp>
        <p:sp>
          <p:nvSpPr>
            <p:cNvPr id="79" name="rc79"/>
            <p:cNvSpPr/>
            <p:nvPr/>
          </p:nvSpPr>
          <p:spPr>
            <a:xfrm>
              <a:off x="5213606" y="3544269"/>
              <a:ext cx="200644" cy="11411"/>
            </a:xfrm>
            <a:prstGeom prst="rect">
              <a:avLst/>
            </a:prstGeom>
            <a:solidFill>
              <a:srgbClr val="0058AB">
                <a:alpha val="100000"/>
              </a:srgbClr>
            </a:solidFill>
          </p:spPr>
          <p:txBody>
            <a:bodyPr/>
            <a:lstStyle/>
            <a:p/>
          </p:txBody>
        </p:sp>
        <p:sp>
          <p:nvSpPr>
            <p:cNvPr id="80" name="rc80"/>
            <p:cNvSpPr/>
            <p:nvPr/>
          </p:nvSpPr>
          <p:spPr>
            <a:xfrm>
              <a:off x="5213606" y="3555680"/>
              <a:ext cx="200644" cy="11411"/>
            </a:xfrm>
            <a:prstGeom prst="rect">
              <a:avLst/>
            </a:prstGeom>
            <a:solidFill>
              <a:srgbClr val="1CABE2">
                <a:alpha val="100000"/>
              </a:srgbClr>
            </a:solidFill>
          </p:spPr>
          <p:txBody>
            <a:bodyPr/>
            <a:lstStyle/>
            <a:p/>
          </p:txBody>
        </p:sp>
        <p:sp>
          <p:nvSpPr>
            <p:cNvPr id="81" name="rc81"/>
            <p:cNvSpPr/>
            <p:nvPr/>
          </p:nvSpPr>
          <p:spPr>
            <a:xfrm>
              <a:off x="5436544" y="3552401"/>
              <a:ext cx="200644" cy="1132985"/>
            </a:xfrm>
            <a:prstGeom prst="rect">
              <a:avLst/>
            </a:prstGeom>
            <a:solidFill>
              <a:srgbClr val="80BD41">
                <a:alpha val="100000"/>
              </a:srgbClr>
            </a:solidFill>
          </p:spPr>
          <p:txBody>
            <a:bodyPr/>
            <a:lstStyle/>
            <a:p/>
          </p:txBody>
        </p:sp>
        <p:sp>
          <p:nvSpPr>
            <p:cNvPr id="82" name="rc82"/>
            <p:cNvSpPr/>
            <p:nvPr/>
          </p:nvSpPr>
          <p:spPr>
            <a:xfrm>
              <a:off x="5436544" y="3529279"/>
              <a:ext cx="200644" cy="11560"/>
            </a:xfrm>
            <a:prstGeom prst="rect">
              <a:avLst/>
            </a:prstGeom>
            <a:solidFill>
              <a:srgbClr val="0058AB">
                <a:alpha val="100000"/>
              </a:srgbClr>
            </a:solidFill>
          </p:spPr>
          <p:txBody>
            <a:bodyPr/>
            <a:lstStyle/>
            <a:p/>
          </p:txBody>
        </p:sp>
        <p:sp>
          <p:nvSpPr>
            <p:cNvPr id="83" name="rc83"/>
            <p:cNvSpPr/>
            <p:nvPr/>
          </p:nvSpPr>
          <p:spPr>
            <a:xfrm>
              <a:off x="5436544" y="3540840"/>
              <a:ext cx="200644" cy="11560"/>
            </a:xfrm>
            <a:prstGeom prst="rect">
              <a:avLst/>
            </a:prstGeom>
            <a:solidFill>
              <a:srgbClr val="1CABE2">
                <a:alpha val="100000"/>
              </a:srgbClr>
            </a:solidFill>
          </p:spPr>
          <p:txBody>
            <a:bodyPr/>
            <a:lstStyle/>
            <a:p/>
          </p:txBody>
        </p:sp>
        <p:sp>
          <p:nvSpPr>
            <p:cNvPr id="84" name="rc84"/>
            <p:cNvSpPr/>
            <p:nvPr/>
          </p:nvSpPr>
          <p:spPr>
            <a:xfrm>
              <a:off x="5659482" y="3538224"/>
              <a:ext cx="200644" cy="1147162"/>
            </a:xfrm>
            <a:prstGeom prst="rect">
              <a:avLst/>
            </a:prstGeom>
            <a:solidFill>
              <a:srgbClr val="80BD41">
                <a:alpha val="100000"/>
              </a:srgbClr>
            </a:solidFill>
          </p:spPr>
          <p:txBody>
            <a:bodyPr/>
            <a:lstStyle/>
            <a:p/>
          </p:txBody>
        </p:sp>
        <p:sp>
          <p:nvSpPr>
            <p:cNvPr id="85" name="rc85"/>
            <p:cNvSpPr/>
            <p:nvPr/>
          </p:nvSpPr>
          <p:spPr>
            <a:xfrm>
              <a:off x="5659482" y="3514812"/>
              <a:ext cx="200644" cy="11705"/>
            </a:xfrm>
            <a:prstGeom prst="rect">
              <a:avLst/>
            </a:prstGeom>
            <a:solidFill>
              <a:srgbClr val="0058AB">
                <a:alpha val="100000"/>
              </a:srgbClr>
            </a:solidFill>
          </p:spPr>
          <p:txBody>
            <a:bodyPr/>
            <a:lstStyle/>
            <a:p/>
          </p:txBody>
        </p:sp>
        <p:sp>
          <p:nvSpPr>
            <p:cNvPr id="86" name="rc86"/>
            <p:cNvSpPr/>
            <p:nvPr/>
          </p:nvSpPr>
          <p:spPr>
            <a:xfrm>
              <a:off x="5659482" y="3526518"/>
              <a:ext cx="200644" cy="11705"/>
            </a:xfrm>
            <a:prstGeom prst="rect">
              <a:avLst/>
            </a:prstGeom>
            <a:solidFill>
              <a:srgbClr val="1CABE2">
                <a:alpha val="100000"/>
              </a:srgbClr>
            </a:solidFill>
          </p:spPr>
          <p:txBody>
            <a:bodyPr/>
            <a:lstStyle/>
            <a:p/>
          </p:txBody>
        </p:sp>
        <p:sp>
          <p:nvSpPr>
            <p:cNvPr id="87" name="rc87"/>
            <p:cNvSpPr/>
            <p:nvPr/>
          </p:nvSpPr>
          <p:spPr>
            <a:xfrm>
              <a:off x="5882419" y="3530396"/>
              <a:ext cx="200644" cy="1154990"/>
            </a:xfrm>
            <a:prstGeom prst="rect">
              <a:avLst/>
            </a:prstGeom>
            <a:solidFill>
              <a:srgbClr val="80BD41">
                <a:alpha val="100000"/>
              </a:srgbClr>
            </a:solidFill>
          </p:spPr>
          <p:txBody>
            <a:bodyPr/>
            <a:lstStyle/>
            <a:p/>
          </p:txBody>
        </p:sp>
        <p:sp>
          <p:nvSpPr>
            <p:cNvPr id="88" name="rc88"/>
            <p:cNvSpPr/>
            <p:nvPr/>
          </p:nvSpPr>
          <p:spPr>
            <a:xfrm>
              <a:off x="5882419" y="3494675"/>
              <a:ext cx="200644" cy="11907"/>
            </a:xfrm>
            <a:prstGeom prst="rect">
              <a:avLst/>
            </a:prstGeom>
            <a:solidFill>
              <a:srgbClr val="0058AB">
                <a:alpha val="100000"/>
              </a:srgbClr>
            </a:solidFill>
          </p:spPr>
          <p:txBody>
            <a:bodyPr/>
            <a:lstStyle/>
            <a:p/>
          </p:txBody>
        </p:sp>
        <p:sp>
          <p:nvSpPr>
            <p:cNvPr id="89" name="rc89"/>
            <p:cNvSpPr/>
            <p:nvPr/>
          </p:nvSpPr>
          <p:spPr>
            <a:xfrm>
              <a:off x="5882419" y="3506582"/>
              <a:ext cx="200644" cy="23814"/>
            </a:xfrm>
            <a:prstGeom prst="rect">
              <a:avLst/>
            </a:prstGeom>
            <a:solidFill>
              <a:srgbClr val="1CABE2">
                <a:alpha val="100000"/>
              </a:srgbClr>
            </a:solidFill>
          </p:spPr>
          <p:txBody>
            <a:bodyPr/>
            <a:lstStyle/>
            <a:p/>
          </p:txBody>
        </p:sp>
        <p:sp>
          <p:nvSpPr>
            <p:cNvPr id="90" name="rc90"/>
            <p:cNvSpPr/>
            <p:nvPr/>
          </p:nvSpPr>
          <p:spPr>
            <a:xfrm>
              <a:off x="6105357" y="3512836"/>
              <a:ext cx="200644" cy="1172550"/>
            </a:xfrm>
            <a:prstGeom prst="rect">
              <a:avLst/>
            </a:prstGeom>
            <a:solidFill>
              <a:srgbClr val="80BD41">
                <a:alpha val="100000"/>
              </a:srgbClr>
            </a:solidFill>
          </p:spPr>
          <p:txBody>
            <a:bodyPr/>
            <a:lstStyle/>
            <a:p/>
          </p:txBody>
        </p:sp>
        <p:sp>
          <p:nvSpPr>
            <p:cNvPr id="91" name="rc91"/>
            <p:cNvSpPr/>
            <p:nvPr/>
          </p:nvSpPr>
          <p:spPr>
            <a:xfrm>
              <a:off x="6105357" y="3476572"/>
              <a:ext cx="200644" cy="12088"/>
            </a:xfrm>
            <a:prstGeom prst="rect">
              <a:avLst/>
            </a:prstGeom>
            <a:solidFill>
              <a:srgbClr val="0058AB">
                <a:alpha val="100000"/>
              </a:srgbClr>
            </a:solidFill>
          </p:spPr>
          <p:txBody>
            <a:bodyPr/>
            <a:lstStyle/>
            <a:p/>
          </p:txBody>
        </p:sp>
        <p:sp>
          <p:nvSpPr>
            <p:cNvPr id="92" name="rc92"/>
            <p:cNvSpPr/>
            <p:nvPr/>
          </p:nvSpPr>
          <p:spPr>
            <a:xfrm>
              <a:off x="6105357" y="3488660"/>
              <a:ext cx="200644" cy="24176"/>
            </a:xfrm>
            <a:prstGeom prst="rect">
              <a:avLst/>
            </a:prstGeom>
            <a:solidFill>
              <a:srgbClr val="1CABE2">
                <a:alpha val="100000"/>
              </a:srgbClr>
            </a:solidFill>
          </p:spPr>
          <p:txBody>
            <a:bodyPr/>
            <a:lstStyle/>
            <a:p/>
          </p:txBody>
        </p:sp>
        <p:sp>
          <p:nvSpPr>
            <p:cNvPr id="93" name="rc93"/>
            <p:cNvSpPr/>
            <p:nvPr/>
          </p:nvSpPr>
          <p:spPr>
            <a:xfrm>
              <a:off x="6328295" y="3490101"/>
              <a:ext cx="200644" cy="1195285"/>
            </a:xfrm>
            <a:prstGeom prst="rect">
              <a:avLst/>
            </a:prstGeom>
            <a:solidFill>
              <a:srgbClr val="80BD41">
                <a:alpha val="100000"/>
              </a:srgbClr>
            </a:solidFill>
          </p:spPr>
          <p:txBody>
            <a:bodyPr/>
            <a:lstStyle/>
            <a:p/>
          </p:txBody>
        </p:sp>
        <p:sp>
          <p:nvSpPr>
            <p:cNvPr id="94" name="rc94"/>
            <p:cNvSpPr/>
            <p:nvPr/>
          </p:nvSpPr>
          <p:spPr>
            <a:xfrm>
              <a:off x="6328295" y="3453134"/>
              <a:ext cx="200644" cy="12322"/>
            </a:xfrm>
            <a:prstGeom prst="rect">
              <a:avLst/>
            </a:prstGeom>
            <a:solidFill>
              <a:srgbClr val="0058AB">
                <a:alpha val="100000"/>
              </a:srgbClr>
            </a:solidFill>
          </p:spPr>
          <p:txBody>
            <a:bodyPr/>
            <a:lstStyle/>
            <a:p/>
          </p:txBody>
        </p:sp>
        <p:sp>
          <p:nvSpPr>
            <p:cNvPr id="95" name="rc95"/>
            <p:cNvSpPr/>
            <p:nvPr/>
          </p:nvSpPr>
          <p:spPr>
            <a:xfrm>
              <a:off x="6328295" y="3465456"/>
              <a:ext cx="200644" cy="24645"/>
            </a:xfrm>
            <a:prstGeom prst="rect">
              <a:avLst/>
            </a:prstGeom>
            <a:solidFill>
              <a:srgbClr val="1CABE2">
                <a:alpha val="100000"/>
              </a:srgbClr>
            </a:solidFill>
          </p:spPr>
          <p:txBody>
            <a:bodyPr/>
            <a:lstStyle/>
            <a:p/>
          </p:txBody>
        </p:sp>
        <p:sp>
          <p:nvSpPr>
            <p:cNvPr id="96" name="rc96"/>
            <p:cNvSpPr/>
            <p:nvPr/>
          </p:nvSpPr>
          <p:spPr>
            <a:xfrm>
              <a:off x="6551233" y="3488010"/>
              <a:ext cx="200644" cy="1197376"/>
            </a:xfrm>
            <a:prstGeom prst="rect">
              <a:avLst/>
            </a:prstGeom>
            <a:solidFill>
              <a:srgbClr val="80BD41">
                <a:alpha val="100000"/>
              </a:srgbClr>
            </a:solidFill>
          </p:spPr>
          <p:txBody>
            <a:bodyPr/>
            <a:lstStyle/>
            <a:p/>
          </p:txBody>
        </p:sp>
        <p:sp>
          <p:nvSpPr>
            <p:cNvPr id="97" name="rc97"/>
            <p:cNvSpPr/>
            <p:nvPr/>
          </p:nvSpPr>
          <p:spPr>
            <a:xfrm>
              <a:off x="6551233" y="3450978"/>
              <a:ext cx="200644" cy="12344"/>
            </a:xfrm>
            <a:prstGeom prst="rect">
              <a:avLst/>
            </a:prstGeom>
            <a:solidFill>
              <a:srgbClr val="0058AB">
                <a:alpha val="100000"/>
              </a:srgbClr>
            </a:solidFill>
          </p:spPr>
          <p:txBody>
            <a:bodyPr/>
            <a:lstStyle/>
            <a:p/>
          </p:txBody>
        </p:sp>
        <p:sp>
          <p:nvSpPr>
            <p:cNvPr id="98" name="rc98"/>
            <p:cNvSpPr/>
            <p:nvPr/>
          </p:nvSpPr>
          <p:spPr>
            <a:xfrm>
              <a:off x="6551233" y="3463322"/>
              <a:ext cx="200644" cy="24687"/>
            </a:xfrm>
            <a:prstGeom prst="rect">
              <a:avLst/>
            </a:prstGeom>
            <a:solidFill>
              <a:srgbClr val="1CABE2">
                <a:alpha val="100000"/>
              </a:srgbClr>
            </a:solidFill>
          </p:spPr>
          <p:txBody>
            <a:bodyPr/>
            <a:lstStyle/>
            <a:p/>
          </p:txBody>
        </p:sp>
        <p:sp>
          <p:nvSpPr>
            <p:cNvPr id="99" name="rc99"/>
            <p:cNvSpPr/>
            <p:nvPr/>
          </p:nvSpPr>
          <p:spPr>
            <a:xfrm>
              <a:off x="6774171" y="3488472"/>
              <a:ext cx="200644" cy="1196914"/>
            </a:xfrm>
            <a:prstGeom prst="rect">
              <a:avLst/>
            </a:prstGeom>
            <a:solidFill>
              <a:srgbClr val="80BD41">
                <a:alpha val="100000"/>
              </a:srgbClr>
            </a:solidFill>
          </p:spPr>
          <p:txBody>
            <a:bodyPr/>
            <a:lstStyle/>
            <a:p/>
          </p:txBody>
        </p:sp>
        <p:sp>
          <p:nvSpPr>
            <p:cNvPr id="100" name="rc100"/>
            <p:cNvSpPr/>
            <p:nvPr/>
          </p:nvSpPr>
          <p:spPr>
            <a:xfrm>
              <a:off x="6774171" y="3451454"/>
              <a:ext cx="200644" cy="12339"/>
            </a:xfrm>
            <a:prstGeom prst="rect">
              <a:avLst/>
            </a:prstGeom>
            <a:solidFill>
              <a:srgbClr val="0058AB">
                <a:alpha val="100000"/>
              </a:srgbClr>
            </a:solidFill>
          </p:spPr>
          <p:txBody>
            <a:bodyPr/>
            <a:lstStyle/>
            <a:p/>
          </p:txBody>
        </p:sp>
        <p:sp>
          <p:nvSpPr>
            <p:cNvPr id="101" name="rc101"/>
            <p:cNvSpPr/>
            <p:nvPr/>
          </p:nvSpPr>
          <p:spPr>
            <a:xfrm>
              <a:off x="6774171" y="3463793"/>
              <a:ext cx="200644" cy="24678"/>
            </a:xfrm>
            <a:prstGeom prst="rect">
              <a:avLst/>
            </a:prstGeom>
            <a:solidFill>
              <a:srgbClr val="1CABE2">
                <a:alpha val="100000"/>
              </a:srgbClr>
            </a:solidFill>
          </p:spPr>
          <p:txBody>
            <a:bodyPr/>
            <a:lstStyle/>
            <a:p/>
          </p:txBody>
        </p:sp>
        <p:sp>
          <p:nvSpPr>
            <p:cNvPr id="102" name="rc102"/>
            <p:cNvSpPr/>
            <p:nvPr/>
          </p:nvSpPr>
          <p:spPr>
            <a:xfrm>
              <a:off x="6997109" y="3558472"/>
              <a:ext cx="200644" cy="1126914"/>
            </a:xfrm>
            <a:prstGeom prst="rect">
              <a:avLst/>
            </a:prstGeom>
            <a:solidFill>
              <a:srgbClr val="80BD41">
                <a:alpha val="100000"/>
              </a:srgbClr>
            </a:solidFill>
          </p:spPr>
          <p:txBody>
            <a:bodyPr/>
            <a:lstStyle/>
            <a:p/>
          </p:txBody>
        </p:sp>
        <p:sp>
          <p:nvSpPr>
            <p:cNvPr id="103" name="rc103"/>
            <p:cNvSpPr/>
            <p:nvPr/>
          </p:nvSpPr>
          <p:spPr>
            <a:xfrm>
              <a:off x="6997109" y="3460480"/>
              <a:ext cx="200644" cy="85743"/>
            </a:xfrm>
            <a:prstGeom prst="rect">
              <a:avLst/>
            </a:prstGeom>
            <a:solidFill>
              <a:srgbClr val="0058AB">
                <a:alpha val="100000"/>
              </a:srgbClr>
            </a:solidFill>
          </p:spPr>
          <p:txBody>
            <a:bodyPr/>
            <a:lstStyle/>
            <a:p/>
          </p:txBody>
        </p:sp>
        <p:sp>
          <p:nvSpPr>
            <p:cNvPr id="104" name="rc104"/>
            <p:cNvSpPr/>
            <p:nvPr/>
          </p:nvSpPr>
          <p:spPr>
            <a:xfrm>
              <a:off x="6997109" y="3546223"/>
              <a:ext cx="200644" cy="12249"/>
            </a:xfrm>
            <a:prstGeom prst="rect">
              <a:avLst/>
            </a:prstGeom>
            <a:solidFill>
              <a:srgbClr val="1CABE2">
                <a:alpha val="100000"/>
              </a:srgbClr>
            </a:solidFill>
          </p:spPr>
          <p:txBody>
            <a:bodyPr/>
            <a:lstStyle/>
            <a:p/>
          </p:txBody>
        </p:sp>
        <p:sp>
          <p:nvSpPr>
            <p:cNvPr id="105" name="rc105"/>
            <p:cNvSpPr/>
            <p:nvPr/>
          </p:nvSpPr>
          <p:spPr>
            <a:xfrm>
              <a:off x="7220047" y="3471484"/>
              <a:ext cx="200644" cy="50122"/>
            </a:xfrm>
            <a:prstGeom prst="rect">
              <a:avLst/>
            </a:prstGeom>
            <a:solidFill>
              <a:srgbClr val="F26A21">
                <a:alpha val="100000"/>
              </a:srgbClr>
            </a:solidFill>
          </p:spPr>
          <p:txBody>
            <a:bodyPr/>
            <a:lstStyle/>
            <a:p/>
          </p:txBody>
        </p:sp>
        <p:sp>
          <p:nvSpPr>
            <p:cNvPr id="106" name="rc106"/>
            <p:cNvSpPr/>
            <p:nvPr/>
          </p:nvSpPr>
          <p:spPr>
            <a:xfrm>
              <a:off x="7220047" y="3521606"/>
              <a:ext cx="200644" cy="1163780"/>
            </a:xfrm>
            <a:prstGeom prst="rect">
              <a:avLst/>
            </a:prstGeom>
            <a:solidFill>
              <a:srgbClr val="FFC20E">
                <a:alpha val="100000"/>
              </a:srgbClr>
            </a:solidFill>
          </p:spPr>
          <p:txBody>
            <a:bodyPr/>
            <a:lstStyle/>
            <a:p/>
          </p:txBody>
        </p:sp>
        <p:sp>
          <p:nvSpPr>
            <p:cNvPr id="107" name="rc107"/>
            <p:cNvSpPr/>
            <p:nvPr/>
          </p:nvSpPr>
          <p:spPr>
            <a:xfrm>
              <a:off x="7442985" y="3483170"/>
              <a:ext cx="200644" cy="29300"/>
            </a:xfrm>
            <a:prstGeom prst="rect">
              <a:avLst/>
            </a:prstGeom>
            <a:solidFill>
              <a:srgbClr val="F26A21">
                <a:alpha val="100000"/>
              </a:srgbClr>
            </a:solidFill>
          </p:spPr>
          <p:txBody>
            <a:bodyPr/>
            <a:lstStyle/>
            <a:p/>
          </p:txBody>
        </p:sp>
        <p:sp>
          <p:nvSpPr>
            <p:cNvPr id="108" name="rc108"/>
            <p:cNvSpPr/>
            <p:nvPr/>
          </p:nvSpPr>
          <p:spPr>
            <a:xfrm>
              <a:off x="7442985" y="3512470"/>
              <a:ext cx="200644" cy="1172916"/>
            </a:xfrm>
            <a:prstGeom prst="rect">
              <a:avLst/>
            </a:prstGeom>
            <a:solidFill>
              <a:srgbClr val="FFC20E">
                <a:alpha val="100000"/>
              </a:srgbClr>
            </a:solidFill>
          </p:spPr>
          <p:txBody>
            <a:bodyPr/>
            <a:lstStyle/>
            <a:p/>
          </p:txBody>
        </p:sp>
        <p:sp>
          <p:nvSpPr>
            <p:cNvPr id="109" name="rc109"/>
            <p:cNvSpPr/>
            <p:nvPr/>
          </p:nvSpPr>
          <p:spPr>
            <a:xfrm>
              <a:off x="7665922" y="3495913"/>
              <a:ext cx="200644" cy="17127"/>
            </a:xfrm>
            <a:prstGeom prst="rect">
              <a:avLst/>
            </a:prstGeom>
            <a:solidFill>
              <a:srgbClr val="F26A21">
                <a:alpha val="100000"/>
              </a:srgbClr>
            </a:solidFill>
          </p:spPr>
          <p:txBody>
            <a:bodyPr/>
            <a:lstStyle/>
            <a:p/>
          </p:txBody>
        </p:sp>
        <p:sp>
          <p:nvSpPr>
            <p:cNvPr id="110" name="rc110"/>
            <p:cNvSpPr/>
            <p:nvPr/>
          </p:nvSpPr>
          <p:spPr>
            <a:xfrm>
              <a:off x="7665922" y="3513041"/>
              <a:ext cx="200644" cy="1172345"/>
            </a:xfrm>
            <a:prstGeom prst="rect">
              <a:avLst/>
            </a:prstGeom>
            <a:solidFill>
              <a:srgbClr val="FFC20E">
                <a:alpha val="100000"/>
              </a:srgbClr>
            </a:solidFill>
          </p:spPr>
          <p:txBody>
            <a:bodyPr/>
            <a:lstStyle/>
            <a:p/>
          </p:txBody>
        </p:sp>
        <p:sp>
          <p:nvSpPr>
            <p:cNvPr id="111" name="rc111"/>
            <p:cNvSpPr/>
            <p:nvPr/>
          </p:nvSpPr>
          <p:spPr>
            <a:xfrm>
              <a:off x="7888860" y="3509339"/>
              <a:ext cx="200644" cy="10012"/>
            </a:xfrm>
            <a:prstGeom prst="rect">
              <a:avLst/>
            </a:prstGeom>
            <a:solidFill>
              <a:srgbClr val="F26A21">
                <a:alpha val="100000"/>
              </a:srgbClr>
            </a:solidFill>
          </p:spPr>
          <p:txBody>
            <a:bodyPr/>
            <a:lstStyle/>
            <a:p/>
          </p:txBody>
        </p:sp>
        <p:sp>
          <p:nvSpPr>
            <p:cNvPr id="112" name="rc112"/>
            <p:cNvSpPr/>
            <p:nvPr/>
          </p:nvSpPr>
          <p:spPr>
            <a:xfrm>
              <a:off x="7888860" y="3519351"/>
              <a:ext cx="200644" cy="1166035"/>
            </a:xfrm>
            <a:prstGeom prst="rect">
              <a:avLst/>
            </a:prstGeom>
            <a:solidFill>
              <a:srgbClr val="FFC20E">
                <a:alpha val="100000"/>
              </a:srgbClr>
            </a:solidFill>
          </p:spPr>
          <p:txBody>
            <a:bodyPr/>
            <a:lstStyle/>
            <a:p/>
          </p:txBody>
        </p:sp>
        <p:sp>
          <p:nvSpPr>
            <p:cNvPr id="113" name="rc113"/>
            <p:cNvSpPr/>
            <p:nvPr/>
          </p:nvSpPr>
          <p:spPr>
            <a:xfrm>
              <a:off x="8111798" y="3524072"/>
              <a:ext cx="200644" cy="5852"/>
            </a:xfrm>
            <a:prstGeom prst="rect">
              <a:avLst/>
            </a:prstGeom>
            <a:solidFill>
              <a:srgbClr val="F26A21">
                <a:alpha val="100000"/>
              </a:srgbClr>
            </a:solidFill>
          </p:spPr>
          <p:txBody>
            <a:bodyPr/>
            <a:lstStyle/>
            <a:p/>
          </p:txBody>
        </p:sp>
        <p:sp>
          <p:nvSpPr>
            <p:cNvPr id="114" name="rc114"/>
            <p:cNvSpPr/>
            <p:nvPr/>
          </p:nvSpPr>
          <p:spPr>
            <a:xfrm>
              <a:off x="8111798" y="3529925"/>
              <a:ext cx="200644" cy="1155461"/>
            </a:xfrm>
            <a:prstGeom prst="rect">
              <a:avLst/>
            </a:prstGeom>
            <a:solidFill>
              <a:srgbClr val="FFC20E">
                <a:alpha val="100000"/>
              </a:srgbClr>
            </a:solidFill>
          </p:spPr>
          <p:txBody>
            <a:bodyPr/>
            <a:lstStyle/>
            <a:p/>
          </p:txBody>
        </p:sp>
        <p:sp>
          <p:nvSpPr>
            <p:cNvPr id="115" name="pl115"/>
            <p:cNvSpPr/>
            <p:nvPr/>
          </p:nvSpPr>
          <p:spPr>
            <a:xfrm>
              <a:off x="1523984" y="2071041"/>
              <a:ext cx="5573446" cy="184852"/>
            </a:xfrm>
            <a:custGeom>
              <a:avLst/>
              <a:pathLst>
                <a:path w="5573446" h="184852">
                  <a:moveTo>
                    <a:pt x="0" y="184852"/>
                  </a:moveTo>
                  <a:lnTo>
                    <a:pt x="222937" y="132037"/>
                  </a:lnTo>
                  <a:lnTo>
                    <a:pt x="445875" y="105630"/>
                  </a:lnTo>
                  <a:lnTo>
                    <a:pt x="668813" y="158445"/>
                  </a:lnTo>
                  <a:lnTo>
                    <a:pt x="891751" y="0"/>
                  </a:lnTo>
                  <a:lnTo>
                    <a:pt x="1114689" y="52815"/>
                  </a:lnTo>
                  <a:lnTo>
                    <a:pt x="1337627" y="52815"/>
                  </a:lnTo>
                  <a:lnTo>
                    <a:pt x="1560565" y="26407"/>
                  </a:lnTo>
                  <a:lnTo>
                    <a:pt x="1783502" y="0"/>
                  </a:lnTo>
                  <a:lnTo>
                    <a:pt x="2006440" y="0"/>
                  </a:lnTo>
                  <a:lnTo>
                    <a:pt x="2229378" y="26407"/>
                  </a:lnTo>
                  <a:lnTo>
                    <a:pt x="2452316" y="0"/>
                  </a:lnTo>
                  <a:lnTo>
                    <a:pt x="2675254" y="52815"/>
                  </a:lnTo>
                  <a:lnTo>
                    <a:pt x="2898192" y="26407"/>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0"/>
                  </a:lnTo>
                  <a:lnTo>
                    <a:pt x="5573446" y="158445"/>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071041"/>
              <a:ext cx="5573446" cy="448927"/>
            </a:xfrm>
            <a:custGeom>
              <a:avLst/>
              <a:pathLst>
                <a:path w="5573446" h="448927">
                  <a:moveTo>
                    <a:pt x="0" y="448927"/>
                  </a:moveTo>
                  <a:lnTo>
                    <a:pt x="222937" y="369705"/>
                  </a:lnTo>
                  <a:lnTo>
                    <a:pt x="445875" y="422520"/>
                  </a:lnTo>
                  <a:lnTo>
                    <a:pt x="668813" y="316890"/>
                  </a:lnTo>
                  <a:lnTo>
                    <a:pt x="891751" y="0"/>
                  </a:lnTo>
                  <a:lnTo>
                    <a:pt x="1114689" y="158445"/>
                  </a:lnTo>
                  <a:lnTo>
                    <a:pt x="1337627" y="132037"/>
                  </a:lnTo>
                  <a:lnTo>
                    <a:pt x="1560565" y="132037"/>
                  </a:lnTo>
                  <a:lnTo>
                    <a:pt x="1783502" y="79222"/>
                  </a:lnTo>
                  <a:lnTo>
                    <a:pt x="2006440" y="52815"/>
                  </a:lnTo>
                  <a:lnTo>
                    <a:pt x="2229378" y="132037"/>
                  </a:lnTo>
                  <a:lnTo>
                    <a:pt x="2452316" y="79222"/>
                  </a:lnTo>
                  <a:lnTo>
                    <a:pt x="2675254" y="132037"/>
                  </a:lnTo>
                  <a:lnTo>
                    <a:pt x="2898192" y="79222"/>
                  </a:lnTo>
                  <a:lnTo>
                    <a:pt x="3121130" y="52815"/>
                  </a:lnTo>
                  <a:lnTo>
                    <a:pt x="3344068" y="26407"/>
                  </a:lnTo>
                  <a:lnTo>
                    <a:pt x="3567005" y="26407"/>
                  </a:lnTo>
                  <a:lnTo>
                    <a:pt x="3789943" y="26407"/>
                  </a:lnTo>
                  <a:lnTo>
                    <a:pt x="4012881" y="26407"/>
                  </a:lnTo>
                  <a:lnTo>
                    <a:pt x="4235819" y="26407"/>
                  </a:lnTo>
                  <a:lnTo>
                    <a:pt x="4458757" y="52815"/>
                  </a:lnTo>
                  <a:lnTo>
                    <a:pt x="4681695" y="52815"/>
                  </a:lnTo>
                  <a:lnTo>
                    <a:pt x="4904633" y="52815"/>
                  </a:lnTo>
                  <a:lnTo>
                    <a:pt x="5127571" y="52815"/>
                  </a:lnTo>
                  <a:lnTo>
                    <a:pt x="5350508" y="52815"/>
                  </a:lnTo>
                  <a:lnTo>
                    <a:pt x="5573446" y="184852"/>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257034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368503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9147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91441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3735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8322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8061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702910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8" name="tx128"/>
            <p:cNvSpPr/>
            <p:nvPr/>
          </p:nvSpPr>
          <p:spPr>
            <a:xfrm>
              <a:off x="1455656"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9" name="tx129"/>
            <p:cNvSpPr/>
            <p:nvPr/>
          </p:nvSpPr>
          <p:spPr>
            <a:xfrm>
              <a:off x="257034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368503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4799724"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69147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591441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13735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360289"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583227"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8061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702910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0580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508103" y="318364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2" name="tx142"/>
            <p:cNvSpPr/>
            <p:nvPr/>
          </p:nvSpPr>
          <p:spPr>
            <a:xfrm>
              <a:off x="508103" y="246148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143" name="tx143"/>
            <p:cNvSpPr/>
            <p:nvPr/>
          </p:nvSpPr>
          <p:spPr>
            <a:xfrm>
              <a:off x="508103" y="173933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455763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Bangladesh</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Bangladesh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Bangladesh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Bangladesh</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0679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1914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3150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6296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7532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78768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1757558"/>
              <a:ext cx="214223" cy="3293053"/>
            </a:xfrm>
            <a:prstGeom prst="rect">
              <a:avLst/>
            </a:prstGeom>
            <a:solidFill>
              <a:srgbClr val="0058AB">
                <a:alpha val="100000"/>
              </a:srgbClr>
            </a:solidFill>
          </p:spPr>
          <p:txBody>
            <a:bodyPr/>
            <a:lstStyle/>
            <a:p/>
          </p:txBody>
        </p:sp>
        <p:sp>
          <p:nvSpPr>
            <p:cNvPr id="40" name="rc40"/>
            <p:cNvSpPr/>
            <p:nvPr/>
          </p:nvSpPr>
          <p:spPr>
            <a:xfrm>
              <a:off x="1589675" y="2569972"/>
              <a:ext cx="214223" cy="2480639"/>
            </a:xfrm>
            <a:prstGeom prst="rect">
              <a:avLst/>
            </a:prstGeom>
            <a:solidFill>
              <a:srgbClr val="0058AB">
                <a:alpha val="100000"/>
              </a:srgbClr>
            </a:solidFill>
          </p:spPr>
          <p:txBody>
            <a:bodyPr/>
            <a:lstStyle/>
            <a:p/>
          </p:txBody>
        </p:sp>
        <p:sp>
          <p:nvSpPr>
            <p:cNvPr id="41" name="rc41"/>
            <p:cNvSpPr/>
            <p:nvPr/>
          </p:nvSpPr>
          <p:spPr>
            <a:xfrm>
              <a:off x="1827702" y="2994098"/>
              <a:ext cx="214223" cy="2056513"/>
            </a:xfrm>
            <a:prstGeom prst="rect">
              <a:avLst/>
            </a:prstGeom>
            <a:solidFill>
              <a:srgbClr val="0058AB">
                <a:alpha val="100000"/>
              </a:srgbClr>
            </a:solidFill>
          </p:spPr>
          <p:txBody>
            <a:bodyPr/>
            <a:lstStyle/>
            <a:p/>
          </p:txBody>
        </p:sp>
        <p:sp>
          <p:nvSpPr>
            <p:cNvPr id="42" name="rc42"/>
            <p:cNvSpPr/>
            <p:nvPr/>
          </p:nvSpPr>
          <p:spPr>
            <a:xfrm>
              <a:off x="2065728" y="2204209"/>
              <a:ext cx="214223" cy="2846402"/>
            </a:xfrm>
            <a:prstGeom prst="rect">
              <a:avLst/>
            </a:prstGeom>
            <a:solidFill>
              <a:srgbClr val="0058AB">
                <a:alpha val="100000"/>
              </a:srgbClr>
            </a:solidFill>
          </p:spPr>
          <p:txBody>
            <a:bodyPr/>
            <a:lstStyle/>
            <a:p/>
          </p:txBody>
        </p:sp>
        <p:sp>
          <p:nvSpPr>
            <p:cNvPr id="43" name="rc43"/>
            <p:cNvSpPr/>
            <p:nvPr/>
          </p:nvSpPr>
          <p:spPr>
            <a:xfrm>
              <a:off x="2303754" y="4648869"/>
              <a:ext cx="214223" cy="401742"/>
            </a:xfrm>
            <a:prstGeom prst="rect">
              <a:avLst/>
            </a:prstGeom>
            <a:solidFill>
              <a:srgbClr val="0058AB">
                <a:alpha val="100000"/>
              </a:srgbClr>
            </a:solidFill>
          </p:spPr>
          <p:txBody>
            <a:bodyPr/>
            <a:lstStyle/>
            <a:p/>
          </p:txBody>
        </p:sp>
        <p:sp>
          <p:nvSpPr>
            <p:cNvPr id="44" name="rc44"/>
            <p:cNvSpPr/>
            <p:nvPr/>
          </p:nvSpPr>
          <p:spPr>
            <a:xfrm>
              <a:off x="2541780" y="3870509"/>
              <a:ext cx="214223" cy="1180102"/>
            </a:xfrm>
            <a:prstGeom prst="rect">
              <a:avLst/>
            </a:prstGeom>
            <a:solidFill>
              <a:srgbClr val="0058AB">
                <a:alpha val="100000"/>
              </a:srgbClr>
            </a:solidFill>
          </p:spPr>
          <p:txBody>
            <a:bodyPr/>
            <a:lstStyle/>
            <a:p/>
          </p:txBody>
        </p:sp>
        <p:sp>
          <p:nvSpPr>
            <p:cNvPr id="45" name="rc45"/>
            <p:cNvSpPr/>
            <p:nvPr/>
          </p:nvSpPr>
          <p:spPr>
            <a:xfrm>
              <a:off x="2779807" y="3891653"/>
              <a:ext cx="214223" cy="1158958"/>
            </a:xfrm>
            <a:prstGeom prst="rect">
              <a:avLst/>
            </a:prstGeom>
            <a:solidFill>
              <a:srgbClr val="0058AB">
                <a:alpha val="100000"/>
              </a:srgbClr>
            </a:solidFill>
          </p:spPr>
          <p:txBody>
            <a:bodyPr/>
            <a:lstStyle/>
            <a:p/>
          </p:txBody>
        </p:sp>
        <p:sp>
          <p:nvSpPr>
            <p:cNvPr id="46" name="rc46"/>
            <p:cNvSpPr/>
            <p:nvPr/>
          </p:nvSpPr>
          <p:spPr>
            <a:xfrm>
              <a:off x="3017833" y="4290970"/>
              <a:ext cx="214223" cy="759641"/>
            </a:xfrm>
            <a:prstGeom prst="rect">
              <a:avLst/>
            </a:prstGeom>
            <a:solidFill>
              <a:srgbClr val="0058AB">
                <a:alpha val="100000"/>
              </a:srgbClr>
            </a:solidFill>
          </p:spPr>
          <p:txBody>
            <a:bodyPr/>
            <a:lstStyle/>
            <a:p/>
          </p:txBody>
        </p:sp>
        <p:sp>
          <p:nvSpPr>
            <p:cNvPr id="47" name="rc47"/>
            <p:cNvSpPr/>
            <p:nvPr/>
          </p:nvSpPr>
          <p:spPr>
            <a:xfrm>
              <a:off x="3255859" y="4679519"/>
              <a:ext cx="214223" cy="371092"/>
            </a:xfrm>
            <a:prstGeom prst="rect">
              <a:avLst/>
            </a:prstGeom>
            <a:solidFill>
              <a:srgbClr val="0058AB">
                <a:alpha val="100000"/>
              </a:srgbClr>
            </a:solidFill>
          </p:spPr>
          <p:txBody>
            <a:bodyPr/>
            <a:lstStyle/>
            <a:p/>
          </p:txBody>
        </p:sp>
        <p:sp>
          <p:nvSpPr>
            <p:cNvPr id="48" name="rc48"/>
            <p:cNvSpPr/>
            <p:nvPr/>
          </p:nvSpPr>
          <p:spPr>
            <a:xfrm>
              <a:off x="3493885" y="4689036"/>
              <a:ext cx="214223" cy="361575"/>
            </a:xfrm>
            <a:prstGeom prst="rect">
              <a:avLst/>
            </a:prstGeom>
            <a:solidFill>
              <a:srgbClr val="0058AB">
                <a:alpha val="100000"/>
              </a:srgbClr>
            </a:solidFill>
          </p:spPr>
          <p:txBody>
            <a:bodyPr/>
            <a:lstStyle/>
            <a:p/>
          </p:txBody>
        </p:sp>
        <p:sp>
          <p:nvSpPr>
            <p:cNvPr id="49" name="rc49"/>
            <p:cNvSpPr/>
            <p:nvPr/>
          </p:nvSpPr>
          <p:spPr>
            <a:xfrm>
              <a:off x="3731911" y="4350605"/>
              <a:ext cx="214223" cy="700006"/>
            </a:xfrm>
            <a:prstGeom prst="rect">
              <a:avLst/>
            </a:prstGeom>
            <a:solidFill>
              <a:srgbClr val="0058AB">
                <a:alpha val="100000"/>
              </a:srgbClr>
            </a:solidFill>
          </p:spPr>
          <p:txBody>
            <a:bodyPr/>
            <a:lstStyle/>
            <a:p/>
          </p:txBody>
        </p:sp>
        <p:sp>
          <p:nvSpPr>
            <p:cNvPr id="50" name="rc50"/>
            <p:cNvSpPr/>
            <p:nvPr/>
          </p:nvSpPr>
          <p:spPr>
            <a:xfrm>
              <a:off x="3969938" y="4709211"/>
              <a:ext cx="214223" cy="341399"/>
            </a:xfrm>
            <a:prstGeom prst="rect">
              <a:avLst/>
            </a:prstGeom>
            <a:solidFill>
              <a:srgbClr val="0058AB">
                <a:alpha val="100000"/>
              </a:srgbClr>
            </a:solidFill>
          </p:spPr>
          <p:txBody>
            <a:bodyPr/>
            <a:lstStyle/>
            <a:p/>
          </p:txBody>
        </p:sp>
        <p:sp>
          <p:nvSpPr>
            <p:cNvPr id="51" name="rc51"/>
            <p:cNvSpPr/>
            <p:nvPr/>
          </p:nvSpPr>
          <p:spPr>
            <a:xfrm>
              <a:off x="4207964" y="4035069"/>
              <a:ext cx="214223" cy="1015542"/>
            </a:xfrm>
            <a:prstGeom prst="rect">
              <a:avLst/>
            </a:prstGeom>
            <a:solidFill>
              <a:srgbClr val="0058AB">
                <a:alpha val="100000"/>
              </a:srgbClr>
            </a:solidFill>
          </p:spPr>
          <p:txBody>
            <a:bodyPr/>
            <a:lstStyle/>
            <a:p/>
          </p:txBody>
        </p:sp>
        <p:sp>
          <p:nvSpPr>
            <p:cNvPr id="52" name="rc52"/>
            <p:cNvSpPr/>
            <p:nvPr/>
          </p:nvSpPr>
          <p:spPr>
            <a:xfrm>
              <a:off x="4445990" y="4371596"/>
              <a:ext cx="214223" cy="679014"/>
            </a:xfrm>
            <a:prstGeom prst="rect">
              <a:avLst/>
            </a:prstGeom>
            <a:solidFill>
              <a:srgbClr val="0058AB">
                <a:alpha val="100000"/>
              </a:srgbClr>
            </a:solidFill>
          </p:spPr>
          <p:txBody>
            <a:bodyPr/>
            <a:lstStyle/>
            <a:p/>
          </p:txBody>
        </p:sp>
        <p:sp>
          <p:nvSpPr>
            <p:cNvPr id="53" name="rc53"/>
            <p:cNvSpPr/>
            <p:nvPr/>
          </p:nvSpPr>
          <p:spPr>
            <a:xfrm>
              <a:off x="4684016" y="4711789"/>
              <a:ext cx="214223" cy="338822"/>
            </a:xfrm>
            <a:prstGeom prst="rect">
              <a:avLst/>
            </a:prstGeom>
            <a:solidFill>
              <a:srgbClr val="0058AB">
                <a:alpha val="100000"/>
              </a:srgbClr>
            </a:solidFill>
          </p:spPr>
          <p:txBody>
            <a:bodyPr/>
            <a:lstStyle/>
            <a:p/>
          </p:txBody>
        </p:sp>
        <p:sp>
          <p:nvSpPr>
            <p:cNvPr id="54" name="rc54"/>
            <p:cNvSpPr/>
            <p:nvPr/>
          </p:nvSpPr>
          <p:spPr>
            <a:xfrm>
              <a:off x="4922043" y="4709103"/>
              <a:ext cx="214223" cy="341508"/>
            </a:xfrm>
            <a:prstGeom prst="rect">
              <a:avLst/>
            </a:prstGeom>
            <a:solidFill>
              <a:srgbClr val="0058AB">
                <a:alpha val="100000"/>
              </a:srgbClr>
            </a:solidFill>
          </p:spPr>
          <p:txBody>
            <a:bodyPr/>
            <a:lstStyle/>
            <a:p/>
          </p:txBody>
        </p:sp>
        <p:sp>
          <p:nvSpPr>
            <p:cNvPr id="55" name="rc55"/>
            <p:cNvSpPr/>
            <p:nvPr/>
          </p:nvSpPr>
          <p:spPr>
            <a:xfrm>
              <a:off x="5160069" y="4706133"/>
              <a:ext cx="214223" cy="344477"/>
            </a:xfrm>
            <a:prstGeom prst="rect">
              <a:avLst/>
            </a:prstGeom>
            <a:solidFill>
              <a:srgbClr val="0058AB">
                <a:alpha val="100000"/>
              </a:srgbClr>
            </a:solidFill>
          </p:spPr>
          <p:txBody>
            <a:bodyPr/>
            <a:lstStyle/>
            <a:p/>
          </p:txBody>
        </p:sp>
        <p:sp>
          <p:nvSpPr>
            <p:cNvPr id="56" name="rc56"/>
            <p:cNvSpPr/>
            <p:nvPr/>
          </p:nvSpPr>
          <p:spPr>
            <a:xfrm>
              <a:off x="5398095" y="4706884"/>
              <a:ext cx="214223" cy="343727"/>
            </a:xfrm>
            <a:prstGeom prst="rect">
              <a:avLst/>
            </a:prstGeom>
            <a:solidFill>
              <a:srgbClr val="0058AB">
                <a:alpha val="100000"/>
              </a:srgbClr>
            </a:solidFill>
          </p:spPr>
          <p:txBody>
            <a:bodyPr/>
            <a:lstStyle/>
            <a:p/>
          </p:txBody>
        </p:sp>
        <p:sp>
          <p:nvSpPr>
            <p:cNvPr id="57" name="rc57"/>
            <p:cNvSpPr/>
            <p:nvPr/>
          </p:nvSpPr>
          <p:spPr>
            <a:xfrm>
              <a:off x="5636121" y="4702370"/>
              <a:ext cx="214223" cy="348241"/>
            </a:xfrm>
            <a:prstGeom prst="rect">
              <a:avLst/>
            </a:prstGeom>
            <a:solidFill>
              <a:srgbClr val="0058AB">
                <a:alpha val="100000"/>
              </a:srgbClr>
            </a:solidFill>
          </p:spPr>
          <p:txBody>
            <a:bodyPr/>
            <a:lstStyle/>
            <a:p/>
          </p:txBody>
        </p:sp>
        <p:sp>
          <p:nvSpPr>
            <p:cNvPr id="58" name="rc58"/>
            <p:cNvSpPr/>
            <p:nvPr/>
          </p:nvSpPr>
          <p:spPr>
            <a:xfrm>
              <a:off x="5874148" y="4698009"/>
              <a:ext cx="214223" cy="352602"/>
            </a:xfrm>
            <a:prstGeom prst="rect">
              <a:avLst/>
            </a:prstGeom>
            <a:solidFill>
              <a:srgbClr val="0058AB">
                <a:alpha val="100000"/>
              </a:srgbClr>
            </a:solidFill>
          </p:spPr>
          <p:txBody>
            <a:bodyPr/>
            <a:lstStyle/>
            <a:p/>
          </p:txBody>
        </p:sp>
        <p:sp>
          <p:nvSpPr>
            <p:cNvPr id="59" name="rc59"/>
            <p:cNvSpPr/>
            <p:nvPr/>
          </p:nvSpPr>
          <p:spPr>
            <a:xfrm>
              <a:off x="6112174" y="4691940"/>
              <a:ext cx="214223" cy="358671"/>
            </a:xfrm>
            <a:prstGeom prst="rect">
              <a:avLst/>
            </a:prstGeom>
            <a:solidFill>
              <a:srgbClr val="0058AB">
                <a:alpha val="100000"/>
              </a:srgbClr>
            </a:solidFill>
          </p:spPr>
          <p:txBody>
            <a:bodyPr/>
            <a:lstStyle/>
            <a:p/>
          </p:txBody>
        </p:sp>
        <p:sp>
          <p:nvSpPr>
            <p:cNvPr id="60" name="rc60"/>
            <p:cNvSpPr/>
            <p:nvPr/>
          </p:nvSpPr>
          <p:spPr>
            <a:xfrm>
              <a:off x="6350200" y="4686490"/>
              <a:ext cx="214223" cy="364120"/>
            </a:xfrm>
            <a:prstGeom prst="rect">
              <a:avLst/>
            </a:prstGeom>
            <a:solidFill>
              <a:srgbClr val="0058AB">
                <a:alpha val="100000"/>
              </a:srgbClr>
            </a:solidFill>
          </p:spPr>
          <p:txBody>
            <a:bodyPr/>
            <a:lstStyle/>
            <a:p/>
          </p:txBody>
        </p:sp>
        <p:sp>
          <p:nvSpPr>
            <p:cNvPr id="61" name="rc61"/>
            <p:cNvSpPr/>
            <p:nvPr/>
          </p:nvSpPr>
          <p:spPr>
            <a:xfrm>
              <a:off x="6588226" y="4679432"/>
              <a:ext cx="214223" cy="371179"/>
            </a:xfrm>
            <a:prstGeom prst="rect">
              <a:avLst/>
            </a:prstGeom>
            <a:solidFill>
              <a:srgbClr val="0058AB">
                <a:alpha val="100000"/>
              </a:srgbClr>
            </a:solidFill>
          </p:spPr>
          <p:txBody>
            <a:bodyPr/>
            <a:lstStyle/>
            <a:p/>
          </p:txBody>
        </p:sp>
        <p:sp>
          <p:nvSpPr>
            <p:cNvPr id="62" name="rc62"/>
            <p:cNvSpPr/>
            <p:nvPr/>
          </p:nvSpPr>
          <p:spPr>
            <a:xfrm>
              <a:off x="6826253" y="4678779"/>
              <a:ext cx="214223" cy="371832"/>
            </a:xfrm>
            <a:prstGeom prst="rect">
              <a:avLst/>
            </a:prstGeom>
            <a:solidFill>
              <a:srgbClr val="0058AB">
                <a:alpha val="100000"/>
              </a:srgbClr>
            </a:solidFill>
          </p:spPr>
          <p:txBody>
            <a:bodyPr/>
            <a:lstStyle/>
            <a:p/>
          </p:txBody>
        </p:sp>
        <p:sp>
          <p:nvSpPr>
            <p:cNvPr id="63" name="rc63"/>
            <p:cNvSpPr/>
            <p:nvPr/>
          </p:nvSpPr>
          <p:spPr>
            <a:xfrm>
              <a:off x="7064279" y="4678921"/>
              <a:ext cx="214223" cy="371690"/>
            </a:xfrm>
            <a:prstGeom prst="rect">
              <a:avLst/>
            </a:prstGeom>
            <a:solidFill>
              <a:srgbClr val="0058AB">
                <a:alpha val="100000"/>
              </a:srgbClr>
            </a:solidFill>
          </p:spPr>
          <p:txBody>
            <a:bodyPr/>
            <a:lstStyle/>
            <a:p/>
          </p:txBody>
        </p:sp>
        <p:sp>
          <p:nvSpPr>
            <p:cNvPr id="64" name="rc64"/>
            <p:cNvSpPr/>
            <p:nvPr/>
          </p:nvSpPr>
          <p:spPr>
            <a:xfrm>
              <a:off x="7302305" y="2467843"/>
              <a:ext cx="214223" cy="2582768"/>
            </a:xfrm>
            <a:prstGeom prst="rect">
              <a:avLst/>
            </a:prstGeom>
            <a:solidFill>
              <a:srgbClr val="0058AB">
                <a:alpha val="100000"/>
              </a:srgbClr>
            </a:solidFill>
          </p:spPr>
          <p:txBody>
            <a:bodyPr/>
            <a:lstStyle/>
            <a:p/>
          </p:txBody>
        </p:sp>
        <p:sp>
          <p:nvSpPr>
            <p:cNvPr id="65" name="rc65"/>
            <p:cNvSpPr/>
            <p:nvPr/>
          </p:nvSpPr>
          <p:spPr>
            <a:xfrm>
              <a:off x="8492436" y="4874304"/>
              <a:ext cx="214223" cy="176306"/>
            </a:xfrm>
            <a:prstGeom prst="rect">
              <a:avLst/>
            </a:prstGeom>
            <a:solidFill>
              <a:srgbClr val="69DBFF">
                <a:alpha val="100000"/>
              </a:srgbClr>
            </a:solidFill>
          </p:spPr>
          <p:txBody>
            <a:bodyPr/>
            <a:lstStyle/>
            <a:p/>
          </p:txBody>
        </p:sp>
        <p:sp>
          <p:nvSpPr>
            <p:cNvPr id="66" name="pl66"/>
            <p:cNvSpPr/>
            <p:nvPr/>
          </p:nvSpPr>
          <p:spPr>
            <a:xfrm>
              <a:off x="6219286" y="4698009"/>
              <a:ext cx="2380262" cy="176301"/>
            </a:xfrm>
            <a:custGeom>
              <a:avLst/>
              <a:pathLst>
                <a:path w="2380262" h="176301">
                  <a:moveTo>
                    <a:pt x="0" y="0"/>
                  </a:moveTo>
                  <a:lnTo>
                    <a:pt x="238026" y="17630"/>
                  </a:lnTo>
                  <a:lnTo>
                    <a:pt x="476052" y="35260"/>
                  </a:lnTo>
                  <a:lnTo>
                    <a:pt x="714078" y="52890"/>
                  </a:lnTo>
                  <a:lnTo>
                    <a:pt x="952104" y="70520"/>
                  </a:lnTo>
                  <a:lnTo>
                    <a:pt x="1190131" y="88150"/>
                  </a:lnTo>
                  <a:lnTo>
                    <a:pt x="1428157" y="105780"/>
                  </a:lnTo>
                  <a:lnTo>
                    <a:pt x="1666183" y="123410"/>
                  </a:lnTo>
                  <a:lnTo>
                    <a:pt x="1904209" y="141041"/>
                  </a:lnTo>
                  <a:lnTo>
                    <a:pt x="2142236" y="158671"/>
                  </a:lnTo>
                  <a:lnTo>
                    <a:pt x="2380262" y="176301"/>
                  </a:lnTo>
                </a:path>
              </a:pathLst>
            </a:custGeom>
            <a:ln w="13550" cap="flat">
              <a:solidFill>
                <a:srgbClr val="000000">
                  <a:alpha val="100000"/>
                </a:srgbClr>
              </a:solidFill>
              <a:prstDash val="solid"/>
              <a:round/>
            </a:ln>
          </p:spPr>
          <p:txBody>
            <a:bodyPr/>
            <a:lstStyle/>
            <a:p/>
          </p:txBody>
        </p:sp>
        <p:sp>
          <p:nvSpPr>
            <p:cNvPr id="67" name="pt67"/>
            <p:cNvSpPr/>
            <p:nvPr/>
          </p:nvSpPr>
          <p:spPr>
            <a:xfrm>
              <a:off x="6194460" y="4673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6908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7084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7260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7437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7613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778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7965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8142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8318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8494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055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8178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7302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83858" y="1330710"/>
              <a:ext cx="629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Bangladesh</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877%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877%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51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9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3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6023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966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910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9502"/>
              <a:ext cx="239888" cy="1228518"/>
            </a:xfrm>
            <a:prstGeom prst="rect">
              <a:avLst/>
            </a:prstGeom>
            <a:solidFill>
              <a:srgbClr val="80BD41">
                <a:alpha val="100000"/>
              </a:srgbClr>
            </a:solidFill>
          </p:spPr>
          <p:txBody>
            <a:bodyPr/>
            <a:lstStyle/>
            <a:p/>
          </p:txBody>
        </p:sp>
        <p:sp>
          <p:nvSpPr>
            <p:cNvPr id="24" name="rc24"/>
            <p:cNvSpPr/>
            <p:nvPr/>
          </p:nvSpPr>
          <p:spPr>
            <a:xfrm>
              <a:off x="1296273" y="2972674"/>
              <a:ext cx="239888" cy="106827"/>
            </a:xfrm>
            <a:prstGeom prst="rect">
              <a:avLst/>
            </a:prstGeom>
            <a:solidFill>
              <a:srgbClr val="1CABE2">
                <a:alpha val="100000"/>
              </a:srgbClr>
            </a:solidFill>
          </p:spPr>
          <p:txBody>
            <a:bodyPr/>
            <a:lstStyle/>
            <a:p/>
          </p:txBody>
        </p:sp>
        <p:sp>
          <p:nvSpPr>
            <p:cNvPr id="25" name="rc25"/>
            <p:cNvSpPr/>
            <p:nvPr/>
          </p:nvSpPr>
          <p:spPr>
            <a:xfrm>
              <a:off x="1562816" y="3047283"/>
              <a:ext cx="239888" cy="1260738"/>
            </a:xfrm>
            <a:prstGeom prst="rect">
              <a:avLst/>
            </a:prstGeom>
            <a:solidFill>
              <a:srgbClr val="80BD41">
                <a:alpha val="100000"/>
              </a:srgbClr>
            </a:solidFill>
          </p:spPr>
          <p:txBody>
            <a:bodyPr/>
            <a:lstStyle/>
            <a:p/>
          </p:txBody>
        </p:sp>
        <p:sp>
          <p:nvSpPr>
            <p:cNvPr id="26" name="rc26"/>
            <p:cNvSpPr/>
            <p:nvPr/>
          </p:nvSpPr>
          <p:spPr>
            <a:xfrm>
              <a:off x="1562816" y="2966810"/>
              <a:ext cx="239888" cy="80472"/>
            </a:xfrm>
            <a:prstGeom prst="rect">
              <a:avLst/>
            </a:prstGeom>
            <a:solidFill>
              <a:srgbClr val="1CABE2">
                <a:alpha val="100000"/>
              </a:srgbClr>
            </a:solidFill>
          </p:spPr>
          <p:txBody>
            <a:bodyPr/>
            <a:lstStyle/>
            <a:p/>
          </p:txBody>
        </p:sp>
        <p:sp>
          <p:nvSpPr>
            <p:cNvPr id="27" name="rc27"/>
            <p:cNvSpPr/>
            <p:nvPr/>
          </p:nvSpPr>
          <p:spPr>
            <a:xfrm>
              <a:off x="1829360" y="3040456"/>
              <a:ext cx="239888" cy="1267565"/>
            </a:xfrm>
            <a:prstGeom prst="rect">
              <a:avLst/>
            </a:prstGeom>
            <a:solidFill>
              <a:srgbClr val="80BD41">
                <a:alpha val="100000"/>
              </a:srgbClr>
            </a:solidFill>
          </p:spPr>
          <p:txBody>
            <a:bodyPr/>
            <a:lstStyle/>
            <a:p/>
          </p:txBody>
        </p:sp>
        <p:sp>
          <p:nvSpPr>
            <p:cNvPr id="28" name="rc28"/>
            <p:cNvSpPr/>
            <p:nvPr/>
          </p:nvSpPr>
          <p:spPr>
            <a:xfrm>
              <a:off x="1829360" y="2973742"/>
              <a:ext cx="239888" cy="66714"/>
            </a:xfrm>
            <a:prstGeom prst="rect">
              <a:avLst/>
            </a:prstGeom>
            <a:solidFill>
              <a:srgbClr val="1CABE2">
                <a:alpha val="100000"/>
              </a:srgbClr>
            </a:solidFill>
          </p:spPr>
          <p:txBody>
            <a:bodyPr/>
            <a:lstStyle/>
            <a:p/>
          </p:txBody>
        </p:sp>
        <p:sp>
          <p:nvSpPr>
            <p:cNvPr id="29" name="rc29"/>
            <p:cNvSpPr/>
            <p:nvPr/>
          </p:nvSpPr>
          <p:spPr>
            <a:xfrm>
              <a:off x="2095903" y="3081241"/>
              <a:ext cx="239888" cy="1226780"/>
            </a:xfrm>
            <a:prstGeom prst="rect">
              <a:avLst/>
            </a:prstGeom>
            <a:solidFill>
              <a:srgbClr val="80BD41">
                <a:alpha val="100000"/>
              </a:srgbClr>
            </a:solidFill>
          </p:spPr>
          <p:txBody>
            <a:bodyPr/>
            <a:lstStyle/>
            <a:p/>
          </p:txBody>
        </p:sp>
        <p:sp>
          <p:nvSpPr>
            <p:cNvPr id="30" name="rc30"/>
            <p:cNvSpPr/>
            <p:nvPr/>
          </p:nvSpPr>
          <p:spPr>
            <a:xfrm>
              <a:off x="2095903" y="2988903"/>
              <a:ext cx="239888" cy="92338"/>
            </a:xfrm>
            <a:prstGeom prst="rect">
              <a:avLst/>
            </a:prstGeom>
            <a:solidFill>
              <a:srgbClr val="1CABE2">
                <a:alpha val="100000"/>
              </a:srgbClr>
            </a:solidFill>
          </p:spPr>
          <p:txBody>
            <a:bodyPr/>
            <a:lstStyle/>
            <a:p/>
          </p:txBody>
        </p:sp>
        <p:sp>
          <p:nvSpPr>
            <p:cNvPr id="31" name="rc31"/>
            <p:cNvSpPr/>
            <p:nvPr/>
          </p:nvSpPr>
          <p:spPr>
            <a:xfrm>
              <a:off x="2362446" y="3017789"/>
              <a:ext cx="239888" cy="1290232"/>
            </a:xfrm>
            <a:prstGeom prst="rect">
              <a:avLst/>
            </a:prstGeom>
            <a:solidFill>
              <a:srgbClr val="80BD41">
                <a:alpha val="100000"/>
              </a:srgbClr>
            </a:solidFill>
          </p:spPr>
          <p:txBody>
            <a:bodyPr/>
            <a:lstStyle/>
            <a:p/>
          </p:txBody>
        </p:sp>
        <p:sp>
          <p:nvSpPr>
            <p:cNvPr id="32" name="rc32"/>
            <p:cNvSpPr/>
            <p:nvPr/>
          </p:nvSpPr>
          <p:spPr>
            <a:xfrm>
              <a:off x="2362446" y="3004756"/>
              <a:ext cx="239888" cy="13032"/>
            </a:xfrm>
            <a:prstGeom prst="rect">
              <a:avLst/>
            </a:prstGeom>
            <a:solidFill>
              <a:srgbClr val="1CABE2">
                <a:alpha val="100000"/>
              </a:srgbClr>
            </a:solidFill>
          </p:spPr>
          <p:txBody>
            <a:bodyPr/>
            <a:lstStyle/>
            <a:p/>
          </p:txBody>
        </p:sp>
        <p:sp>
          <p:nvSpPr>
            <p:cNvPr id="33" name="rc33"/>
            <p:cNvSpPr/>
            <p:nvPr/>
          </p:nvSpPr>
          <p:spPr>
            <a:xfrm>
              <a:off x="2628989" y="3070204"/>
              <a:ext cx="239888" cy="1237817"/>
            </a:xfrm>
            <a:prstGeom prst="rect">
              <a:avLst/>
            </a:prstGeom>
            <a:solidFill>
              <a:srgbClr val="80BD41">
                <a:alpha val="100000"/>
              </a:srgbClr>
            </a:solidFill>
          </p:spPr>
          <p:txBody>
            <a:bodyPr/>
            <a:lstStyle/>
            <a:p/>
          </p:txBody>
        </p:sp>
        <p:sp>
          <p:nvSpPr>
            <p:cNvPr id="34" name="rc34"/>
            <p:cNvSpPr/>
            <p:nvPr/>
          </p:nvSpPr>
          <p:spPr>
            <a:xfrm>
              <a:off x="2628989" y="3031921"/>
              <a:ext cx="239888" cy="38282"/>
            </a:xfrm>
            <a:prstGeom prst="rect">
              <a:avLst/>
            </a:prstGeom>
            <a:solidFill>
              <a:srgbClr val="1CABE2">
                <a:alpha val="100000"/>
              </a:srgbClr>
            </a:solidFill>
          </p:spPr>
          <p:txBody>
            <a:bodyPr/>
            <a:lstStyle/>
            <a:p/>
          </p:txBody>
        </p:sp>
        <p:sp>
          <p:nvSpPr>
            <p:cNvPr id="35" name="rc35"/>
            <p:cNvSpPr/>
            <p:nvPr/>
          </p:nvSpPr>
          <p:spPr>
            <a:xfrm>
              <a:off x="2895532" y="3092384"/>
              <a:ext cx="239888" cy="1215637"/>
            </a:xfrm>
            <a:prstGeom prst="rect">
              <a:avLst/>
            </a:prstGeom>
            <a:solidFill>
              <a:srgbClr val="80BD41">
                <a:alpha val="100000"/>
              </a:srgbClr>
            </a:solidFill>
          </p:spPr>
          <p:txBody>
            <a:bodyPr/>
            <a:lstStyle/>
            <a:p/>
          </p:txBody>
        </p:sp>
        <p:sp>
          <p:nvSpPr>
            <p:cNvPr id="36" name="rc36"/>
            <p:cNvSpPr/>
            <p:nvPr/>
          </p:nvSpPr>
          <p:spPr>
            <a:xfrm>
              <a:off x="2895532" y="3054787"/>
              <a:ext cx="239888" cy="37597"/>
            </a:xfrm>
            <a:prstGeom prst="rect">
              <a:avLst/>
            </a:prstGeom>
            <a:solidFill>
              <a:srgbClr val="1CABE2">
                <a:alpha val="100000"/>
              </a:srgbClr>
            </a:solidFill>
          </p:spPr>
          <p:txBody>
            <a:bodyPr/>
            <a:lstStyle/>
            <a:p/>
          </p:txBody>
        </p:sp>
        <p:sp>
          <p:nvSpPr>
            <p:cNvPr id="37" name="rc37"/>
            <p:cNvSpPr/>
            <p:nvPr/>
          </p:nvSpPr>
          <p:spPr>
            <a:xfrm>
              <a:off x="3162075" y="3100506"/>
              <a:ext cx="239888" cy="1207515"/>
            </a:xfrm>
            <a:prstGeom prst="rect">
              <a:avLst/>
            </a:prstGeom>
            <a:solidFill>
              <a:srgbClr val="80BD41">
                <a:alpha val="100000"/>
              </a:srgbClr>
            </a:solidFill>
          </p:spPr>
          <p:txBody>
            <a:bodyPr/>
            <a:lstStyle/>
            <a:p/>
          </p:txBody>
        </p:sp>
        <p:sp>
          <p:nvSpPr>
            <p:cNvPr id="38" name="rc38"/>
            <p:cNvSpPr/>
            <p:nvPr/>
          </p:nvSpPr>
          <p:spPr>
            <a:xfrm>
              <a:off x="3162075" y="3075863"/>
              <a:ext cx="239888" cy="24643"/>
            </a:xfrm>
            <a:prstGeom prst="rect">
              <a:avLst/>
            </a:prstGeom>
            <a:solidFill>
              <a:srgbClr val="1CABE2">
                <a:alpha val="100000"/>
              </a:srgbClr>
            </a:solidFill>
          </p:spPr>
          <p:txBody>
            <a:bodyPr/>
            <a:lstStyle/>
            <a:p/>
          </p:txBody>
        </p:sp>
        <p:sp>
          <p:nvSpPr>
            <p:cNvPr id="39" name="rc39"/>
            <p:cNvSpPr/>
            <p:nvPr/>
          </p:nvSpPr>
          <p:spPr>
            <a:xfrm>
              <a:off x="3428618" y="3116217"/>
              <a:ext cx="239888" cy="1191804"/>
            </a:xfrm>
            <a:prstGeom prst="rect">
              <a:avLst/>
            </a:prstGeom>
            <a:solidFill>
              <a:srgbClr val="80BD41">
                <a:alpha val="100000"/>
              </a:srgbClr>
            </a:solidFill>
          </p:spPr>
          <p:txBody>
            <a:bodyPr/>
            <a:lstStyle/>
            <a:p/>
          </p:txBody>
        </p:sp>
        <p:sp>
          <p:nvSpPr>
            <p:cNvPr id="40" name="rc40"/>
            <p:cNvSpPr/>
            <p:nvPr/>
          </p:nvSpPr>
          <p:spPr>
            <a:xfrm>
              <a:off x="3428618" y="3104178"/>
              <a:ext cx="239888" cy="12038"/>
            </a:xfrm>
            <a:prstGeom prst="rect">
              <a:avLst/>
            </a:prstGeom>
            <a:solidFill>
              <a:srgbClr val="1CABE2">
                <a:alpha val="100000"/>
              </a:srgbClr>
            </a:solidFill>
          </p:spPr>
          <p:txBody>
            <a:bodyPr/>
            <a:lstStyle/>
            <a:p/>
          </p:txBody>
        </p:sp>
        <p:sp>
          <p:nvSpPr>
            <p:cNvPr id="41" name="rc41"/>
            <p:cNvSpPr/>
            <p:nvPr/>
          </p:nvSpPr>
          <p:spPr>
            <a:xfrm>
              <a:off x="3695161" y="3146797"/>
              <a:ext cx="239888" cy="1161224"/>
            </a:xfrm>
            <a:prstGeom prst="rect">
              <a:avLst/>
            </a:prstGeom>
            <a:solidFill>
              <a:srgbClr val="80BD41">
                <a:alpha val="100000"/>
              </a:srgbClr>
            </a:solidFill>
          </p:spPr>
          <p:txBody>
            <a:bodyPr/>
            <a:lstStyle/>
            <a:p/>
          </p:txBody>
        </p:sp>
        <p:sp>
          <p:nvSpPr>
            <p:cNvPr id="42" name="rc42"/>
            <p:cNvSpPr/>
            <p:nvPr/>
          </p:nvSpPr>
          <p:spPr>
            <a:xfrm>
              <a:off x="3695161" y="3135067"/>
              <a:ext cx="239888" cy="11729"/>
            </a:xfrm>
            <a:prstGeom prst="rect">
              <a:avLst/>
            </a:prstGeom>
            <a:solidFill>
              <a:srgbClr val="1CABE2">
                <a:alpha val="100000"/>
              </a:srgbClr>
            </a:solidFill>
          </p:spPr>
          <p:txBody>
            <a:bodyPr/>
            <a:lstStyle/>
            <a:p/>
          </p:txBody>
        </p:sp>
        <p:sp>
          <p:nvSpPr>
            <p:cNvPr id="43" name="rc43"/>
            <p:cNvSpPr/>
            <p:nvPr/>
          </p:nvSpPr>
          <p:spPr>
            <a:xfrm>
              <a:off x="3961705" y="3195300"/>
              <a:ext cx="239888" cy="1112720"/>
            </a:xfrm>
            <a:prstGeom prst="rect">
              <a:avLst/>
            </a:prstGeom>
            <a:solidFill>
              <a:srgbClr val="80BD41">
                <a:alpha val="100000"/>
              </a:srgbClr>
            </a:solidFill>
          </p:spPr>
          <p:txBody>
            <a:bodyPr/>
            <a:lstStyle/>
            <a:p/>
          </p:txBody>
        </p:sp>
        <p:sp>
          <p:nvSpPr>
            <p:cNvPr id="44" name="rc44"/>
            <p:cNvSpPr/>
            <p:nvPr/>
          </p:nvSpPr>
          <p:spPr>
            <a:xfrm>
              <a:off x="3961705" y="3172592"/>
              <a:ext cx="239888" cy="22708"/>
            </a:xfrm>
            <a:prstGeom prst="rect">
              <a:avLst/>
            </a:prstGeom>
            <a:solidFill>
              <a:srgbClr val="1CABE2">
                <a:alpha val="100000"/>
              </a:srgbClr>
            </a:solidFill>
          </p:spPr>
          <p:txBody>
            <a:bodyPr/>
            <a:lstStyle/>
            <a:p/>
          </p:txBody>
        </p:sp>
        <p:sp>
          <p:nvSpPr>
            <p:cNvPr id="45" name="rc45"/>
            <p:cNvSpPr/>
            <p:nvPr/>
          </p:nvSpPr>
          <p:spPr>
            <a:xfrm>
              <a:off x="4228248" y="3211586"/>
              <a:ext cx="239888" cy="1096435"/>
            </a:xfrm>
            <a:prstGeom prst="rect">
              <a:avLst/>
            </a:prstGeom>
            <a:solidFill>
              <a:srgbClr val="80BD41">
                <a:alpha val="100000"/>
              </a:srgbClr>
            </a:solidFill>
          </p:spPr>
          <p:txBody>
            <a:bodyPr/>
            <a:lstStyle/>
            <a:p/>
          </p:txBody>
        </p:sp>
        <p:sp>
          <p:nvSpPr>
            <p:cNvPr id="46" name="rc46"/>
            <p:cNvSpPr/>
            <p:nvPr/>
          </p:nvSpPr>
          <p:spPr>
            <a:xfrm>
              <a:off x="4228248" y="3200511"/>
              <a:ext cx="239888" cy="11075"/>
            </a:xfrm>
            <a:prstGeom prst="rect">
              <a:avLst/>
            </a:prstGeom>
            <a:solidFill>
              <a:srgbClr val="1CABE2">
                <a:alpha val="100000"/>
              </a:srgbClr>
            </a:solidFill>
          </p:spPr>
          <p:txBody>
            <a:bodyPr/>
            <a:lstStyle/>
            <a:p/>
          </p:txBody>
        </p:sp>
        <p:sp>
          <p:nvSpPr>
            <p:cNvPr id="47" name="rc47"/>
            <p:cNvSpPr/>
            <p:nvPr/>
          </p:nvSpPr>
          <p:spPr>
            <a:xfrm>
              <a:off x="4494791" y="3242814"/>
              <a:ext cx="239888" cy="1065207"/>
            </a:xfrm>
            <a:prstGeom prst="rect">
              <a:avLst/>
            </a:prstGeom>
            <a:solidFill>
              <a:srgbClr val="80BD41">
                <a:alpha val="100000"/>
              </a:srgbClr>
            </a:solidFill>
          </p:spPr>
          <p:txBody>
            <a:bodyPr/>
            <a:lstStyle/>
            <a:p/>
          </p:txBody>
        </p:sp>
        <p:sp>
          <p:nvSpPr>
            <p:cNvPr id="48" name="rc48"/>
            <p:cNvSpPr/>
            <p:nvPr/>
          </p:nvSpPr>
          <p:spPr>
            <a:xfrm>
              <a:off x="4494791" y="3209869"/>
              <a:ext cx="239888" cy="32944"/>
            </a:xfrm>
            <a:prstGeom prst="rect">
              <a:avLst/>
            </a:prstGeom>
            <a:solidFill>
              <a:srgbClr val="1CABE2">
                <a:alpha val="100000"/>
              </a:srgbClr>
            </a:solidFill>
          </p:spPr>
          <p:txBody>
            <a:bodyPr/>
            <a:lstStyle/>
            <a:p/>
          </p:txBody>
        </p:sp>
        <p:sp>
          <p:nvSpPr>
            <p:cNvPr id="49" name="rc49"/>
            <p:cNvSpPr/>
            <p:nvPr/>
          </p:nvSpPr>
          <p:spPr>
            <a:xfrm>
              <a:off x="4761334" y="3228681"/>
              <a:ext cx="239888" cy="1079340"/>
            </a:xfrm>
            <a:prstGeom prst="rect">
              <a:avLst/>
            </a:prstGeom>
            <a:solidFill>
              <a:srgbClr val="80BD41">
                <a:alpha val="100000"/>
              </a:srgbClr>
            </a:solidFill>
          </p:spPr>
          <p:txBody>
            <a:bodyPr/>
            <a:lstStyle/>
            <a:p/>
          </p:txBody>
        </p:sp>
        <p:sp>
          <p:nvSpPr>
            <p:cNvPr id="50" name="rc50"/>
            <p:cNvSpPr/>
            <p:nvPr/>
          </p:nvSpPr>
          <p:spPr>
            <a:xfrm>
              <a:off x="4761334" y="3206654"/>
              <a:ext cx="239888" cy="22027"/>
            </a:xfrm>
            <a:prstGeom prst="rect">
              <a:avLst/>
            </a:prstGeom>
            <a:solidFill>
              <a:srgbClr val="1CABE2">
                <a:alpha val="100000"/>
              </a:srgbClr>
            </a:solidFill>
          </p:spPr>
          <p:txBody>
            <a:bodyPr/>
            <a:lstStyle/>
            <a:p/>
          </p:txBody>
        </p:sp>
        <p:sp>
          <p:nvSpPr>
            <p:cNvPr id="51" name="rc51"/>
            <p:cNvSpPr/>
            <p:nvPr/>
          </p:nvSpPr>
          <p:spPr>
            <a:xfrm>
              <a:off x="5027877" y="3219847"/>
              <a:ext cx="239888" cy="1088173"/>
            </a:xfrm>
            <a:prstGeom prst="rect">
              <a:avLst/>
            </a:prstGeom>
            <a:solidFill>
              <a:srgbClr val="80BD41">
                <a:alpha val="100000"/>
              </a:srgbClr>
            </a:solidFill>
          </p:spPr>
          <p:txBody>
            <a:bodyPr/>
            <a:lstStyle/>
            <a:p/>
          </p:txBody>
        </p:sp>
        <p:sp>
          <p:nvSpPr>
            <p:cNvPr id="52" name="rc52"/>
            <p:cNvSpPr/>
            <p:nvPr/>
          </p:nvSpPr>
          <p:spPr>
            <a:xfrm>
              <a:off x="5027877" y="3208856"/>
              <a:ext cx="239888" cy="10991"/>
            </a:xfrm>
            <a:prstGeom prst="rect">
              <a:avLst/>
            </a:prstGeom>
            <a:solidFill>
              <a:srgbClr val="1CABE2">
                <a:alpha val="100000"/>
              </a:srgbClr>
            </a:solidFill>
          </p:spPr>
          <p:txBody>
            <a:bodyPr/>
            <a:lstStyle/>
            <a:p/>
          </p:txBody>
        </p:sp>
        <p:sp>
          <p:nvSpPr>
            <p:cNvPr id="53" name="rc53"/>
            <p:cNvSpPr/>
            <p:nvPr/>
          </p:nvSpPr>
          <p:spPr>
            <a:xfrm>
              <a:off x="5294420" y="3211240"/>
              <a:ext cx="239888" cy="1096780"/>
            </a:xfrm>
            <a:prstGeom prst="rect">
              <a:avLst/>
            </a:prstGeom>
            <a:solidFill>
              <a:srgbClr val="80BD41">
                <a:alpha val="100000"/>
              </a:srgbClr>
            </a:solidFill>
          </p:spPr>
          <p:txBody>
            <a:bodyPr/>
            <a:lstStyle/>
            <a:p/>
          </p:txBody>
        </p:sp>
        <p:sp>
          <p:nvSpPr>
            <p:cNvPr id="54" name="rc54"/>
            <p:cNvSpPr/>
            <p:nvPr/>
          </p:nvSpPr>
          <p:spPr>
            <a:xfrm>
              <a:off x="5294420" y="3200162"/>
              <a:ext cx="239888" cy="11078"/>
            </a:xfrm>
            <a:prstGeom prst="rect">
              <a:avLst/>
            </a:prstGeom>
            <a:solidFill>
              <a:srgbClr val="1CABE2">
                <a:alpha val="100000"/>
              </a:srgbClr>
            </a:solidFill>
          </p:spPr>
          <p:txBody>
            <a:bodyPr/>
            <a:lstStyle/>
            <a:p/>
          </p:txBody>
        </p:sp>
        <p:sp>
          <p:nvSpPr>
            <p:cNvPr id="55" name="rc55"/>
            <p:cNvSpPr/>
            <p:nvPr/>
          </p:nvSpPr>
          <p:spPr>
            <a:xfrm>
              <a:off x="5560963" y="3201715"/>
              <a:ext cx="239888" cy="1106306"/>
            </a:xfrm>
            <a:prstGeom prst="rect">
              <a:avLst/>
            </a:prstGeom>
            <a:solidFill>
              <a:srgbClr val="80BD41">
                <a:alpha val="100000"/>
              </a:srgbClr>
            </a:solidFill>
          </p:spPr>
          <p:txBody>
            <a:bodyPr/>
            <a:lstStyle/>
            <a:p/>
          </p:txBody>
        </p:sp>
        <p:sp>
          <p:nvSpPr>
            <p:cNvPr id="56" name="rc56"/>
            <p:cNvSpPr/>
            <p:nvPr/>
          </p:nvSpPr>
          <p:spPr>
            <a:xfrm>
              <a:off x="5560963" y="3190540"/>
              <a:ext cx="239888" cy="11174"/>
            </a:xfrm>
            <a:prstGeom prst="rect">
              <a:avLst/>
            </a:prstGeom>
            <a:solidFill>
              <a:srgbClr val="1CABE2">
                <a:alpha val="100000"/>
              </a:srgbClr>
            </a:solidFill>
          </p:spPr>
          <p:txBody>
            <a:bodyPr/>
            <a:lstStyle/>
            <a:p/>
          </p:txBody>
        </p:sp>
        <p:sp>
          <p:nvSpPr>
            <p:cNvPr id="57" name="rc57"/>
            <p:cNvSpPr/>
            <p:nvPr/>
          </p:nvSpPr>
          <p:spPr>
            <a:xfrm>
              <a:off x="5827506" y="3204106"/>
              <a:ext cx="239888" cy="1103915"/>
            </a:xfrm>
            <a:prstGeom prst="rect">
              <a:avLst/>
            </a:prstGeom>
            <a:solidFill>
              <a:srgbClr val="80BD41">
                <a:alpha val="100000"/>
              </a:srgbClr>
            </a:solidFill>
          </p:spPr>
          <p:txBody>
            <a:bodyPr/>
            <a:lstStyle/>
            <a:p/>
          </p:txBody>
        </p:sp>
        <p:sp>
          <p:nvSpPr>
            <p:cNvPr id="58" name="rc58"/>
            <p:cNvSpPr/>
            <p:nvPr/>
          </p:nvSpPr>
          <p:spPr>
            <a:xfrm>
              <a:off x="5827506" y="3192955"/>
              <a:ext cx="239888" cy="11150"/>
            </a:xfrm>
            <a:prstGeom prst="rect">
              <a:avLst/>
            </a:prstGeom>
            <a:solidFill>
              <a:srgbClr val="1CABE2">
                <a:alpha val="100000"/>
              </a:srgbClr>
            </a:solidFill>
          </p:spPr>
          <p:txBody>
            <a:bodyPr/>
            <a:lstStyle/>
            <a:p/>
          </p:txBody>
        </p:sp>
        <p:sp>
          <p:nvSpPr>
            <p:cNvPr id="59" name="rc59"/>
            <p:cNvSpPr/>
            <p:nvPr/>
          </p:nvSpPr>
          <p:spPr>
            <a:xfrm>
              <a:off x="6094049" y="3189604"/>
              <a:ext cx="239888" cy="1118417"/>
            </a:xfrm>
            <a:prstGeom prst="rect">
              <a:avLst/>
            </a:prstGeom>
            <a:solidFill>
              <a:srgbClr val="80BD41">
                <a:alpha val="100000"/>
              </a:srgbClr>
            </a:solidFill>
          </p:spPr>
          <p:txBody>
            <a:bodyPr/>
            <a:lstStyle/>
            <a:p/>
          </p:txBody>
        </p:sp>
        <p:sp>
          <p:nvSpPr>
            <p:cNvPr id="60" name="rc60"/>
            <p:cNvSpPr/>
            <p:nvPr/>
          </p:nvSpPr>
          <p:spPr>
            <a:xfrm>
              <a:off x="6094049" y="3178307"/>
              <a:ext cx="239888" cy="11297"/>
            </a:xfrm>
            <a:prstGeom prst="rect">
              <a:avLst/>
            </a:prstGeom>
            <a:solidFill>
              <a:srgbClr val="1CABE2">
                <a:alpha val="100000"/>
              </a:srgbClr>
            </a:solidFill>
          </p:spPr>
          <p:txBody>
            <a:bodyPr/>
            <a:lstStyle/>
            <a:p/>
          </p:txBody>
        </p:sp>
        <p:sp>
          <p:nvSpPr>
            <p:cNvPr id="61" name="rc61"/>
            <p:cNvSpPr/>
            <p:nvPr/>
          </p:nvSpPr>
          <p:spPr>
            <a:xfrm>
              <a:off x="6360593" y="3175609"/>
              <a:ext cx="239888" cy="1132411"/>
            </a:xfrm>
            <a:prstGeom prst="rect">
              <a:avLst/>
            </a:prstGeom>
            <a:solidFill>
              <a:srgbClr val="80BD41">
                <a:alpha val="100000"/>
              </a:srgbClr>
            </a:solidFill>
          </p:spPr>
          <p:txBody>
            <a:bodyPr/>
            <a:lstStyle/>
            <a:p/>
          </p:txBody>
        </p:sp>
        <p:sp>
          <p:nvSpPr>
            <p:cNvPr id="62" name="rc62"/>
            <p:cNvSpPr/>
            <p:nvPr/>
          </p:nvSpPr>
          <p:spPr>
            <a:xfrm>
              <a:off x="6360593" y="3164171"/>
              <a:ext cx="239888" cy="11438"/>
            </a:xfrm>
            <a:prstGeom prst="rect">
              <a:avLst/>
            </a:prstGeom>
            <a:solidFill>
              <a:srgbClr val="1CABE2">
                <a:alpha val="100000"/>
              </a:srgbClr>
            </a:solidFill>
          </p:spPr>
          <p:txBody>
            <a:bodyPr/>
            <a:lstStyle/>
            <a:p/>
          </p:txBody>
        </p:sp>
        <p:sp>
          <p:nvSpPr>
            <p:cNvPr id="63" name="rc63"/>
            <p:cNvSpPr/>
            <p:nvPr/>
          </p:nvSpPr>
          <p:spPr>
            <a:xfrm>
              <a:off x="6627136" y="3156128"/>
              <a:ext cx="239888" cy="1151892"/>
            </a:xfrm>
            <a:prstGeom prst="rect">
              <a:avLst/>
            </a:prstGeom>
            <a:solidFill>
              <a:srgbClr val="80BD41">
                <a:alpha val="100000"/>
              </a:srgbClr>
            </a:solidFill>
          </p:spPr>
          <p:txBody>
            <a:bodyPr/>
            <a:lstStyle/>
            <a:p/>
          </p:txBody>
        </p:sp>
        <p:sp>
          <p:nvSpPr>
            <p:cNvPr id="64" name="rc64"/>
            <p:cNvSpPr/>
            <p:nvPr/>
          </p:nvSpPr>
          <p:spPr>
            <a:xfrm>
              <a:off x="6627136" y="3144493"/>
              <a:ext cx="239888" cy="11635"/>
            </a:xfrm>
            <a:prstGeom prst="rect">
              <a:avLst/>
            </a:prstGeom>
            <a:solidFill>
              <a:srgbClr val="1CABE2">
                <a:alpha val="100000"/>
              </a:srgbClr>
            </a:solidFill>
          </p:spPr>
          <p:txBody>
            <a:bodyPr/>
            <a:lstStyle/>
            <a:p/>
          </p:txBody>
        </p:sp>
        <p:sp>
          <p:nvSpPr>
            <p:cNvPr id="65" name="rc65"/>
            <p:cNvSpPr/>
            <p:nvPr/>
          </p:nvSpPr>
          <p:spPr>
            <a:xfrm>
              <a:off x="6893679" y="3138615"/>
              <a:ext cx="239888" cy="1169405"/>
            </a:xfrm>
            <a:prstGeom prst="rect">
              <a:avLst/>
            </a:prstGeom>
            <a:solidFill>
              <a:srgbClr val="80BD41">
                <a:alpha val="100000"/>
              </a:srgbClr>
            </a:solidFill>
          </p:spPr>
          <p:txBody>
            <a:bodyPr/>
            <a:lstStyle/>
            <a:p/>
          </p:txBody>
        </p:sp>
        <p:sp>
          <p:nvSpPr>
            <p:cNvPr id="66" name="rc66"/>
            <p:cNvSpPr/>
            <p:nvPr/>
          </p:nvSpPr>
          <p:spPr>
            <a:xfrm>
              <a:off x="6893679" y="3126803"/>
              <a:ext cx="239888" cy="11812"/>
            </a:xfrm>
            <a:prstGeom prst="rect">
              <a:avLst/>
            </a:prstGeom>
            <a:solidFill>
              <a:srgbClr val="1CABE2">
                <a:alpha val="100000"/>
              </a:srgbClr>
            </a:solidFill>
          </p:spPr>
          <p:txBody>
            <a:bodyPr/>
            <a:lstStyle/>
            <a:p/>
          </p:txBody>
        </p:sp>
        <p:sp>
          <p:nvSpPr>
            <p:cNvPr id="67" name="rc67"/>
            <p:cNvSpPr/>
            <p:nvPr/>
          </p:nvSpPr>
          <p:spPr>
            <a:xfrm>
              <a:off x="7160222" y="3115942"/>
              <a:ext cx="239888" cy="1192079"/>
            </a:xfrm>
            <a:prstGeom prst="rect">
              <a:avLst/>
            </a:prstGeom>
            <a:solidFill>
              <a:srgbClr val="80BD41">
                <a:alpha val="100000"/>
              </a:srgbClr>
            </a:solidFill>
          </p:spPr>
          <p:txBody>
            <a:bodyPr/>
            <a:lstStyle/>
            <a:p/>
          </p:txBody>
        </p:sp>
        <p:sp>
          <p:nvSpPr>
            <p:cNvPr id="68" name="rc68"/>
            <p:cNvSpPr/>
            <p:nvPr/>
          </p:nvSpPr>
          <p:spPr>
            <a:xfrm>
              <a:off x="7160222" y="3103900"/>
              <a:ext cx="239888" cy="12041"/>
            </a:xfrm>
            <a:prstGeom prst="rect">
              <a:avLst/>
            </a:prstGeom>
            <a:solidFill>
              <a:srgbClr val="1CABE2">
                <a:alpha val="100000"/>
              </a:srgbClr>
            </a:solidFill>
          </p:spPr>
          <p:txBody>
            <a:bodyPr/>
            <a:lstStyle/>
            <a:p/>
          </p:txBody>
        </p:sp>
        <p:sp>
          <p:nvSpPr>
            <p:cNvPr id="69" name="rc69"/>
            <p:cNvSpPr/>
            <p:nvPr/>
          </p:nvSpPr>
          <p:spPr>
            <a:xfrm>
              <a:off x="7426765" y="3113856"/>
              <a:ext cx="239888" cy="1194165"/>
            </a:xfrm>
            <a:prstGeom prst="rect">
              <a:avLst/>
            </a:prstGeom>
            <a:solidFill>
              <a:srgbClr val="80BD41">
                <a:alpha val="100000"/>
              </a:srgbClr>
            </a:solidFill>
          </p:spPr>
          <p:txBody>
            <a:bodyPr/>
            <a:lstStyle/>
            <a:p/>
          </p:txBody>
        </p:sp>
        <p:sp>
          <p:nvSpPr>
            <p:cNvPr id="70" name="rc70"/>
            <p:cNvSpPr/>
            <p:nvPr/>
          </p:nvSpPr>
          <p:spPr>
            <a:xfrm>
              <a:off x="7426765" y="3101794"/>
              <a:ext cx="239888" cy="12062"/>
            </a:xfrm>
            <a:prstGeom prst="rect">
              <a:avLst/>
            </a:prstGeom>
            <a:solidFill>
              <a:srgbClr val="1CABE2">
                <a:alpha val="100000"/>
              </a:srgbClr>
            </a:solidFill>
          </p:spPr>
          <p:txBody>
            <a:bodyPr/>
            <a:lstStyle/>
            <a:p/>
          </p:txBody>
        </p:sp>
        <p:sp>
          <p:nvSpPr>
            <p:cNvPr id="71" name="rc71"/>
            <p:cNvSpPr/>
            <p:nvPr/>
          </p:nvSpPr>
          <p:spPr>
            <a:xfrm>
              <a:off x="7693308" y="3114316"/>
              <a:ext cx="239888" cy="1193704"/>
            </a:xfrm>
            <a:prstGeom prst="rect">
              <a:avLst/>
            </a:prstGeom>
            <a:solidFill>
              <a:srgbClr val="80BD41">
                <a:alpha val="100000"/>
              </a:srgbClr>
            </a:solidFill>
          </p:spPr>
          <p:txBody>
            <a:bodyPr/>
            <a:lstStyle/>
            <a:p/>
          </p:txBody>
        </p:sp>
        <p:sp>
          <p:nvSpPr>
            <p:cNvPr id="72" name="rc72"/>
            <p:cNvSpPr/>
            <p:nvPr/>
          </p:nvSpPr>
          <p:spPr>
            <a:xfrm>
              <a:off x="7693308" y="3102259"/>
              <a:ext cx="239888" cy="12057"/>
            </a:xfrm>
            <a:prstGeom prst="rect">
              <a:avLst/>
            </a:prstGeom>
            <a:solidFill>
              <a:srgbClr val="1CABE2">
                <a:alpha val="100000"/>
              </a:srgbClr>
            </a:solidFill>
          </p:spPr>
          <p:txBody>
            <a:bodyPr/>
            <a:lstStyle/>
            <a:p/>
          </p:txBody>
        </p:sp>
        <p:sp>
          <p:nvSpPr>
            <p:cNvPr id="73" name="rc73"/>
            <p:cNvSpPr/>
            <p:nvPr/>
          </p:nvSpPr>
          <p:spPr>
            <a:xfrm>
              <a:off x="7959851" y="3194864"/>
              <a:ext cx="239888" cy="1113156"/>
            </a:xfrm>
            <a:prstGeom prst="rect">
              <a:avLst/>
            </a:prstGeom>
            <a:solidFill>
              <a:srgbClr val="80BD41">
                <a:alpha val="100000"/>
              </a:srgbClr>
            </a:solidFill>
          </p:spPr>
          <p:txBody>
            <a:bodyPr/>
            <a:lstStyle/>
            <a:p/>
          </p:txBody>
        </p:sp>
        <p:sp>
          <p:nvSpPr>
            <p:cNvPr id="74" name="rc74"/>
            <p:cNvSpPr/>
            <p:nvPr/>
          </p:nvSpPr>
          <p:spPr>
            <a:xfrm>
              <a:off x="7959851" y="3111079"/>
              <a:ext cx="239888" cy="83785"/>
            </a:xfrm>
            <a:prstGeom prst="rect">
              <a:avLst/>
            </a:prstGeom>
            <a:solidFill>
              <a:srgbClr val="1CABE2">
                <a:alpha val="100000"/>
              </a:srgbClr>
            </a:solidFill>
          </p:spPr>
          <p:txBody>
            <a:bodyPr/>
            <a:lstStyle/>
            <a:p/>
          </p:txBody>
        </p:sp>
        <p:sp>
          <p:nvSpPr>
            <p:cNvPr id="75" name="pl75"/>
            <p:cNvSpPr/>
            <p:nvPr/>
          </p:nvSpPr>
          <p:spPr>
            <a:xfrm>
              <a:off x="1416218" y="2095023"/>
              <a:ext cx="6663577" cy="156474"/>
            </a:xfrm>
            <a:custGeom>
              <a:avLst/>
              <a:pathLst>
                <a:path w="6663577" h="156474">
                  <a:moveTo>
                    <a:pt x="0" y="156474"/>
                  </a:moveTo>
                  <a:lnTo>
                    <a:pt x="266543" y="111767"/>
                  </a:lnTo>
                  <a:lnTo>
                    <a:pt x="533086" y="89414"/>
                  </a:lnTo>
                  <a:lnTo>
                    <a:pt x="799629" y="134121"/>
                  </a:lnTo>
                  <a:lnTo>
                    <a:pt x="1066172" y="0"/>
                  </a:lnTo>
                  <a:lnTo>
                    <a:pt x="1332715" y="44707"/>
                  </a:lnTo>
                  <a:lnTo>
                    <a:pt x="1599258" y="44707"/>
                  </a:lnTo>
                  <a:lnTo>
                    <a:pt x="1865801" y="22353"/>
                  </a:lnTo>
                  <a:lnTo>
                    <a:pt x="2132344" y="0"/>
                  </a:lnTo>
                  <a:lnTo>
                    <a:pt x="2398888" y="0"/>
                  </a:lnTo>
                  <a:lnTo>
                    <a:pt x="2665431" y="22353"/>
                  </a:lnTo>
                  <a:lnTo>
                    <a:pt x="2931974" y="0"/>
                  </a:lnTo>
                  <a:lnTo>
                    <a:pt x="3198517" y="44707"/>
                  </a:lnTo>
                  <a:lnTo>
                    <a:pt x="3465060" y="22353"/>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134121"/>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1324790" y="28367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8" name="tx88"/>
            <p:cNvSpPr/>
            <p:nvPr/>
          </p:nvSpPr>
          <p:spPr>
            <a:xfrm>
              <a:off x="2657505" y="28959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a:t>
              </a:r>
            </a:p>
          </p:txBody>
        </p:sp>
        <p:sp>
          <p:nvSpPr>
            <p:cNvPr id="89" name="tx89"/>
            <p:cNvSpPr/>
            <p:nvPr/>
          </p:nvSpPr>
          <p:spPr>
            <a:xfrm>
              <a:off x="3990221" y="3036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a:t>
              </a:r>
            </a:p>
          </p:txBody>
        </p:sp>
        <p:sp>
          <p:nvSpPr>
            <p:cNvPr id="90" name="tx90"/>
            <p:cNvSpPr/>
            <p:nvPr/>
          </p:nvSpPr>
          <p:spPr>
            <a:xfrm>
              <a:off x="5322937" y="3064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1" name="tx91"/>
            <p:cNvSpPr/>
            <p:nvPr/>
          </p:nvSpPr>
          <p:spPr>
            <a:xfrm>
              <a:off x="6389109" y="30281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a:t>
              </a:r>
            </a:p>
          </p:txBody>
        </p:sp>
        <p:sp>
          <p:nvSpPr>
            <p:cNvPr id="92" name="tx92"/>
            <p:cNvSpPr/>
            <p:nvPr/>
          </p:nvSpPr>
          <p:spPr>
            <a:xfrm>
              <a:off x="6681778" y="30085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tx93"/>
            <p:cNvSpPr/>
            <p:nvPr/>
          </p:nvSpPr>
          <p:spPr>
            <a:xfrm>
              <a:off x="6922195" y="29908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4" name="tx94"/>
            <p:cNvSpPr/>
            <p:nvPr/>
          </p:nvSpPr>
          <p:spPr>
            <a:xfrm>
              <a:off x="7188738" y="29679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a:t>
              </a:r>
            </a:p>
          </p:txBody>
        </p:sp>
        <p:sp>
          <p:nvSpPr>
            <p:cNvPr id="95" name="tx95"/>
            <p:cNvSpPr/>
            <p:nvPr/>
          </p:nvSpPr>
          <p:spPr>
            <a:xfrm>
              <a:off x="7455282" y="29658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6" name="tx96"/>
            <p:cNvSpPr/>
            <p:nvPr/>
          </p:nvSpPr>
          <p:spPr>
            <a:xfrm>
              <a:off x="7721825" y="2966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988368" y="29751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8" name="pl98"/>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6586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3.48</a:t>
              </a:r>
            </a:p>
          </p:txBody>
        </p:sp>
        <p:sp>
          <p:nvSpPr>
            <p:cNvPr id="110" name="tx110"/>
            <p:cNvSpPr/>
            <p:nvPr/>
          </p:nvSpPr>
          <p:spPr>
            <a:xfrm>
              <a:off x="1350915" y="29909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1" name="tx111"/>
            <p:cNvSpPr/>
            <p:nvPr/>
          </p:nvSpPr>
          <p:spPr>
            <a:xfrm>
              <a:off x="2657505" y="36540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2" name="tx112"/>
            <p:cNvSpPr/>
            <p:nvPr/>
          </p:nvSpPr>
          <p:spPr>
            <a:xfrm>
              <a:off x="2657505" y="3016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3" name="tx113"/>
            <p:cNvSpPr/>
            <p:nvPr/>
          </p:nvSpPr>
          <p:spPr>
            <a:xfrm>
              <a:off x="3990221" y="37165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14" name="tx114"/>
            <p:cNvSpPr/>
            <p:nvPr/>
          </p:nvSpPr>
          <p:spPr>
            <a:xfrm>
              <a:off x="3990221" y="3148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5" name="tx115"/>
            <p:cNvSpPr/>
            <p:nvPr/>
          </p:nvSpPr>
          <p:spPr>
            <a:xfrm>
              <a:off x="5322937" y="37245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a:t>
              </a:r>
            </a:p>
          </p:txBody>
        </p:sp>
        <p:sp>
          <p:nvSpPr>
            <p:cNvPr id="116" name="tx116"/>
            <p:cNvSpPr/>
            <p:nvPr/>
          </p:nvSpPr>
          <p:spPr>
            <a:xfrm>
              <a:off x="5322937" y="31706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7" name="tx117"/>
            <p:cNvSpPr/>
            <p:nvPr/>
          </p:nvSpPr>
          <p:spPr>
            <a:xfrm>
              <a:off x="6389109" y="37067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a:t>
              </a:r>
            </a:p>
          </p:txBody>
        </p:sp>
        <p:sp>
          <p:nvSpPr>
            <p:cNvPr id="118" name="tx118"/>
            <p:cNvSpPr/>
            <p:nvPr/>
          </p:nvSpPr>
          <p:spPr>
            <a:xfrm>
              <a:off x="6389109" y="31347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9" name="tx119"/>
            <p:cNvSpPr/>
            <p:nvPr/>
          </p:nvSpPr>
          <p:spPr>
            <a:xfrm>
              <a:off x="6655652" y="36969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0" name="tx120"/>
            <p:cNvSpPr/>
            <p:nvPr/>
          </p:nvSpPr>
          <p:spPr>
            <a:xfrm>
              <a:off x="6655652" y="31152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1" name="tx121"/>
            <p:cNvSpPr/>
            <p:nvPr/>
          </p:nvSpPr>
          <p:spPr>
            <a:xfrm>
              <a:off x="6922195" y="36882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2" name="tx122"/>
            <p:cNvSpPr/>
            <p:nvPr/>
          </p:nvSpPr>
          <p:spPr>
            <a:xfrm>
              <a:off x="6922195" y="3097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3" name="tx123"/>
            <p:cNvSpPr/>
            <p:nvPr/>
          </p:nvSpPr>
          <p:spPr>
            <a:xfrm>
              <a:off x="7188738" y="36768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4" name="tx124"/>
            <p:cNvSpPr/>
            <p:nvPr/>
          </p:nvSpPr>
          <p:spPr>
            <a:xfrm>
              <a:off x="7188738" y="3074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5" name="tx125"/>
            <p:cNvSpPr/>
            <p:nvPr/>
          </p:nvSpPr>
          <p:spPr>
            <a:xfrm>
              <a:off x="7455282" y="36758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6" name="tx126"/>
            <p:cNvSpPr/>
            <p:nvPr/>
          </p:nvSpPr>
          <p:spPr>
            <a:xfrm>
              <a:off x="7455282" y="30727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7" name="tx127"/>
            <p:cNvSpPr/>
            <p:nvPr/>
          </p:nvSpPr>
          <p:spPr>
            <a:xfrm>
              <a:off x="7721825" y="36760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8" name="tx128"/>
            <p:cNvSpPr/>
            <p:nvPr/>
          </p:nvSpPr>
          <p:spPr>
            <a:xfrm>
              <a:off x="7721825" y="30731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9" name="tx129"/>
            <p:cNvSpPr/>
            <p:nvPr/>
          </p:nvSpPr>
          <p:spPr>
            <a:xfrm>
              <a:off x="7988368" y="37163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30" name="tx130"/>
            <p:cNvSpPr/>
            <p:nvPr/>
          </p:nvSpPr>
          <p:spPr>
            <a:xfrm>
              <a:off x="7988368" y="31179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519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694404" y="2846682"/>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4" name="tx134"/>
            <p:cNvSpPr/>
            <p:nvPr/>
          </p:nvSpPr>
          <p:spPr>
            <a:xfrm>
              <a:off x="694404" y="2138898"/>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2906"/>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2000-2025</a:t>
              </a:r>
            </a:p>
          </p:txBody>
        </p:sp>
        <p:sp>
          <p:nvSpPr>
            <p:cNvPr id="161" name="pl161"/>
            <p:cNvSpPr/>
            <p:nvPr/>
          </p:nvSpPr>
          <p:spPr>
            <a:xfrm>
              <a:off x="22582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821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060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300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01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441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680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174767" cy="129091"/>
            </a:xfrm>
            <a:prstGeom prst="rect">
              <a:avLst/>
            </a:prstGeom>
            <a:solidFill>
              <a:srgbClr val="80BD41">
                <a:alpha val="100000"/>
              </a:srgbClr>
            </a:solidFill>
          </p:spPr>
          <p:txBody>
            <a:bodyPr/>
            <a:lstStyle/>
            <a:p/>
          </p:txBody>
        </p:sp>
        <p:sp>
          <p:nvSpPr>
            <p:cNvPr id="173" name="rc173"/>
            <p:cNvSpPr/>
            <p:nvPr/>
          </p:nvSpPr>
          <p:spPr>
            <a:xfrm>
              <a:off x="7471041" y="5954972"/>
              <a:ext cx="62371" cy="129091"/>
            </a:xfrm>
            <a:prstGeom prst="rect">
              <a:avLst/>
            </a:prstGeom>
            <a:solidFill>
              <a:srgbClr val="1CABE2">
                <a:alpha val="100000"/>
              </a:srgbClr>
            </a:solidFill>
          </p:spPr>
          <p:txBody>
            <a:bodyPr/>
            <a:lstStyle/>
            <a:p/>
          </p:txBody>
        </p:sp>
        <p:sp>
          <p:nvSpPr>
            <p:cNvPr id="174" name="rc174"/>
            <p:cNvSpPr/>
            <p:nvPr/>
          </p:nvSpPr>
          <p:spPr>
            <a:xfrm>
              <a:off x="1296273" y="5793607"/>
              <a:ext cx="6508982" cy="129091"/>
            </a:xfrm>
            <a:prstGeom prst="rect">
              <a:avLst/>
            </a:prstGeom>
            <a:solidFill>
              <a:srgbClr val="80BD41">
                <a:alpha val="100000"/>
              </a:srgbClr>
            </a:solidFill>
          </p:spPr>
          <p:txBody>
            <a:bodyPr/>
            <a:lstStyle/>
            <a:p/>
          </p:txBody>
        </p:sp>
        <p:sp>
          <p:nvSpPr>
            <p:cNvPr id="175" name="rc175"/>
            <p:cNvSpPr/>
            <p:nvPr/>
          </p:nvSpPr>
          <p:spPr>
            <a:xfrm>
              <a:off x="7805255" y="5793607"/>
              <a:ext cx="65748" cy="129091"/>
            </a:xfrm>
            <a:prstGeom prst="rect">
              <a:avLst/>
            </a:prstGeom>
            <a:solidFill>
              <a:srgbClr val="1CABE2">
                <a:alpha val="100000"/>
              </a:srgbClr>
            </a:solidFill>
          </p:spPr>
          <p:txBody>
            <a:bodyPr/>
            <a:lstStyle/>
            <a:p/>
          </p:txBody>
        </p:sp>
        <p:sp>
          <p:nvSpPr>
            <p:cNvPr id="176" name="rc176"/>
            <p:cNvSpPr/>
            <p:nvPr/>
          </p:nvSpPr>
          <p:spPr>
            <a:xfrm>
              <a:off x="1296273" y="5632243"/>
              <a:ext cx="6069773" cy="129091"/>
            </a:xfrm>
            <a:prstGeom prst="rect">
              <a:avLst/>
            </a:prstGeom>
            <a:solidFill>
              <a:srgbClr val="80BD41">
                <a:alpha val="100000"/>
              </a:srgbClr>
            </a:solidFill>
          </p:spPr>
          <p:txBody>
            <a:bodyPr/>
            <a:lstStyle/>
            <a:p/>
          </p:txBody>
        </p:sp>
        <p:sp>
          <p:nvSpPr>
            <p:cNvPr id="177" name="rc177"/>
            <p:cNvSpPr/>
            <p:nvPr/>
          </p:nvSpPr>
          <p:spPr>
            <a:xfrm>
              <a:off x="7366047" y="5632243"/>
              <a:ext cx="456864" cy="129091"/>
            </a:xfrm>
            <a:prstGeom prst="rect">
              <a:avLst/>
            </a:prstGeom>
            <a:solidFill>
              <a:srgbClr val="1CABE2">
                <a:alpha val="100000"/>
              </a:srgbClr>
            </a:solidFill>
          </p:spPr>
          <p:txBody>
            <a:bodyPr/>
            <a:lstStyle/>
            <a:p/>
          </p:txBody>
        </p:sp>
        <p:sp>
          <p:nvSpPr>
            <p:cNvPr id="178" name="tx178"/>
            <p:cNvSpPr/>
            <p:nvPr/>
          </p:nvSpPr>
          <p:spPr>
            <a:xfrm>
              <a:off x="773274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3.24</a:t>
              </a:r>
            </a:p>
          </p:txBody>
        </p:sp>
        <p:sp>
          <p:nvSpPr>
            <p:cNvPr id="179" name="tx179"/>
            <p:cNvSpPr/>
            <p:nvPr/>
          </p:nvSpPr>
          <p:spPr>
            <a:xfrm>
              <a:off x="808721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80" name="tx180"/>
            <p:cNvSpPr/>
            <p:nvPr/>
          </p:nvSpPr>
          <p:spPr>
            <a:xfrm>
              <a:off x="8036717"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81" name="tx181"/>
            <p:cNvSpPr/>
            <p:nvPr/>
          </p:nvSpPr>
          <p:spPr>
            <a:xfrm>
              <a:off x="4278164"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182" name="tx182"/>
            <p:cNvSpPr/>
            <p:nvPr/>
          </p:nvSpPr>
          <p:spPr>
            <a:xfrm>
              <a:off x="7396733"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3" name="tx183"/>
            <p:cNvSpPr/>
            <p:nvPr/>
          </p:nvSpPr>
          <p:spPr>
            <a:xfrm>
              <a:off x="444527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4" name="tx184"/>
            <p:cNvSpPr/>
            <p:nvPr/>
          </p:nvSpPr>
          <p:spPr>
            <a:xfrm>
              <a:off x="773263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5" name="tx185"/>
            <p:cNvSpPr/>
            <p:nvPr/>
          </p:nvSpPr>
          <p:spPr>
            <a:xfrm>
              <a:off x="422566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186" name="tx186"/>
            <p:cNvSpPr/>
            <p:nvPr/>
          </p:nvSpPr>
          <p:spPr>
            <a:xfrm>
              <a:off x="748898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103757"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027679"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6951602"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(93%) was lower than in 2019 (99%).
The number of children vaccinated with DTP1 decreased 2% compared to in 2019.
The number of surviving infants increased approximately 5% compared to in 2019.
In 2025, 100,000 fewer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371812"/>
                  </a:moveTo>
                  <a:lnTo>
                    <a:pt x="135891" y="306198"/>
                  </a:lnTo>
                  <a:lnTo>
                    <a:pt x="271783" y="349941"/>
                  </a:lnTo>
                  <a:lnTo>
                    <a:pt x="407675" y="262456"/>
                  </a:lnTo>
                  <a:lnTo>
                    <a:pt x="543566" y="0"/>
                  </a:lnTo>
                  <a:lnTo>
                    <a:pt x="679458" y="131228"/>
                  </a:lnTo>
                  <a:lnTo>
                    <a:pt x="815350" y="109356"/>
                  </a:lnTo>
                  <a:lnTo>
                    <a:pt x="951242" y="109356"/>
                  </a:lnTo>
                  <a:lnTo>
                    <a:pt x="1087133" y="65614"/>
                  </a:lnTo>
                  <a:lnTo>
                    <a:pt x="1223025" y="43742"/>
                  </a:lnTo>
                  <a:lnTo>
                    <a:pt x="1358917" y="109356"/>
                  </a:lnTo>
                  <a:lnTo>
                    <a:pt x="1494809" y="65614"/>
                  </a:lnTo>
                  <a:lnTo>
                    <a:pt x="1630700" y="109356"/>
                  </a:lnTo>
                  <a:lnTo>
                    <a:pt x="1766592" y="65614"/>
                  </a:lnTo>
                  <a:lnTo>
                    <a:pt x="1902484" y="43742"/>
                  </a:lnTo>
                  <a:lnTo>
                    <a:pt x="2038375" y="21871"/>
                  </a:lnTo>
                  <a:lnTo>
                    <a:pt x="2174267" y="21871"/>
                  </a:lnTo>
                  <a:lnTo>
                    <a:pt x="2310159" y="21871"/>
                  </a:lnTo>
                  <a:lnTo>
                    <a:pt x="2446051" y="21871"/>
                  </a:lnTo>
                  <a:lnTo>
                    <a:pt x="2581942" y="21871"/>
                  </a:lnTo>
                  <a:lnTo>
                    <a:pt x="2717834" y="43742"/>
                  </a:lnTo>
                  <a:lnTo>
                    <a:pt x="2853726" y="43742"/>
                  </a:lnTo>
                  <a:lnTo>
                    <a:pt x="2989618" y="43742"/>
                  </a:lnTo>
                  <a:lnTo>
                    <a:pt x="3125509" y="43742"/>
                  </a:lnTo>
                  <a:lnTo>
                    <a:pt x="3261401" y="43742"/>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47530"/>
              <a:ext cx="3397293" cy="699883"/>
            </a:xfrm>
            <a:custGeom>
              <a:avLst/>
              <a:pathLst>
                <a:path w="3397293" h="699883">
                  <a:moveTo>
                    <a:pt x="0" y="699883"/>
                  </a:moveTo>
                  <a:lnTo>
                    <a:pt x="135891" y="656140"/>
                  </a:lnTo>
                  <a:lnTo>
                    <a:pt x="271783" y="656140"/>
                  </a:lnTo>
                  <a:lnTo>
                    <a:pt x="407675" y="612397"/>
                  </a:lnTo>
                  <a:lnTo>
                    <a:pt x="543566" y="546783"/>
                  </a:lnTo>
                  <a:lnTo>
                    <a:pt x="679458" y="524912"/>
                  </a:lnTo>
                  <a:lnTo>
                    <a:pt x="815350" y="546783"/>
                  </a:lnTo>
                  <a:lnTo>
                    <a:pt x="951242" y="568655"/>
                  </a:lnTo>
                  <a:lnTo>
                    <a:pt x="1087133" y="481169"/>
                  </a:lnTo>
                  <a:lnTo>
                    <a:pt x="1223025" y="415555"/>
                  </a:lnTo>
                  <a:lnTo>
                    <a:pt x="1358917" y="349941"/>
                  </a:lnTo>
                  <a:lnTo>
                    <a:pt x="1494809" y="262456"/>
                  </a:lnTo>
                  <a:lnTo>
                    <a:pt x="1630700" y="262456"/>
                  </a:lnTo>
                  <a:lnTo>
                    <a:pt x="1766592" y="240584"/>
                  </a:lnTo>
                  <a:lnTo>
                    <a:pt x="1902484" y="196842"/>
                  </a:lnTo>
                  <a:lnTo>
                    <a:pt x="2038375" y="153099"/>
                  </a:lnTo>
                  <a:lnTo>
                    <a:pt x="2174267" y="131228"/>
                  </a:lnTo>
                  <a:lnTo>
                    <a:pt x="2310159" y="109356"/>
                  </a:lnTo>
                  <a:lnTo>
                    <a:pt x="2446051" y="87485"/>
                  </a:lnTo>
                  <a:lnTo>
                    <a:pt x="2581942" y="65614"/>
                  </a:lnTo>
                  <a:lnTo>
                    <a:pt x="2717834" y="174970"/>
                  </a:lnTo>
                  <a:lnTo>
                    <a:pt x="2853726" y="153099"/>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371812"/>
                  </a:moveTo>
                  <a:lnTo>
                    <a:pt x="135891" y="306198"/>
                  </a:lnTo>
                  <a:lnTo>
                    <a:pt x="271783" y="349941"/>
                  </a:lnTo>
                  <a:lnTo>
                    <a:pt x="407675" y="262456"/>
                  </a:lnTo>
                  <a:lnTo>
                    <a:pt x="543566" y="0"/>
                  </a:lnTo>
                  <a:lnTo>
                    <a:pt x="679458" y="131228"/>
                  </a:lnTo>
                  <a:lnTo>
                    <a:pt x="815350" y="109356"/>
                  </a:lnTo>
                  <a:lnTo>
                    <a:pt x="951242" y="109356"/>
                  </a:lnTo>
                  <a:lnTo>
                    <a:pt x="1087133" y="65614"/>
                  </a:lnTo>
                  <a:lnTo>
                    <a:pt x="1223025" y="43742"/>
                  </a:lnTo>
                  <a:lnTo>
                    <a:pt x="1358917" y="109356"/>
                  </a:lnTo>
                  <a:lnTo>
                    <a:pt x="1494809" y="65614"/>
                  </a:lnTo>
                  <a:lnTo>
                    <a:pt x="1630700" y="109356"/>
                  </a:lnTo>
                  <a:lnTo>
                    <a:pt x="1766592" y="65614"/>
                  </a:lnTo>
                  <a:lnTo>
                    <a:pt x="1902484" y="43742"/>
                  </a:lnTo>
                  <a:lnTo>
                    <a:pt x="2038375" y="21871"/>
                  </a:lnTo>
                  <a:lnTo>
                    <a:pt x="2174267" y="21871"/>
                  </a:lnTo>
                  <a:lnTo>
                    <a:pt x="2310159" y="21871"/>
                  </a:lnTo>
                  <a:lnTo>
                    <a:pt x="2446051" y="21871"/>
                  </a:lnTo>
                  <a:lnTo>
                    <a:pt x="2581942" y="21871"/>
                  </a:lnTo>
                  <a:lnTo>
                    <a:pt x="2717834" y="43742"/>
                  </a:lnTo>
                  <a:lnTo>
                    <a:pt x="2853726" y="43742"/>
                  </a:lnTo>
                  <a:lnTo>
                    <a:pt x="2989618" y="43742"/>
                  </a:lnTo>
                  <a:lnTo>
                    <a:pt x="3125509" y="43742"/>
                  </a:lnTo>
                  <a:lnTo>
                    <a:pt x="3261401" y="43742"/>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371812"/>
                  </a:moveTo>
                  <a:lnTo>
                    <a:pt x="135891" y="306198"/>
                  </a:lnTo>
                  <a:lnTo>
                    <a:pt x="271783" y="349941"/>
                  </a:lnTo>
                  <a:lnTo>
                    <a:pt x="407675" y="262456"/>
                  </a:lnTo>
                  <a:lnTo>
                    <a:pt x="543566" y="0"/>
                  </a:lnTo>
                  <a:lnTo>
                    <a:pt x="679458" y="131228"/>
                  </a:lnTo>
                  <a:lnTo>
                    <a:pt x="815350" y="109356"/>
                  </a:lnTo>
                  <a:lnTo>
                    <a:pt x="951242" y="109356"/>
                  </a:lnTo>
                  <a:lnTo>
                    <a:pt x="1087133" y="65614"/>
                  </a:lnTo>
                  <a:lnTo>
                    <a:pt x="1223025" y="43742"/>
                  </a:lnTo>
                  <a:lnTo>
                    <a:pt x="1358917" y="109356"/>
                  </a:lnTo>
                  <a:lnTo>
                    <a:pt x="1494809" y="65614"/>
                  </a:lnTo>
                  <a:lnTo>
                    <a:pt x="1630700" y="109356"/>
                  </a:lnTo>
                  <a:lnTo>
                    <a:pt x="1766592" y="65614"/>
                  </a:lnTo>
                  <a:lnTo>
                    <a:pt x="1902484" y="43742"/>
                  </a:lnTo>
                  <a:lnTo>
                    <a:pt x="2038375" y="21871"/>
                  </a:lnTo>
                  <a:lnTo>
                    <a:pt x="2174267" y="21871"/>
                  </a:lnTo>
                  <a:lnTo>
                    <a:pt x="2310159" y="21871"/>
                  </a:lnTo>
                  <a:lnTo>
                    <a:pt x="2446051" y="21871"/>
                  </a:lnTo>
                  <a:lnTo>
                    <a:pt x="2581942" y="21871"/>
                  </a:lnTo>
                  <a:lnTo>
                    <a:pt x="2717834" y="43742"/>
                  </a:lnTo>
                  <a:lnTo>
                    <a:pt x="2853726" y="43742"/>
                  </a:lnTo>
                  <a:lnTo>
                    <a:pt x="2989618" y="43742"/>
                  </a:lnTo>
                  <a:lnTo>
                    <a:pt x="3125509" y="43742"/>
                  </a:lnTo>
                  <a:lnTo>
                    <a:pt x="3261401" y="43742"/>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07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5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5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672" y="4962980"/>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60" name="tx60"/>
            <p:cNvSpPr/>
            <p:nvPr/>
          </p:nvSpPr>
          <p:spPr>
            <a:xfrm>
              <a:off x="29332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8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38598" y="1405107"/>
              <a:ext cx="276202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Bangladesh, 2000-2025</a:t>
              </a:r>
            </a:p>
          </p:txBody>
        </p:sp>
        <p:sp>
          <p:nvSpPr>
            <p:cNvPr id="63" name="pl63"/>
            <p:cNvSpPr/>
            <p:nvPr/>
          </p:nvSpPr>
          <p:spPr>
            <a:xfrm>
              <a:off x="5267799" y="38409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7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006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53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14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7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208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740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27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419343"/>
              <a:ext cx="3397293" cy="929532"/>
            </a:xfrm>
            <a:custGeom>
              <a:avLst/>
              <a:pathLst>
                <a:path w="3397293" h="929532">
                  <a:moveTo>
                    <a:pt x="0" y="929532"/>
                  </a:moveTo>
                  <a:lnTo>
                    <a:pt x="135891" y="765497"/>
                  </a:lnTo>
                  <a:lnTo>
                    <a:pt x="271783" y="874853"/>
                  </a:lnTo>
                  <a:lnTo>
                    <a:pt x="407675" y="656140"/>
                  </a:lnTo>
                  <a:lnTo>
                    <a:pt x="543566" y="0"/>
                  </a:lnTo>
                  <a:lnTo>
                    <a:pt x="679458" y="328070"/>
                  </a:lnTo>
                  <a:lnTo>
                    <a:pt x="815350" y="273391"/>
                  </a:lnTo>
                  <a:lnTo>
                    <a:pt x="951242" y="273391"/>
                  </a:lnTo>
                  <a:lnTo>
                    <a:pt x="1087133" y="164035"/>
                  </a:lnTo>
                  <a:lnTo>
                    <a:pt x="1223025" y="109356"/>
                  </a:lnTo>
                  <a:lnTo>
                    <a:pt x="1358917" y="273391"/>
                  </a:lnTo>
                  <a:lnTo>
                    <a:pt x="1494809" y="164035"/>
                  </a:lnTo>
                  <a:lnTo>
                    <a:pt x="1630700" y="273391"/>
                  </a:lnTo>
                  <a:lnTo>
                    <a:pt x="1766592" y="164035"/>
                  </a:lnTo>
                  <a:lnTo>
                    <a:pt x="1902484" y="109356"/>
                  </a:lnTo>
                  <a:lnTo>
                    <a:pt x="2038375" y="54678"/>
                  </a:lnTo>
                  <a:lnTo>
                    <a:pt x="2174267" y="54678"/>
                  </a:lnTo>
                  <a:lnTo>
                    <a:pt x="2310159" y="54678"/>
                  </a:lnTo>
                  <a:lnTo>
                    <a:pt x="2446051" y="54678"/>
                  </a:lnTo>
                  <a:lnTo>
                    <a:pt x="2581942" y="54678"/>
                  </a:lnTo>
                  <a:lnTo>
                    <a:pt x="2717834" y="109356"/>
                  </a:lnTo>
                  <a:lnTo>
                    <a:pt x="2853726" y="109356"/>
                  </a:lnTo>
                  <a:lnTo>
                    <a:pt x="2989618" y="109356"/>
                  </a:lnTo>
                  <a:lnTo>
                    <a:pt x="3125509" y="109356"/>
                  </a:lnTo>
                  <a:lnTo>
                    <a:pt x="3261401" y="109356"/>
                  </a:lnTo>
                  <a:lnTo>
                    <a:pt x="3397293" y="38274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74022"/>
              <a:ext cx="3397293" cy="765497"/>
            </a:xfrm>
            <a:custGeom>
              <a:avLst/>
              <a:pathLst>
                <a:path w="3397293" h="765497">
                  <a:moveTo>
                    <a:pt x="0" y="765497"/>
                  </a:moveTo>
                  <a:lnTo>
                    <a:pt x="135891" y="765497"/>
                  </a:lnTo>
                  <a:lnTo>
                    <a:pt x="271783" y="765497"/>
                  </a:lnTo>
                  <a:lnTo>
                    <a:pt x="407675" y="656140"/>
                  </a:lnTo>
                  <a:lnTo>
                    <a:pt x="543566" y="546783"/>
                  </a:lnTo>
                  <a:lnTo>
                    <a:pt x="679458" y="492105"/>
                  </a:lnTo>
                  <a:lnTo>
                    <a:pt x="815350" y="437426"/>
                  </a:lnTo>
                  <a:lnTo>
                    <a:pt x="951242" y="437426"/>
                  </a:lnTo>
                  <a:lnTo>
                    <a:pt x="1087133" y="273391"/>
                  </a:lnTo>
                  <a:lnTo>
                    <a:pt x="1223025" y="164035"/>
                  </a:lnTo>
                  <a:lnTo>
                    <a:pt x="1358917" y="164035"/>
                  </a:lnTo>
                  <a:lnTo>
                    <a:pt x="1494809" y="109356"/>
                  </a:lnTo>
                  <a:lnTo>
                    <a:pt x="1630700" y="109356"/>
                  </a:lnTo>
                  <a:lnTo>
                    <a:pt x="1766592" y="109356"/>
                  </a:lnTo>
                  <a:lnTo>
                    <a:pt x="1902484" y="109356"/>
                  </a:lnTo>
                  <a:lnTo>
                    <a:pt x="2038375" y="54678"/>
                  </a:lnTo>
                  <a:lnTo>
                    <a:pt x="2174267" y="0"/>
                  </a:lnTo>
                  <a:lnTo>
                    <a:pt x="2310159" y="0"/>
                  </a:lnTo>
                  <a:lnTo>
                    <a:pt x="2446051" y="0"/>
                  </a:lnTo>
                  <a:lnTo>
                    <a:pt x="2581942" y="0"/>
                  </a:lnTo>
                  <a:lnTo>
                    <a:pt x="2717834" y="164035"/>
                  </a:lnTo>
                  <a:lnTo>
                    <a:pt x="2853726" y="273391"/>
                  </a:lnTo>
                  <a:lnTo>
                    <a:pt x="2989618" y="54678"/>
                  </a:lnTo>
                  <a:lnTo>
                    <a:pt x="3125509" y="109356"/>
                  </a:lnTo>
                  <a:lnTo>
                    <a:pt x="3261401" y="109356"/>
                  </a:lnTo>
                  <a:lnTo>
                    <a:pt x="3397293" y="5467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09986"/>
              <a:ext cx="3397293" cy="1749707"/>
            </a:xfrm>
            <a:custGeom>
              <a:avLst/>
              <a:pathLst>
                <a:path w="3397293" h="1749707">
                  <a:moveTo>
                    <a:pt x="0" y="1749707"/>
                  </a:moveTo>
                  <a:lnTo>
                    <a:pt x="135891" y="1640351"/>
                  </a:lnTo>
                  <a:lnTo>
                    <a:pt x="271783" y="1640351"/>
                  </a:lnTo>
                  <a:lnTo>
                    <a:pt x="407675" y="1530994"/>
                  </a:lnTo>
                  <a:lnTo>
                    <a:pt x="543566" y="1366959"/>
                  </a:lnTo>
                  <a:lnTo>
                    <a:pt x="679458" y="1312280"/>
                  </a:lnTo>
                  <a:lnTo>
                    <a:pt x="815350" y="1366959"/>
                  </a:lnTo>
                  <a:lnTo>
                    <a:pt x="951242" y="1421637"/>
                  </a:lnTo>
                  <a:lnTo>
                    <a:pt x="1087133" y="1202924"/>
                  </a:lnTo>
                  <a:lnTo>
                    <a:pt x="1223025" y="1038889"/>
                  </a:lnTo>
                  <a:lnTo>
                    <a:pt x="1358917" y="874853"/>
                  </a:lnTo>
                  <a:lnTo>
                    <a:pt x="1494809" y="656140"/>
                  </a:lnTo>
                  <a:lnTo>
                    <a:pt x="1630700" y="656140"/>
                  </a:lnTo>
                  <a:lnTo>
                    <a:pt x="1766592" y="601462"/>
                  </a:lnTo>
                  <a:lnTo>
                    <a:pt x="1902484" y="492105"/>
                  </a:lnTo>
                  <a:lnTo>
                    <a:pt x="2038375" y="382748"/>
                  </a:lnTo>
                  <a:lnTo>
                    <a:pt x="2174267" y="328070"/>
                  </a:lnTo>
                  <a:lnTo>
                    <a:pt x="2310159" y="273391"/>
                  </a:lnTo>
                  <a:lnTo>
                    <a:pt x="2446051" y="218713"/>
                  </a:lnTo>
                  <a:lnTo>
                    <a:pt x="2581942" y="164035"/>
                  </a:lnTo>
                  <a:lnTo>
                    <a:pt x="2717834" y="437426"/>
                  </a:lnTo>
                  <a:lnTo>
                    <a:pt x="2853726" y="382748"/>
                  </a:lnTo>
                  <a:lnTo>
                    <a:pt x="2989618" y="54678"/>
                  </a:lnTo>
                  <a:lnTo>
                    <a:pt x="3125509" y="109356"/>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740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419343"/>
              <a:ext cx="3397293" cy="929532"/>
            </a:xfrm>
            <a:custGeom>
              <a:avLst/>
              <a:pathLst>
                <a:path w="3397293" h="929532">
                  <a:moveTo>
                    <a:pt x="0" y="929532"/>
                  </a:moveTo>
                  <a:lnTo>
                    <a:pt x="135891" y="765497"/>
                  </a:lnTo>
                  <a:lnTo>
                    <a:pt x="271783" y="874853"/>
                  </a:lnTo>
                  <a:lnTo>
                    <a:pt x="407675" y="656140"/>
                  </a:lnTo>
                  <a:lnTo>
                    <a:pt x="543566" y="0"/>
                  </a:lnTo>
                  <a:lnTo>
                    <a:pt x="679458" y="328070"/>
                  </a:lnTo>
                  <a:lnTo>
                    <a:pt x="815350" y="273391"/>
                  </a:lnTo>
                  <a:lnTo>
                    <a:pt x="951242" y="273391"/>
                  </a:lnTo>
                  <a:lnTo>
                    <a:pt x="1087133" y="164035"/>
                  </a:lnTo>
                  <a:lnTo>
                    <a:pt x="1223025" y="109356"/>
                  </a:lnTo>
                  <a:lnTo>
                    <a:pt x="1358917" y="273391"/>
                  </a:lnTo>
                  <a:lnTo>
                    <a:pt x="1494809" y="164035"/>
                  </a:lnTo>
                  <a:lnTo>
                    <a:pt x="1630700" y="273391"/>
                  </a:lnTo>
                  <a:lnTo>
                    <a:pt x="1766592" y="164035"/>
                  </a:lnTo>
                  <a:lnTo>
                    <a:pt x="1902484" y="109356"/>
                  </a:lnTo>
                  <a:lnTo>
                    <a:pt x="2038375" y="54678"/>
                  </a:lnTo>
                  <a:lnTo>
                    <a:pt x="2174267" y="54678"/>
                  </a:lnTo>
                  <a:lnTo>
                    <a:pt x="2310159" y="54678"/>
                  </a:lnTo>
                  <a:lnTo>
                    <a:pt x="2446051" y="54678"/>
                  </a:lnTo>
                  <a:lnTo>
                    <a:pt x="2581942" y="54678"/>
                  </a:lnTo>
                  <a:lnTo>
                    <a:pt x="2717834" y="109356"/>
                  </a:lnTo>
                  <a:lnTo>
                    <a:pt x="2853726" y="109356"/>
                  </a:lnTo>
                  <a:lnTo>
                    <a:pt x="2989618" y="109356"/>
                  </a:lnTo>
                  <a:lnTo>
                    <a:pt x="3125509" y="109356"/>
                  </a:lnTo>
                  <a:lnTo>
                    <a:pt x="3261401" y="109356"/>
                  </a:lnTo>
                  <a:lnTo>
                    <a:pt x="3397293" y="38274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77179"/>
              <a:ext cx="0" cy="1071696"/>
            </a:xfrm>
            <a:custGeom>
              <a:avLst/>
              <a:pathLst>
                <a:path w="0" h="1071696">
                  <a:moveTo>
                    <a:pt x="0" y="10716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77179"/>
              <a:ext cx="0" cy="470234"/>
            </a:xfrm>
            <a:custGeom>
              <a:avLst/>
              <a:pathLst>
                <a:path w="0" h="470234">
                  <a:moveTo>
                    <a:pt x="0" y="4702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77179"/>
              <a:ext cx="0" cy="415555"/>
            </a:xfrm>
            <a:custGeom>
              <a:avLst/>
              <a:pathLst>
                <a:path w="0" h="415555">
                  <a:moveTo>
                    <a:pt x="0" y="4155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77179"/>
              <a:ext cx="0" cy="251520"/>
            </a:xfrm>
            <a:custGeom>
              <a:avLst/>
              <a:pathLst>
                <a:path w="0" h="251520">
                  <a:moveTo>
                    <a:pt x="0" y="2515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77179"/>
              <a:ext cx="0" cy="524912"/>
            </a:xfrm>
            <a:custGeom>
              <a:avLst/>
              <a:pathLst>
                <a:path w="0" h="524912">
                  <a:moveTo>
                    <a:pt x="0" y="52491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419343"/>
              <a:ext cx="3397293" cy="929532"/>
            </a:xfrm>
            <a:custGeom>
              <a:avLst/>
              <a:pathLst>
                <a:path w="3397293" h="929532">
                  <a:moveTo>
                    <a:pt x="0" y="929532"/>
                  </a:moveTo>
                  <a:lnTo>
                    <a:pt x="135891" y="765497"/>
                  </a:lnTo>
                  <a:lnTo>
                    <a:pt x="271783" y="874853"/>
                  </a:lnTo>
                  <a:lnTo>
                    <a:pt x="407675" y="656140"/>
                  </a:lnTo>
                  <a:lnTo>
                    <a:pt x="543566" y="0"/>
                  </a:lnTo>
                  <a:lnTo>
                    <a:pt x="679458" y="328070"/>
                  </a:lnTo>
                  <a:lnTo>
                    <a:pt x="815350" y="273391"/>
                  </a:lnTo>
                  <a:lnTo>
                    <a:pt x="951242" y="273391"/>
                  </a:lnTo>
                  <a:lnTo>
                    <a:pt x="1087133" y="164035"/>
                  </a:lnTo>
                  <a:lnTo>
                    <a:pt x="1223025" y="109356"/>
                  </a:lnTo>
                  <a:lnTo>
                    <a:pt x="1358917" y="273391"/>
                  </a:lnTo>
                  <a:lnTo>
                    <a:pt x="1494809" y="164035"/>
                  </a:lnTo>
                  <a:lnTo>
                    <a:pt x="1630700" y="273391"/>
                  </a:lnTo>
                  <a:lnTo>
                    <a:pt x="1766592" y="164035"/>
                  </a:lnTo>
                  <a:lnTo>
                    <a:pt x="1902484" y="109356"/>
                  </a:lnTo>
                  <a:lnTo>
                    <a:pt x="2038375" y="54678"/>
                  </a:lnTo>
                  <a:lnTo>
                    <a:pt x="2174267" y="54678"/>
                  </a:lnTo>
                  <a:lnTo>
                    <a:pt x="2310159" y="54678"/>
                  </a:lnTo>
                  <a:lnTo>
                    <a:pt x="2446051" y="54678"/>
                  </a:lnTo>
                  <a:lnTo>
                    <a:pt x="2581942" y="54678"/>
                  </a:lnTo>
                  <a:lnTo>
                    <a:pt x="2717834" y="109356"/>
                  </a:lnTo>
                  <a:lnTo>
                    <a:pt x="2853726" y="109356"/>
                  </a:lnTo>
                  <a:lnTo>
                    <a:pt x="2989618" y="109356"/>
                  </a:lnTo>
                  <a:lnTo>
                    <a:pt x="3125509" y="109356"/>
                  </a:lnTo>
                  <a:lnTo>
                    <a:pt x="3261401" y="109356"/>
                  </a:lnTo>
                  <a:lnTo>
                    <a:pt x="3397293" y="382748"/>
                  </a:lnTo>
                </a:path>
              </a:pathLst>
            </a:custGeom>
            <a:ln w="27101" cap="flat">
              <a:solidFill>
                <a:srgbClr val="0058AB">
                  <a:alpha val="100000"/>
                </a:srgbClr>
              </a:solidFill>
              <a:prstDash val="solid"/>
              <a:round/>
            </a:ln>
          </p:spPr>
          <p:txBody>
            <a:bodyPr/>
            <a:lstStyle/>
            <a:p/>
          </p:txBody>
        </p:sp>
        <p:sp>
          <p:nvSpPr>
            <p:cNvPr id="93" name="tx93"/>
            <p:cNvSpPr/>
            <p:nvPr/>
          </p:nvSpPr>
          <p:spPr>
            <a:xfrm>
              <a:off x="5359324" y="221486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68928" y="221624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748386" y="221650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445895"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216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21486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2694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6219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5154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686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21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75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862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862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28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452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53371" y="4962980"/>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120" name="tx120"/>
            <p:cNvSpPr/>
            <p:nvPr/>
          </p:nvSpPr>
          <p:spPr>
            <a:xfrm>
              <a:off x="724993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238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660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3638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617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149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7128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1749207" cy="114824"/>
            </a:xfrm>
            <a:prstGeom prst="rect">
              <a:avLst/>
            </a:prstGeom>
            <a:solidFill>
              <a:srgbClr val="1CABE2">
                <a:alpha val="80000"/>
              </a:srgbClr>
            </a:solidFill>
          </p:spPr>
          <p:txBody>
            <a:bodyPr/>
            <a:lstStyle/>
            <a:p/>
          </p:txBody>
        </p:sp>
        <p:sp>
          <p:nvSpPr>
            <p:cNvPr id="133" name="rc133"/>
            <p:cNvSpPr/>
            <p:nvPr/>
          </p:nvSpPr>
          <p:spPr>
            <a:xfrm>
              <a:off x="1317178" y="5743865"/>
              <a:ext cx="2765823"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2635349"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65,000</a:t>
              </a:r>
            </a:p>
          </p:txBody>
        </p:sp>
        <p:sp>
          <p:nvSpPr>
            <p:cNvPr id="136" name="tx136"/>
            <p:cNvSpPr/>
            <p:nvPr/>
          </p:nvSpPr>
          <p:spPr>
            <a:xfrm>
              <a:off x="3573589"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103,000</a:t>
              </a:r>
            </a:p>
          </p:txBody>
        </p:sp>
        <p:sp>
          <p:nvSpPr>
            <p:cNvPr id="137" name="tx137"/>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271,000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1001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620782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Bangladesh (92%) was 7 percentage points higher than the global average (85%) and the same the average across all {regn_txt} countries.
National DTP3 coverage was 6 percentage points lower than in 2019 (98%).
This equates to 271,000 un- and undervaccinated children in 2025 compared to 65,000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DTP3 coverage was 92% - this is 6 percentage points lower than in 2019, but 7 percentage points higher than the global average (85%).</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2025, Bangladesh ranked number 3 out of 8 countries for lowest DTP3 coverage (based on tied ranks).
Bangladesh was in the top 5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was among the countries with the lowest coverage and in the top 5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29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4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16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38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556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7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59684"/>
              <a:ext cx="239888" cy="1052325"/>
            </a:xfrm>
            <a:prstGeom prst="rect">
              <a:avLst/>
            </a:prstGeom>
            <a:solidFill>
              <a:srgbClr val="80BD41">
                <a:alpha val="100000"/>
              </a:srgbClr>
            </a:solidFill>
          </p:spPr>
          <p:txBody>
            <a:bodyPr/>
            <a:lstStyle/>
            <a:p/>
          </p:txBody>
        </p:sp>
        <p:sp>
          <p:nvSpPr>
            <p:cNvPr id="24" name="rc24"/>
            <p:cNvSpPr/>
            <p:nvPr/>
          </p:nvSpPr>
          <p:spPr>
            <a:xfrm>
              <a:off x="1296273" y="2928685"/>
              <a:ext cx="239888" cy="230998"/>
            </a:xfrm>
            <a:prstGeom prst="rect">
              <a:avLst/>
            </a:prstGeom>
            <a:solidFill>
              <a:srgbClr val="1CABE2">
                <a:alpha val="100000"/>
              </a:srgbClr>
            </a:solidFill>
          </p:spPr>
          <p:txBody>
            <a:bodyPr/>
            <a:lstStyle/>
            <a:p/>
          </p:txBody>
        </p:sp>
        <p:sp>
          <p:nvSpPr>
            <p:cNvPr id="25" name="rc25"/>
            <p:cNvSpPr/>
            <p:nvPr/>
          </p:nvSpPr>
          <p:spPr>
            <a:xfrm>
              <a:off x="1562816" y="3116394"/>
              <a:ext cx="239888" cy="1095615"/>
            </a:xfrm>
            <a:prstGeom prst="rect">
              <a:avLst/>
            </a:prstGeom>
            <a:solidFill>
              <a:srgbClr val="80BD41">
                <a:alpha val="100000"/>
              </a:srgbClr>
            </a:solidFill>
          </p:spPr>
          <p:txBody>
            <a:bodyPr/>
            <a:lstStyle/>
            <a:p/>
          </p:txBody>
        </p:sp>
        <p:sp>
          <p:nvSpPr>
            <p:cNvPr id="26" name="rc26"/>
            <p:cNvSpPr/>
            <p:nvPr/>
          </p:nvSpPr>
          <p:spPr>
            <a:xfrm>
              <a:off x="1562816" y="2923049"/>
              <a:ext cx="239888" cy="193344"/>
            </a:xfrm>
            <a:prstGeom prst="rect">
              <a:avLst/>
            </a:prstGeom>
            <a:solidFill>
              <a:srgbClr val="1CABE2">
                <a:alpha val="100000"/>
              </a:srgbClr>
            </a:solidFill>
          </p:spPr>
          <p:txBody>
            <a:bodyPr/>
            <a:lstStyle/>
            <a:p/>
          </p:txBody>
        </p:sp>
        <p:sp>
          <p:nvSpPr>
            <p:cNvPr id="27" name="rc27"/>
            <p:cNvSpPr/>
            <p:nvPr/>
          </p:nvSpPr>
          <p:spPr>
            <a:xfrm>
              <a:off x="1829360" y="3147702"/>
              <a:ext cx="239888" cy="1064307"/>
            </a:xfrm>
            <a:prstGeom prst="rect">
              <a:avLst/>
            </a:prstGeom>
            <a:solidFill>
              <a:srgbClr val="80BD41">
                <a:alpha val="100000"/>
              </a:srgbClr>
            </a:solidFill>
          </p:spPr>
          <p:txBody>
            <a:bodyPr/>
            <a:lstStyle/>
            <a:p/>
          </p:txBody>
        </p:sp>
        <p:sp>
          <p:nvSpPr>
            <p:cNvPr id="28" name="rc28"/>
            <p:cNvSpPr/>
            <p:nvPr/>
          </p:nvSpPr>
          <p:spPr>
            <a:xfrm>
              <a:off x="1829360" y="2929711"/>
              <a:ext cx="239888" cy="217990"/>
            </a:xfrm>
            <a:prstGeom prst="rect">
              <a:avLst/>
            </a:prstGeom>
            <a:solidFill>
              <a:srgbClr val="1CABE2">
                <a:alpha val="100000"/>
              </a:srgbClr>
            </a:solidFill>
          </p:spPr>
          <p:txBody>
            <a:bodyPr/>
            <a:lstStyle/>
            <a:p/>
          </p:txBody>
        </p:sp>
        <p:sp>
          <p:nvSpPr>
            <p:cNvPr id="29" name="rc29"/>
            <p:cNvSpPr/>
            <p:nvPr/>
          </p:nvSpPr>
          <p:spPr>
            <a:xfrm>
              <a:off x="2095903" y="3109086"/>
              <a:ext cx="239888" cy="1102923"/>
            </a:xfrm>
            <a:prstGeom prst="rect">
              <a:avLst/>
            </a:prstGeom>
            <a:solidFill>
              <a:srgbClr val="80BD41">
                <a:alpha val="100000"/>
              </a:srgbClr>
            </a:solidFill>
          </p:spPr>
          <p:txBody>
            <a:bodyPr/>
            <a:lstStyle/>
            <a:p/>
          </p:txBody>
        </p:sp>
        <p:sp>
          <p:nvSpPr>
            <p:cNvPr id="30" name="rc30"/>
            <p:cNvSpPr/>
            <p:nvPr/>
          </p:nvSpPr>
          <p:spPr>
            <a:xfrm>
              <a:off x="2095903" y="2944281"/>
              <a:ext cx="239888" cy="164804"/>
            </a:xfrm>
            <a:prstGeom prst="rect">
              <a:avLst/>
            </a:prstGeom>
            <a:solidFill>
              <a:srgbClr val="1CABE2">
                <a:alpha val="100000"/>
              </a:srgbClr>
            </a:solidFill>
          </p:spPr>
          <p:txBody>
            <a:bodyPr/>
            <a:lstStyle/>
            <a:p/>
          </p:txBody>
        </p:sp>
        <p:sp>
          <p:nvSpPr>
            <p:cNvPr id="31" name="rc31"/>
            <p:cNvSpPr/>
            <p:nvPr/>
          </p:nvSpPr>
          <p:spPr>
            <a:xfrm>
              <a:off x="2362446" y="2972042"/>
              <a:ext cx="239888" cy="1239967"/>
            </a:xfrm>
            <a:prstGeom prst="rect">
              <a:avLst/>
            </a:prstGeom>
            <a:solidFill>
              <a:srgbClr val="80BD41">
                <a:alpha val="100000"/>
              </a:srgbClr>
            </a:solidFill>
          </p:spPr>
          <p:txBody>
            <a:bodyPr/>
            <a:lstStyle/>
            <a:p/>
          </p:txBody>
        </p:sp>
        <p:sp>
          <p:nvSpPr>
            <p:cNvPr id="32" name="rc32"/>
            <p:cNvSpPr/>
            <p:nvPr/>
          </p:nvSpPr>
          <p:spPr>
            <a:xfrm>
              <a:off x="2362446" y="2959517"/>
              <a:ext cx="239888" cy="12524"/>
            </a:xfrm>
            <a:prstGeom prst="rect">
              <a:avLst/>
            </a:prstGeom>
            <a:solidFill>
              <a:srgbClr val="1CABE2">
                <a:alpha val="100000"/>
              </a:srgbClr>
            </a:solidFill>
          </p:spPr>
          <p:txBody>
            <a:bodyPr/>
            <a:lstStyle/>
            <a:p/>
          </p:txBody>
        </p:sp>
        <p:sp>
          <p:nvSpPr>
            <p:cNvPr id="33" name="rc33"/>
            <p:cNvSpPr/>
            <p:nvPr/>
          </p:nvSpPr>
          <p:spPr>
            <a:xfrm>
              <a:off x="2628989" y="3071471"/>
              <a:ext cx="239888" cy="1140538"/>
            </a:xfrm>
            <a:prstGeom prst="rect">
              <a:avLst/>
            </a:prstGeom>
            <a:solidFill>
              <a:srgbClr val="80BD41">
                <a:alpha val="100000"/>
              </a:srgbClr>
            </a:solidFill>
          </p:spPr>
          <p:txBody>
            <a:bodyPr/>
            <a:lstStyle/>
            <a:p/>
          </p:txBody>
        </p:sp>
        <p:sp>
          <p:nvSpPr>
            <p:cNvPr id="34" name="rc34"/>
            <p:cNvSpPr/>
            <p:nvPr/>
          </p:nvSpPr>
          <p:spPr>
            <a:xfrm>
              <a:off x="2628989" y="2985624"/>
              <a:ext cx="239888" cy="85847"/>
            </a:xfrm>
            <a:prstGeom prst="rect">
              <a:avLst/>
            </a:prstGeom>
            <a:solidFill>
              <a:srgbClr val="1CABE2">
                <a:alpha val="100000"/>
              </a:srgbClr>
            </a:solidFill>
          </p:spPr>
          <p:txBody>
            <a:bodyPr/>
            <a:lstStyle/>
            <a:p/>
          </p:txBody>
        </p:sp>
        <p:sp>
          <p:nvSpPr>
            <p:cNvPr id="35" name="rc35"/>
            <p:cNvSpPr/>
            <p:nvPr/>
          </p:nvSpPr>
          <p:spPr>
            <a:xfrm>
              <a:off x="2895532" y="3079863"/>
              <a:ext cx="239888" cy="1132145"/>
            </a:xfrm>
            <a:prstGeom prst="rect">
              <a:avLst/>
            </a:prstGeom>
            <a:solidFill>
              <a:srgbClr val="80BD41">
                <a:alpha val="100000"/>
              </a:srgbClr>
            </a:solidFill>
          </p:spPr>
          <p:txBody>
            <a:bodyPr/>
            <a:lstStyle/>
            <a:p/>
          </p:txBody>
        </p:sp>
        <p:sp>
          <p:nvSpPr>
            <p:cNvPr id="36" name="rc36"/>
            <p:cNvSpPr/>
            <p:nvPr/>
          </p:nvSpPr>
          <p:spPr>
            <a:xfrm>
              <a:off x="2895532" y="3007599"/>
              <a:ext cx="239888" cy="72264"/>
            </a:xfrm>
            <a:prstGeom prst="rect">
              <a:avLst/>
            </a:prstGeom>
            <a:solidFill>
              <a:srgbClr val="1CABE2">
                <a:alpha val="100000"/>
              </a:srgbClr>
            </a:solidFill>
          </p:spPr>
          <p:txBody>
            <a:bodyPr/>
            <a:lstStyle/>
            <a:p/>
          </p:txBody>
        </p:sp>
        <p:sp>
          <p:nvSpPr>
            <p:cNvPr id="37" name="rc37"/>
            <p:cNvSpPr/>
            <p:nvPr/>
          </p:nvSpPr>
          <p:spPr>
            <a:xfrm>
              <a:off x="3162075" y="3098903"/>
              <a:ext cx="239888" cy="1113105"/>
            </a:xfrm>
            <a:prstGeom prst="rect">
              <a:avLst/>
            </a:prstGeom>
            <a:solidFill>
              <a:srgbClr val="80BD41">
                <a:alpha val="100000"/>
              </a:srgbClr>
            </a:solidFill>
          </p:spPr>
          <p:txBody>
            <a:bodyPr/>
            <a:lstStyle/>
            <a:p/>
          </p:txBody>
        </p:sp>
        <p:sp>
          <p:nvSpPr>
            <p:cNvPr id="38" name="rc38"/>
            <p:cNvSpPr/>
            <p:nvPr/>
          </p:nvSpPr>
          <p:spPr>
            <a:xfrm>
              <a:off x="3162075" y="3027854"/>
              <a:ext cx="239888" cy="71049"/>
            </a:xfrm>
            <a:prstGeom prst="rect">
              <a:avLst/>
            </a:prstGeom>
            <a:solidFill>
              <a:srgbClr val="1CABE2">
                <a:alpha val="100000"/>
              </a:srgbClr>
            </a:solidFill>
          </p:spPr>
          <p:txBody>
            <a:bodyPr/>
            <a:lstStyle/>
            <a:p/>
          </p:txBody>
        </p:sp>
        <p:sp>
          <p:nvSpPr>
            <p:cNvPr id="39" name="rc39"/>
            <p:cNvSpPr/>
            <p:nvPr/>
          </p:nvSpPr>
          <p:spPr>
            <a:xfrm>
              <a:off x="3428618" y="3101344"/>
              <a:ext cx="239888" cy="1110665"/>
            </a:xfrm>
            <a:prstGeom prst="rect">
              <a:avLst/>
            </a:prstGeom>
            <a:solidFill>
              <a:srgbClr val="80BD41">
                <a:alpha val="100000"/>
              </a:srgbClr>
            </a:solidFill>
          </p:spPr>
          <p:txBody>
            <a:bodyPr/>
            <a:lstStyle/>
            <a:p/>
          </p:txBody>
        </p:sp>
        <p:sp>
          <p:nvSpPr>
            <p:cNvPr id="40" name="rc40"/>
            <p:cNvSpPr/>
            <p:nvPr/>
          </p:nvSpPr>
          <p:spPr>
            <a:xfrm>
              <a:off x="3428618" y="3055066"/>
              <a:ext cx="239888" cy="46277"/>
            </a:xfrm>
            <a:prstGeom prst="rect">
              <a:avLst/>
            </a:prstGeom>
            <a:solidFill>
              <a:srgbClr val="1CABE2">
                <a:alpha val="100000"/>
              </a:srgbClr>
            </a:solidFill>
          </p:spPr>
          <p:txBody>
            <a:bodyPr/>
            <a:lstStyle/>
            <a:p/>
          </p:txBody>
        </p:sp>
        <p:sp>
          <p:nvSpPr>
            <p:cNvPr id="41" name="rc41"/>
            <p:cNvSpPr/>
            <p:nvPr/>
          </p:nvSpPr>
          <p:spPr>
            <a:xfrm>
              <a:off x="3695161" y="3118569"/>
              <a:ext cx="239888" cy="1093439"/>
            </a:xfrm>
            <a:prstGeom prst="rect">
              <a:avLst/>
            </a:prstGeom>
            <a:solidFill>
              <a:srgbClr val="80BD41">
                <a:alpha val="100000"/>
              </a:srgbClr>
            </a:solidFill>
          </p:spPr>
          <p:txBody>
            <a:bodyPr/>
            <a:lstStyle/>
            <a:p/>
          </p:txBody>
        </p:sp>
        <p:sp>
          <p:nvSpPr>
            <p:cNvPr id="42" name="rc42"/>
            <p:cNvSpPr/>
            <p:nvPr/>
          </p:nvSpPr>
          <p:spPr>
            <a:xfrm>
              <a:off x="3695161" y="3084752"/>
              <a:ext cx="239888" cy="33817"/>
            </a:xfrm>
            <a:prstGeom prst="rect">
              <a:avLst/>
            </a:prstGeom>
            <a:solidFill>
              <a:srgbClr val="1CABE2">
                <a:alpha val="100000"/>
              </a:srgbClr>
            </a:solidFill>
          </p:spPr>
          <p:txBody>
            <a:bodyPr/>
            <a:lstStyle/>
            <a:p/>
          </p:txBody>
        </p:sp>
        <p:sp>
          <p:nvSpPr>
            <p:cNvPr id="43" name="rc43"/>
            <p:cNvSpPr/>
            <p:nvPr/>
          </p:nvSpPr>
          <p:spPr>
            <a:xfrm>
              <a:off x="3961705" y="3186286"/>
              <a:ext cx="239888" cy="1025723"/>
            </a:xfrm>
            <a:prstGeom prst="rect">
              <a:avLst/>
            </a:prstGeom>
            <a:solidFill>
              <a:srgbClr val="80BD41">
                <a:alpha val="100000"/>
              </a:srgbClr>
            </a:solidFill>
          </p:spPr>
          <p:txBody>
            <a:bodyPr/>
            <a:lstStyle/>
            <a:p/>
          </p:txBody>
        </p:sp>
        <p:sp>
          <p:nvSpPr>
            <p:cNvPr id="44" name="rc44"/>
            <p:cNvSpPr/>
            <p:nvPr/>
          </p:nvSpPr>
          <p:spPr>
            <a:xfrm>
              <a:off x="3961705" y="3120814"/>
              <a:ext cx="239888" cy="65471"/>
            </a:xfrm>
            <a:prstGeom prst="rect">
              <a:avLst/>
            </a:prstGeom>
            <a:solidFill>
              <a:srgbClr val="1CABE2">
                <a:alpha val="100000"/>
              </a:srgbClr>
            </a:solidFill>
          </p:spPr>
          <p:txBody>
            <a:bodyPr/>
            <a:lstStyle/>
            <a:p/>
          </p:txBody>
        </p:sp>
        <p:sp>
          <p:nvSpPr>
            <p:cNvPr id="45" name="rc45"/>
            <p:cNvSpPr/>
            <p:nvPr/>
          </p:nvSpPr>
          <p:spPr>
            <a:xfrm>
              <a:off x="4228248" y="3190220"/>
              <a:ext cx="239888" cy="1021788"/>
            </a:xfrm>
            <a:prstGeom prst="rect">
              <a:avLst/>
            </a:prstGeom>
            <a:solidFill>
              <a:srgbClr val="80BD41">
                <a:alpha val="100000"/>
              </a:srgbClr>
            </a:solidFill>
          </p:spPr>
          <p:txBody>
            <a:bodyPr/>
            <a:lstStyle/>
            <a:p/>
          </p:txBody>
        </p:sp>
        <p:sp>
          <p:nvSpPr>
            <p:cNvPr id="46" name="rc46"/>
            <p:cNvSpPr/>
            <p:nvPr/>
          </p:nvSpPr>
          <p:spPr>
            <a:xfrm>
              <a:off x="4228248" y="3147646"/>
              <a:ext cx="239888" cy="42574"/>
            </a:xfrm>
            <a:prstGeom prst="rect">
              <a:avLst/>
            </a:prstGeom>
            <a:solidFill>
              <a:srgbClr val="1CABE2">
                <a:alpha val="100000"/>
              </a:srgbClr>
            </a:solidFill>
          </p:spPr>
          <p:txBody>
            <a:bodyPr/>
            <a:lstStyle/>
            <a:p/>
          </p:txBody>
        </p:sp>
        <p:sp>
          <p:nvSpPr>
            <p:cNvPr id="47" name="rc47"/>
            <p:cNvSpPr/>
            <p:nvPr/>
          </p:nvSpPr>
          <p:spPr>
            <a:xfrm>
              <a:off x="4494791" y="3219962"/>
              <a:ext cx="239888" cy="992047"/>
            </a:xfrm>
            <a:prstGeom prst="rect">
              <a:avLst/>
            </a:prstGeom>
            <a:solidFill>
              <a:srgbClr val="80BD41">
                <a:alpha val="100000"/>
              </a:srgbClr>
            </a:solidFill>
          </p:spPr>
          <p:txBody>
            <a:bodyPr/>
            <a:lstStyle/>
            <a:p/>
          </p:txBody>
        </p:sp>
        <p:sp>
          <p:nvSpPr>
            <p:cNvPr id="48" name="rc48"/>
            <p:cNvSpPr/>
            <p:nvPr/>
          </p:nvSpPr>
          <p:spPr>
            <a:xfrm>
              <a:off x="4494791" y="3156640"/>
              <a:ext cx="239888" cy="63322"/>
            </a:xfrm>
            <a:prstGeom prst="rect">
              <a:avLst/>
            </a:prstGeom>
            <a:solidFill>
              <a:srgbClr val="1CABE2">
                <a:alpha val="100000"/>
              </a:srgbClr>
            </a:solidFill>
          </p:spPr>
          <p:txBody>
            <a:bodyPr/>
            <a:lstStyle/>
            <a:p/>
          </p:txBody>
        </p:sp>
        <p:sp>
          <p:nvSpPr>
            <p:cNvPr id="49" name="rc49"/>
            <p:cNvSpPr/>
            <p:nvPr/>
          </p:nvSpPr>
          <p:spPr>
            <a:xfrm>
              <a:off x="4761334" y="3195887"/>
              <a:ext cx="239888" cy="1016121"/>
            </a:xfrm>
            <a:prstGeom prst="rect">
              <a:avLst/>
            </a:prstGeom>
            <a:solidFill>
              <a:srgbClr val="80BD41">
                <a:alpha val="100000"/>
              </a:srgbClr>
            </a:solidFill>
          </p:spPr>
          <p:txBody>
            <a:bodyPr/>
            <a:lstStyle/>
            <a:p/>
          </p:txBody>
        </p:sp>
        <p:sp>
          <p:nvSpPr>
            <p:cNvPr id="50" name="rc50"/>
            <p:cNvSpPr/>
            <p:nvPr/>
          </p:nvSpPr>
          <p:spPr>
            <a:xfrm>
              <a:off x="4761334" y="3153549"/>
              <a:ext cx="239888" cy="42338"/>
            </a:xfrm>
            <a:prstGeom prst="rect">
              <a:avLst/>
            </a:prstGeom>
            <a:solidFill>
              <a:srgbClr val="1CABE2">
                <a:alpha val="100000"/>
              </a:srgbClr>
            </a:solidFill>
          </p:spPr>
          <p:txBody>
            <a:bodyPr/>
            <a:lstStyle/>
            <a:p/>
          </p:txBody>
        </p:sp>
        <p:sp>
          <p:nvSpPr>
            <p:cNvPr id="51" name="rc51"/>
            <p:cNvSpPr/>
            <p:nvPr/>
          </p:nvSpPr>
          <p:spPr>
            <a:xfrm>
              <a:off x="5027877" y="3187356"/>
              <a:ext cx="239888" cy="1024653"/>
            </a:xfrm>
            <a:prstGeom prst="rect">
              <a:avLst/>
            </a:prstGeom>
            <a:solidFill>
              <a:srgbClr val="80BD41">
                <a:alpha val="100000"/>
              </a:srgbClr>
            </a:solidFill>
          </p:spPr>
          <p:txBody>
            <a:bodyPr/>
            <a:lstStyle/>
            <a:p/>
          </p:txBody>
        </p:sp>
        <p:sp>
          <p:nvSpPr>
            <p:cNvPr id="52" name="rc52"/>
            <p:cNvSpPr/>
            <p:nvPr/>
          </p:nvSpPr>
          <p:spPr>
            <a:xfrm>
              <a:off x="5027877" y="3155665"/>
              <a:ext cx="239888" cy="31690"/>
            </a:xfrm>
            <a:prstGeom prst="rect">
              <a:avLst/>
            </a:prstGeom>
            <a:solidFill>
              <a:srgbClr val="1CABE2">
                <a:alpha val="100000"/>
              </a:srgbClr>
            </a:solidFill>
          </p:spPr>
          <p:txBody>
            <a:bodyPr/>
            <a:lstStyle/>
            <a:p/>
          </p:txBody>
        </p:sp>
        <p:sp>
          <p:nvSpPr>
            <p:cNvPr id="53" name="rc53"/>
            <p:cNvSpPr/>
            <p:nvPr/>
          </p:nvSpPr>
          <p:spPr>
            <a:xfrm>
              <a:off x="5294420" y="3168604"/>
              <a:ext cx="239888" cy="1043405"/>
            </a:xfrm>
            <a:prstGeom prst="rect">
              <a:avLst/>
            </a:prstGeom>
            <a:solidFill>
              <a:srgbClr val="80BD41">
                <a:alpha val="100000"/>
              </a:srgbClr>
            </a:solidFill>
          </p:spPr>
          <p:txBody>
            <a:bodyPr/>
            <a:lstStyle/>
            <a:p/>
          </p:txBody>
        </p:sp>
        <p:sp>
          <p:nvSpPr>
            <p:cNvPr id="54" name="rc54"/>
            <p:cNvSpPr/>
            <p:nvPr/>
          </p:nvSpPr>
          <p:spPr>
            <a:xfrm>
              <a:off x="5294420" y="3147310"/>
              <a:ext cx="239888" cy="21294"/>
            </a:xfrm>
            <a:prstGeom prst="rect">
              <a:avLst/>
            </a:prstGeom>
            <a:solidFill>
              <a:srgbClr val="1CABE2">
                <a:alpha val="100000"/>
              </a:srgbClr>
            </a:solidFill>
          </p:spPr>
          <p:txBody>
            <a:bodyPr/>
            <a:lstStyle/>
            <a:p/>
          </p:txBody>
        </p:sp>
        <p:sp>
          <p:nvSpPr>
            <p:cNvPr id="55" name="rc55"/>
            <p:cNvSpPr/>
            <p:nvPr/>
          </p:nvSpPr>
          <p:spPr>
            <a:xfrm>
              <a:off x="5560963" y="3159542"/>
              <a:ext cx="239888" cy="1052466"/>
            </a:xfrm>
            <a:prstGeom prst="rect">
              <a:avLst/>
            </a:prstGeom>
            <a:solidFill>
              <a:srgbClr val="80BD41">
                <a:alpha val="100000"/>
              </a:srgbClr>
            </a:solidFill>
          </p:spPr>
          <p:txBody>
            <a:bodyPr/>
            <a:lstStyle/>
            <a:p/>
          </p:txBody>
        </p:sp>
        <p:sp>
          <p:nvSpPr>
            <p:cNvPr id="56" name="rc56"/>
            <p:cNvSpPr/>
            <p:nvPr/>
          </p:nvSpPr>
          <p:spPr>
            <a:xfrm>
              <a:off x="5560963" y="3138063"/>
              <a:ext cx="239888" cy="21478"/>
            </a:xfrm>
            <a:prstGeom prst="rect">
              <a:avLst/>
            </a:prstGeom>
            <a:solidFill>
              <a:srgbClr val="1CABE2">
                <a:alpha val="100000"/>
              </a:srgbClr>
            </a:solidFill>
          </p:spPr>
          <p:txBody>
            <a:bodyPr/>
            <a:lstStyle/>
            <a:p/>
          </p:txBody>
        </p:sp>
        <p:sp>
          <p:nvSpPr>
            <p:cNvPr id="57" name="rc57"/>
            <p:cNvSpPr/>
            <p:nvPr/>
          </p:nvSpPr>
          <p:spPr>
            <a:xfrm>
              <a:off x="5827506" y="3161817"/>
              <a:ext cx="239888" cy="1050192"/>
            </a:xfrm>
            <a:prstGeom prst="rect">
              <a:avLst/>
            </a:prstGeom>
            <a:solidFill>
              <a:srgbClr val="80BD41">
                <a:alpha val="100000"/>
              </a:srgbClr>
            </a:solidFill>
          </p:spPr>
          <p:txBody>
            <a:bodyPr/>
            <a:lstStyle/>
            <a:p/>
          </p:txBody>
        </p:sp>
        <p:sp>
          <p:nvSpPr>
            <p:cNvPr id="58" name="rc58"/>
            <p:cNvSpPr/>
            <p:nvPr/>
          </p:nvSpPr>
          <p:spPr>
            <a:xfrm>
              <a:off x="5827506" y="3140384"/>
              <a:ext cx="239888" cy="21432"/>
            </a:xfrm>
            <a:prstGeom prst="rect">
              <a:avLst/>
            </a:prstGeom>
            <a:solidFill>
              <a:srgbClr val="1CABE2">
                <a:alpha val="100000"/>
              </a:srgbClr>
            </a:solidFill>
          </p:spPr>
          <p:txBody>
            <a:bodyPr/>
            <a:lstStyle/>
            <a:p/>
          </p:txBody>
        </p:sp>
        <p:sp>
          <p:nvSpPr>
            <p:cNvPr id="59" name="rc59"/>
            <p:cNvSpPr/>
            <p:nvPr/>
          </p:nvSpPr>
          <p:spPr>
            <a:xfrm>
              <a:off x="6094049" y="3148021"/>
              <a:ext cx="239888" cy="1063988"/>
            </a:xfrm>
            <a:prstGeom prst="rect">
              <a:avLst/>
            </a:prstGeom>
            <a:solidFill>
              <a:srgbClr val="80BD41">
                <a:alpha val="100000"/>
              </a:srgbClr>
            </a:solidFill>
          </p:spPr>
          <p:txBody>
            <a:bodyPr/>
            <a:lstStyle/>
            <a:p/>
          </p:txBody>
        </p:sp>
        <p:sp>
          <p:nvSpPr>
            <p:cNvPr id="60" name="rc60"/>
            <p:cNvSpPr/>
            <p:nvPr/>
          </p:nvSpPr>
          <p:spPr>
            <a:xfrm>
              <a:off x="6094049" y="3126307"/>
              <a:ext cx="239888" cy="21713"/>
            </a:xfrm>
            <a:prstGeom prst="rect">
              <a:avLst/>
            </a:prstGeom>
            <a:solidFill>
              <a:srgbClr val="1CABE2">
                <a:alpha val="100000"/>
              </a:srgbClr>
            </a:solidFill>
          </p:spPr>
          <p:txBody>
            <a:bodyPr/>
            <a:lstStyle/>
            <a:p/>
          </p:txBody>
        </p:sp>
        <p:sp>
          <p:nvSpPr>
            <p:cNvPr id="61" name="rc61"/>
            <p:cNvSpPr/>
            <p:nvPr/>
          </p:nvSpPr>
          <p:spPr>
            <a:xfrm>
              <a:off x="6360593" y="3134707"/>
              <a:ext cx="239888" cy="1077302"/>
            </a:xfrm>
            <a:prstGeom prst="rect">
              <a:avLst/>
            </a:prstGeom>
            <a:solidFill>
              <a:srgbClr val="80BD41">
                <a:alpha val="100000"/>
              </a:srgbClr>
            </a:solidFill>
          </p:spPr>
          <p:txBody>
            <a:bodyPr/>
            <a:lstStyle/>
            <a:p/>
          </p:txBody>
        </p:sp>
        <p:sp>
          <p:nvSpPr>
            <p:cNvPr id="62" name="rc62"/>
            <p:cNvSpPr/>
            <p:nvPr/>
          </p:nvSpPr>
          <p:spPr>
            <a:xfrm>
              <a:off x="6360593" y="3112721"/>
              <a:ext cx="239888" cy="21985"/>
            </a:xfrm>
            <a:prstGeom prst="rect">
              <a:avLst/>
            </a:prstGeom>
            <a:solidFill>
              <a:srgbClr val="1CABE2">
                <a:alpha val="100000"/>
              </a:srgbClr>
            </a:solidFill>
          </p:spPr>
          <p:txBody>
            <a:bodyPr/>
            <a:lstStyle/>
            <a:p/>
          </p:txBody>
        </p:sp>
        <p:sp>
          <p:nvSpPr>
            <p:cNvPr id="63" name="rc63"/>
            <p:cNvSpPr/>
            <p:nvPr/>
          </p:nvSpPr>
          <p:spPr>
            <a:xfrm>
              <a:off x="6627136" y="3127356"/>
              <a:ext cx="239888" cy="1084652"/>
            </a:xfrm>
            <a:prstGeom prst="rect">
              <a:avLst/>
            </a:prstGeom>
            <a:solidFill>
              <a:srgbClr val="80BD41">
                <a:alpha val="100000"/>
              </a:srgbClr>
            </a:solidFill>
          </p:spPr>
          <p:txBody>
            <a:bodyPr/>
            <a:lstStyle/>
            <a:p/>
          </p:txBody>
        </p:sp>
        <p:sp>
          <p:nvSpPr>
            <p:cNvPr id="64" name="rc64"/>
            <p:cNvSpPr/>
            <p:nvPr/>
          </p:nvSpPr>
          <p:spPr>
            <a:xfrm>
              <a:off x="6627136" y="3093810"/>
              <a:ext cx="239888" cy="33546"/>
            </a:xfrm>
            <a:prstGeom prst="rect">
              <a:avLst/>
            </a:prstGeom>
            <a:solidFill>
              <a:srgbClr val="1CABE2">
                <a:alpha val="100000"/>
              </a:srgbClr>
            </a:solidFill>
          </p:spPr>
          <p:txBody>
            <a:bodyPr/>
            <a:lstStyle/>
            <a:p/>
          </p:txBody>
        </p:sp>
        <p:sp>
          <p:nvSpPr>
            <p:cNvPr id="65" name="rc65"/>
            <p:cNvSpPr/>
            <p:nvPr/>
          </p:nvSpPr>
          <p:spPr>
            <a:xfrm>
              <a:off x="6893679" y="3110866"/>
              <a:ext cx="239888" cy="1101143"/>
            </a:xfrm>
            <a:prstGeom prst="rect">
              <a:avLst/>
            </a:prstGeom>
            <a:solidFill>
              <a:srgbClr val="80BD41">
                <a:alpha val="100000"/>
              </a:srgbClr>
            </a:solidFill>
          </p:spPr>
          <p:txBody>
            <a:bodyPr/>
            <a:lstStyle/>
            <a:p/>
          </p:txBody>
        </p:sp>
        <p:sp>
          <p:nvSpPr>
            <p:cNvPr id="66" name="rc66"/>
            <p:cNvSpPr/>
            <p:nvPr/>
          </p:nvSpPr>
          <p:spPr>
            <a:xfrm>
              <a:off x="6893679" y="3076810"/>
              <a:ext cx="239888" cy="34056"/>
            </a:xfrm>
            <a:prstGeom prst="rect">
              <a:avLst/>
            </a:prstGeom>
            <a:solidFill>
              <a:srgbClr val="1CABE2">
                <a:alpha val="100000"/>
              </a:srgbClr>
            </a:solidFill>
          </p:spPr>
          <p:txBody>
            <a:bodyPr/>
            <a:lstStyle/>
            <a:p/>
          </p:txBody>
        </p:sp>
        <p:sp>
          <p:nvSpPr>
            <p:cNvPr id="67" name="rc67"/>
            <p:cNvSpPr/>
            <p:nvPr/>
          </p:nvSpPr>
          <p:spPr>
            <a:xfrm>
              <a:off x="7160222" y="3089515"/>
              <a:ext cx="239888" cy="1122493"/>
            </a:xfrm>
            <a:prstGeom prst="rect">
              <a:avLst/>
            </a:prstGeom>
            <a:solidFill>
              <a:srgbClr val="80BD41">
                <a:alpha val="100000"/>
              </a:srgbClr>
            </a:solidFill>
          </p:spPr>
          <p:txBody>
            <a:bodyPr/>
            <a:lstStyle/>
            <a:p/>
          </p:txBody>
        </p:sp>
        <p:sp>
          <p:nvSpPr>
            <p:cNvPr id="68" name="rc68"/>
            <p:cNvSpPr/>
            <p:nvPr/>
          </p:nvSpPr>
          <p:spPr>
            <a:xfrm>
              <a:off x="7160222" y="3054799"/>
              <a:ext cx="239888" cy="34716"/>
            </a:xfrm>
            <a:prstGeom prst="rect">
              <a:avLst/>
            </a:prstGeom>
            <a:solidFill>
              <a:srgbClr val="1CABE2">
                <a:alpha val="100000"/>
              </a:srgbClr>
            </a:solidFill>
          </p:spPr>
          <p:txBody>
            <a:bodyPr/>
            <a:lstStyle/>
            <a:p/>
          </p:txBody>
        </p:sp>
        <p:sp>
          <p:nvSpPr>
            <p:cNvPr id="69" name="rc69"/>
            <p:cNvSpPr/>
            <p:nvPr/>
          </p:nvSpPr>
          <p:spPr>
            <a:xfrm>
              <a:off x="7426765" y="3087551"/>
              <a:ext cx="239888" cy="1124457"/>
            </a:xfrm>
            <a:prstGeom prst="rect">
              <a:avLst/>
            </a:prstGeom>
            <a:solidFill>
              <a:srgbClr val="80BD41">
                <a:alpha val="100000"/>
              </a:srgbClr>
            </a:solidFill>
          </p:spPr>
          <p:txBody>
            <a:bodyPr/>
            <a:lstStyle/>
            <a:p/>
          </p:txBody>
        </p:sp>
        <p:sp>
          <p:nvSpPr>
            <p:cNvPr id="70" name="rc70"/>
            <p:cNvSpPr/>
            <p:nvPr/>
          </p:nvSpPr>
          <p:spPr>
            <a:xfrm>
              <a:off x="7426765" y="3052774"/>
              <a:ext cx="239888" cy="34776"/>
            </a:xfrm>
            <a:prstGeom prst="rect">
              <a:avLst/>
            </a:prstGeom>
            <a:solidFill>
              <a:srgbClr val="1CABE2">
                <a:alpha val="100000"/>
              </a:srgbClr>
            </a:solidFill>
          </p:spPr>
          <p:txBody>
            <a:bodyPr/>
            <a:lstStyle/>
            <a:p/>
          </p:txBody>
        </p:sp>
        <p:sp>
          <p:nvSpPr>
            <p:cNvPr id="71" name="rc71"/>
            <p:cNvSpPr/>
            <p:nvPr/>
          </p:nvSpPr>
          <p:spPr>
            <a:xfrm>
              <a:off x="7693308" y="3087985"/>
              <a:ext cx="239888" cy="1124024"/>
            </a:xfrm>
            <a:prstGeom prst="rect">
              <a:avLst/>
            </a:prstGeom>
            <a:solidFill>
              <a:srgbClr val="80BD41">
                <a:alpha val="100000"/>
              </a:srgbClr>
            </a:solidFill>
          </p:spPr>
          <p:txBody>
            <a:bodyPr/>
            <a:lstStyle/>
            <a:p/>
          </p:txBody>
        </p:sp>
        <p:sp>
          <p:nvSpPr>
            <p:cNvPr id="72" name="rc72"/>
            <p:cNvSpPr/>
            <p:nvPr/>
          </p:nvSpPr>
          <p:spPr>
            <a:xfrm>
              <a:off x="7693308" y="3053221"/>
              <a:ext cx="239888" cy="34763"/>
            </a:xfrm>
            <a:prstGeom prst="rect">
              <a:avLst/>
            </a:prstGeom>
            <a:solidFill>
              <a:srgbClr val="1CABE2">
                <a:alpha val="100000"/>
              </a:srgbClr>
            </a:solidFill>
          </p:spPr>
          <p:txBody>
            <a:bodyPr/>
            <a:lstStyle/>
            <a:p/>
          </p:txBody>
        </p:sp>
        <p:sp>
          <p:nvSpPr>
            <p:cNvPr id="73" name="rc73"/>
            <p:cNvSpPr/>
            <p:nvPr/>
          </p:nvSpPr>
          <p:spPr>
            <a:xfrm>
              <a:off x="7959851" y="3153722"/>
              <a:ext cx="239888" cy="1058286"/>
            </a:xfrm>
            <a:prstGeom prst="rect">
              <a:avLst/>
            </a:prstGeom>
            <a:solidFill>
              <a:srgbClr val="80BD41">
                <a:alpha val="100000"/>
              </a:srgbClr>
            </a:solidFill>
          </p:spPr>
          <p:txBody>
            <a:bodyPr/>
            <a:lstStyle/>
            <a:p/>
          </p:txBody>
        </p:sp>
        <p:sp>
          <p:nvSpPr>
            <p:cNvPr id="74" name="rc74"/>
            <p:cNvSpPr/>
            <p:nvPr/>
          </p:nvSpPr>
          <p:spPr>
            <a:xfrm>
              <a:off x="7959851" y="3061697"/>
              <a:ext cx="239888" cy="92025"/>
            </a:xfrm>
            <a:prstGeom prst="rect">
              <a:avLst/>
            </a:prstGeom>
            <a:solidFill>
              <a:srgbClr val="1CABE2">
                <a:alpha val="100000"/>
              </a:srgbClr>
            </a:solidFill>
          </p:spPr>
          <p:txBody>
            <a:bodyPr/>
            <a:lstStyle/>
            <a:p/>
          </p:txBody>
        </p:sp>
        <p:sp>
          <p:nvSpPr>
            <p:cNvPr id="75" name="pl75"/>
            <p:cNvSpPr/>
            <p:nvPr/>
          </p:nvSpPr>
          <p:spPr>
            <a:xfrm>
              <a:off x="1416218" y="2085226"/>
              <a:ext cx="6663577" cy="365205"/>
            </a:xfrm>
            <a:custGeom>
              <a:avLst/>
              <a:pathLst>
                <a:path w="6663577" h="365205">
                  <a:moveTo>
                    <a:pt x="0" y="365205"/>
                  </a:moveTo>
                  <a:lnTo>
                    <a:pt x="266543" y="300757"/>
                  </a:lnTo>
                  <a:lnTo>
                    <a:pt x="533086" y="343722"/>
                  </a:lnTo>
                  <a:lnTo>
                    <a:pt x="799629" y="257791"/>
                  </a:lnTo>
                  <a:lnTo>
                    <a:pt x="1066172" y="0"/>
                  </a:lnTo>
                  <a:lnTo>
                    <a:pt x="1332715" y="128895"/>
                  </a:lnTo>
                  <a:lnTo>
                    <a:pt x="1599258" y="107413"/>
                  </a:lnTo>
                  <a:lnTo>
                    <a:pt x="1865801" y="107413"/>
                  </a:lnTo>
                  <a:lnTo>
                    <a:pt x="2132344" y="64447"/>
                  </a:lnTo>
                  <a:lnTo>
                    <a:pt x="2398888" y="42965"/>
                  </a:lnTo>
                  <a:lnTo>
                    <a:pt x="2665431" y="107413"/>
                  </a:lnTo>
                  <a:lnTo>
                    <a:pt x="2931974" y="64447"/>
                  </a:lnTo>
                  <a:lnTo>
                    <a:pt x="3198517" y="107413"/>
                  </a:lnTo>
                  <a:lnTo>
                    <a:pt x="3465060" y="64447"/>
                  </a:lnTo>
                  <a:lnTo>
                    <a:pt x="3731603" y="42965"/>
                  </a:lnTo>
                  <a:lnTo>
                    <a:pt x="3998146" y="21482"/>
                  </a:lnTo>
                  <a:lnTo>
                    <a:pt x="4264689" y="21482"/>
                  </a:lnTo>
                  <a:lnTo>
                    <a:pt x="4531233" y="21482"/>
                  </a:lnTo>
                  <a:lnTo>
                    <a:pt x="4797776" y="21482"/>
                  </a:lnTo>
                  <a:lnTo>
                    <a:pt x="5064319" y="21482"/>
                  </a:lnTo>
                  <a:lnTo>
                    <a:pt x="5330862" y="42965"/>
                  </a:lnTo>
                  <a:lnTo>
                    <a:pt x="5597405" y="42965"/>
                  </a:lnTo>
                  <a:lnTo>
                    <a:pt x="5863948" y="42965"/>
                  </a:lnTo>
                  <a:lnTo>
                    <a:pt x="6130491" y="42965"/>
                  </a:lnTo>
                  <a:lnTo>
                    <a:pt x="6397034" y="42965"/>
                  </a:lnTo>
                  <a:lnTo>
                    <a:pt x="6663577" y="15037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24790" y="27927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8" name="tx88"/>
            <p:cNvSpPr/>
            <p:nvPr/>
          </p:nvSpPr>
          <p:spPr>
            <a:xfrm>
              <a:off x="2657505" y="28496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a:t>
              </a:r>
            </a:p>
          </p:txBody>
        </p:sp>
        <p:sp>
          <p:nvSpPr>
            <p:cNvPr id="89" name="tx89"/>
            <p:cNvSpPr/>
            <p:nvPr/>
          </p:nvSpPr>
          <p:spPr>
            <a:xfrm>
              <a:off x="3990221" y="29848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a:t>
              </a:r>
            </a:p>
          </p:txBody>
        </p:sp>
        <p:sp>
          <p:nvSpPr>
            <p:cNvPr id="90" name="tx90"/>
            <p:cNvSpPr/>
            <p:nvPr/>
          </p:nvSpPr>
          <p:spPr>
            <a:xfrm>
              <a:off x="5322937" y="30113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1" name="tx91"/>
            <p:cNvSpPr/>
            <p:nvPr/>
          </p:nvSpPr>
          <p:spPr>
            <a:xfrm>
              <a:off x="6389109" y="29767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a:t>
              </a:r>
            </a:p>
          </p:txBody>
        </p:sp>
        <p:sp>
          <p:nvSpPr>
            <p:cNvPr id="92" name="tx92"/>
            <p:cNvSpPr/>
            <p:nvPr/>
          </p:nvSpPr>
          <p:spPr>
            <a:xfrm>
              <a:off x="6681778" y="29578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tx93"/>
            <p:cNvSpPr/>
            <p:nvPr/>
          </p:nvSpPr>
          <p:spPr>
            <a:xfrm>
              <a:off x="6922195" y="2940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4" name="tx94"/>
            <p:cNvSpPr/>
            <p:nvPr/>
          </p:nvSpPr>
          <p:spPr>
            <a:xfrm>
              <a:off x="7188738" y="2918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a:t>
              </a:r>
            </a:p>
          </p:txBody>
        </p:sp>
        <p:sp>
          <p:nvSpPr>
            <p:cNvPr id="95" name="tx95"/>
            <p:cNvSpPr/>
            <p:nvPr/>
          </p:nvSpPr>
          <p:spPr>
            <a:xfrm>
              <a:off x="7455282" y="29168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6" name="tx96"/>
            <p:cNvSpPr/>
            <p:nvPr/>
          </p:nvSpPr>
          <p:spPr>
            <a:xfrm>
              <a:off x="7721825" y="29172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988368" y="29257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8" name="pl98"/>
            <p:cNvSpPr/>
            <p:nvPr/>
          </p:nvSpPr>
          <p:spPr>
            <a:xfrm>
              <a:off x="1416218"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6507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0" name="tx110"/>
            <p:cNvSpPr/>
            <p:nvPr/>
          </p:nvSpPr>
          <p:spPr>
            <a:xfrm>
              <a:off x="1324790" y="3009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1" name="tx111"/>
            <p:cNvSpPr/>
            <p:nvPr/>
          </p:nvSpPr>
          <p:spPr>
            <a:xfrm>
              <a:off x="2657505" y="36066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12" name="tx112"/>
            <p:cNvSpPr/>
            <p:nvPr/>
          </p:nvSpPr>
          <p:spPr>
            <a:xfrm>
              <a:off x="2657505" y="29934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13" name="tx113"/>
            <p:cNvSpPr/>
            <p:nvPr/>
          </p:nvSpPr>
          <p:spPr>
            <a:xfrm>
              <a:off x="3990221" y="36640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14" name="tx114"/>
            <p:cNvSpPr/>
            <p:nvPr/>
          </p:nvSpPr>
          <p:spPr>
            <a:xfrm>
              <a:off x="3990221" y="3118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5" name="tx115"/>
            <p:cNvSpPr/>
            <p:nvPr/>
          </p:nvSpPr>
          <p:spPr>
            <a:xfrm>
              <a:off x="5322937" y="36552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16" name="tx116"/>
            <p:cNvSpPr/>
            <p:nvPr/>
          </p:nvSpPr>
          <p:spPr>
            <a:xfrm>
              <a:off x="5322937" y="3122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7" name="tx117"/>
            <p:cNvSpPr/>
            <p:nvPr/>
          </p:nvSpPr>
          <p:spPr>
            <a:xfrm>
              <a:off x="6389109" y="36382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18" name="tx118"/>
            <p:cNvSpPr/>
            <p:nvPr/>
          </p:nvSpPr>
          <p:spPr>
            <a:xfrm>
              <a:off x="6389109" y="30886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9" name="tx119"/>
            <p:cNvSpPr/>
            <p:nvPr/>
          </p:nvSpPr>
          <p:spPr>
            <a:xfrm>
              <a:off x="6681778" y="36345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0" name="tx120"/>
            <p:cNvSpPr/>
            <p:nvPr/>
          </p:nvSpPr>
          <p:spPr>
            <a:xfrm>
              <a:off x="6681778" y="30755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1" name="tx121"/>
            <p:cNvSpPr/>
            <p:nvPr/>
          </p:nvSpPr>
          <p:spPr>
            <a:xfrm>
              <a:off x="6922195" y="36263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2" name="tx122"/>
            <p:cNvSpPr/>
            <p:nvPr/>
          </p:nvSpPr>
          <p:spPr>
            <a:xfrm>
              <a:off x="6948321" y="30587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3" name="tx123"/>
            <p:cNvSpPr/>
            <p:nvPr/>
          </p:nvSpPr>
          <p:spPr>
            <a:xfrm>
              <a:off x="7188738" y="36156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4" name="tx124"/>
            <p:cNvSpPr/>
            <p:nvPr/>
          </p:nvSpPr>
          <p:spPr>
            <a:xfrm>
              <a:off x="7214864" y="30371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5" name="tx125"/>
            <p:cNvSpPr/>
            <p:nvPr/>
          </p:nvSpPr>
          <p:spPr>
            <a:xfrm>
              <a:off x="7455282" y="3614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6" name="tx126"/>
            <p:cNvSpPr/>
            <p:nvPr/>
          </p:nvSpPr>
          <p:spPr>
            <a:xfrm>
              <a:off x="7481407" y="30351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7" name="tx127"/>
            <p:cNvSpPr/>
            <p:nvPr/>
          </p:nvSpPr>
          <p:spPr>
            <a:xfrm>
              <a:off x="7721825" y="36149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8" name="tx128"/>
            <p:cNvSpPr/>
            <p:nvPr/>
          </p:nvSpPr>
          <p:spPr>
            <a:xfrm>
              <a:off x="7747950" y="30355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9" name="tx129"/>
            <p:cNvSpPr/>
            <p:nvPr/>
          </p:nvSpPr>
          <p:spPr>
            <a:xfrm>
              <a:off x="7988368" y="36477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30" name="tx130"/>
            <p:cNvSpPr/>
            <p:nvPr/>
          </p:nvSpPr>
          <p:spPr>
            <a:xfrm>
              <a:off x="7988368" y="3072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8342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694404" y="2805653"/>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4" name="tx134"/>
            <p:cNvSpPr/>
            <p:nvPr/>
          </p:nvSpPr>
          <p:spPr>
            <a:xfrm>
              <a:off x="694404" y="212536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2906"/>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2000-2025</a:t>
              </a:r>
            </a:p>
          </p:txBody>
        </p:sp>
        <p:sp>
          <p:nvSpPr>
            <p:cNvPr id="161" name="pl161"/>
            <p:cNvSpPr/>
            <p:nvPr/>
          </p:nvSpPr>
          <p:spPr>
            <a:xfrm>
              <a:off x="22582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821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060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300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01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441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680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112396" cy="124062"/>
            </a:xfrm>
            <a:prstGeom prst="rect">
              <a:avLst/>
            </a:prstGeom>
            <a:solidFill>
              <a:srgbClr val="80BD41">
                <a:alpha val="100000"/>
              </a:srgbClr>
            </a:solidFill>
          </p:spPr>
          <p:txBody>
            <a:bodyPr/>
            <a:lstStyle/>
            <a:p/>
          </p:txBody>
        </p:sp>
        <p:sp>
          <p:nvSpPr>
            <p:cNvPr id="173" name="rc173"/>
            <p:cNvSpPr/>
            <p:nvPr/>
          </p:nvSpPr>
          <p:spPr>
            <a:xfrm>
              <a:off x="7408670" y="5840557"/>
              <a:ext cx="124743" cy="124062"/>
            </a:xfrm>
            <a:prstGeom prst="rect">
              <a:avLst/>
            </a:prstGeom>
            <a:solidFill>
              <a:srgbClr val="1CABE2">
                <a:alpha val="100000"/>
              </a:srgbClr>
            </a:solidFill>
          </p:spPr>
          <p:txBody>
            <a:bodyPr/>
            <a:lstStyle/>
            <a:p/>
          </p:txBody>
        </p:sp>
        <p:sp>
          <p:nvSpPr>
            <p:cNvPr id="174" name="rc174"/>
            <p:cNvSpPr/>
            <p:nvPr/>
          </p:nvSpPr>
          <p:spPr>
            <a:xfrm>
              <a:off x="1296273" y="5685479"/>
              <a:ext cx="6377487" cy="124062"/>
            </a:xfrm>
            <a:prstGeom prst="rect">
              <a:avLst/>
            </a:prstGeom>
            <a:solidFill>
              <a:srgbClr val="80BD41">
                <a:alpha val="100000"/>
              </a:srgbClr>
            </a:solidFill>
          </p:spPr>
          <p:txBody>
            <a:bodyPr/>
            <a:lstStyle/>
            <a:p/>
          </p:txBody>
        </p:sp>
        <p:sp>
          <p:nvSpPr>
            <p:cNvPr id="175" name="rc175"/>
            <p:cNvSpPr/>
            <p:nvPr/>
          </p:nvSpPr>
          <p:spPr>
            <a:xfrm>
              <a:off x="7673761" y="5685479"/>
              <a:ext cx="197242" cy="124062"/>
            </a:xfrm>
            <a:prstGeom prst="rect">
              <a:avLst/>
            </a:prstGeom>
            <a:solidFill>
              <a:srgbClr val="1CABE2">
                <a:alpha val="100000"/>
              </a:srgbClr>
            </a:solidFill>
          </p:spPr>
          <p:txBody>
            <a:bodyPr/>
            <a:lstStyle/>
            <a:p/>
          </p:txBody>
        </p:sp>
        <p:sp>
          <p:nvSpPr>
            <p:cNvPr id="176" name="rc176"/>
            <p:cNvSpPr/>
            <p:nvPr/>
          </p:nvSpPr>
          <p:spPr>
            <a:xfrm>
              <a:off x="1296273" y="5530401"/>
              <a:ext cx="6004506" cy="124062"/>
            </a:xfrm>
            <a:prstGeom prst="rect">
              <a:avLst/>
            </a:prstGeom>
            <a:solidFill>
              <a:srgbClr val="80BD41">
                <a:alpha val="100000"/>
              </a:srgbClr>
            </a:solidFill>
          </p:spPr>
          <p:txBody>
            <a:bodyPr/>
            <a:lstStyle/>
            <a:p/>
          </p:txBody>
        </p:sp>
        <p:sp>
          <p:nvSpPr>
            <p:cNvPr id="177" name="rc177"/>
            <p:cNvSpPr/>
            <p:nvPr/>
          </p:nvSpPr>
          <p:spPr>
            <a:xfrm>
              <a:off x="7300780" y="5530401"/>
              <a:ext cx="522131" cy="124062"/>
            </a:xfrm>
            <a:prstGeom prst="rect">
              <a:avLst/>
            </a:prstGeom>
            <a:solidFill>
              <a:srgbClr val="1CABE2">
                <a:alpha val="100000"/>
              </a:srgbClr>
            </a:solidFill>
          </p:spPr>
          <p:txBody>
            <a:bodyPr/>
            <a:lstStyle/>
            <a:p/>
          </p:txBody>
        </p:sp>
        <p:sp>
          <p:nvSpPr>
            <p:cNvPr id="178" name="tx178"/>
            <p:cNvSpPr/>
            <p:nvPr/>
          </p:nvSpPr>
          <p:spPr>
            <a:xfrm>
              <a:off x="773274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3.24</a:t>
              </a:r>
            </a:p>
          </p:txBody>
        </p:sp>
        <p:sp>
          <p:nvSpPr>
            <p:cNvPr id="179" name="tx179"/>
            <p:cNvSpPr/>
            <p:nvPr/>
          </p:nvSpPr>
          <p:spPr>
            <a:xfrm>
              <a:off x="808721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80" name="tx180"/>
            <p:cNvSpPr/>
            <p:nvPr/>
          </p:nvSpPr>
          <p:spPr>
            <a:xfrm>
              <a:off x="803671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81" name="tx181"/>
            <p:cNvSpPr/>
            <p:nvPr/>
          </p:nvSpPr>
          <p:spPr>
            <a:xfrm>
              <a:off x="4246978"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3.18</a:t>
              </a:r>
            </a:p>
          </p:txBody>
        </p:sp>
        <p:sp>
          <p:nvSpPr>
            <p:cNvPr id="182" name="tx182"/>
            <p:cNvSpPr/>
            <p:nvPr/>
          </p:nvSpPr>
          <p:spPr>
            <a:xfrm>
              <a:off x="736554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83" name="tx183"/>
            <p:cNvSpPr/>
            <p:nvPr/>
          </p:nvSpPr>
          <p:spPr>
            <a:xfrm>
              <a:off x="4379524"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84" name="tx184"/>
            <p:cNvSpPr/>
            <p:nvPr/>
          </p:nvSpPr>
          <p:spPr>
            <a:xfrm>
              <a:off x="7697033"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85" name="tx185"/>
            <p:cNvSpPr/>
            <p:nvPr/>
          </p:nvSpPr>
          <p:spPr>
            <a:xfrm>
              <a:off x="4193033"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a:t>
              </a:r>
            </a:p>
          </p:txBody>
        </p:sp>
        <p:sp>
          <p:nvSpPr>
            <p:cNvPr id="186" name="tx186"/>
            <p:cNvSpPr/>
            <p:nvPr/>
          </p:nvSpPr>
          <p:spPr>
            <a:xfrm>
              <a:off x="745635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0.27</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103757"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027679"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6951602" y="60560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lower than in 2019 (98%).
The number of children vaccinated with DTP3 decreased 2% compared to in 2019.
The number of surviving infants increased approximately 5% compared to in 2019.
In 2025, 100,000 fewer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7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9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18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237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3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58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78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397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94060"/>
              <a:ext cx="239888" cy="1117949"/>
            </a:xfrm>
            <a:prstGeom prst="rect">
              <a:avLst/>
            </a:prstGeom>
            <a:solidFill>
              <a:srgbClr val="E2231A">
                <a:alpha val="90196"/>
              </a:srgbClr>
            </a:solidFill>
          </p:spPr>
          <p:txBody>
            <a:bodyPr/>
            <a:lstStyle/>
            <a:p/>
          </p:txBody>
        </p:sp>
        <p:sp>
          <p:nvSpPr>
            <p:cNvPr id="26" name="rc26"/>
            <p:cNvSpPr/>
            <p:nvPr/>
          </p:nvSpPr>
          <p:spPr>
            <a:xfrm>
              <a:off x="1562816" y="3218711"/>
              <a:ext cx="239888" cy="993298"/>
            </a:xfrm>
            <a:prstGeom prst="rect">
              <a:avLst/>
            </a:prstGeom>
            <a:solidFill>
              <a:srgbClr val="E2231A">
                <a:alpha val="90196"/>
              </a:srgbClr>
            </a:solidFill>
          </p:spPr>
          <p:txBody>
            <a:bodyPr/>
            <a:lstStyle/>
            <a:p/>
          </p:txBody>
        </p:sp>
        <p:sp>
          <p:nvSpPr>
            <p:cNvPr id="27" name="rc27"/>
            <p:cNvSpPr/>
            <p:nvPr/>
          </p:nvSpPr>
          <p:spPr>
            <a:xfrm>
              <a:off x="1829360" y="3137918"/>
              <a:ext cx="239888" cy="1074091"/>
            </a:xfrm>
            <a:prstGeom prst="rect">
              <a:avLst/>
            </a:prstGeom>
            <a:solidFill>
              <a:srgbClr val="E2231A">
                <a:alpha val="90196"/>
              </a:srgbClr>
            </a:solidFill>
          </p:spPr>
          <p:txBody>
            <a:bodyPr/>
            <a:lstStyle/>
            <a:p/>
          </p:txBody>
        </p:sp>
        <p:sp>
          <p:nvSpPr>
            <p:cNvPr id="28" name="rc28"/>
            <p:cNvSpPr/>
            <p:nvPr/>
          </p:nvSpPr>
          <p:spPr>
            <a:xfrm>
              <a:off x="2095903" y="3192597"/>
              <a:ext cx="239888" cy="1019412"/>
            </a:xfrm>
            <a:prstGeom prst="rect">
              <a:avLst/>
            </a:prstGeom>
            <a:solidFill>
              <a:srgbClr val="E2231A">
                <a:alpha val="90196"/>
              </a:srgbClr>
            </a:solidFill>
          </p:spPr>
          <p:txBody>
            <a:bodyPr/>
            <a:lstStyle/>
            <a:p/>
          </p:txBody>
        </p:sp>
        <p:sp>
          <p:nvSpPr>
            <p:cNvPr id="29" name="rc29"/>
            <p:cNvSpPr/>
            <p:nvPr/>
          </p:nvSpPr>
          <p:spPr>
            <a:xfrm>
              <a:off x="2362446" y="3414673"/>
              <a:ext cx="239888" cy="797336"/>
            </a:xfrm>
            <a:prstGeom prst="rect">
              <a:avLst/>
            </a:prstGeom>
            <a:solidFill>
              <a:srgbClr val="E2231A">
                <a:alpha val="90196"/>
              </a:srgbClr>
            </a:solidFill>
          </p:spPr>
          <p:txBody>
            <a:bodyPr/>
            <a:lstStyle/>
            <a:p/>
          </p:txBody>
        </p:sp>
        <p:sp>
          <p:nvSpPr>
            <p:cNvPr id="30" name="rc30"/>
            <p:cNvSpPr/>
            <p:nvPr/>
          </p:nvSpPr>
          <p:spPr>
            <a:xfrm>
              <a:off x="2628989" y="3718925"/>
              <a:ext cx="239888" cy="493084"/>
            </a:xfrm>
            <a:prstGeom prst="rect">
              <a:avLst/>
            </a:prstGeom>
            <a:solidFill>
              <a:srgbClr val="E2231A">
                <a:alpha val="90196"/>
              </a:srgbClr>
            </a:solidFill>
          </p:spPr>
          <p:txBody>
            <a:bodyPr/>
            <a:lstStyle/>
            <a:p/>
          </p:txBody>
        </p:sp>
        <p:sp>
          <p:nvSpPr>
            <p:cNvPr id="31" name="rc31"/>
            <p:cNvSpPr/>
            <p:nvPr/>
          </p:nvSpPr>
          <p:spPr>
            <a:xfrm>
              <a:off x="2895532" y="3525991"/>
              <a:ext cx="239888" cy="686018"/>
            </a:xfrm>
            <a:prstGeom prst="rect">
              <a:avLst/>
            </a:prstGeom>
            <a:solidFill>
              <a:srgbClr val="E2231A">
                <a:alpha val="90196"/>
              </a:srgbClr>
            </a:solidFill>
          </p:spPr>
          <p:txBody>
            <a:bodyPr/>
            <a:lstStyle/>
            <a:p/>
          </p:txBody>
        </p:sp>
        <p:sp>
          <p:nvSpPr>
            <p:cNvPr id="32" name="rc32"/>
            <p:cNvSpPr/>
            <p:nvPr/>
          </p:nvSpPr>
          <p:spPr>
            <a:xfrm>
              <a:off x="3162075" y="3775580"/>
              <a:ext cx="239888" cy="436428"/>
            </a:xfrm>
            <a:prstGeom prst="rect">
              <a:avLst/>
            </a:prstGeom>
            <a:solidFill>
              <a:srgbClr val="E2231A">
                <a:alpha val="90196"/>
              </a:srgbClr>
            </a:solidFill>
          </p:spPr>
          <p:txBody>
            <a:bodyPr/>
            <a:lstStyle/>
            <a:p/>
          </p:txBody>
        </p:sp>
        <p:sp>
          <p:nvSpPr>
            <p:cNvPr id="33" name="rc33"/>
            <p:cNvSpPr/>
            <p:nvPr/>
          </p:nvSpPr>
          <p:spPr>
            <a:xfrm>
              <a:off x="3428618" y="3901900"/>
              <a:ext cx="239888" cy="310108"/>
            </a:xfrm>
            <a:prstGeom prst="rect">
              <a:avLst/>
            </a:prstGeom>
            <a:solidFill>
              <a:srgbClr val="E2231A">
                <a:alpha val="90196"/>
              </a:srgbClr>
            </a:solidFill>
          </p:spPr>
          <p:txBody>
            <a:bodyPr/>
            <a:lstStyle/>
            <a:p/>
          </p:txBody>
        </p:sp>
        <p:sp>
          <p:nvSpPr>
            <p:cNvPr id="34" name="rc34"/>
            <p:cNvSpPr/>
            <p:nvPr/>
          </p:nvSpPr>
          <p:spPr>
            <a:xfrm>
              <a:off x="3695161" y="3947626"/>
              <a:ext cx="239888" cy="264383"/>
            </a:xfrm>
            <a:prstGeom prst="rect">
              <a:avLst/>
            </a:prstGeom>
            <a:solidFill>
              <a:srgbClr val="E2231A">
                <a:alpha val="90196"/>
              </a:srgbClr>
            </a:solidFill>
          </p:spPr>
          <p:txBody>
            <a:bodyPr/>
            <a:lstStyle/>
            <a:p/>
          </p:txBody>
        </p:sp>
        <p:sp>
          <p:nvSpPr>
            <p:cNvPr id="35" name="rc35"/>
            <p:cNvSpPr/>
            <p:nvPr/>
          </p:nvSpPr>
          <p:spPr>
            <a:xfrm>
              <a:off x="3961705" y="3773281"/>
              <a:ext cx="239888" cy="438728"/>
            </a:xfrm>
            <a:prstGeom prst="rect">
              <a:avLst/>
            </a:prstGeom>
            <a:solidFill>
              <a:srgbClr val="E2231A">
                <a:alpha val="90196"/>
              </a:srgbClr>
            </a:solidFill>
          </p:spPr>
          <p:txBody>
            <a:bodyPr/>
            <a:lstStyle/>
            <a:p/>
          </p:txBody>
        </p:sp>
        <p:sp>
          <p:nvSpPr>
            <p:cNvPr id="36" name="rc36"/>
            <p:cNvSpPr/>
            <p:nvPr/>
          </p:nvSpPr>
          <p:spPr>
            <a:xfrm>
              <a:off x="4228248" y="3962377"/>
              <a:ext cx="239888" cy="249631"/>
            </a:xfrm>
            <a:prstGeom prst="rect">
              <a:avLst/>
            </a:prstGeom>
            <a:solidFill>
              <a:srgbClr val="E2231A">
                <a:alpha val="90196"/>
              </a:srgbClr>
            </a:solidFill>
          </p:spPr>
          <p:txBody>
            <a:bodyPr/>
            <a:lstStyle/>
            <a:p/>
          </p:txBody>
        </p:sp>
        <p:sp>
          <p:nvSpPr>
            <p:cNvPr id="37" name="rc37"/>
            <p:cNvSpPr/>
            <p:nvPr/>
          </p:nvSpPr>
          <p:spPr>
            <a:xfrm>
              <a:off x="4494791" y="3787685"/>
              <a:ext cx="239888" cy="424324"/>
            </a:xfrm>
            <a:prstGeom prst="rect">
              <a:avLst/>
            </a:prstGeom>
            <a:solidFill>
              <a:srgbClr val="E2231A">
                <a:alpha val="90196"/>
              </a:srgbClr>
            </a:solidFill>
          </p:spPr>
          <p:txBody>
            <a:bodyPr/>
            <a:lstStyle/>
            <a:p/>
          </p:txBody>
        </p:sp>
        <p:sp>
          <p:nvSpPr>
            <p:cNvPr id="38" name="rc38"/>
            <p:cNvSpPr/>
            <p:nvPr/>
          </p:nvSpPr>
          <p:spPr>
            <a:xfrm>
              <a:off x="4761334" y="3892834"/>
              <a:ext cx="239888" cy="319175"/>
            </a:xfrm>
            <a:prstGeom prst="rect">
              <a:avLst/>
            </a:prstGeom>
            <a:solidFill>
              <a:srgbClr val="E2231A">
                <a:alpha val="90196"/>
              </a:srgbClr>
            </a:solidFill>
          </p:spPr>
          <p:txBody>
            <a:bodyPr/>
            <a:lstStyle/>
            <a:p/>
          </p:txBody>
        </p:sp>
        <p:sp>
          <p:nvSpPr>
            <p:cNvPr id="39" name="rc39"/>
            <p:cNvSpPr/>
            <p:nvPr/>
          </p:nvSpPr>
          <p:spPr>
            <a:xfrm>
              <a:off x="5027877" y="3999651"/>
              <a:ext cx="239888" cy="212357"/>
            </a:xfrm>
            <a:prstGeom prst="rect">
              <a:avLst/>
            </a:prstGeom>
            <a:solidFill>
              <a:srgbClr val="E2231A">
                <a:alpha val="90196"/>
              </a:srgbClr>
            </a:solidFill>
          </p:spPr>
          <p:txBody>
            <a:bodyPr/>
            <a:lstStyle/>
            <a:p/>
          </p:txBody>
        </p:sp>
        <p:sp>
          <p:nvSpPr>
            <p:cNvPr id="40" name="rc40"/>
            <p:cNvSpPr/>
            <p:nvPr/>
          </p:nvSpPr>
          <p:spPr>
            <a:xfrm>
              <a:off x="5294420" y="4104991"/>
              <a:ext cx="239888" cy="107018"/>
            </a:xfrm>
            <a:prstGeom prst="rect">
              <a:avLst/>
            </a:prstGeom>
            <a:solidFill>
              <a:srgbClr val="E2231A">
                <a:alpha val="90196"/>
              </a:srgbClr>
            </a:solidFill>
          </p:spPr>
          <p:txBody>
            <a:bodyPr/>
            <a:lstStyle/>
            <a:p/>
          </p:txBody>
        </p:sp>
        <p:sp>
          <p:nvSpPr>
            <p:cNvPr id="41" name="rc41"/>
            <p:cNvSpPr/>
            <p:nvPr/>
          </p:nvSpPr>
          <p:spPr>
            <a:xfrm>
              <a:off x="5560963" y="4104060"/>
              <a:ext cx="239888" cy="107948"/>
            </a:xfrm>
            <a:prstGeom prst="rect">
              <a:avLst/>
            </a:prstGeom>
            <a:solidFill>
              <a:srgbClr val="E2231A">
                <a:alpha val="90196"/>
              </a:srgbClr>
            </a:solidFill>
          </p:spPr>
          <p:txBody>
            <a:bodyPr/>
            <a:lstStyle/>
            <a:p/>
          </p:txBody>
        </p:sp>
        <p:sp>
          <p:nvSpPr>
            <p:cNvPr id="42" name="rc42"/>
            <p:cNvSpPr/>
            <p:nvPr/>
          </p:nvSpPr>
          <p:spPr>
            <a:xfrm>
              <a:off x="5827506" y="4104294"/>
              <a:ext cx="239888" cy="107714"/>
            </a:xfrm>
            <a:prstGeom prst="rect">
              <a:avLst/>
            </a:prstGeom>
            <a:solidFill>
              <a:srgbClr val="E2231A">
                <a:alpha val="90196"/>
              </a:srgbClr>
            </a:solidFill>
          </p:spPr>
          <p:txBody>
            <a:bodyPr/>
            <a:lstStyle/>
            <a:p/>
          </p:txBody>
        </p:sp>
        <p:sp>
          <p:nvSpPr>
            <p:cNvPr id="43" name="rc43"/>
            <p:cNvSpPr/>
            <p:nvPr/>
          </p:nvSpPr>
          <p:spPr>
            <a:xfrm>
              <a:off x="6094049" y="4102879"/>
              <a:ext cx="239888" cy="109130"/>
            </a:xfrm>
            <a:prstGeom prst="rect">
              <a:avLst/>
            </a:prstGeom>
            <a:solidFill>
              <a:srgbClr val="E2231A">
                <a:alpha val="90196"/>
              </a:srgbClr>
            </a:solidFill>
          </p:spPr>
          <p:txBody>
            <a:bodyPr/>
            <a:lstStyle/>
            <a:p/>
          </p:txBody>
        </p:sp>
        <p:sp>
          <p:nvSpPr>
            <p:cNvPr id="44" name="rc44"/>
            <p:cNvSpPr/>
            <p:nvPr/>
          </p:nvSpPr>
          <p:spPr>
            <a:xfrm>
              <a:off x="6360593" y="4101513"/>
              <a:ext cx="239888" cy="110496"/>
            </a:xfrm>
            <a:prstGeom prst="rect">
              <a:avLst/>
            </a:prstGeom>
            <a:solidFill>
              <a:srgbClr val="E2231A">
                <a:alpha val="90196"/>
              </a:srgbClr>
            </a:solidFill>
          </p:spPr>
          <p:txBody>
            <a:bodyPr/>
            <a:lstStyle/>
            <a:p/>
          </p:txBody>
        </p:sp>
        <p:sp>
          <p:nvSpPr>
            <p:cNvPr id="45" name="rc45"/>
            <p:cNvSpPr/>
            <p:nvPr/>
          </p:nvSpPr>
          <p:spPr>
            <a:xfrm>
              <a:off x="6627136" y="4099612"/>
              <a:ext cx="239888" cy="112396"/>
            </a:xfrm>
            <a:prstGeom prst="rect">
              <a:avLst/>
            </a:prstGeom>
            <a:solidFill>
              <a:srgbClr val="E2231A">
                <a:alpha val="90196"/>
              </a:srgbClr>
            </a:solidFill>
          </p:spPr>
          <p:txBody>
            <a:bodyPr/>
            <a:lstStyle/>
            <a:p/>
          </p:txBody>
        </p:sp>
        <p:sp>
          <p:nvSpPr>
            <p:cNvPr id="46" name="rc46"/>
            <p:cNvSpPr/>
            <p:nvPr/>
          </p:nvSpPr>
          <p:spPr>
            <a:xfrm>
              <a:off x="6893679" y="4097904"/>
              <a:ext cx="239888" cy="114105"/>
            </a:xfrm>
            <a:prstGeom prst="rect">
              <a:avLst/>
            </a:prstGeom>
            <a:solidFill>
              <a:srgbClr val="E2231A">
                <a:alpha val="90196"/>
              </a:srgbClr>
            </a:solidFill>
          </p:spPr>
          <p:txBody>
            <a:bodyPr/>
            <a:lstStyle/>
            <a:p/>
          </p:txBody>
        </p:sp>
        <p:sp>
          <p:nvSpPr>
            <p:cNvPr id="47" name="rc47"/>
            <p:cNvSpPr/>
            <p:nvPr/>
          </p:nvSpPr>
          <p:spPr>
            <a:xfrm>
              <a:off x="7160222" y="4056919"/>
              <a:ext cx="239888" cy="155090"/>
            </a:xfrm>
            <a:prstGeom prst="rect">
              <a:avLst/>
            </a:prstGeom>
            <a:solidFill>
              <a:srgbClr val="E2231A">
                <a:alpha val="90196"/>
              </a:srgbClr>
            </a:solidFill>
          </p:spPr>
          <p:txBody>
            <a:bodyPr/>
            <a:lstStyle/>
            <a:p/>
          </p:txBody>
        </p:sp>
        <p:sp>
          <p:nvSpPr>
            <p:cNvPr id="48" name="rc48"/>
            <p:cNvSpPr/>
            <p:nvPr/>
          </p:nvSpPr>
          <p:spPr>
            <a:xfrm>
              <a:off x="7426765" y="4056647"/>
              <a:ext cx="239888" cy="155361"/>
            </a:xfrm>
            <a:prstGeom prst="rect">
              <a:avLst/>
            </a:prstGeom>
            <a:solidFill>
              <a:srgbClr val="E2231A">
                <a:alpha val="90196"/>
              </a:srgbClr>
            </a:solidFill>
          </p:spPr>
          <p:txBody>
            <a:bodyPr/>
            <a:lstStyle/>
            <a:p/>
          </p:txBody>
        </p:sp>
        <p:sp>
          <p:nvSpPr>
            <p:cNvPr id="49" name="rc49"/>
            <p:cNvSpPr/>
            <p:nvPr/>
          </p:nvSpPr>
          <p:spPr>
            <a:xfrm>
              <a:off x="7693308" y="4056708"/>
              <a:ext cx="239888" cy="155301"/>
            </a:xfrm>
            <a:prstGeom prst="rect">
              <a:avLst/>
            </a:prstGeom>
            <a:solidFill>
              <a:srgbClr val="E2231A">
                <a:alpha val="90196"/>
              </a:srgbClr>
            </a:solidFill>
          </p:spPr>
          <p:txBody>
            <a:bodyPr/>
            <a:lstStyle/>
            <a:p/>
          </p:txBody>
        </p:sp>
        <p:sp>
          <p:nvSpPr>
            <p:cNvPr id="50" name="rc50"/>
            <p:cNvSpPr/>
            <p:nvPr/>
          </p:nvSpPr>
          <p:spPr>
            <a:xfrm>
              <a:off x="7959851" y="3826595"/>
              <a:ext cx="239888" cy="385414"/>
            </a:xfrm>
            <a:prstGeom prst="rect">
              <a:avLst/>
            </a:prstGeom>
            <a:solidFill>
              <a:srgbClr val="E2231A">
                <a:alpha val="90196"/>
              </a:srgbClr>
            </a:solidFill>
          </p:spPr>
          <p:txBody>
            <a:bodyPr/>
            <a:lstStyle/>
            <a:p/>
          </p:txBody>
        </p:sp>
        <p:sp>
          <p:nvSpPr>
            <p:cNvPr id="51" name="rc51"/>
            <p:cNvSpPr/>
            <p:nvPr/>
          </p:nvSpPr>
          <p:spPr>
            <a:xfrm>
              <a:off x="4494791" y="2063743"/>
              <a:ext cx="239888" cy="1723941"/>
            </a:xfrm>
            <a:prstGeom prst="rect">
              <a:avLst/>
            </a:prstGeom>
            <a:solidFill>
              <a:srgbClr val="B3B3B3">
                <a:alpha val="90196"/>
              </a:srgbClr>
            </a:solidFill>
          </p:spPr>
          <p:txBody>
            <a:bodyPr/>
            <a:lstStyle/>
            <a:p/>
          </p:txBody>
        </p:sp>
        <p:sp>
          <p:nvSpPr>
            <p:cNvPr id="52" name="rc52"/>
            <p:cNvSpPr/>
            <p:nvPr/>
          </p:nvSpPr>
          <p:spPr>
            <a:xfrm>
              <a:off x="4761334" y="3574221"/>
              <a:ext cx="239888" cy="318612"/>
            </a:xfrm>
            <a:prstGeom prst="rect">
              <a:avLst/>
            </a:prstGeom>
            <a:solidFill>
              <a:srgbClr val="B3B3B3">
                <a:alpha val="90196"/>
              </a:srgbClr>
            </a:solidFill>
          </p:spPr>
          <p:txBody>
            <a:bodyPr/>
            <a:lstStyle/>
            <a:p/>
          </p:txBody>
        </p:sp>
        <p:sp>
          <p:nvSpPr>
            <p:cNvPr id="53" name="rc53"/>
            <p:cNvSpPr/>
            <p:nvPr/>
          </p:nvSpPr>
          <p:spPr>
            <a:xfrm>
              <a:off x="5027877" y="3828327"/>
              <a:ext cx="239888" cy="171324"/>
            </a:xfrm>
            <a:prstGeom prst="rect">
              <a:avLst/>
            </a:prstGeom>
            <a:solidFill>
              <a:srgbClr val="B3B3B3">
                <a:alpha val="90196"/>
              </a:srgbClr>
            </a:solidFill>
          </p:spPr>
          <p:txBody>
            <a:bodyPr/>
            <a:lstStyle/>
            <a:p/>
          </p:txBody>
        </p:sp>
        <p:sp>
          <p:nvSpPr>
            <p:cNvPr id="54" name="rc54"/>
            <p:cNvSpPr/>
            <p:nvPr/>
          </p:nvSpPr>
          <p:spPr>
            <a:xfrm>
              <a:off x="5294420" y="3863994"/>
              <a:ext cx="239888" cy="240997"/>
            </a:xfrm>
            <a:prstGeom prst="rect">
              <a:avLst/>
            </a:prstGeom>
            <a:solidFill>
              <a:srgbClr val="B3B3B3">
                <a:alpha val="90196"/>
              </a:srgbClr>
            </a:solidFill>
          </p:spPr>
          <p:txBody>
            <a:bodyPr/>
            <a:lstStyle/>
            <a:p/>
          </p:txBody>
        </p:sp>
        <p:sp>
          <p:nvSpPr>
            <p:cNvPr id="55" name="rc55"/>
            <p:cNvSpPr/>
            <p:nvPr/>
          </p:nvSpPr>
          <p:spPr>
            <a:xfrm>
              <a:off x="5560963" y="3933346"/>
              <a:ext cx="239888" cy="170714"/>
            </a:xfrm>
            <a:prstGeom prst="rect">
              <a:avLst/>
            </a:prstGeom>
            <a:solidFill>
              <a:srgbClr val="B3B3B3">
                <a:alpha val="90196"/>
              </a:srgbClr>
            </a:solidFill>
          </p:spPr>
          <p:txBody>
            <a:bodyPr/>
            <a:lstStyle/>
            <a:p/>
          </p:txBody>
        </p:sp>
        <p:sp>
          <p:nvSpPr>
            <p:cNvPr id="56" name="rc56"/>
            <p:cNvSpPr/>
            <p:nvPr/>
          </p:nvSpPr>
          <p:spPr>
            <a:xfrm>
              <a:off x="5827506" y="3966858"/>
              <a:ext cx="239888" cy="137435"/>
            </a:xfrm>
            <a:prstGeom prst="rect">
              <a:avLst/>
            </a:prstGeom>
            <a:solidFill>
              <a:srgbClr val="B3B3B3">
                <a:alpha val="90196"/>
              </a:srgbClr>
            </a:solidFill>
          </p:spPr>
          <p:txBody>
            <a:bodyPr/>
            <a:lstStyle/>
            <a:p/>
          </p:txBody>
        </p:sp>
        <p:sp>
          <p:nvSpPr>
            <p:cNvPr id="57" name="rc57"/>
            <p:cNvSpPr/>
            <p:nvPr/>
          </p:nvSpPr>
          <p:spPr>
            <a:xfrm>
              <a:off x="6094049" y="3964830"/>
              <a:ext cx="239888" cy="138048"/>
            </a:xfrm>
            <a:prstGeom prst="rect">
              <a:avLst/>
            </a:prstGeom>
            <a:solidFill>
              <a:srgbClr val="B3B3B3">
                <a:alpha val="90196"/>
              </a:srgbClr>
            </a:solidFill>
          </p:spPr>
          <p:txBody>
            <a:bodyPr/>
            <a:lstStyle/>
            <a:p/>
          </p:txBody>
        </p:sp>
        <p:sp>
          <p:nvSpPr>
            <p:cNvPr id="58" name="rc58"/>
            <p:cNvSpPr/>
            <p:nvPr/>
          </p:nvSpPr>
          <p:spPr>
            <a:xfrm>
              <a:off x="6360593" y="3963420"/>
              <a:ext cx="239888" cy="138092"/>
            </a:xfrm>
            <a:prstGeom prst="rect">
              <a:avLst/>
            </a:prstGeom>
            <a:solidFill>
              <a:srgbClr val="B3B3B3">
                <a:alpha val="90196"/>
              </a:srgbClr>
            </a:solidFill>
          </p:spPr>
          <p:txBody>
            <a:bodyPr/>
            <a:lstStyle/>
            <a:p/>
          </p:txBody>
        </p:sp>
        <p:sp>
          <p:nvSpPr>
            <p:cNvPr id="59" name="rc59"/>
            <p:cNvSpPr/>
            <p:nvPr/>
          </p:nvSpPr>
          <p:spPr>
            <a:xfrm>
              <a:off x="6627136" y="3960874"/>
              <a:ext cx="239888" cy="138737"/>
            </a:xfrm>
            <a:prstGeom prst="rect">
              <a:avLst/>
            </a:prstGeom>
            <a:solidFill>
              <a:srgbClr val="B3B3B3">
                <a:alpha val="90196"/>
              </a:srgbClr>
            </a:solidFill>
          </p:spPr>
          <p:txBody>
            <a:bodyPr/>
            <a:lstStyle/>
            <a:p/>
          </p:txBody>
        </p:sp>
        <p:sp>
          <p:nvSpPr>
            <p:cNvPr id="60" name="rc60"/>
            <p:cNvSpPr/>
            <p:nvPr/>
          </p:nvSpPr>
          <p:spPr>
            <a:xfrm>
              <a:off x="6893679" y="3957564"/>
              <a:ext cx="239888" cy="140339"/>
            </a:xfrm>
            <a:prstGeom prst="rect">
              <a:avLst/>
            </a:prstGeom>
            <a:solidFill>
              <a:srgbClr val="B3B3B3">
                <a:alpha val="90196"/>
              </a:srgbClr>
            </a:solidFill>
          </p:spPr>
          <p:txBody>
            <a:bodyPr/>
            <a:lstStyle/>
            <a:p/>
          </p:txBody>
        </p:sp>
        <p:sp>
          <p:nvSpPr>
            <p:cNvPr id="61" name="rc61"/>
            <p:cNvSpPr/>
            <p:nvPr/>
          </p:nvSpPr>
          <p:spPr>
            <a:xfrm>
              <a:off x="7160222" y="3953978"/>
              <a:ext cx="239888" cy="102940"/>
            </a:xfrm>
            <a:prstGeom prst="rect">
              <a:avLst/>
            </a:prstGeom>
            <a:solidFill>
              <a:srgbClr val="B3B3B3">
                <a:alpha val="90196"/>
              </a:srgbClr>
            </a:solidFill>
          </p:spPr>
          <p:txBody>
            <a:bodyPr/>
            <a:lstStyle/>
            <a:p/>
          </p:txBody>
        </p:sp>
        <p:sp>
          <p:nvSpPr>
            <p:cNvPr id="62" name="rc62"/>
            <p:cNvSpPr/>
            <p:nvPr/>
          </p:nvSpPr>
          <p:spPr>
            <a:xfrm>
              <a:off x="7426765" y="3949409"/>
              <a:ext cx="239888" cy="107238"/>
            </a:xfrm>
            <a:prstGeom prst="rect">
              <a:avLst/>
            </a:prstGeom>
            <a:solidFill>
              <a:srgbClr val="B3B3B3">
                <a:alpha val="90196"/>
              </a:srgbClr>
            </a:solidFill>
          </p:spPr>
          <p:txBody>
            <a:bodyPr/>
            <a:lstStyle/>
            <a:p/>
          </p:txBody>
        </p:sp>
        <p:sp>
          <p:nvSpPr>
            <p:cNvPr id="63" name="rc63"/>
            <p:cNvSpPr/>
            <p:nvPr/>
          </p:nvSpPr>
          <p:spPr>
            <a:xfrm>
              <a:off x="7693308" y="3944935"/>
              <a:ext cx="239888" cy="111773"/>
            </a:xfrm>
            <a:prstGeom prst="rect">
              <a:avLst/>
            </a:prstGeom>
            <a:solidFill>
              <a:srgbClr val="B3B3B3">
                <a:alpha val="90196"/>
              </a:srgbClr>
            </a:solidFill>
          </p:spPr>
          <p:txBody>
            <a:bodyPr/>
            <a:lstStyle/>
            <a:p/>
          </p:txBody>
        </p:sp>
        <p:sp>
          <p:nvSpPr>
            <p:cNvPr id="64" name="rc64"/>
            <p:cNvSpPr/>
            <p:nvPr/>
          </p:nvSpPr>
          <p:spPr>
            <a:xfrm>
              <a:off x="7959851" y="3673295"/>
              <a:ext cx="239888" cy="153299"/>
            </a:xfrm>
            <a:prstGeom prst="rect">
              <a:avLst/>
            </a:prstGeom>
            <a:solidFill>
              <a:srgbClr val="B3B3B3">
                <a:alpha val="90196"/>
              </a:srgbClr>
            </a:solidFill>
          </p:spPr>
          <p:txBody>
            <a:bodyPr/>
            <a:lstStyle/>
            <a:p/>
          </p:txBody>
        </p:sp>
        <p:sp>
          <p:nvSpPr>
            <p:cNvPr id="65" name="pl65"/>
            <p:cNvSpPr/>
            <p:nvPr/>
          </p:nvSpPr>
          <p:spPr>
            <a:xfrm>
              <a:off x="1416218" y="2128191"/>
              <a:ext cx="6663577" cy="494101"/>
            </a:xfrm>
            <a:custGeom>
              <a:avLst/>
              <a:pathLst>
                <a:path w="6663577" h="494101">
                  <a:moveTo>
                    <a:pt x="0" y="494101"/>
                  </a:moveTo>
                  <a:lnTo>
                    <a:pt x="266543" y="429653"/>
                  </a:lnTo>
                  <a:lnTo>
                    <a:pt x="533086" y="472618"/>
                  </a:lnTo>
                  <a:lnTo>
                    <a:pt x="799629" y="451135"/>
                  </a:lnTo>
                  <a:lnTo>
                    <a:pt x="1066172" y="343722"/>
                  </a:lnTo>
                  <a:lnTo>
                    <a:pt x="1332715" y="193343"/>
                  </a:lnTo>
                  <a:lnTo>
                    <a:pt x="1599258" y="300757"/>
                  </a:lnTo>
                  <a:lnTo>
                    <a:pt x="1865801" y="171861"/>
                  </a:lnTo>
                  <a:lnTo>
                    <a:pt x="2132344" y="107413"/>
                  </a:lnTo>
                  <a:lnTo>
                    <a:pt x="2398888" y="85930"/>
                  </a:lnTo>
                  <a:lnTo>
                    <a:pt x="2665431" y="193343"/>
                  </a:lnTo>
                  <a:lnTo>
                    <a:pt x="2931974" y="85930"/>
                  </a:lnTo>
                  <a:lnTo>
                    <a:pt x="3198517" y="193343"/>
                  </a:lnTo>
                  <a:lnTo>
                    <a:pt x="3465060" y="128895"/>
                  </a:lnTo>
                  <a:lnTo>
                    <a:pt x="3731603" y="64447"/>
                  </a:lnTo>
                  <a:lnTo>
                    <a:pt x="3998146" y="0"/>
                  </a:lnTo>
                  <a:lnTo>
                    <a:pt x="4264689" y="0"/>
                  </a:lnTo>
                  <a:lnTo>
                    <a:pt x="4531233" y="0"/>
                  </a:lnTo>
                  <a:lnTo>
                    <a:pt x="4797776" y="0"/>
                  </a:lnTo>
                  <a:lnTo>
                    <a:pt x="5064319" y="0"/>
                  </a:lnTo>
                  <a:lnTo>
                    <a:pt x="5330862" y="0"/>
                  </a:lnTo>
                  <a:lnTo>
                    <a:pt x="5597405" y="0"/>
                  </a:lnTo>
                  <a:lnTo>
                    <a:pt x="5863948" y="21482"/>
                  </a:lnTo>
                  <a:lnTo>
                    <a:pt x="6130491" y="21482"/>
                  </a:lnTo>
                  <a:lnTo>
                    <a:pt x="6397034" y="21482"/>
                  </a:lnTo>
                  <a:lnTo>
                    <a:pt x="6663577" y="150378"/>
                  </a:lnTo>
                </a:path>
              </a:pathLst>
            </a:custGeom>
            <a:ln w="27101" cap="flat">
              <a:solidFill>
                <a:srgbClr val="3283FE">
                  <a:alpha val="100000"/>
                </a:srgbClr>
              </a:solidFill>
              <a:prstDash val="solid"/>
              <a:round/>
            </a:ln>
          </p:spPr>
          <p:txBody>
            <a:bodyPr/>
            <a:lstStyle/>
            <a:p/>
          </p:txBody>
        </p:sp>
        <p:sp>
          <p:nvSpPr>
            <p:cNvPr id="66" name="pl66"/>
            <p:cNvSpPr/>
            <p:nvPr/>
          </p:nvSpPr>
          <p:spPr>
            <a:xfrm>
              <a:off x="4614735" y="2214122"/>
              <a:ext cx="3465060" cy="1117098"/>
            </a:xfrm>
            <a:custGeom>
              <a:avLst/>
              <a:pathLst>
                <a:path w="3465060" h="1117098">
                  <a:moveTo>
                    <a:pt x="0" y="1117098"/>
                  </a:moveTo>
                  <a:lnTo>
                    <a:pt x="266543" y="236309"/>
                  </a:lnTo>
                  <a:lnTo>
                    <a:pt x="533086" y="85930"/>
                  </a:lnTo>
                  <a:lnTo>
                    <a:pt x="799629" y="64447"/>
                  </a:lnTo>
                  <a:lnTo>
                    <a:pt x="1066172" y="21482"/>
                  </a:lnTo>
                  <a:lnTo>
                    <a:pt x="1332715" y="0"/>
                  </a:lnTo>
                  <a:lnTo>
                    <a:pt x="1599258" y="0"/>
                  </a:lnTo>
                  <a:lnTo>
                    <a:pt x="1865801" y="0"/>
                  </a:lnTo>
                  <a:lnTo>
                    <a:pt x="2132344" y="0"/>
                  </a:lnTo>
                  <a:lnTo>
                    <a:pt x="2398888" y="0"/>
                  </a:lnTo>
                  <a:lnTo>
                    <a:pt x="2665431" y="0"/>
                  </a:lnTo>
                  <a:lnTo>
                    <a:pt x="2931974" y="0"/>
                  </a:lnTo>
                  <a:lnTo>
                    <a:pt x="3198517" y="0"/>
                  </a:lnTo>
                  <a:lnTo>
                    <a:pt x="3465060" y="150378"/>
                  </a:lnTo>
                </a:path>
              </a:pathLst>
            </a:custGeom>
            <a:ln w="27101" cap="flat">
              <a:solidFill>
                <a:srgbClr val="FFA500">
                  <a:alpha val="100000"/>
                </a:srgbClr>
              </a:solidFill>
              <a:prstDash val="solid"/>
              <a:round/>
            </a:ln>
          </p:spPr>
          <p:txBody>
            <a:bodyPr/>
            <a:lstStyle/>
            <a:p/>
          </p:txBody>
        </p:sp>
        <p:sp>
          <p:nvSpPr>
            <p:cNvPr id="67" name="tx67"/>
            <p:cNvSpPr/>
            <p:nvPr/>
          </p:nvSpPr>
          <p:spPr>
            <a:xfrm>
              <a:off x="1345880"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8" name="tx68"/>
            <p:cNvSpPr/>
            <p:nvPr/>
          </p:nvSpPr>
          <p:spPr>
            <a:xfrm>
              <a:off x="267859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9" name="tx69"/>
            <p:cNvSpPr/>
            <p:nvPr/>
          </p:nvSpPr>
          <p:spPr>
            <a:xfrm>
              <a:off x="401131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0" name="tx70"/>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1" name="tx71"/>
            <p:cNvSpPr/>
            <p:nvPr/>
          </p:nvSpPr>
          <p:spPr>
            <a:xfrm>
              <a:off x="5344027"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2" name="tx72"/>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3" name="tx73"/>
            <p:cNvSpPr/>
            <p:nvPr/>
          </p:nvSpPr>
          <p:spPr>
            <a:xfrm>
              <a:off x="6410199"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4" name="tx74"/>
            <p:cNvSpPr/>
            <p:nvPr/>
          </p:nvSpPr>
          <p:spPr>
            <a:xfrm>
              <a:off x="667674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5" name="tx75"/>
            <p:cNvSpPr/>
            <p:nvPr/>
          </p:nvSpPr>
          <p:spPr>
            <a:xfrm>
              <a:off x="667674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6" name="tx76"/>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7" name="tx77"/>
            <p:cNvSpPr/>
            <p:nvPr/>
          </p:nvSpPr>
          <p:spPr>
            <a:xfrm>
              <a:off x="694328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8" name="tx78"/>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9" name="tx79"/>
            <p:cNvSpPr/>
            <p:nvPr/>
          </p:nvSpPr>
          <p:spPr>
            <a:xfrm>
              <a:off x="720982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0" name="tx80"/>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1" name="tx81"/>
            <p:cNvSpPr/>
            <p:nvPr/>
          </p:nvSpPr>
          <p:spPr>
            <a:xfrm>
              <a:off x="747637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2" name="tx82"/>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3" name="tx83"/>
            <p:cNvSpPr/>
            <p:nvPr/>
          </p:nvSpPr>
          <p:spPr>
            <a:xfrm>
              <a:off x="774291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4" name="tx84"/>
            <p:cNvSpPr/>
            <p:nvPr/>
          </p:nvSpPr>
          <p:spPr>
            <a:xfrm>
              <a:off x="800945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5" name="tx85"/>
            <p:cNvSpPr/>
            <p:nvPr/>
          </p:nvSpPr>
          <p:spPr>
            <a:xfrm>
              <a:off x="800945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6" name="tx86"/>
            <p:cNvSpPr/>
            <p:nvPr/>
          </p:nvSpPr>
          <p:spPr>
            <a:xfrm>
              <a:off x="1386073" y="36139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7" name="tx87"/>
            <p:cNvSpPr/>
            <p:nvPr/>
          </p:nvSpPr>
          <p:spPr>
            <a:xfrm>
              <a:off x="2673584" y="39250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8" name="tx88"/>
            <p:cNvSpPr/>
            <p:nvPr/>
          </p:nvSpPr>
          <p:spPr>
            <a:xfrm>
              <a:off x="4006300" y="39522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9" name="tx89"/>
            <p:cNvSpPr/>
            <p:nvPr/>
          </p:nvSpPr>
          <p:spPr>
            <a:xfrm>
              <a:off x="5339016" y="41180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0" name="tx90"/>
            <p:cNvSpPr/>
            <p:nvPr/>
          </p:nvSpPr>
          <p:spPr>
            <a:xfrm>
              <a:off x="6405188" y="41163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6671731" y="41153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2" name="tx92"/>
            <p:cNvSpPr/>
            <p:nvPr/>
          </p:nvSpPr>
          <p:spPr>
            <a:xfrm>
              <a:off x="6938274" y="41145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3" name="tx93"/>
            <p:cNvSpPr/>
            <p:nvPr/>
          </p:nvSpPr>
          <p:spPr>
            <a:xfrm>
              <a:off x="7204817" y="40940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4" name="tx94"/>
            <p:cNvSpPr/>
            <p:nvPr/>
          </p:nvSpPr>
          <p:spPr>
            <a:xfrm>
              <a:off x="7471361" y="40938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5" name="tx95"/>
            <p:cNvSpPr/>
            <p:nvPr/>
          </p:nvSpPr>
          <p:spPr>
            <a:xfrm>
              <a:off x="7737904" y="40939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6" name="tx96"/>
            <p:cNvSpPr/>
            <p:nvPr/>
          </p:nvSpPr>
          <p:spPr>
            <a:xfrm>
              <a:off x="8004447" y="39788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7" name="tx97"/>
            <p:cNvSpPr/>
            <p:nvPr/>
          </p:nvSpPr>
          <p:spPr>
            <a:xfrm>
              <a:off x="5339016" y="39440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8" name="tx98"/>
            <p:cNvSpPr/>
            <p:nvPr/>
          </p:nvSpPr>
          <p:spPr>
            <a:xfrm>
              <a:off x="6405188" y="39920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9" name="tx99"/>
            <p:cNvSpPr/>
            <p:nvPr/>
          </p:nvSpPr>
          <p:spPr>
            <a:xfrm>
              <a:off x="6671731" y="39898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0" name="tx100"/>
            <p:cNvSpPr/>
            <p:nvPr/>
          </p:nvSpPr>
          <p:spPr>
            <a:xfrm>
              <a:off x="6938274" y="39872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1" name="tx101"/>
            <p:cNvSpPr/>
            <p:nvPr/>
          </p:nvSpPr>
          <p:spPr>
            <a:xfrm>
              <a:off x="7204817" y="39650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2" name="tx102"/>
            <p:cNvSpPr/>
            <p:nvPr/>
          </p:nvSpPr>
          <p:spPr>
            <a:xfrm>
              <a:off x="7471361" y="39625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3" name="tx103"/>
            <p:cNvSpPr/>
            <p:nvPr/>
          </p:nvSpPr>
          <p:spPr>
            <a:xfrm>
              <a:off x="7737904" y="39603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4" name="tx104"/>
            <p:cNvSpPr/>
            <p:nvPr/>
          </p:nvSpPr>
          <p:spPr>
            <a:xfrm>
              <a:off x="8004447" y="37095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5" name="tx105"/>
            <p:cNvSpPr/>
            <p:nvPr/>
          </p:nvSpPr>
          <p:spPr>
            <a:xfrm>
              <a:off x="5339016" y="37459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06" name="tx106"/>
            <p:cNvSpPr/>
            <p:nvPr/>
          </p:nvSpPr>
          <p:spPr>
            <a:xfrm>
              <a:off x="6405188" y="38453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07" name="tx107"/>
            <p:cNvSpPr/>
            <p:nvPr/>
          </p:nvSpPr>
          <p:spPr>
            <a:xfrm>
              <a:off x="6671731" y="38428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08" name="tx108"/>
            <p:cNvSpPr/>
            <p:nvPr/>
          </p:nvSpPr>
          <p:spPr>
            <a:xfrm>
              <a:off x="6938274" y="38395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09" name="tx109"/>
            <p:cNvSpPr/>
            <p:nvPr/>
          </p:nvSpPr>
          <p:spPr>
            <a:xfrm>
              <a:off x="7204817" y="38359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10" name="tx110"/>
            <p:cNvSpPr/>
            <p:nvPr/>
          </p:nvSpPr>
          <p:spPr>
            <a:xfrm>
              <a:off x="7471361" y="38313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11" name="tx111"/>
            <p:cNvSpPr/>
            <p:nvPr/>
          </p:nvSpPr>
          <p:spPr>
            <a:xfrm>
              <a:off x="7737904" y="38268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12" name="tx112"/>
            <p:cNvSpPr/>
            <p:nvPr/>
          </p:nvSpPr>
          <p:spPr>
            <a:xfrm>
              <a:off x="8004447" y="35552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3" name="tx113"/>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4" name="tx114"/>
            <p:cNvSpPr/>
            <p:nvPr/>
          </p:nvSpPr>
          <p:spPr>
            <a:xfrm>
              <a:off x="577897" y="359183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15" name="tx115"/>
            <p:cNvSpPr/>
            <p:nvPr/>
          </p:nvSpPr>
          <p:spPr>
            <a:xfrm>
              <a:off x="577897" y="302376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6" name="tx116"/>
            <p:cNvSpPr/>
            <p:nvPr/>
          </p:nvSpPr>
          <p:spPr>
            <a:xfrm>
              <a:off x="577897" y="24557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17" name="tx117"/>
            <p:cNvSpPr/>
            <p:nvPr/>
          </p:nvSpPr>
          <p:spPr>
            <a:xfrm>
              <a:off x="577897" y="188764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35" name="tx13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678790" y="5080163"/>
              <a:ext cx="201456" cy="201456"/>
            </a:xfrm>
            <a:prstGeom prst="rect">
              <a:avLst/>
            </a:prstGeom>
            <a:solidFill>
              <a:srgbClr val="E2231A">
                <a:alpha val="90196"/>
              </a:srgbClr>
            </a:solidFill>
          </p:spPr>
          <p:txBody>
            <a:bodyPr/>
            <a:lstStyle/>
            <a:p/>
          </p:txBody>
        </p:sp>
        <p:sp>
          <p:nvSpPr>
            <p:cNvPr id="141" name="rc141"/>
            <p:cNvSpPr/>
            <p:nvPr/>
          </p:nvSpPr>
          <p:spPr>
            <a:xfrm>
              <a:off x="5642950" y="5080163"/>
              <a:ext cx="201456" cy="201456"/>
            </a:xfrm>
            <a:prstGeom prst="rect">
              <a:avLst/>
            </a:prstGeom>
            <a:solidFill>
              <a:srgbClr val="B3B3B3">
                <a:alpha val="90196"/>
              </a:srgbClr>
            </a:solidFill>
          </p:spPr>
          <p:txBody>
            <a:bodyPr/>
            <a:lstStyle/>
            <a:p/>
          </p:txBody>
        </p:sp>
        <p:sp>
          <p:nvSpPr>
            <p:cNvPr id="142" name="tx14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951100" y="1582906"/>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2000-2025</a:t>
              </a:r>
            </a:p>
          </p:txBody>
        </p:sp>
        <p:sp>
          <p:nvSpPr>
            <p:cNvPr id="146" name="pl146"/>
            <p:cNvSpPr/>
            <p:nvPr/>
          </p:nvSpPr>
          <p:spPr>
            <a:xfrm>
              <a:off x="20242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4801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9360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3919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8478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7521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2080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6640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1199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40557"/>
              <a:ext cx="1415975" cy="124062"/>
            </a:xfrm>
            <a:prstGeom prst="rect">
              <a:avLst/>
            </a:prstGeom>
            <a:solidFill>
              <a:srgbClr val="E2231A">
                <a:alpha val="90196"/>
              </a:srgbClr>
            </a:solidFill>
          </p:spPr>
          <p:txBody>
            <a:bodyPr/>
            <a:lstStyle/>
            <a:p/>
          </p:txBody>
        </p:sp>
        <p:sp>
          <p:nvSpPr>
            <p:cNvPr id="160" name="rc160"/>
            <p:cNvSpPr/>
            <p:nvPr/>
          </p:nvSpPr>
          <p:spPr>
            <a:xfrm>
              <a:off x="1296273" y="5685479"/>
              <a:ext cx="1990143" cy="124062"/>
            </a:xfrm>
            <a:prstGeom prst="rect">
              <a:avLst/>
            </a:prstGeom>
            <a:solidFill>
              <a:srgbClr val="E2231A">
                <a:alpha val="90196"/>
              </a:srgbClr>
            </a:solidFill>
          </p:spPr>
          <p:txBody>
            <a:bodyPr/>
            <a:lstStyle/>
            <a:p/>
          </p:txBody>
        </p:sp>
        <p:sp>
          <p:nvSpPr>
            <p:cNvPr id="161" name="rc161"/>
            <p:cNvSpPr/>
            <p:nvPr/>
          </p:nvSpPr>
          <p:spPr>
            <a:xfrm>
              <a:off x="1296273" y="5530401"/>
              <a:ext cx="4938976" cy="124062"/>
            </a:xfrm>
            <a:prstGeom prst="rect">
              <a:avLst/>
            </a:prstGeom>
            <a:solidFill>
              <a:srgbClr val="E2231A">
                <a:alpha val="90196"/>
              </a:srgbClr>
            </a:solidFill>
          </p:spPr>
          <p:txBody>
            <a:bodyPr/>
            <a:lstStyle/>
            <a:p/>
          </p:txBody>
        </p:sp>
        <p:sp>
          <p:nvSpPr>
            <p:cNvPr id="162" name="rc162"/>
            <p:cNvSpPr/>
            <p:nvPr/>
          </p:nvSpPr>
          <p:spPr>
            <a:xfrm>
              <a:off x="2712249" y="5840557"/>
              <a:ext cx="1769616" cy="124062"/>
            </a:xfrm>
            <a:prstGeom prst="rect">
              <a:avLst/>
            </a:prstGeom>
            <a:solidFill>
              <a:srgbClr val="B3B3B3">
                <a:alpha val="90196"/>
              </a:srgbClr>
            </a:solidFill>
          </p:spPr>
          <p:txBody>
            <a:bodyPr/>
            <a:lstStyle/>
            <a:p/>
          </p:txBody>
        </p:sp>
        <p:sp>
          <p:nvSpPr>
            <p:cNvPr id="163" name="rc163"/>
            <p:cNvSpPr/>
            <p:nvPr/>
          </p:nvSpPr>
          <p:spPr>
            <a:xfrm>
              <a:off x="3286417" y="5685479"/>
              <a:ext cx="1432340" cy="124062"/>
            </a:xfrm>
            <a:prstGeom prst="rect">
              <a:avLst/>
            </a:prstGeom>
            <a:solidFill>
              <a:srgbClr val="B3B3B3">
                <a:alpha val="90196"/>
              </a:srgbClr>
            </a:solidFill>
          </p:spPr>
          <p:txBody>
            <a:bodyPr/>
            <a:lstStyle/>
            <a:p/>
          </p:txBody>
        </p:sp>
        <p:sp>
          <p:nvSpPr>
            <p:cNvPr id="164" name="rc164"/>
            <p:cNvSpPr/>
            <p:nvPr/>
          </p:nvSpPr>
          <p:spPr>
            <a:xfrm>
              <a:off x="6235250" y="5530401"/>
              <a:ext cx="1964490" cy="124062"/>
            </a:xfrm>
            <a:prstGeom prst="rect">
              <a:avLst/>
            </a:prstGeom>
            <a:solidFill>
              <a:srgbClr val="B3B3B3">
                <a:alpha val="90196"/>
              </a:srgbClr>
            </a:solidFill>
          </p:spPr>
          <p:txBody>
            <a:bodyPr/>
            <a:lstStyle/>
            <a:p/>
          </p:txBody>
        </p:sp>
        <p:sp>
          <p:nvSpPr>
            <p:cNvPr id="165" name="tx165"/>
            <p:cNvSpPr/>
            <p:nvPr/>
          </p:nvSpPr>
          <p:spPr>
            <a:xfrm>
              <a:off x="462654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218.8</a:t>
              </a:r>
            </a:p>
          </p:txBody>
        </p:sp>
        <p:sp>
          <p:nvSpPr>
            <p:cNvPr id="166" name="tx166"/>
            <p:cNvSpPr/>
            <p:nvPr/>
          </p:nvSpPr>
          <p:spPr>
            <a:xfrm>
              <a:off x="4863439"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235.1</a:t>
              </a:r>
            </a:p>
          </p:txBody>
        </p:sp>
        <p:sp>
          <p:nvSpPr>
            <p:cNvPr id="167" name="tx167"/>
            <p:cNvSpPr/>
            <p:nvPr/>
          </p:nvSpPr>
          <p:spPr>
            <a:xfrm>
              <a:off x="8344421" y="555070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474.2</a:t>
              </a:r>
            </a:p>
          </p:txBody>
        </p:sp>
        <p:sp>
          <p:nvSpPr>
            <p:cNvPr id="168" name="tx168"/>
            <p:cNvSpPr/>
            <p:nvPr/>
          </p:nvSpPr>
          <p:spPr>
            <a:xfrm>
              <a:off x="1891735"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97.3</a:t>
              </a:r>
            </a:p>
          </p:txBody>
        </p:sp>
        <p:sp>
          <p:nvSpPr>
            <p:cNvPr id="169" name="tx169"/>
            <p:cNvSpPr/>
            <p:nvPr/>
          </p:nvSpPr>
          <p:spPr>
            <a:xfrm>
              <a:off x="2146664"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136.7</a:t>
              </a:r>
            </a:p>
          </p:txBody>
        </p:sp>
        <p:sp>
          <p:nvSpPr>
            <p:cNvPr id="170" name="tx170"/>
            <p:cNvSpPr/>
            <p:nvPr/>
          </p:nvSpPr>
          <p:spPr>
            <a:xfrm>
              <a:off x="3621080"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339.2</a:t>
              </a:r>
            </a:p>
          </p:txBody>
        </p:sp>
        <p:sp>
          <p:nvSpPr>
            <p:cNvPr id="171" name="tx171"/>
            <p:cNvSpPr/>
            <p:nvPr/>
          </p:nvSpPr>
          <p:spPr>
            <a:xfrm>
              <a:off x="345237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121.5</a:t>
              </a:r>
            </a:p>
          </p:txBody>
        </p:sp>
        <p:sp>
          <p:nvSpPr>
            <p:cNvPr id="172" name="tx172"/>
            <p:cNvSpPr/>
            <p:nvPr/>
          </p:nvSpPr>
          <p:spPr>
            <a:xfrm>
              <a:off x="389006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98.4</a:t>
              </a:r>
            </a:p>
          </p:txBody>
        </p:sp>
        <p:sp>
          <p:nvSpPr>
            <p:cNvPr id="173" name="tx173"/>
            <p:cNvSpPr/>
            <p:nvPr/>
          </p:nvSpPr>
          <p:spPr>
            <a:xfrm>
              <a:off x="7072814"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134.9</a:t>
              </a:r>
            </a:p>
          </p:txBody>
        </p:sp>
        <p:sp>
          <p:nvSpPr>
            <p:cNvPr id="174" name="tx17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58905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404496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0" name="tx180"/>
            <p:cNvSpPr/>
            <p:nvPr/>
          </p:nvSpPr>
          <p:spPr>
            <a:xfrm>
              <a:off x="5500877"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1" name="tx181"/>
            <p:cNvSpPr/>
            <p:nvPr/>
          </p:nvSpPr>
          <p:spPr>
            <a:xfrm>
              <a:off x="695678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2" name="tx182"/>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90%. This is lower than in 2019, where coverage was 97%.
339,000 children missed their routine first dose of measles vaccine.
MCV2 is typically administered to children between 18 months and five years old. MCV2 coverage declined at 86% in 2025.</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96% in 2024 to 90% in 2025 - below the 95% level needed to prevent outbreaks and, leaving 339,000 children without any protection against measles. MCV2 coverage declined at from 93% in 2024 to 86% in 2025 - below the IA2030 target of 90%.</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503041"/>
            </a:xfrm>
            <a:custGeom>
              <a:avLst/>
              <a:pathLst>
                <a:path w="3397293" h="503041">
                  <a:moveTo>
                    <a:pt x="0" y="503041"/>
                  </a:moveTo>
                  <a:lnTo>
                    <a:pt x="135891" y="437426"/>
                  </a:lnTo>
                  <a:lnTo>
                    <a:pt x="271783" y="481169"/>
                  </a:lnTo>
                  <a:lnTo>
                    <a:pt x="407675" y="459298"/>
                  </a:lnTo>
                  <a:lnTo>
                    <a:pt x="543566" y="349941"/>
                  </a:lnTo>
                  <a:lnTo>
                    <a:pt x="679458" y="196842"/>
                  </a:lnTo>
                  <a:lnTo>
                    <a:pt x="815350" y="306198"/>
                  </a:lnTo>
                  <a:lnTo>
                    <a:pt x="951242" y="174970"/>
                  </a:lnTo>
                  <a:lnTo>
                    <a:pt x="1087133" y="109356"/>
                  </a:lnTo>
                  <a:lnTo>
                    <a:pt x="1223025" y="87485"/>
                  </a:lnTo>
                  <a:lnTo>
                    <a:pt x="1358917" y="196842"/>
                  </a:lnTo>
                  <a:lnTo>
                    <a:pt x="1494809" y="87485"/>
                  </a:lnTo>
                  <a:lnTo>
                    <a:pt x="1630700" y="196842"/>
                  </a:lnTo>
                  <a:lnTo>
                    <a:pt x="1766592" y="131228"/>
                  </a:lnTo>
                  <a:lnTo>
                    <a:pt x="1902484" y="65614"/>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25659"/>
              <a:ext cx="3397293" cy="765497"/>
            </a:xfrm>
            <a:custGeom>
              <a:avLst/>
              <a:pathLst>
                <a:path w="3397293" h="765497">
                  <a:moveTo>
                    <a:pt x="0" y="765497"/>
                  </a:moveTo>
                  <a:lnTo>
                    <a:pt x="135891" y="743625"/>
                  </a:lnTo>
                  <a:lnTo>
                    <a:pt x="271783" y="743625"/>
                  </a:lnTo>
                  <a:lnTo>
                    <a:pt x="407675" y="678011"/>
                  </a:lnTo>
                  <a:lnTo>
                    <a:pt x="543566" y="590526"/>
                  </a:lnTo>
                  <a:lnTo>
                    <a:pt x="679458" y="524912"/>
                  </a:lnTo>
                  <a:lnTo>
                    <a:pt x="815350" y="524912"/>
                  </a:lnTo>
                  <a:lnTo>
                    <a:pt x="951242" y="503041"/>
                  </a:lnTo>
                  <a:lnTo>
                    <a:pt x="1087133" y="481169"/>
                  </a:lnTo>
                  <a:lnTo>
                    <a:pt x="1223025" y="371812"/>
                  </a:lnTo>
                  <a:lnTo>
                    <a:pt x="1358917" y="328070"/>
                  </a:lnTo>
                  <a:lnTo>
                    <a:pt x="1494809" y="284327"/>
                  </a:lnTo>
                  <a:lnTo>
                    <a:pt x="1630700" y="306198"/>
                  </a:lnTo>
                  <a:lnTo>
                    <a:pt x="1766592" y="284327"/>
                  </a:lnTo>
                  <a:lnTo>
                    <a:pt x="1902484" y="218713"/>
                  </a:lnTo>
                  <a:lnTo>
                    <a:pt x="2038375" y="174970"/>
                  </a:lnTo>
                  <a:lnTo>
                    <a:pt x="2174267" y="153099"/>
                  </a:lnTo>
                  <a:lnTo>
                    <a:pt x="2310159" y="131228"/>
                  </a:lnTo>
                  <a:lnTo>
                    <a:pt x="2446051" y="65614"/>
                  </a:lnTo>
                  <a:lnTo>
                    <a:pt x="2581942" y="43742"/>
                  </a:lnTo>
                  <a:lnTo>
                    <a:pt x="2717834" y="131228"/>
                  </a:lnTo>
                  <a:lnTo>
                    <a:pt x="2853726" y="131228"/>
                  </a:lnTo>
                  <a:lnTo>
                    <a:pt x="2989618" y="43742"/>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503041"/>
            </a:xfrm>
            <a:custGeom>
              <a:avLst/>
              <a:pathLst>
                <a:path w="3397293" h="503041">
                  <a:moveTo>
                    <a:pt x="0" y="503041"/>
                  </a:moveTo>
                  <a:lnTo>
                    <a:pt x="135891" y="437426"/>
                  </a:lnTo>
                  <a:lnTo>
                    <a:pt x="271783" y="481169"/>
                  </a:lnTo>
                  <a:lnTo>
                    <a:pt x="407675" y="459298"/>
                  </a:lnTo>
                  <a:lnTo>
                    <a:pt x="543566" y="349941"/>
                  </a:lnTo>
                  <a:lnTo>
                    <a:pt x="679458" y="196842"/>
                  </a:lnTo>
                  <a:lnTo>
                    <a:pt x="815350" y="306198"/>
                  </a:lnTo>
                  <a:lnTo>
                    <a:pt x="951242" y="174970"/>
                  </a:lnTo>
                  <a:lnTo>
                    <a:pt x="1087133" y="109356"/>
                  </a:lnTo>
                  <a:lnTo>
                    <a:pt x="1223025" y="87485"/>
                  </a:lnTo>
                  <a:lnTo>
                    <a:pt x="1358917" y="196842"/>
                  </a:lnTo>
                  <a:lnTo>
                    <a:pt x="1494809" y="87485"/>
                  </a:lnTo>
                  <a:lnTo>
                    <a:pt x="1630700" y="196842"/>
                  </a:lnTo>
                  <a:lnTo>
                    <a:pt x="1766592" y="131228"/>
                  </a:lnTo>
                  <a:lnTo>
                    <a:pt x="1902484" y="65614"/>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503041"/>
            </a:xfrm>
            <a:custGeom>
              <a:avLst/>
              <a:pathLst>
                <a:path w="3397293" h="503041">
                  <a:moveTo>
                    <a:pt x="0" y="503041"/>
                  </a:moveTo>
                  <a:lnTo>
                    <a:pt x="135891" y="437426"/>
                  </a:lnTo>
                  <a:lnTo>
                    <a:pt x="271783" y="481169"/>
                  </a:lnTo>
                  <a:lnTo>
                    <a:pt x="407675" y="459298"/>
                  </a:lnTo>
                  <a:lnTo>
                    <a:pt x="543566" y="349941"/>
                  </a:lnTo>
                  <a:lnTo>
                    <a:pt x="679458" y="196842"/>
                  </a:lnTo>
                  <a:lnTo>
                    <a:pt x="815350" y="306198"/>
                  </a:lnTo>
                  <a:lnTo>
                    <a:pt x="951242" y="174970"/>
                  </a:lnTo>
                  <a:lnTo>
                    <a:pt x="1087133" y="109356"/>
                  </a:lnTo>
                  <a:lnTo>
                    <a:pt x="1223025" y="87485"/>
                  </a:lnTo>
                  <a:lnTo>
                    <a:pt x="1358917" y="196842"/>
                  </a:lnTo>
                  <a:lnTo>
                    <a:pt x="1494809" y="87485"/>
                  </a:lnTo>
                  <a:lnTo>
                    <a:pt x="1630700" y="196842"/>
                  </a:lnTo>
                  <a:lnTo>
                    <a:pt x="1766592" y="131228"/>
                  </a:lnTo>
                  <a:lnTo>
                    <a:pt x="1902484" y="65614"/>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5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5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672" y="4962980"/>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60" name="tx60"/>
            <p:cNvSpPr/>
            <p:nvPr/>
          </p:nvSpPr>
          <p:spPr>
            <a:xfrm>
              <a:off x="29332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8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21669" y="1403693"/>
              <a:ext cx="27958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Bangladesh, 2000-2025</a:t>
              </a:r>
            </a:p>
          </p:txBody>
        </p:sp>
        <p:sp>
          <p:nvSpPr>
            <p:cNvPr id="63" name="pl63"/>
            <p:cNvSpPr/>
            <p:nvPr/>
          </p:nvSpPr>
          <p:spPr>
            <a:xfrm>
              <a:off x="5267799" y="41617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514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4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07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204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06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962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859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756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52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75600"/>
              <a:ext cx="3397293" cy="1173762"/>
            </a:xfrm>
            <a:custGeom>
              <a:avLst/>
              <a:pathLst>
                <a:path w="3397293" h="1173762">
                  <a:moveTo>
                    <a:pt x="0" y="1173762"/>
                  </a:moveTo>
                  <a:lnTo>
                    <a:pt x="135891" y="1020662"/>
                  </a:lnTo>
                  <a:lnTo>
                    <a:pt x="271783" y="1122729"/>
                  </a:lnTo>
                  <a:lnTo>
                    <a:pt x="407675" y="1071696"/>
                  </a:lnTo>
                  <a:lnTo>
                    <a:pt x="543566" y="816530"/>
                  </a:lnTo>
                  <a:lnTo>
                    <a:pt x="679458" y="459298"/>
                  </a:lnTo>
                  <a:lnTo>
                    <a:pt x="815350" y="714464"/>
                  </a:lnTo>
                  <a:lnTo>
                    <a:pt x="951242" y="408265"/>
                  </a:lnTo>
                  <a:lnTo>
                    <a:pt x="1087133" y="255165"/>
                  </a:lnTo>
                  <a:lnTo>
                    <a:pt x="1223025" y="204132"/>
                  </a:lnTo>
                  <a:lnTo>
                    <a:pt x="1358917" y="459298"/>
                  </a:lnTo>
                  <a:lnTo>
                    <a:pt x="1494809" y="204132"/>
                  </a:lnTo>
                  <a:lnTo>
                    <a:pt x="1630700" y="459298"/>
                  </a:lnTo>
                  <a:lnTo>
                    <a:pt x="1766592" y="306198"/>
                  </a:lnTo>
                  <a:lnTo>
                    <a:pt x="1902484" y="153099"/>
                  </a:lnTo>
                  <a:lnTo>
                    <a:pt x="2038375" y="0"/>
                  </a:lnTo>
                  <a:lnTo>
                    <a:pt x="2174267" y="0"/>
                  </a:lnTo>
                  <a:lnTo>
                    <a:pt x="2310159" y="0"/>
                  </a:lnTo>
                  <a:lnTo>
                    <a:pt x="2446051" y="0"/>
                  </a:lnTo>
                  <a:lnTo>
                    <a:pt x="2581942" y="0"/>
                  </a:lnTo>
                  <a:lnTo>
                    <a:pt x="2717834" y="0"/>
                  </a:lnTo>
                  <a:lnTo>
                    <a:pt x="2853726" y="0"/>
                  </a:lnTo>
                  <a:lnTo>
                    <a:pt x="2989618" y="51033"/>
                  </a:lnTo>
                  <a:lnTo>
                    <a:pt x="3125509" y="51033"/>
                  </a:lnTo>
                  <a:lnTo>
                    <a:pt x="3261401" y="51033"/>
                  </a:lnTo>
                  <a:lnTo>
                    <a:pt x="3397293" y="35723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75600"/>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73534"/>
              <a:ext cx="3397293" cy="1786160"/>
            </a:xfrm>
            <a:custGeom>
              <a:avLst/>
              <a:pathLst>
                <a:path w="3397293" h="1786160">
                  <a:moveTo>
                    <a:pt x="0" y="1786160"/>
                  </a:moveTo>
                  <a:lnTo>
                    <a:pt x="135891" y="1735127"/>
                  </a:lnTo>
                  <a:lnTo>
                    <a:pt x="271783" y="1735127"/>
                  </a:lnTo>
                  <a:lnTo>
                    <a:pt x="407675" y="1582027"/>
                  </a:lnTo>
                  <a:lnTo>
                    <a:pt x="543566" y="1377895"/>
                  </a:lnTo>
                  <a:lnTo>
                    <a:pt x="679458" y="1224795"/>
                  </a:lnTo>
                  <a:lnTo>
                    <a:pt x="815350" y="1224795"/>
                  </a:lnTo>
                  <a:lnTo>
                    <a:pt x="951242" y="1173762"/>
                  </a:lnTo>
                  <a:lnTo>
                    <a:pt x="1087133" y="1122729"/>
                  </a:lnTo>
                  <a:lnTo>
                    <a:pt x="1223025" y="867563"/>
                  </a:lnTo>
                  <a:lnTo>
                    <a:pt x="1358917" y="765497"/>
                  </a:lnTo>
                  <a:lnTo>
                    <a:pt x="1494809" y="663430"/>
                  </a:lnTo>
                  <a:lnTo>
                    <a:pt x="1630700" y="714464"/>
                  </a:lnTo>
                  <a:lnTo>
                    <a:pt x="1766592" y="663430"/>
                  </a:lnTo>
                  <a:lnTo>
                    <a:pt x="1902484" y="510331"/>
                  </a:lnTo>
                  <a:lnTo>
                    <a:pt x="2038375" y="408265"/>
                  </a:lnTo>
                  <a:lnTo>
                    <a:pt x="2174267" y="357232"/>
                  </a:lnTo>
                  <a:lnTo>
                    <a:pt x="2310159" y="306198"/>
                  </a:lnTo>
                  <a:lnTo>
                    <a:pt x="2446051" y="153099"/>
                  </a:lnTo>
                  <a:lnTo>
                    <a:pt x="2581942" y="102066"/>
                  </a:lnTo>
                  <a:lnTo>
                    <a:pt x="2717834" y="306198"/>
                  </a:lnTo>
                  <a:lnTo>
                    <a:pt x="2853726" y="306198"/>
                  </a:lnTo>
                  <a:lnTo>
                    <a:pt x="2989618" y="102066"/>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756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75600"/>
              <a:ext cx="3397293" cy="1173762"/>
            </a:xfrm>
            <a:custGeom>
              <a:avLst/>
              <a:pathLst>
                <a:path w="3397293" h="1173762">
                  <a:moveTo>
                    <a:pt x="0" y="1173762"/>
                  </a:moveTo>
                  <a:lnTo>
                    <a:pt x="135891" y="1020662"/>
                  </a:lnTo>
                  <a:lnTo>
                    <a:pt x="271783" y="1122729"/>
                  </a:lnTo>
                  <a:lnTo>
                    <a:pt x="407675" y="1071696"/>
                  </a:lnTo>
                  <a:lnTo>
                    <a:pt x="543566" y="816530"/>
                  </a:lnTo>
                  <a:lnTo>
                    <a:pt x="679458" y="459298"/>
                  </a:lnTo>
                  <a:lnTo>
                    <a:pt x="815350" y="714464"/>
                  </a:lnTo>
                  <a:lnTo>
                    <a:pt x="951242" y="408265"/>
                  </a:lnTo>
                  <a:lnTo>
                    <a:pt x="1087133" y="255165"/>
                  </a:lnTo>
                  <a:lnTo>
                    <a:pt x="1223025" y="204132"/>
                  </a:lnTo>
                  <a:lnTo>
                    <a:pt x="1358917" y="459298"/>
                  </a:lnTo>
                  <a:lnTo>
                    <a:pt x="1494809" y="204132"/>
                  </a:lnTo>
                  <a:lnTo>
                    <a:pt x="1630700" y="459298"/>
                  </a:lnTo>
                  <a:lnTo>
                    <a:pt x="1766592" y="306198"/>
                  </a:lnTo>
                  <a:lnTo>
                    <a:pt x="1902484" y="153099"/>
                  </a:lnTo>
                  <a:lnTo>
                    <a:pt x="2038375" y="0"/>
                  </a:lnTo>
                  <a:lnTo>
                    <a:pt x="2174267" y="0"/>
                  </a:lnTo>
                  <a:lnTo>
                    <a:pt x="2310159" y="0"/>
                  </a:lnTo>
                  <a:lnTo>
                    <a:pt x="2446051" y="0"/>
                  </a:lnTo>
                  <a:lnTo>
                    <a:pt x="2581942" y="0"/>
                  </a:lnTo>
                  <a:lnTo>
                    <a:pt x="2717834" y="0"/>
                  </a:lnTo>
                  <a:lnTo>
                    <a:pt x="2853726" y="0"/>
                  </a:lnTo>
                  <a:lnTo>
                    <a:pt x="2989618" y="51033"/>
                  </a:lnTo>
                  <a:lnTo>
                    <a:pt x="3125509" y="51033"/>
                  </a:lnTo>
                  <a:lnTo>
                    <a:pt x="3261401" y="51033"/>
                  </a:lnTo>
                  <a:lnTo>
                    <a:pt x="3397293" y="357232"/>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1357481"/>
            </a:xfrm>
            <a:custGeom>
              <a:avLst/>
              <a:pathLst>
                <a:path w="0" h="1357481">
                  <a:moveTo>
                    <a:pt x="0" y="13574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234752"/>
            </a:xfrm>
            <a:custGeom>
              <a:avLst/>
              <a:pathLst>
                <a:path w="0" h="234752">
                  <a:moveTo>
                    <a:pt x="0" y="23475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540951"/>
            </a:xfrm>
            <a:custGeom>
              <a:avLst/>
              <a:pathLst>
                <a:path w="0" h="540951">
                  <a:moveTo>
                    <a:pt x="0" y="54095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375600"/>
              <a:ext cx="3397293" cy="1173762"/>
            </a:xfrm>
            <a:custGeom>
              <a:avLst/>
              <a:pathLst>
                <a:path w="3397293" h="1173762">
                  <a:moveTo>
                    <a:pt x="0" y="1173762"/>
                  </a:moveTo>
                  <a:lnTo>
                    <a:pt x="135891" y="1020662"/>
                  </a:lnTo>
                  <a:lnTo>
                    <a:pt x="271783" y="1122729"/>
                  </a:lnTo>
                  <a:lnTo>
                    <a:pt x="407675" y="1071696"/>
                  </a:lnTo>
                  <a:lnTo>
                    <a:pt x="543566" y="816530"/>
                  </a:lnTo>
                  <a:lnTo>
                    <a:pt x="679458" y="459298"/>
                  </a:lnTo>
                  <a:lnTo>
                    <a:pt x="815350" y="714464"/>
                  </a:lnTo>
                  <a:lnTo>
                    <a:pt x="951242" y="408265"/>
                  </a:lnTo>
                  <a:lnTo>
                    <a:pt x="1087133" y="255165"/>
                  </a:lnTo>
                  <a:lnTo>
                    <a:pt x="1223025" y="204132"/>
                  </a:lnTo>
                  <a:lnTo>
                    <a:pt x="1358917" y="459298"/>
                  </a:lnTo>
                  <a:lnTo>
                    <a:pt x="1494809" y="204132"/>
                  </a:lnTo>
                  <a:lnTo>
                    <a:pt x="1630700" y="459298"/>
                  </a:lnTo>
                  <a:lnTo>
                    <a:pt x="1766592" y="306198"/>
                  </a:lnTo>
                  <a:lnTo>
                    <a:pt x="1902484" y="153099"/>
                  </a:lnTo>
                  <a:lnTo>
                    <a:pt x="2038375" y="0"/>
                  </a:lnTo>
                  <a:lnTo>
                    <a:pt x="2174267" y="0"/>
                  </a:lnTo>
                  <a:lnTo>
                    <a:pt x="2310159" y="0"/>
                  </a:lnTo>
                  <a:lnTo>
                    <a:pt x="2446051" y="0"/>
                  </a:lnTo>
                  <a:lnTo>
                    <a:pt x="2581942" y="0"/>
                  </a:lnTo>
                  <a:lnTo>
                    <a:pt x="2717834" y="0"/>
                  </a:lnTo>
                  <a:lnTo>
                    <a:pt x="2853726" y="0"/>
                  </a:lnTo>
                  <a:lnTo>
                    <a:pt x="2989618" y="51033"/>
                  </a:lnTo>
                  <a:lnTo>
                    <a:pt x="3125509" y="51033"/>
                  </a:lnTo>
                  <a:lnTo>
                    <a:pt x="3261401" y="51033"/>
                  </a:lnTo>
                  <a:lnTo>
                    <a:pt x="3397293" y="357232"/>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3097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4" name="tx94"/>
            <p:cNvSpPr/>
            <p:nvPr/>
          </p:nvSpPr>
          <p:spPr>
            <a:xfrm>
              <a:off x="6068928" y="213102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748386" y="213102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7445895"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13367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8544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3441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338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234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131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862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862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28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452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53371" y="4962980"/>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120" name="tx120"/>
            <p:cNvSpPr/>
            <p:nvPr/>
          </p:nvSpPr>
          <p:spPr>
            <a:xfrm>
              <a:off x="724993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238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963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545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7128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8710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754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6336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7919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2099050" cy="114824"/>
            </a:xfrm>
            <a:prstGeom prst="rect">
              <a:avLst/>
            </a:prstGeom>
            <a:solidFill>
              <a:srgbClr val="E2231A">
                <a:alpha val="80000"/>
              </a:srgbClr>
            </a:solidFill>
          </p:spPr>
          <p:txBody>
            <a:bodyPr/>
            <a:lstStyle/>
            <a:p/>
          </p:txBody>
        </p:sp>
        <p:sp>
          <p:nvSpPr>
            <p:cNvPr id="135" name="rc135"/>
            <p:cNvSpPr/>
            <p:nvPr/>
          </p:nvSpPr>
          <p:spPr>
            <a:xfrm>
              <a:off x="1317178" y="5743865"/>
              <a:ext cx="2950199" cy="114824"/>
            </a:xfrm>
            <a:prstGeom prst="rect">
              <a:avLst/>
            </a:prstGeom>
            <a:solidFill>
              <a:srgbClr val="E2231A">
                <a:alpha val="80000"/>
              </a:srgbClr>
            </a:solidFill>
          </p:spPr>
          <p:txBody>
            <a:bodyPr/>
            <a:lstStyle/>
            <a:p/>
          </p:txBody>
        </p:sp>
        <p:sp>
          <p:nvSpPr>
            <p:cNvPr id="136" name="rc136"/>
            <p:cNvSpPr/>
            <p:nvPr/>
          </p:nvSpPr>
          <p:spPr>
            <a:xfrm>
              <a:off x="1317178" y="5600334"/>
              <a:ext cx="7321564" cy="114824"/>
            </a:xfrm>
            <a:prstGeom prst="rect">
              <a:avLst/>
            </a:prstGeom>
            <a:solidFill>
              <a:srgbClr val="E2231A">
                <a:alpha val="80000"/>
              </a:srgbClr>
            </a:solidFill>
          </p:spPr>
          <p:txBody>
            <a:bodyPr/>
            <a:lstStyle/>
            <a:p/>
          </p:txBody>
        </p:sp>
        <p:sp>
          <p:nvSpPr>
            <p:cNvPr id="137" name="tx137"/>
            <p:cNvSpPr/>
            <p:nvPr/>
          </p:nvSpPr>
          <p:spPr>
            <a:xfrm>
              <a:off x="2985192"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97,000</a:t>
              </a:r>
            </a:p>
          </p:txBody>
        </p:sp>
        <p:sp>
          <p:nvSpPr>
            <p:cNvPr id="138" name="tx138"/>
            <p:cNvSpPr/>
            <p:nvPr/>
          </p:nvSpPr>
          <p:spPr>
            <a:xfrm>
              <a:off x="375796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137,000</a:t>
              </a:r>
            </a:p>
          </p:txBody>
        </p:sp>
        <p:sp>
          <p:nvSpPr>
            <p:cNvPr id="139" name="tx139"/>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339,000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7044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512870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728695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Bangladesh (90%) was 6 percentage points higher than the global average (84%) and 3 percentage points lower than the average across all ROSA countries (93%).
National MCV1 coverage was 7 percentage points lower than in 2019 (97%).
This equates to 339,000 unvaccinated children in 2025 compared to 97,000 unvaccinated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MCV1 coverage was 90% - this is 7 percentage points lower than in 2019, but 6 percentage points higher than the global average (84%).</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2025, Bangladesh ranked number 3 out of 8 countries for lowest MCV1 coverage (based on tied ranks).
Bangladesh was in the top 5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was among the countries with the lowest coverage and in the top 5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51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9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3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6023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966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910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19865"/>
              <a:ext cx="239888" cy="988156"/>
            </a:xfrm>
            <a:prstGeom prst="rect">
              <a:avLst/>
            </a:prstGeom>
            <a:solidFill>
              <a:srgbClr val="80BD41">
                <a:alpha val="100000"/>
              </a:srgbClr>
            </a:solidFill>
          </p:spPr>
          <p:txBody>
            <a:bodyPr/>
            <a:lstStyle/>
            <a:p/>
          </p:txBody>
        </p:sp>
        <p:sp>
          <p:nvSpPr>
            <p:cNvPr id="24" name="rc24"/>
            <p:cNvSpPr/>
            <p:nvPr/>
          </p:nvSpPr>
          <p:spPr>
            <a:xfrm>
              <a:off x="1296273" y="2972674"/>
              <a:ext cx="239888" cy="347190"/>
            </a:xfrm>
            <a:prstGeom prst="rect">
              <a:avLst/>
            </a:prstGeom>
            <a:solidFill>
              <a:srgbClr val="E2231A">
                <a:alpha val="100000"/>
              </a:srgbClr>
            </a:solidFill>
          </p:spPr>
          <p:txBody>
            <a:bodyPr/>
            <a:lstStyle/>
            <a:p/>
          </p:txBody>
        </p:sp>
        <p:sp>
          <p:nvSpPr>
            <p:cNvPr id="25" name="rc25"/>
            <p:cNvSpPr/>
            <p:nvPr/>
          </p:nvSpPr>
          <p:spPr>
            <a:xfrm>
              <a:off x="1562816" y="3275289"/>
              <a:ext cx="239888" cy="1032732"/>
            </a:xfrm>
            <a:prstGeom prst="rect">
              <a:avLst/>
            </a:prstGeom>
            <a:solidFill>
              <a:srgbClr val="80BD41">
                <a:alpha val="100000"/>
              </a:srgbClr>
            </a:solidFill>
          </p:spPr>
          <p:txBody>
            <a:bodyPr/>
            <a:lstStyle/>
            <a:p/>
          </p:txBody>
        </p:sp>
        <p:sp>
          <p:nvSpPr>
            <p:cNvPr id="26" name="rc26"/>
            <p:cNvSpPr/>
            <p:nvPr/>
          </p:nvSpPr>
          <p:spPr>
            <a:xfrm>
              <a:off x="1562816" y="2966810"/>
              <a:ext cx="239888" cy="308478"/>
            </a:xfrm>
            <a:prstGeom prst="rect">
              <a:avLst/>
            </a:prstGeom>
            <a:solidFill>
              <a:srgbClr val="E2231A">
                <a:alpha val="100000"/>
              </a:srgbClr>
            </a:solidFill>
          </p:spPr>
          <p:txBody>
            <a:bodyPr/>
            <a:lstStyle/>
            <a:p/>
          </p:txBody>
        </p:sp>
        <p:sp>
          <p:nvSpPr>
            <p:cNvPr id="27" name="rc27"/>
            <p:cNvSpPr/>
            <p:nvPr/>
          </p:nvSpPr>
          <p:spPr>
            <a:xfrm>
              <a:off x="1829360" y="3307311"/>
              <a:ext cx="239888" cy="1000709"/>
            </a:xfrm>
            <a:prstGeom prst="rect">
              <a:avLst/>
            </a:prstGeom>
            <a:solidFill>
              <a:srgbClr val="80BD41">
                <a:alpha val="100000"/>
              </a:srgbClr>
            </a:solidFill>
          </p:spPr>
          <p:txBody>
            <a:bodyPr/>
            <a:lstStyle/>
            <a:p/>
          </p:txBody>
        </p:sp>
        <p:sp>
          <p:nvSpPr>
            <p:cNvPr id="28" name="rc28"/>
            <p:cNvSpPr/>
            <p:nvPr/>
          </p:nvSpPr>
          <p:spPr>
            <a:xfrm>
              <a:off x="1829360" y="2973742"/>
              <a:ext cx="239888" cy="333569"/>
            </a:xfrm>
            <a:prstGeom prst="rect">
              <a:avLst/>
            </a:prstGeom>
            <a:solidFill>
              <a:srgbClr val="E2231A">
                <a:alpha val="100000"/>
              </a:srgbClr>
            </a:solidFill>
          </p:spPr>
          <p:txBody>
            <a:bodyPr/>
            <a:lstStyle/>
            <a:p/>
          </p:txBody>
        </p:sp>
        <p:sp>
          <p:nvSpPr>
            <p:cNvPr id="29" name="rc29"/>
            <p:cNvSpPr/>
            <p:nvPr/>
          </p:nvSpPr>
          <p:spPr>
            <a:xfrm>
              <a:off x="2095903" y="3305491"/>
              <a:ext cx="239888" cy="1002529"/>
            </a:xfrm>
            <a:prstGeom prst="rect">
              <a:avLst/>
            </a:prstGeom>
            <a:solidFill>
              <a:srgbClr val="80BD41">
                <a:alpha val="100000"/>
              </a:srgbClr>
            </a:solidFill>
          </p:spPr>
          <p:txBody>
            <a:bodyPr/>
            <a:lstStyle/>
            <a:p/>
          </p:txBody>
        </p:sp>
        <p:sp>
          <p:nvSpPr>
            <p:cNvPr id="30" name="rc30"/>
            <p:cNvSpPr/>
            <p:nvPr/>
          </p:nvSpPr>
          <p:spPr>
            <a:xfrm>
              <a:off x="2095903" y="2988903"/>
              <a:ext cx="239888" cy="316588"/>
            </a:xfrm>
            <a:prstGeom prst="rect">
              <a:avLst/>
            </a:prstGeom>
            <a:solidFill>
              <a:srgbClr val="E2231A">
                <a:alpha val="100000"/>
              </a:srgbClr>
            </a:solidFill>
          </p:spPr>
          <p:txBody>
            <a:bodyPr/>
            <a:lstStyle/>
            <a:p/>
          </p:txBody>
        </p:sp>
        <p:sp>
          <p:nvSpPr>
            <p:cNvPr id="31" name="rc31"/>
            <p:cNvSpPr/>
            <p:nvPr/>
          </p:nvSpPr>
          <p:spPr>
            <a:xfrm>
              <a:off x="2362446" y="3252376"/>
              <a:ext cx="239888" cy="1055644"/>
            </a:xfrm>
            <a:prstGeom prst="rect">
              <a:avLst/>
            </a:prstGeom>
            <a:solidFill>
              <a:srgbClr val="80BD41">
                <a:alpha val="100000"/>
              </a:srgbClr>
            </a:solidFill>
          </p:spPr>
          <p:txBody>
            <a:bodyPr/>
            <a:lstStyle/>
            <a:p/>
          </p:txBody>
        </p:sp>
        <p:sp>
          <p:nvSpPr>
            <p:cNvPr id="32" name="rc32"/>
            <p:cNvSpPr/>
            <p:nvPr/>
          </p:nvSpPr>
          <p:spPr>
            <a:xfrm>
              <a:off x="2362446" y="3004756"/>
              <a:ext cx="239888" cy="247620"/>
            </a:xfrm>
            <a:prstGeom prst="rect">
              <a:avLst/>
            </a:prstGeom>
            <a:solidFill>
              <a:srgbClr val="E2231A">
                <a:alpha val="100000"/>
              </a:srgbClr>
            </a:solidFill>
          </p:spPr>
          <p:txBody>
            <a:bodyPr/>
            <a:lstStyle/>
            <a:p/>
          </p:txBody>
        </p:sp>
        <p:sp>
          <p:nvSpPr>
            <p:cNvPr id="33" name="rc33"/>
            <p:cNvSpPr/>
            <p:nvPr/>
          </p:nvSpPr>
          <p:spPr>
            <a:xfrm>
              <a:off x="2628989" y="3185053"/>
              <a:ext cx="239888" cy="1122968"/>
            </a:xfrm>
            <a:prstGeom prst="rect">
              <a:avLst/>
            </a:prstGeom>
            <a:solidFill>
              <a:srgbClr val="80BD41">
                <a:alpha val="100000"/>
              </a:srgbClr>
            </a:solidFill>
          </p:spPr>
          <p:txBody>
            <a:bodyPr/>
            <a:lstStyle/>
            <a:p/>
          </p:txBody>
        </p:sp>
        <p:sp>
          <p:nvSpPr>
            <p:cNvPr id="34" name="rc34"/>
            <p:cNvSpPr/>
            <p:nvPr/>
          </p:nvSpPr>
          <p:spPr>
            <a:xfrm>
              <a:off x="2628989" y="3031921"/>
              <a:ext cx="239888" cy="153132"/>
            </a:xfrm>
            <a:prstGeom prst="rect">
              <a:avLst/>
            </a:prstGeom>
            <a:solidFill>
              <a:srgbClr val="E2231A">
                <a:alpha val="100000"/>
              </a:srgbClr>
            </a:solidFill>
          </p:spPr>
          <p:txBody>
            <a:bodyPr/>
            <a:lstStyle/>
            <a:p/>
          </p:txBody>
        </p:sp>
        <p:sp>
          <p:nvSpPr>
            <p:cNvPr id="35" name="rc35"/>
            <p:cNvSpPr/>
            <p:nvPr/>
          </p:nvSpPr>
          <p:spPr>
            <a:xfrm>
              <a:off x="2895532" y="3267837"/>
              <a:ext cx="239888" cy="1040184"/>
            </a:xfrm>
            <a:prstGeom prst="rect">
              <a:avLst/>
            </a:prstGeom>
            <a:solidFill>
              <a:srgbClr val="80BD41">
                <a:alpha val="100000"/>
              </a:srgbClr>
            </a:solidFill>
          </p:spPr>
          <p:txBody>
            <a:bodyPr/>
            <a:lstStyle/>
            <a:p/>
          </p:txBody>
        </p:sp>
        <p:sp>
          <p:nvSpPr>
            <p:cNvPr id="36" name="rc36"/>
            <p:cNvSpPr/>
            <p:nvPr/>
          </p:nvSpPr>
          <p:spPr>
            <a:xfrm>
              <a:off x="2895532" y="3054787"/>
              <a:ext cx="239888" cy="213049"/>
            </a:xfrm>
            <a:prstGeom prst="rect">
              <a:avLst/>
            </a:prstGeom>
            <a:solidFill>
              <a:srgbClr val="E2231A">
                <a:alpha val="100000"/>
              </a:srgbClr>
            </a:solidFill>
          </p:spPr>
          <p:txBody>
            <a:bodyPr/>
            <a:lstStyle/>
            <a:p/>
          </p:txBody>
        </p:sp>
        <p:sp>
          <p:nvSpPr>
            <p:cNvPr id="37" name="rc37"/>
            <p:cNvSpPr/>
            <p:nvPr/>
          </p:nvSpPr>
          <p:spPr>
            <a:xfrm>
              <a:off x="3162075" y="3211400"/>
              <a:ext cx="239888" cy="1096620"/>
            </a:xfrm>
            <a:prstGeom prst="rect">
              <a:avLst/>
            </a:prstGeom>
            <a:solidFill>
              <a:srgbClr val="80BD41">
                <a:alpha val="100000"/>
              </a:srgbClr>
            </a:solidFill>
          </p:spPr>
          <p:txBody>
            <a:bodyPr/>
            <a:lstStyle/>
            <a:p/>
          </p:txBody>
        </p:sp>
        <p:sp>
          <p:nvSpPr>
            <p:cNvPr id="38" name="rc38"/>
            <p:cNvSpPr/>
            <p:nvPr/>
          </p:nvSpPr>
          <p:spPr>
            <a:xfrm>
              <a:off x="3162075" y="3075863"/>
              <a:ext cx="239888" cy="135537"/>
            </a:xfrm>
            <a:prstGeom prst="rect">
              <a:avLst/>
            </a:prstGeom>
            <a:solidFill>
              <a:srgbClr val="E2231A">
                <a:alpha val="100000"/>
              </a:srgbClr>
            </a:solidFill>
          </p:spPr>
          <p:txBody>
            <a:bodyPr/>
            <a:lstStyle/>
            <a:p/>
          </p:txBody>
        </p:sp>
        <p:sp>
          <p:nvSpPr>
            <p:cNvPr id="39" name="rc39"/>
            <p:cNvSpPr/>
            <p:nvPr/>
          </p:nvSpPr>
          <p:spPr>
            <a:xfrm>
              <a:off x="3428618" y="3200486"/>
              <a:ext cx="239888" cy="1107535"/>
            </a:xfrm>
            <a:prstGeom prst="rect">
              <a:avLst/>
            </a:prstGeom>
            <a:solidFill>
              <a:srgbClr val="80BD41">
                <a:alpha val="100000"/>
              </a:srgbClr>
            </a:solidFill>
          </p:spPr>
          <p:txBody>
            <a:bodyPr/>
            <a:lstStyle/>
            <a:p/>
          </p:txBody>
        </p:sp>
        <p:sp>
          <p:nvSpPr>
            <p:cNvPr id="40" name="rc40"/>
            <p:cNvSpPr/>
            <p:nvPr/>
          </p:nvSpPr>
          <p:spPr>
            <a:xfrm>
              <a:off x="3428618" y="3104178"/>
              <a:ext cx="239888" cy="96307"/>
            </a:xfrm>
            <a:prstGeom prst="rect">
              <a:avLst/>
            </a:prstGeom>
            <a:solidFill>
              <a:srgbClr val="E2231A">
                <a:alpha val="100000"/>
              </a:srgbClr>
            </a:solidFill>
          </p:spPr>
          <p:txBody>
            <a:bodyPr/>
            <a:lstStyle/>
            <a:p/>
          </p:txBody>
        </p:sp>
        <p:sp>
          <p:nvSpPr>
            <p:cNvPr id="41" name="rc41"/>
            <p:cNvSpPr/>
            <p:nvPr/>
          </p:nvSpPr>
          <p:spPr>
            <a:xfrm>
              <a:off x="3695161" y="3217174"/>
              <a:ext cx="239888" cy="1090847"/>
            </a:xfrm>
            <a:prstGeom prst="rect">
              <a:avLst/>
            </a:prstGeom>
            <a:solidFill>
              <a:srgbClr val="80BD41">
                <a:alpha val="100000"/>
              </a:srgbClr>
            </a:solidFill>
          </p:spPr>
          <p:txBody>
            <a:bodyPr/>
            <a:lstStyle/>
            <a:p/>
          </p:txBody>
        </p:sp>
        <p:sp>
          <p:nvSpPr>
            <p:cNvPr id="42" name="rc42"/>
            <p:cNvSpPr/>
            <p:nvPr/>
          </p:nvSpPr>
          <p:spPr>
            <a:xfrm>
              <a:off x="3695161" y="3135067"/>
              <a:ext cx="239888" cy="82106"/>
            </a:xfrm>
            <a:prstGeom prst="rect">
              <a:avLst/>
            </a:prstGeom>
            <a:solidFill>
              <a:srgbClr val="E2231A">
                <a:alpha val="100000"/>
              </a:srgbClr>
            </a:solidFill>
          </p:spPr>
          <p:txBody>
            <a:bodyPr/>
            <a:lstStyle/>
            <a:p/>
          </p:txBody>
        </p:sp>
        <p:sp>
          <p:nvSpPr>
            <p:cNvPr id="43" name="rc43"/>
            <p:cNvSpPr/>
            <p:nvPr/>
          </p:nvSpPr>
          <p:spPr>
            <a:xfrm>
              <a:off x="3961705" y="3308843"/>
              <a:ext cx="239888" cy="999178"/>
            </a:xfrm>
            <a:prstGeom prst="rect">
              <a:avLst/>
            </a:prstGeom>
            <a:solidFill>
              <a:srgbClr val="80BD41">
                <a:alpha val="100000"/>
              </a:srgbClr>
            </a:solidFill>
          </p:spPr>
          <p:txBody>
            <a:bodyPr/>
            <a:lstStyle/>
            <a:p/>
          </p:txBody>
        </p:sp>
        <p:sp>
          <p:nvSpPr>
            <p:cNvPr id="44" name="rc44"/>
            <p:cNvSpPr/>
            <p:nvPr/>
          </p:nvSpPr>
          <p:spPr>
            <a:xfrm>
              <a:off x="3961705" y="3172592"/>
              <a:ext cx="239888" cy="136251"/>
            </a:xfrm>
            <a:prstGeom prst="rect">
              <a:avLst/>
            </a:prstGeom>
            <a:solidFill>
              <a:srgbClr val="E2231A">
                <a:alpha val="100000"/>
              </a:srgbClr>
            </a:solidFill>
          </p:spPr>
          <p:txBody>
            <a:bodyPr/>
            <a:lstStyle/>
            <a:p/>
          </p:txBody>
        </p:sp>
        <p:sp>
          <p:nvSpPr>
            <p:cNvPr id="45" name="rc45"/>
            <p:cNvSpPr/>
            <p:nvPr/>
          </p:nvSpPr>
          <p:spPr>
            <a:xfrm>
              <a:off x="4228248" y="3278036"/>
              <a:ext cx="239888" cy="1029984"/>
            </a:xfrm>
            <a:prstGeom prst="rect">
              <a:avLst/>
            </a:prstGeom>
            <a:solidFill>
              <a:srgbClr val="80BD41">
                <a:alpha val="100000"/>
              </a:srgbClr>
            </a:solidFill>
          </p:spPr>
          <p:txBody>
            <a:bodyPr/>
            <a:lstStyle/>
            <a:p/>
          </p:txBody>
        </p:sp>
        <p:sp>
          <p:nvSpPr>
            <p:cNvPr id="46" name="rc46"/>
            <p:cNvSpPr/>
            <p:nvPr/>
          </p:nvSpPr>
          <p:spPr>
            <a:xfrm>
              <a:off x="4228248" y="3200511"/>
              <a:ext cx="239888" cy="77525"/>
            </a:xfrm>
            <a:prstGeom prst="rect">
              <a:avLst/>
            </a:prstGeom>
            <a:solidFill>
              <a:srgbClr val="E2231A">
                <a:alpha val="100000"/>
              </a:srgbClr>
            </a:solidFill>
          </p:spPr>
          <p:txBody>
            <a:bodyPr/>
            <a:lstStyle/>
            <a:p/>
          </p:txBody>
        </p:sp>
        <p:sp>
          <p:nvSpPr>
            <p:cNvPr id="47" name="rc47"/>
            <p:cNvSpPr/>
            <p:nvPr/>
          </p:nvSpPr>
          <p:spPr>
            <a:xfrm>
              <a:off x="4494791" y="3341648"/>
              <a:ext cx="239888" cy="966373"/>
            </a:xfrm>
            <a:prstGeom prst="rect">
              <a:avLst/>
            </a:prstGeom>
            <a:solidFill>
              <a:srgbClr val="80BD41">
                <a:alpha val="100000"/>
              </a:srgbClr>
            </a:solidFill>
          </p:spPr>
          <p:txBody>
            <a:bodyPr/>
            <a:lstStyle/>
            <a:p/>
          </p:txBody>
        </p:sp>
        <p:sp>
          <p:nvSpPr>
            <p:cNvPr id="48" name="rc48"/>
            <p:cNvSpPr/>
            <p:nvPr/>
          </p:nvSpPr>
          <p:spPr>
            <a:xfrm>
              <a:off x="4494791" y="3209869"/>
              <a:ext cx="239888" cy="131778"/>
            </a:xfrm>
            <a:prstGeom prst="rect">
              <a:avLst/>
            </a:prstGeom>
            <a:solidFill>
              <a:srgbClr val="E2231A">
                <a:alpha val="100000"/>
              </a:srgbClr>
            </a:solidFill>
          </p:spPr>
          <p:txBody>
            <a:bodyPr/>
            <a:lstStyle/>
            <a:p/>
          </p:txBody>
        </p:sp>
        <p:sp>
          <p:nvSpPr>
            <p:cNvPr id="49" name="rc49"/>
            <p:cNvSpPr/>
            <p:nvPr/>
          </p:nvSpPr>
          <p:spPr>
            <a:xfrm>
              <a:off x="4761334" y="3305777"/>
              <a:ext cx="239888" cy="1002244"/>
            </a:xfrm>
            <a:prstGeom prst="rect">
              <a:avLst/>
            </a:prstGeom>
            <a:solidFill>
              <a:srgbClr val="80BD41">
                <a:alpha val="100000"/>
              </a:srgbClr>
            </a:solidFill>
          </p:spPr>
          <p:txBody>
            <a:bodyPr/>
            <a:lstStyle/>
            <a:p/>
          </p:txBody>
        </p:sp>
        <p:sp>
          <p:nvSpPr>
            <p:cNvPr id="50" name="rc50"/>
            <p:cNvSpPr/>
            <p:nvPr/>
          </p:nvSpPr>
          <p:spPr>
            <a:xfrm>
              <a:off x="4761334" y="3206654"/>
              <a:ext cx="239888" cy="99122"/>
            </a:xfrm>
            <a:prstGeom prst="rect">
              <a:avLst/>
            </a:prstGeom>
            <a:solidFill>
              <a:srgbClr val="E2231A">
                <a:alpha val="100000"/>
              </a:srgbClr>
            </a:solidFill>
          </p:spPr>
          <p:txBody>
            <a:bodyPr/>
            <a:lstStyle/>
            <a:p/>
          </p:txBody>
        </p:sp>
        <p:sp>
          <p:nvSpPr>
            <p:cNvPr id="51" name="rc51"/>
            <p:cNvSpPr/>
            <p:nvPr/>
          </p:nvSpPr>
          <p:spPr>
            <a:xfrm>
              <a:off x="5027877" y="3274805"/>
              <a:ext cx="239888" cy="1033215"/>
            </a:xfrm>
            <a:prstGeom prst="rect">
              <a:avLst/>
            </a:prstGeom>
            <a:solidFill>
              <a:srgbClr val="80BD41">
                <a:alpha val="100000"/>
              </a:srgbClr>
            </a:solidFill>
          </p:spPr>
          <p:txBody>
            <a:bodyPr/>
            <a:lstStyle/>
            <a:p/>
          </p:txBody>
        </p:sp>
        <p:sp>
          <p:nvSpPr>
            <p:cNvPr id="52" name="rc52"/>
            <p:cNvSpPr/>
            <p:nvPr/>
          </p:nvSpPr>
          <p:spPr>
            <a:xfrm>
              <a:off x="5027877" y="3208856"/>
              <a:ext cx="239888" cy="65949"/>
            </a:xfrm>
            <a:prstGeom prst="rect">
              <a:avLst/>
            </a:prstGeom>
            <a:solidFill>
              <a:srgbClr val="E2231A">
                <a:alpha val="100000"/>
              </a:srgbClr>
            </a:solidFill>
          </p:spPr>
          <p:txBody>
            <a:bodyPr/>
            <a:lstStyle/>
            <a:p/>
          </p:txBody>
        </p:sp>
        <p:sp>
          <p:nvSpPr>
            <p:cNvPr id="53" name="rc53"/>
            <p:cNvSpPr/>
            <p:nvPr/>
          </p:nvSpPr>
          <p:spPr>
            <a:xfrm>
              <a:off x="5294420" y="3233397"/>
              <a:ext cx="239888" cy="1074624"/>
            </a:xfrm>
            <a:prstGeom prst="rect">
              <a:avLst/>
            </a:prstGeom>
            <a:solidFill>
              <a:srgbClr val="80BD41">
                <a:alpha val="100000"/>
              </a:srgbClr>
            </a:solidFill>
          </p:spPr>
          <p:txBody>
            <a:bodyPr/>
            <a:lstStyle/>
            <a:p/>
          </p:txBody>
        </p:sp>
        <p:sp>
          <p:nvSpPr>
            <p:cNvPr id="54" name="rc54"/>
            <p:cNvSpPr/>
            <p:nvPr/>
          </p:nvSpPr>
          <p:spPr>
            <a:xfrm>
              <a:off x="5294420" y="3200162"/>
              <a:ext cx="239888" cy="33235"/>
            </a:xfrm>
            <a:prstGeom prst="rect">
              <a:avLst/>
            </a:prstGeom>
            <a:solidFill>
              <a:srgbClr val="E2231A">
                <a:alpha val="100000"/>
              </a:srgbClr>
            </a:solidFill>
          </p:spPr>
          <p:txBody>
            <a:bodyPr/>
            <a:lstStyle/>
            <a:p/>
          </p:txBody>
        </p:sp>
        <p:sp>
          <p:nvSpPr>
            <p:cNvPr id="55" name="rc55"/>
            <p:cNvSpPr/>
            <p:nvPr/>
          </p:nvSpPr>
          <p:spPr>
            <a:xfrm>
              <a:off x="5560963" y="3224065"/>
              <a:ext cx="239888" cy="1083956"/>
            </a:xfrm>
            <a:prstGeom prst="rect">
              <a:avLst/>
            </a:prstGeom>
            <a:solidFill>
              <a:srgbClr val="80BD41">
                <a:alpha val="100000"/>
              </a:srgbClr>
            </a:solidFill>
          </p:spPr>
          <p:txBody>
            <a:bodyPr/>
            <a:lstStyle/>
            <a:p/>
          </p:txBody>
        </p:sp>
        <p:sp>
          <p:nvSpPr>
            <p:cNvPr id="56" name="rc56"/>
            <p:cNvSpPr/>
            <p:nvPr/>
          </p:nvSpPr>
          <p:spPr>
            <a:xfrm>
              <a:off x="5560963" y="3190540"/>
              <a:ext cx="239888" cy="33524"/>
            </a:xfrm>
            <a:prstGeom prst="rect">
              <a:avLst/>
            </a:prstGeom>
            <a:solidFill>
              <a:srgbClr val="E2231A">
                <a:alpha val="100000"/>
              </a:srgbClr>
            </a:solidFill>
          </p:spPr>
          <p:txBody>
            <a:bodyPr/>
            <a:lstStyle/>
            <a:p/>
          </p:txBody>
        </p:sp>
        <p:sp>
          <p:nvSpPr>
            <p:cNvPr id="57" name="rc57"/>
            <p:cNvSpPr/>
            <p:nvPr/>
          </p:nvSpPr>
          <p:spPr>
            <a:xfrm>
              <a:off x="5827506" y="3226407"/>
              <a:ext cx="239888" cy="1081614"/>
            </a:xfrm>
            <a:prstGeom prst="rect">
              <a:avLst/>
            </a:prstGeom>
            <a:solidFill>
              <a:srgbClr val="80BD41">
                <a:alpha val="100000"/>
              </a:srgbClr>
            </a:solidFill>
          </p:spPr>
          <p:txBody>
            <a:bodyPr/>
            <a:lstStyle/>
            <a:p/>
          </p:txBody>
        </p:sp>
        <p:sp>
          <p:nvSpPr>
            <p:cNvPr id="58" name="rc58"/>
            <p:cNvSpPr/>
            <p:nvPr/>
          </p:nvSpPr>
          <p:spPr>
            <a:xfrm>
              <a:off x="5827506" y="3192955"/>
              <a:ext cx="239888" cy="33451"/>
            </a:xfrm>
            <a:prstGeom prst="rect">
              <a:avLst/>
            </a:prstGeom>
            <a:solidFill>
              <a:srgbClr val="E2231A">
                <a:alpha val="100000"/>
              </a:srgbClr>
            </a:solidFill>
          </p:spPr>
          <p:txBody>
            <a:bodyPr/>
            <a:lstStyle/>
            <a:p/>
          </p:txBody>
        </p:sp>
        <p:sp>
          <p:nvSpPr>
            <p:cNvPr id="59" name="rc59"/>
            <p:cNvSpPr/>
            <p:nvPr/>
          </p:nvSpPr>
          <p:spPr>
            <a:xfrm>
              <a:off x="6094049" y="3212198"/>
              <a:ext cx="239888" cy="1095822"/>
            </a:xfrm>
            <a:prstGeom prst="rect">
              <a:avLst/>
            </a:prstGeom>
            <a:solidFill>
              <a:srgbClr val="80BD41">
                <a:alpha val="100000"/>
              </a:srgbClr>
            </a:solidFill>
          </p:spPr>
          <p:txBody>
            <a:bodyPr/>
            <a:lstStyle/>
            <a:p/>
          </p:txBody>
        </p:sp>
        <p:sp>
          <p:nvSpPr>
            <p:cNvPr id="60" name="rc60"/>
            <p:cNvSpPr/>
            <p:nvPr/>
          </p:nvSpPr>
          <p:spPr>
            <a:xfrm>
              <a:off x="6094049" y="3178307"/>
              <a:ext cx="239888" cy="33891"/>
            </a:xfrm>
            <a:prstGeom prst="rect">
              <a:avLst/>
            </a:prstGeom>
            <a:solidFill>
              <a:srgbClr val="E2231A">
                <a:alpha val="100000"/>
              </a:srgbClr>
            </a:solidFill>
          </p:spPr>
          <p:txBody>
            <a:bodyPr/>
            <a:lstStyle/>
            <a:p/>
          </p:txBody>
        </p:sp>
        <p:sp>
          <p:nvSpPr>
            <p:cNvPr id="61" name="rc61"/>
            <p:cNvSpPr/>
            <p:nvPr/>
          </p:nvSpPr>
          <p:spPr>
            <a:xfrm>
              <a:off x="6360593" y="3198486"/>
              <a:ext cx="239888" cy="1109534"/>
            </a:xfrm>
            <a:prstGeom prst="rect">
              <a:avLst/>
            </a:prstGeom>
            <a:solidFill>
              <a:srgbClr val="80BD41">
                <a:alpha val="100000"/>
              </a:srgbClr>
            </a:solidFill>
          </p:spPr>
          <p:txBody>
            <a:bodyPr/>
            <a:lstStyle/>
            <a:p/>
          </p:txBody>
        </p:sp>
        <p:sp>
          <p:nvSpPr>
            <p:cNvPr id="62" name="rc62"/>
            <p:cNvSpPr/>
            <p:nvPr/>
          </p:nvSpPr>
          <p:spPr>
            <a:xfrm>
              <a:off x="6360593" y="3164171"/>
              <a:ext cx="239888" cy="34315"/>
            </a:xfrm>
            <a:prstGeom prst="rect">
              <a:avLst/>
            </a:prstGeom>
            <a:solidFill>
              <a:srgbClr val="E2231A">
                <a:alpha val="100000"/>
              </a:srgbClr>
            </a:solidFill>
          </p:spPr>
          <p:txBody>
            <a:bodyPr/>
            <a:lstStyle/>
            <a:p/>
          </p:txBody>
        </p:sp>
        <p:sp>
          <p:nvSpPr>
            <p:cNvPr id="63" name="rc63"/>
            <p:cNvSpPr/>
            <p:nvPr/>
          </p:nvSpPr>
          <p:spPr>
            <a:xfrm>
              <a:off x="6627136" y="3179399"/>
              <a:ext cx="239888" cy="1128622"/>
            </a:xfrm>
            <a:prstGeom prst="rect">
              <a:avLst/>
            </a:prstGeom>
            <a:solidFill>
              <a:srgbClr val="80BD41">
                <a:alpha val="100000"/>
              </a:srgbClr>
            </a:solidFill>
          </p:spPr>
          <p:txBody>
            <a:bodyPr/>
            <a:lstStyle/>
            <a:p/>
          </p:txBody>
        </p:sp>
        <p:sp>
          <p:nvSpPr>
            <p:cNvPr id="64" name="rc64"/>
            <p:cNvSpPr/>
            <p:nvPr/>
          </p:nvSpPr>
          <p:spPr>
            <a:xfrm>
              <a:off x="6627136" y="3144493"/>
              <a:ext cx="239888" cy="34905"/>
            </a:xfrm>
            <a:prstGeom prst="rect">
              <a:avLst/>
            </a:prstGeom>
            <a:solidFill>
              <a:srgbClr val="E2231A">
                <a:alpha val="100000"/>
              </a:srgbClr>
            </a:solidFill>
          </p:spPr>
          <p:txBody>
            <a:bodyPr/>
            <a:lstStyle/>
            <a:p/>
          </p:txBody>
        </p:sp>
        <p:sp>
          <p:nvSpPr>
            <p:cNvPr id="65" name="rc65"/>
            <p:cNvSpPr/>
            <p:nvPr/>
          </p:nvSpPr>
          <p:spPr>
            <a:xfrm>
              <a:off x="6893679" y="3162240"/>
              <a:ext cx="239888" cy="1145781"/>
            </a:xfrm>
            <a:prstGeom prst="rect">
              <a:avLst/>
            </a:prstGeom>
            <a:solidFill>
              <a:srgbClr val="80BD41">
                <a:alpha val="100000"/>
              </a:srgbClr>
            </a:solidFill>
          </p:spPr>
          <p:txBody>
            <a:bodyPr/>
            <a:lstStyle/>
            <a:p/>
          </p:txBody>
        </p:sp>
        <p:sp>
          <p:nvSpPr>
            <p:cNvPr id="66" name="rc66"/>
            <p:cNvSpPr/>
            <p:nvPr/>
          </p:nvSpPr>
          <p:spPr>
            <a:xfrm>
              <a:off x="6893679" y="3126803"/>
              <a:ext cx="239888" cy="35436"/>
            </a:xfrm>
            <a:prstGeom prst="rect">
              <a:avLst/>
            </a:prstGeom>
            <a:solidFill>
              <a:srgbClr val="E2231A">
                <a:alpha val="100000"/>
              </a:srgbClr>
            </a:solidFill>
          </p:spPr>
          <p:txBody>
            <a:bodyPr/>
            <a:lstStyle/>
            <a:p/>
          </p:txBody>
        </p:sp>
        <p:sp>
          <p:nvSpPr>
            <p:cNvPr id="67" name="rc67"/>
            <p:cNvSpPr/>
            <p:nvPr/>
          </p:nvSpPr>
          <p:spPr>
            <a:xfrm>
              <a:off x="7160222" y="3152065"/>
              <a:ext cx="239888" cy="1155955"/>
            </a:xfrm>
            <a:prstGeom prst="rect">
              <a:avLst/>
            </a:prstGeom>
            <a:solidFill>
              <a:srgbClr val="80BD41">
                <a:alpha val="100000"/>
              </a:srgbClr>
            </a:solidFill>
          </p:spPr>
          <p:txBody>
            <a:bodyPr/>
            <a:lstStyle/>
            <a:p/>
          </p:txBody>
        </p:sp>
        <p:sp>
          <p:nvSpPr>
            <p:cNvPr id="68" name="rc68"/>
            <p:cNvSpPr/>
            <p:nvPr/>
          </p:nvSpPr>
          <p:spPr>
            <a:xfrm>
              <a:off x="7160222" y="3103900"/>
              <a:ext cx="239888" cy="48164"/>
            </a:xfrm>
            <a:prstGeom prst="rect">
              <a:avLst/>
            </a:prstGeom>
            <a:solidFill>
              <a:srgbClr val="E2231A">
                <a:alpha val="100000"/>
              </a:srgbClr>
            </a:solidFill>
          </p:spPr>
          <p:txBody>
            <a:bodyPr/>
            <a:lstStyle/>
            <a:p/>
          </p:txBody>
        </p:sp>
        <p:sp>
          <p:nvSpPr>
            <p:cNvPr id="69" name="rc69"/>
            <p:cNvSpPr/>
            <p:nvPr/>
          </p:nvSpPr>
          <p:spPr>
            <a:xfrm>
              <a:off x="7426765" y="3150043"/>
              <a:ext cx="239888" cy="1157978"/>
            </a:xfrm>
            <a:prstGeom prst="rect">
              <a:avLst/>
            </a:prstGeom>
            <a:solidFill>
              <a:srgbClr val="80BD41">
                <a:alpha val="100000"/>
              </a:srgbClr>
            </a:solidFill>
          </p:spPr>
          <p:txBody>
            <a:bodyPr/>
            <a:lstStyle/>
            <a:p/>
          </p:txBody>
        </p:sp>
        <p:sp>
          <p:nvSpPr>
            <p:cNvPr id="70" name="rc70"/>
            <p:cNvSpPr/>
            <p:nvPr/>
          </p:nvSpPr>
          <p:spPr>
            <a:xfrm>
              <a:off x="7426765" y="3101794"/>
              <a:ext cx="239888" cy="48249"/>
            </a:xfrm>
            <a:prstGeom prst="rect">
              <a:avLst/>
            </a:prstGeom>
            <a:solidFill>
              <a:srgbClr val="E2231A">
                <a:alpha val="100000"/>
              </a:srgbClr>
            </a:solidFill>
          </p:spPr>
          <p:txBody>
            <a:bodyPr/>
            <a:lstStyle/>
            <a:p/>
          </p:txBody>
        </p:sp>
        <p:sp>
          <p:nvSpPr>
            <p:cNvPr id="71" name="rc71"/>
            <p:cNvSpPr/>
            <p:nvPr/>
          </p:nvSpPr>
          <p:spPr>
            <a:xfrm>
              <a:off x="7693308" y="3150489"/>
              <a:ext cx="239888" cy="1157532"/>
            </a:xfrm>
            <a:prstGeom prst="rect">
              <a:avLst/>
            </a:prstGeom>
            <a:solidFill>
              <a:srgbClr val="80BD41">
                <a:alpha val="100000"/>
              </a:srgbClr>
            </a:solidFill>
          </p:spPr>
          <p:txBody>
            <a:bodyPr/>
            <a:lstStyle/>
            <a:p/>
          </p:txBody>
        </p:sp>
        <p:sp>
          <p:nvSpPr>
            <p:cNvPr id="72" name="rc72"/>
            <p:cNvSpPr/>
            <p:nvPr/>
          </p:nvSpPr>
          <p:spPr>
            <a:xfrm>
              <a:off x="7693308" y="3102259"/>
              <a:ext cx="239888" cy="48230"/>
            </a:xfrm>
            <a:prstGeom prst="rect">
              <a:avLst/>
            </a:prstGeom>
            <a:solidFill>
              <a:srgbClr val="E2231A">
                <a:alpha val="100000"/>
              </a:srgbClr>
            </a:solidFill>
          </p:spPr>
          <p:txBody>
            <a:bodyPr/>
            <a:lstStyle/>
            <a:p/>
          </p:txBody>
        </p:sp>
        <p:sp>
          <p:nvSpPr>
            <p:cNvPr id="73" name="rc73"/>
            <p:cNvSpPr/>
            <p:nvPr/>
          </p:nvSpPr>
          <p:spPr>
            <a:xfrm>
              <a:off x="7959851" y="3230773"/>
              <a:ext cx="239888" cy="1077248"/>
            </a:xfrm>
            <a:prstGeom prst="rect">
              <a:avLst/>
            </a:prstGeom>
            <a:solidFill>
              <a:srgbClr val="80BD41">
                <a:alpha val="100000"/>
              </a:srgbClr>
            </a:solidFill>
          </p:spPr>
          <p:txBody>
            <a:bodyPr/>
            <a:lstStyle/>
            <a:p/>
          </p:txBody>
        </p:sp>
        <p:sp>
          <p:nvSpPr>
            <p:cNvPr id="74" name="rc74"/>
            <p:cNvSpPr/>
            <p:nvPr/>
          </p:nvSpPr>
          <p:spPr>
            <a:xfrm>
              <a:off x="7959851" y="3111079"/>
              <a:ext cx="239888" cy="119694"/>
            </a:xfrm>
            <a:prstGeom prst="rect">
              <a:avLst/>
            </a:prstGeom>
            <a:solidFill>
              <a:srgbClr val="E2231A">
                <a:alpha val="100000"/>
              </a:srgbClr>
            </a:solidFill>
          </p:spPr>
          <p:txBody>
            <a:bodyPr/>
            <a:lstStyle/>
            <a:p/>
          </p:txBody>
        </p:sp>
        <p:sp>
          <p:nvSpPr>
            <p:cNvPr id="75" name="pl75"/>
            <p:cNvSpPr/>
            <p:nvPr/>
          </p:nvSpPr>
          <p:spPr>
            <a:xfrm>
              <a:off x="1416218" y="2139730"/>
              <a:ext cx="6663577" cy="514130"/>
            </a:xfrm>
            <a:custGeom>
              <a:avLst/>
              <a:pathLst>
                <a:path w="6663577" h="514130">
                  <a:moveTo>
                    <a:pt x="0" y="514130"/>
                  </a:moveTo>
                  <a:lnTo>
                    <a:pt x="266543" y="447070"/>
                  </a:lnTo>
                  <a:lnTo>
                    <a:pt x="533086" y="491777"/>
                  </a:lnTo>
                  <a:lnTo>
                    <a:pt x="799629" y="469423"/>
                  </a:lnTo>
                  <a:lnTo>
                    <a:pt x="1066172" y="357656"/>
                  </a:lnTo>
                  <a:lnTo>
                    <a:pt x="1332715" y="201181"/>
                  </a:lnTo>
                  <a:lnTo>
                    <a:pt x="1599258" y="312949"/>
                  </a:lnTo>
                  <a:lnTo>
                    <a:pt x="1865801" y="178828"/>
                  </a:lnTo>
                  <a:lnTo>
                    <a:pt x="2132344" y="111767"/>
                  </a:lnTo>
                  <a:lnTo>
                    <a:pt x="2398888" y="89414"/>
                  </a:lnTo>
                  <a:lnTo>
                    <a:pt x="2665431" y="201181"/>
                  </a:lnTo>
                  <a:lnTo>
                    <a:pt x="2931974" y="89414"/>
                  </a:lnTo>
                  <a:lnTo>
                    <a:pt x="3198517" y="201181"/>
                  </a:lnTo>
                  <a:lnTo>
                    <a:pt x="3465060" y="134121"/>
                  </a:lnTo>
                  <a:lnTo>
                    <a:pt x="3731603" y="67060"/>
                  </a:lnTo>
                  <a:lnTo>
                    <a:pt x="3998146" y="0"/>
                  </a:lnTo>
                  <a:lnTo>
                    <a:pt x="4264689" y="0"/>
                  </a:lnTo>
                  <a:lnTo>
                    <a:pt x="4531233" y="0"/>
                  </a:lnTo>
                  <a:lnTo>
                    <a:pt x="4797776" y="0"/>
                  </a:lnTo>
                  <a:lnTo>
                    <a:pt x="5064319" y="0"/>
                  </a:lnTo>
                  <a:lnTo>
                    <a:pt x="5330862" y="0"/>
                  </a:lnTo>
                  <a:lnTo>
                    <a:pt x="5597405" y="0"/>
                  </a:lnTo>
                  <a:lnTo>
                    <a:pt x="5863948" y="22353"/>
                  </a:lnTo>
                  <a:lnTo>
                    <a:pt x="6130491" y="22353"/>
                  </a:lnTo>
                  <a:lnTo>
                    <a:pt x="6397034" y="22353"/>
                  </a:lnTo>
                  <a:lnTo>
                    <a:pt x="6663577" y="156474"/>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324790" y="28367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8" name="tx88"/>
            <p:cNvSpPr/>
            <p:nvPr/>
          </p:nvSpPr>
          <p:spPr>
            <a:xfrm>
              <a:off x="2657505" y="28959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a:t>
              </a:r>
            </a:p>
          </p:txBody>
        </p:sp>
        <p:sp>
          <p:nvSpPr>
            <p:cNvPr id="89" name="tx89"/>
            <p:cNvSpPr/>
            <p:nvPr/>
          </p:nvSpPr>
          <p:spPr>
            <a:xfrm>
              <a:off x="3990221" y="3036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a:t>
              </a:r>
            </a:p>
          </p:txBody>
        </p:sp>
        <p:sp>
          <p:nvSpPr>
            <p:cNvPr id="90" name="tx90"/>
            <p:cNvSpPr/>
            <p:nvPr/>
          </p:nvSpPr>
          <p:spPr>
            <a:xfrm>
              <a:off x="5322937" y="3064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1" name="tx91"/>
            <p:cNvSpPr/>
            <p:nvPr/>
          </p:nvSpPr>
          <p:spPr>
            <a:xfrm>
              <a:off x="6389109" y="30281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a:t>
              </a:r>
            </a:p>
          </p:txBody>
        </p:sp>
        <p:sp>
          <p:nvSpPr>
            <p:cNvPr id="92" name="tx92"/>
            <p:cNvSpPr/>
            <p:nvPr/>
          </p:nvSpPr>
          <p:spPr>
            <a:xfrm>
              <a:off x="6681778" y="30085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tx93"/>
            <p:cNvSpPr/>
            <p:nvPr/>
          </p:nvSpPr>
          <p:spPr>
            <a:xfrm>
              <a:off x="6922195" y="29908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4" name="tx94"/>
            <p:cNvSpPr/>
            <p:nvPr/>
          </p:nvSpPr>
          <p:spPr>
            <a:xfrm>
              <a:off x="7188738" y="29679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a:t>
              </a:r>
            </a:p>
          </p:txBody>
        </p:sp>
        <p:sp>
          <p:nvSpPr>
            <p:cNvPr id="95" name="tx95"/>
            <p:cNvSpPr/>
            <p:nvPr/>
          </p:nvSpPr>
          <p:spPr>
            <a:xfrm>
              <a:off x="7455282" y="29658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6" name="tx96"/>
            <p:cNvSpPr/>
            <p:nvPr/>
          </p:nvSpPr>
          <p:spPr>
            <a:xfrm>
              <a:off x="7721825" y="2966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988368" y="29751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8" name="pl98"/>
            <p:cNvSpPr/>
            <p:nvPr/>
          </p:nvSpPr>
          <p:spPr>
            <a:xfrm>
              <a:off x="1416218"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7788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0" name="tx110"/>
            <p:cNvSpPr/>
            <p:nvPr/>
          </p:nvSpPr>
          <p:spPr>
            <a:xfrm>
              <a:off x="1324790" y="3111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11" name="tx111"/>
            <p:cNvSpPr/>
            <p:nvPr/>
          </p:nvSpPr>
          <p:spPr>
            <a:xfrm>
              <a:off x="2657505" y="3711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12" name="tx112"/>
            <p:cNvSpPr/>
            <p:nvPr/>
          </p:nvSpPr>
          <p:spPr>
            <a:xfrm>
              <a:off x="2657505" y="3073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13" name="tx113"/>
            <p:cNvSpPr/>
            <p:nvPr/>
          </p:nvSpPr>
          <p:spPr>
            <a:xfrm>
              <a:off x="3990221" y="37733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14" name="tx114"/>
            <p:cNvSpPr/>
            <p:nvPr/>
          </p:nvSpPr>
          <p:spPr>
            <a:xfrm>
              <a:off x="3990221" y="32056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5" name="tx115"/>
            <p:cNvSpPr/>
            <p:nvPr/>
          </p:nvSpPr>
          <p:spPr>
            <a:xfrm>
              <a:off x="5322937" y="3735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6" name="tx116"/>
            <p:cNvSpPr/>
            <p:nvPr/>
          </p:nvSpPr>
          <p:spPr>
            <a:xfrm>
              <a:off x="5322937" y="3181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7" name="tx117"/>
            <p:cNvSpPr/>
            <p:nvPr/>
          </p:nvSpPr>
          <p:spPr>
            <a:xfrm>
              <a:off x="6389109" y="37181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8" name="tx118"/>
            <p:cNvSpPr/>
            <p:nvPr/>
          </p:nvSpPr>
          <p:spPr>
            <a:xfrm>
              <a:off x="6415235" y="31462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9" name="tx119"/>
            <p:cNvSpPr/>
            <p:nvPr/>
          </p:nvSpPr>
          <p:spPr>
            <a:xfrm>
              <a:off x="6681778" y="37086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0" name="tx120"/>
            <p:cNvSpPr/>
            <p:nvPr/>
          </p:nvSpPr>
          <p:spPr>
            <a:xfrm>
              <a:off x="6681778" y="31268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1" name="tx121"/>
            <p:cNvSpPr/>
            <p:nvPr/>
          </p:nvSpPr>
          <p:spPr>
            <a:xfrm>
              <a:off x="6922195" y="3700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2" name="tx122"/>
            <p:cNvSpPr/>
            <p:nvPr/>
          </p:nvSpPr>
          <p:spPr>
            <a:xfrm>
              <a:off x="6948321" y="31094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3" name="tx123"/>
            <p:cNvSpPr/>
            <p:nvPr/>
          </p:nvSpPr>
          <p:spPr>
            <a:xfrm>
              <a:off x="7188738" y="36949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24" name="tx124"/>
            <p:cNvSpPr/>
            <p:nvPr/>
          </p:nvSpPr>
          <p:spPr>
            <a:xfrm>
              <a:off x="7188738" y="30929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5" name="tx125"/>
            <p:cNvSpPr/>
            <p:nvPr/>
          </p:nvSpPr>
          <p:spPr>
            <a:xfrm>
              <a:off x="7455282" y="3693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26" name="tx126"/>
            <p:cNvSpPr/>
            <p:nvPr/>
          </p:nvSpPr>
          <p:spPr>
            <a:xfrm>
              <a:off x="7455282" y="3090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7" name="tx127"/>
            <p:cNvSpPr/>
            <p:nvPr/>
          </p:nvSpPr>
          <p:spPr>
            <a:xfrm>
              <a:off x="7721825" y="36941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28" name="tx128"/>
            <p:cNvSpPr/>
            <p:nvPr/>
          </p:nvSpPr>
          <p:spPr>
            <a:xfrm>
              <a:off x="7721825" y="30913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9" name="tx129"/>
            <p:cNvSpPr/>
            <p:nvPr/>
          </p:nvSpPr>
          <p:spPr>
            <a:xfrm>
              <a:off x="7988368" y="37343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30" name="tx130"/>
            <p:cNvSpPr/>
            <p:nvPr/>
          </p:nvSpPr>
          <p:spPr>
            <a:xfrm>
              <a:off x="7988368" y="31358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519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694404" y="2846682"/>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4" name="tx134"/>
            <p:cNvSpPr/>
            <p:nvPr/>
          </p:nvSpPr>
          <p:spPr>
            <a:xfrm>
              <a:off x="694404" y="2138898"/>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2906"/>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2000-2025</a:t>
              </a:r>
            </a:p>
          </p:txBody>
        </p:sp>
        <p:sp>
          <p:nvSpPr>
            <p:cNvPr id="161" name="pl161"/>
            <p:cNvSpPr/>
            <p:nvPr/>
          </p:nvSpPr>
          <p:spPr>
            <a:xfrm>
              <a:off x="22582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821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060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300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01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441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680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050024" cy="129091"/>
            </a:xfrm>
            <a:prstGeom prst="rect">
              <a:avLst/>
            </a:prstGeom>
            <a:solidFill>
              <a:srgbClr val="80BD41">
                <a:alpha val="100000"/>
              </a:srgbClr>
            </a:solidFill>
          </p:spPr>
          <p:txBody>
            <a:bodyPr/>
            <a:lstStyle/>
            <a:p/>
          </p:txBody>
        </p:sp>
        <p:sp>
          <p:nvSpPr>
            <p:cNvPr id="173" name="rc173"/>
            <p:cNvSpPr/>
            <p:nvPr/>
          </p:nvSpPr>
          <p:spPr>
            <a:xfrm>
              <a:off x="7346298" y="5954972"/>
              <a:ext cx="187114" cy="129091"/>
            </a:xfrm>
            <a:prstGeom prst="rect">
              <a:avLst/>
            </a:prstGeom>
            <a:solidFill>
              <a:srgbClr val="E2231A">
                <a:alpha val="100000"/>
              </a:srgbClr>
            </a:solidFill>
          </p:spPr>
          <p:txBody>
            <a:bodyPr/>
            <a:lstStyle/>
            <a:p/>
          </p:txBody>
        </p:sp>
        <p:sp>
          <p:nvSpPr>
            <p:cNvPr id="174" name="rc174"/>
            <p:cNvSpPr/>
            <p:nvPr/>
          </p:nvSpPr>
          <p:spPr>
            <a:xfrm>
              <a:off x="1296273" y="5793607"/>
              <a:ext cx="6311741" cy="129091"/>
            </a:xfrm>
            <a:prstGeom prst="rect">
              <a:avLst/>
            </a:prstGeom>
            <a:solidFill>
              <a:srgbClr val="80BD41">
                <a:alpha val="100000"/>
              </a:srgbClr>
            </a:solidFill>
          </p:spPr>
          <p:txBody>
            <a:bodyPr/>
            <a:lstStyle/>
            <a:p/>
          </p:txBody>
        </p:sp>
        <p:sp>
          <p:nvSpPr>
            <p:cNvPr id="175" name="rc175"/>
            <p:cNvSpPr/>
            <p:nvPr/>
          </p:nvSpPr>
          <p:spPr>
            <a:xfrm>
              <a:off x="7608015" y="5793607"/>
              <a:ext cx="262988" cy="129091"/>
            </a:xfrm>
            <a:prstGeom prst="rect">
              <a:avLst/>
            </a:prstGeom>
            <a:solidFill>
              <a:srgbClr val="E2231A">
                <a:alpha val="100000"/>
              </a:srgbClr>
            </a:solidFill>
          </p:spPr>
          <p:txBody>
            <a:bodyPr/>
            <a:lstStyle/>
            <a:p/>
          </p:txBody>
        </p:sp>
        <p:sp>
          <p:nvSpPr>
            <p:cNvPr id="176" name="rc176"/>
            <p:cNvSpPr/>
            <p:nvPr/>
          </p:nvSpPr>
          <p:spPr>
            <a:xfrm>
              <a:off x="1296273" y="5632243"/>
              <a:ext cx="5873974" cy="129091"/>
            </a:xfrm>
            <a:prstGeom prst="rect">
              <a:avLst/>
            </a:prstGeom>
            <a:solidFill>
              <a:srgbClr val="80BD41">
                <a:alpha val="100000"/>
              </a:srgbClr>
            </a:solidFill>
          </p:spPr>
          <p:txBody>
            <a:bodyPr/>
            <a:lstStyle/>
            <a:p/>
          </p:txBody>
        </p:sp>
        <p:sp>
          <p:nvSpPr>
            <p:cNvPr id="177" name="rc177"/>
            <p:cNvSpPr/>
            <p:nvPr/>
          </p:nvSpPr>
          <p:spPr>
            <a:xfrm>
              <a:off x="7170248" y="5632243"/>
              <a:ext cx="652663" cy="129091"/>
            </a:xfrm>
            <a:prstGeom prst="rect">
              <a:avLst/>
            </a:prstGeom>
            <a:solidFill>
              <a:srgbClr val="E2231A">
                <a:alpha val="100000"/>
              </a:srgbClr>
            </a:solidFill>
          </p:spPr>
          <p:txBody>
            <a:bodyPr/>
            <a:lstStyle/>
            <a:p/>
          </p:txBody>
        </p:sp>
        <p:sp>
          <p:nvSpPr>
            <p:cNvPr id="178" name="tx178"/>
            <p:cNvSpPr/>
            <p:nvPr/>
          </p:nvSpPr>
          <p:spPr>
            <a:xfrm>
              <a:off x="773274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3.24</a:t>
              </a:r>
            </a:p>
          </p:txBody>
        </p:sp>
        <p:sp>
          <p:nvSpPr>
            <p:cNvPr id="179" name="tx179"/>
            <p:cNvSpPr/>
            <p:nvPr/>
          </p:nvSpPr>
          <p:spPr>
            <a:xfrm>
              <a:off x="808721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80" name="tx180"/>
            <p:cNvSpPr/>
            <p:nvPr/>
          </p:nvSpPr>
          <p:spPr>
            <a:xfrm>
              <a:off x="8036717"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81" name="tx181"/>
            <p:cNvSpPr/>
            <p:nvPr/>
          </p:nvSpPr>
          <p:spPr>
            <a:xfrm>
              <a:off x="421579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82" name="tx182"/>
            <p:cNvSpPr/>
            <p:nvPr/>
          </p:nvSpPr>
          <p:spPr>
            <a:xfrm>
              <a:off x="7364507"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83" name="tx183"/>
            <p:cNvSpPr/>
            <p:nvPr/>
          </p:nvSpPr>
          <p:spPr>
            <a:xfrm>
              <a:off x="434665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a:t>
              </a:r>
            </a:p>
          </p:txBody>
        </p:sp>
        <p:sp>
          <p:nvSpPr>
            <p:cNvPr id="184" name="tx184"/>
            <p:cNvSpPr/>
            <p:nvPr/>
          </p:nvSpPr>
          <p:spPr>
            <a:xfrm>
              <a:off x="763401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0.14</a:t>
              </a:r>
            </a:p>
          </p:txBody>
        </p:sp>
        <p:sp>
          <p:nvSpPr>
            <p:cNvPr id="185" name="tx185"/>
            <p:cNvSpPr/>
            <p:nvPr/>
          </p:nvSpPr>
          <p:spPr>
            <a:xfrm>
              <a:off x="412776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86" name="tx186"/>
            <p:cNvSpPr/>
            <p:nvPr/>
          </p:nvSpPr>
          <p:spPr>
            <a:xfrm>
              <a:off x="739108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103757"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027679"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6951602"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(90%) was lower than in 2019 (97%).
The number of children vaccinated with MCV1 decreased 3% compared to in 2019.
The number of surviving infants increased approximately 5% compared to in 2019.
In 2025, 100,000 fewer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2560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7154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81748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96342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9857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4451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39045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538072"/>
              <a:ext cx="416196" cy="414560"/>
            </a:xfrm>
            <a:prstGeom prst="rect">
              <a:avLst/>
            </a:prstGeom>
            <a:solidFill>
              <a:srgbClr val="1CABE2">
                <a:alpha val="100000"/>
              </a:srgbClr>
            </a:solidFill>
          </p:spPr>
          <p:txBody>
            <a:bodyPr/>
            <a:lstStyle/>
            <a:p/>
          </p:txBody>
        </p:sp>
        <p:sp>
          <p:nvSpPr>
            <p:cNvPr id="27" name="rc27"/>
            <p:cNvSpPr/>
            <p:nvPr/>
          </p:nvSpPr>
          <p:spPr>
            <a:xfrm>
              <a:off x="1490981" y="4903439"/>
              <a:ext cx="416196" cy="49193"/>
            </a:xfrm>
            <a:prstGeom prst="rect">
              <a:avLst/>
            </a:prstGeom>
            <a:solidFill>
              <a:srgbClr val="1CABE2">
                <a:alpha val="100000"/>
              </a:srgbClr>
            </a:solidFill>
          </p:spPr>
          <p:txBody>
            <a:bodyPr/>
            <a:lstStyle/>
            <a:p/>
          </p:txBody>
        </p:sp>
        <p:sp>
          <p:nvSpPr>
            <p:cNvPr id="28" name="rc28"/>
            <p:cNvSpPr/>
            <p:nvPr/>
          </p:nvSpPr>
          <p:spPr>
            <a:xfrm>
              <a:off x="1953422" y="4889945"/>
              <a:ext cx="416196" cy="62688"/>
            </a:xfrm>
            <a:prstGeom prst="rect">
              <a:avLst/>
            </a:prstGeom>
            <a:solidFill>
              <a:srgbClr val="1CABE2">
                <a:alpha val="100000"/>
              </a:srgbClr>
            </a:solidFill>
          </p:spPr>
          <p:txBody>
            <a:bodyPr/>
            <a:lstStyle/>
            <a:p/>
          </p:txBody>
        </p:sp>
        <p:sp>
          <p:nvSpPr>
            <p:cNvPr id="29" name="rc29"/>
            <p:cNvSpPr/>
            <p:nvPr/>
          </p:nvSpPr>
          <p:spPr>
            <a:xfrm>
              <a:off x="2415863" y="4891824"/>
              <a:ext cx="416196" cy="60809"/>
            </a:xfrm>
            <a:prstGeom prst="rect">
              <a:avLst/>
            </a:prstGeom>
            <a:solidFill>
              <a:srgbClr val="1CABE2">
                <a:alpha val="100000"/>
              </a:srgbClr>
            </a:solidFill>
          </p:spPr>
          <p:txBody>
            <a:bodyPr/>
            <a:lstStyle/>
            <a:p/>
          </p:txBody>
        </p:sp>
        <p:sp>
          <p:nvSpPr>
            <p:cNvPr id="30" name="rc30"/>
            <p:cNvSpPr/>
            <p:nvPr/>
          </p:nvSpPr>
          <p:spPr>
            <a:xfrm>
              <a:off x="2878304" y="4770035"/>
              <a:ext cx="416196" cy="182598"/>
            </a:xfrm>
            <a:prstGeom prst="rect">
              <a:avLst/>
            </a:prstGeom>
            <a:solidFill>
              <a:srgbClr val="1CABE2">
                <a:alpha val="100000"/>
              </a:srgbClr>
            </a:solidFill>
          </p:spPr>
          <p:txBody>
            <a:bodyPr/>
            <a:lstStyle/>
            <a:p/>
          </p:txBody>
        </p:sp>
        <p:sp>
          <p:nvSpPr>
            <p:cNvPr id="31" name="rc31"/>
            <p:cNvSpPr/>
            <p:nvPr/>
          </p:nvSpPr>
          <p:spPr>
            <a:xfrm>
              <a:off x="3340745" y="4269214"/>
              <a:ext cx="416196" cy="683418"/>
            </a:xfrm>
            <a:prstGeom prst="rect">
              <a:avLst/>
            </a:prstGeom>
            <a:solidFill>
              <a:srgbClr val="1CABE2">
                <a:alpha val="100000"/>
              </a:srgbClr>
            </a:solidFill>
          </p:spPr>
          <p:txBody>
            <a:bodyPr/>
            <a:lstStyle/>
            <a:p/>
          </p:txBody>
        </p:sp>
        <p:sp>
          <p:nvSpPr>
            <p:cNvPr id="32" name="rc32"/>
            <p:cNvSpPr/>
            <p:nvPr/>
          </p:nvSpPr>
          <p:spPr>
            <a:xfrm>
              <a:off x="3803185" y="4566085"/>
              <a:ext cx="416196" cy="386547"/>
            </a:xfrm>
            <a:prstGeom prst="rect">
              <a:avLst/>
            </a:prstGeom>
            <a:solidFill>
              <a:srgbClr val="1CABE2">
                <a:alpha val="100000"/>
              </a:srgbClr>
            </a:solidFill>
          </p:spPr>
          <p:txBody>
            <a:bodyPr/>
            <a:lstStyle/>
            <a:p/>
          </p:txBody>
        </p:sp>
        <p:sp>
          <p:nvSpPr>
            <p:cNvPr id="33" name="rc33"/>
            <p:cNvSpPr/>
            <p:nvPr/>
          </p:nvSpPr>
          <p:spPr>
            <a:xfrm>
              <a:off x="4265626" y="4016754"/>
              <a:ext cx="416196" cy="935878"/>
            </a:xfrm>
            <a:prstGeom prst="rect">
              <a:avLst/>
            </a:prstGeom>
            <a:solidFill>
              <a:srgbClr val="1CABE2">
                <a:alpha val="100000"/>
              </a:srgbClr>
            </a:solidFill>
          </p:spPr>
          <p:txBody>
            <a:bodyPr/>
            <a:lstStyle/>
            <a:p/>
          </p:txBody>
        </p:sp>
        <p:sp>
          <p:nvSpPr>
            <p:cNvPr id="34" name="rc34"/>
            <p:cNvSpPr/>
            <p:nvPr/>
          </p:nvSpPr>
          <p:spPr>
            <a:xfrm>
              <a:off x="4728067" y="4540976"/>
              <a:ext cx="416196" cy="411656"/>
            </a:xfrm>
            <a:prstGeom prst="rect">
              <a:avLst/>
            </a:prstGeom>
            <a:solidFill>
              <a:srgbClr val="1CABE2">
                <a:alpha val="100000"/>
              </a:srgbClr>
            </a:solidFill>
          </p:spPr>
          <p:txBody>
            <a:bodyPr/>
            <a:lstStyle/>
            <a:p/>
          </p:txBody>
        </p:sp>
        <p:sp>
          <p:nvSpPr>
            <p:cNvPr id="35" name="rc35"/>
            <p:cNvSpPr/>
            <p:nvPr/>
          </p:nvSpPr>
          <p:spPr>
            <a:xfrm>
              <a:off x="5190508" y="4917958"/>
              <a:ext cx="416196" cy="34674"/>
            </a:xfrm>
            <a:prstGeom prst="rect">
              <a:avLst/>
            </a:prstGeom>
            <a:solidFill>
              <a:srgbClr val="1CABE2">
                <a:alpha val="100000"/>
              </a:srgbClr>
            </a:solidFill>
          </p:spPr>
          <p:txBody>
            <a:bodyPr/>
            <a:lstStyle/>
            <a:p/>
          </p:txBody>
        </p:sp>
        <p:sp>
          <p:nvSpPr>
            <p:cNvPr id="36" name="rc36"/>
            <p:cNvSpPr/>
            <p:nvPr/>
          </p:nvSpPr>
          <p:spPr>
            <a:xfrm>
              <a:off x="5652949" y="4899510"/>
              <a:ext cx="416196" cy="53122"/>
            </a:xfrm>
            <a:prstGeom prst="rect">
              <a:avLst/>
            </a:prstGeom>
            <a:solidFill>
              <a:srgbClr val="1CABE2">
                <a:alpha val="100000"/>
              </a:srgbClr>
            </a:solidFill>
          </p:spPr>
          <p:txBody>
            <a:bodyPr/>
            <a:lstStyle/>
            <a:p/>
          </p:txBody>
        </p:sp>
        <p:sp>
          <p:nvSpPr>
            <p:cNvPr id="37" name="rc37"/>
            <p:cNvSpPr/>
            <p:nvPr/>
          </p:nvSpPr>
          <p:spPr>
            <a:xfrm>
              <a:off x="6115389" y="4904464"/>
              <a:ext cx="416196" cy="48168"/>
            </a:xfrm>
            <a:prstGeom prst="rect">
              <a:avLst/>
            </a:prstGeom>
            <a:solidFill>
              <a:srgbClr val="1CABE2">
                <a:alpha val="100000"/>
              </a:srgbClr>
            </a:solidFill>
          </p:spPr>
          <p:txBody>
            <a:bodyPr/>
            <a:lstStyle/>
            <a:p/>
          </p:txBody>
        </p:sp>
        <p:sp>
          <p:nvSpPr>
            <p:cNvPr id="38" name="rc38"/>
            <p:cNvSpPr/>
            <p:nvPr/>
          </p:nvSpPr>
          <p:spPr>
            <a:xfrm>
              <a:off x="6577830" y="4910442"/>
              <a:ext cx="416196" cy="42190"/>
            </a:xfrm>
            <a:prstGeom prst="rect">
              <a:avLst/>
            </a:prstGeom>
            <a:solidFill>
              <a:srgbClr val="1CABE2">
                <a:alpha val="100000"/>
              </a:srgbClr>
            </a:solidFill>
          </p:spPr>
          <p:txBody>
            <a:bodyPr/>
            <a:lstStyle/>
            <a:p/>
          </p:txBody>
        </p:sp>
        <p:sp>
          <p:nvSpPr>
            <p:cNvPr id="39" name="rc39"/>
            <p:cNvSpPr/>
            <p:nvPr/>
          </p:nvSpPr>
          <p:spPr>
            <a:xfrm>
              <a:off x="7040271" y="4930085"/>
              <a:ext cx="416196" cy="22547"/>
            </a:xfrm>
            <a:prstGeom prst="rect">
              <a:avLst/>
            </a:prstGeom>
            <a:solidFill>
              <a:srgbClr val="1CABE2">
                <a:alpha val="100000"/>
              </a:srgbClr>
            </a:solidFill>
          </p:spPr>
          <p:txBody>
            <a:bodyPr/>
            <a:lstStyle/>
            <a:p/>
          </p:txBody>
        </p:sp>
        <p:sp>
          <p:nvSpPr>
            <p:cNvPr id="40" name="pl40"/>
            <p:cNvSpPr/>
            <p:nvPr/>
          </p:nvSpPr>
          <p:spPr>
            <a:xfrm>
              <a:off x="1236639" y="1926624"/>
              <a:ext cx="6011730" cy="280763"/>
            </a:xfrm>
            <a:custGeom>
              <a:avLst/>
              <a:pathLst>
                <a:path w="6011730" h="280763">
                  <a:moveTo>
                    <a:pt x="0" y="280763"/>
                  </a:moveTo>
                  <a:lnTo>
                    <a:pt x="462440" y="187175"/>
                  </a:lnTo>
                  <a:lnTo>
                    <a:pt x="924881" y="93587"/>
                  </a:lnTo>
                  <a:lnTo>
                    <a:pt x="1387322" y="0"/>
                  </a:lnTo>
                  <a:lnTo>
                    <a:pt x="1849763" y="0"/>
                  </a:lnTo>
                  <a:lnTo>
                    <a:pt x="2312204" y="0"/>
                  </a:lnTo>
                  <a:lnTo>
                    <a:pt x="2774644" y="0"/>
                  </a:lnTo>
                  <a:lnTo>
                    <a:pt x="3237085" y="0"/>
                  </a:lnTo>
                  <a:lnTo>
                    <a:pt x="3699526" y="0"/>
                  </a:lnTo>
                  <a:lnTo>
                    <a:pt x="4161967" y="0"/>
                  </a:lnTo>
                  <a:lnTo>
                    <a:pt x="4624408" y="31195"/>
                  </a:lnTo>
                  <a:lnTo>
                    <a:pt x="5086848" y="31195"/>
                  </a:lnTo>
                  <a:lnTo>
                    <a:pt x="5549289" y="31195"/>
                  </a:lnTo>
                  <a:lnTo>
                    <a:pt x="6011730" y="218371"/>
                  </a:lnTo>
                </a:path>
              </a:pathLst>
            </a:custGeom>
            <a:ln w="27101" cap="flat">
              <a:solidFill>
                <a:srgbClr val="00833D">
                  <a:alpha val="100000"/>
                </a:srgbClr>
              </a:solidFill>
              <a:prstDash val="solid"/>
              <a:round/>
            </a:ln>
          </p:spPr>
          <p:txBody>
            <a:bodyPr/>
            <a:lstStyle/>
            <a:p/>
          </p:txBody>
        </p:sp>
        <p:sp>
          <p:nvSpPr>
            <p:cNvPr id="41" name="pl41"/>
            <p:cNvSpPr/>
            <p:nvPr/>
          </p:nvSpPr>
          <p:spPr>
            <a:xfrm>
              <a:off x="1236639" y="2051408"/>
              <a:ext cx="6011730" cy="1622190"/>
            </a:xfrm>
            <a:custGeom>
              <a:avLst/>
              <a:pathLst>
                <a:path w="6011730" h="1622190">
                  <a:moveTo>
                    <a:pt x="0" y="1622190"/>
                  </a:moveTo>
                  <a:lnTo>
                    <a:pt x="462440" y="343155"/>
                  </a:lnTo>
                  <a:lnTo>
                    <a:pt x="924881" y="124783"/>
                  </a:lnTo>
                  <a:lnTo>
                    <a:pt x="1387322" y="93587"/>
                  </a:lnTo>
                  <a:lnTo>
                    <a:pt x="1849763" y="31195"/>
                  </a:lnTo>
                  <a:lnTo>
                    <a:pt x="2312204" y="0"/>
                  </a:lnTo>
                  <a:lnTo>
                    <a:pt x="2774644" y="0"/>
                  </a:lnTo>
                  <a:lnTo>
                    <a:pt x="3237085" y="0"/>
                  </a:lnTo>
                  <a:lnTo>
                    <a:pt x="3699526" y="0"/>
                  </a:lnTo>
                  <a:lnTo>
                    <a:pt x="4161967" y="0"/>
                  </a:lnTo>
                  <a:lnTo>
                    <a:pt x="4624408" y="0"/>
                  </a:lnTo>
                  <a:lnTo>
                    <a:pt x="5086848" y="0"/>
                  </a:lnTo>
                  <a:lnTo>
                    <a:pt x="5549289" y="0"/>
                  </a:lnTo>
                  <a:lnTo>
                    <a:pt x="6011730" y="218371"/>
                  </a:lnTo>
                </a:path>
              </a:pathLst>
            </a:custGeom>
            <a:ln w="27101" cap="flat">
              <a:solidFill>
                <a:srgbClr val="002759">
                  <a:alpha val="100000"/>
                </a:srgbClr>
              </a:solidFill>
              <a:prstDash val="solid"/>
              <a:round/>
            </a:ln>
          </p:spPr>
          <p:txBody>
            <a:bodyPr/>
            <a:lstStyle/>
            <a:p/>
          </p:txBody>
        </p:sp>
        <p:sp>
          <p:nvSpPr>
            <p:cNvPr id="42" name="pt42"/>
            <p:cNvSpPr/>
            <p:nvPr/>
          </p:nvSpPr>
          <p:spPr>
            <a:xfrm>
              <a:off x="1205038"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05038" y="36419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67479"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29919"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92360"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54801"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17242"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79683"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42123"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04564"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67005"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29446"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91887"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54327"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16768"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87437" y="439280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2,427</a:t>
              </a:r>
            </a:p>
          </p:txBody>
        </p:sp>
        <p:sp>
          <p:nvSpPr>
            <p:cNvPr id="71" name="tx71"/>
            <p:cNvSpPr/>
            <p:nvPr/>
          </p:nvSpPr>
          <p:spPr>
            <a:xfrm>
              <a:off x="1599602" y="477359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288</a:t>
              </a:r>
            </a:p>
          </p:txBody>
        </p:sp>
        <p:sp>
          <p:nvSpPr>
            <p:cNvPr id="72" name="tx72"/>
            <p:cNvSpPr/>
            <p:nvPr/>
          </p:nvSpPr>
          <p:spPr>
            <a:xfrm>
              <a:off x="2062043" y="476004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367</a:t>
              </a:r>
            </a:p>
          </p:txBody>
        </p:sp>
        <p:sp>
          <p:nvSpPr>
            <p:cNvPr id="73" name="tx73"/>
            <p:cNvSpPr/>
            <p:nvPr/>
          </p:nvSpPr>
          <p:spPr>
            <a:xfrm>
              <a:off x="2524483" y="476192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356</a:t>
              </a:r>
            </a:p>
          </p:txBody>
        </p:sp>
        <p:sp>
          <p:nvSpPr>
            <p:cNvPr id="74" name="tx74"/>
            <p:cNvSpPr/>
            <p:nvPr/>
          </p:nvSpPr>
          <p:spPr>
            <a:xfrm>
              <a:off x="2937200" y="462476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1,069</a:t>
              </a:r>
            </a:p>
          </p:txBody>
        </p:sp>
        <p:sp>
          <p:nvSpPr>
            <p:cNvPr id="75" name="tx75"/>
            <p:cNvSpPr/>
            <p:nvPr/>
          </p:nvSpPr>
          <p:spPr>
            <a:xfrm>
              <a:off x="3399641" y="412394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4,001</a:t>
              </a:r>
            </a:p>
          </p:txBody>
        </p:sp>
        <p:sp>
          <p:nvSpPr>
            <p:cNvPr id="76" name="tx76"/>
            <p:cNvSpPr/>
            <p:nvPr/>
          </p:nvSpPr>
          <p:spPr>
            <a:xfrm>
              <a:off x="3862081" y="442081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2,263</a:t>
              </a:r>
            </a:p>
          </p:txBody>
        </p:sp>
        <p:sp>
          <p:nvSpPr>
            <p:cNvPr id="77" name="tx77"/>
            <p:cNvSpPr/>
            <p:nvPr/>
          </p:nvSpPr>
          <p:spPr>
            <a:xfrm>
              <a:off x="432452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5,479</a:t>
              </a:r>
            </a:p>
          </p:txBody>
        </p:sp>
        <p:sp>
          <p:nvSpPr>
            <p:cNvPr id="78" name="tx78"/>
            <p:cNvSpPr/>
            <p:nvPr/>
          </p:nvSpPr>
          <p:spPr>
            <a:xfrm>
              <a:off x="4786963" y="439570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2,410</a:t>
              </a:r>
            </a:p>
          </p:txBody>
        </p:sp>
        <p:sp>
          <p:nvSpPr>
            <p:cNvPr id="79" name="tx79"/>
            <p:cNvSpPr/>
            <p:nvPr/>
          </p:nvSpPr>
          <p:spPr>
            <a:xfrm>
              <a:off x="5299128" y="478805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203</a:t>
              </a:r>
            </a:p>
          </p:txBody>
        </p:sp>
        <p:sp>
          <p:nvSpPr>
            <p:cNvPr id="80" name="tx80"/>
            <p:cNvSpPr/>
            <p:nvPr/>
          </p:nvSpPr>
          <p:spPr>
            <a:xfrm>
              <a:off x="5761569" y="476960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311</a:t>
              </a:r>
            </a:p>
          </p:txBody>
        </p:sp>
        <p:sp>
          <p:nvSpPr>
            <p:cNvPr id="81" name="tx81"/>
            <p:cNvSpPr/>
            <p:nvPr/>
          </p:nvSpPr>
          <p:spPr>
            <a:xfrm>
              <a:off x="6224010" y="477462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282</a:t>
              </a:r>
            </a:p>
          </p:txBody>
        </p:sp>
        <p:sp>
          <p:nvSpPr>
            <p:cNvPr id="82" name="tx82"/>
            <p:cNvSpPr/>
            <p:nvPr/>
          </p:nvSpPr>
          <p:spPr>
            <a:xfrm>
              <a:off x="6686451" y="478205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a:t>
              </a:r>
            </a:p>
          </p:txBody>
        </p:sp>
        <p:sp>
          <p:nvSpPr>
            <p:cNvPr id="83" name="tx83"/>
            <p:cNvSpPr/>
            <p:nvPr/>
          </p:nvSpPr>
          <p:spPr>
            <a:xfrm>
              <a:off x="7148891" y="480018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132</a:t>
              </a:r>
            </a:p>
          </p:txBody>
        </p:sp>
        <p:sp>
          <p:nvSpPr>
            <p:cNvPr id="84" name="pl84"/>
            <p:cNvSpPr/>
            <p:nvPr/>
          </p:nvSpPr>
          <p:spPr>
            <a:xfrm>
              <a:off x="7266978" y="2073763"/>
              <a:ext cx="595325" cy="69073"/>
            </a:xfrm>
            <a:custGeom>
              <a:avLst/>
              <a:pathLst>
                <a:path w="595325" h="69073">
                  <a:moveTo>
                    <a:pt x="595325" y="0"/>
                  </a:moveTo>
                  <a:lnTo>
                    <a:pt x="0" y="69073"/>
                  </a:lnTo>
                </a:path>
              </a:pathLst>
            </a:custGeom>
          </p:spPr>
          <p:txBody>
            <a:bodyPr/>
            <a:lstStyle/>
            <a:p/>
          </p:txBody>
        </p:sp>
        <p:sp>
          <p:nvSpPr>
            <p:cNvPr id="85" name="pl85"/>
            <p:cNvSpPr/>
            <p:nvPr/>
          </p:nvSpPr>
          <p:spPr>
            <a:xfrm>
              <a:off x="7267037" y="2271828"/>
              <a:ext cx="595266" cy="65318"/>
            </a:xfrm>
            <a:custGeom>
              <a:avLst/>
              <a:pathLst>
                <a:path w="595266" h="65318">
                  <a:moveTo>
                    <a:pt x="595266" y="65318"/>
                  </a:moveTo>
                  <a:lnTo>
                    <a:pt x="0" y="0"/>
                  </a:lnTo>
                </a:path>
              </a:pathLst>
            </a:custGeom>
          </p:spPr>
          <p:txBody>
            <a:bodyPr/>
            <a:lstStyle/>
            <a:p/>
          </p:txBody>
        </p:sp>
        <p:sp>
          <p:nvSpPr>
            <p:cNvPr id="86" name="pg86"/>
            <p:cNvSpPr/>
            <p:nvPr/>
          </p:nvSpPr>
          <p:spPr>
            <a:xfrm>
              <a:off x="7793724" y="19829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20241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8" name="pg88"/>
            <p:cNvSpPr/>
            <p:nvPr/>
          </p:nvSpPr>
          <p:spPr>
            <a:xfrm>
              <a:off x="7793724" y="22507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2918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86%</a:t>
              </a:r>
            </a:p>
          </p:txBody>
        </p:sp>
        <p:sp>
          <p:nvSpPr>
            <p:cNvPr id="90" name="rc90"/>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78734" y="40347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3" name="tx93"/>
            <p:cNvSpPr/>
            <p:nvPr/>
          </p:nvSpPr>
          <p:spPr>
            <a:xfrm>
              <a:off x="508103" y="318070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4" name="tx94"/>
            <p:cNvSpPr/>
            <p:nvPr/>
          </p:nvSpPr>
          <p:spPr>
            <a:xfrm>
              <a:off x="508103" y="232664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6355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599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437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64595" y="5900002"/>
              <a:ext cx="201456" cy="201456"/>
            </a:xfrm>
            <a:prstGeom prst="rect">
              <a:avLst/>
            </a:prstGeom>
            <a:solidFill>
              <a:srgbClr val="1CABE2">
                <a:alpha val="100000"/>
              </a:srgbClr>
            </a:solidFill>
          </p:spPr>
          <p:txBody>
            <a:bodyPr/>
            <a:lstStyle/>
            <a:p/>
          </p:txBody>
        </p:sp>
        <p:sp>
          <p:nvSpPr>
            <p:cNvPr id="129" name="tx129"/>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1938259" y="1334104"/>
              <a:ext cx="571834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Bangladesh,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132 confirmed measles cases in Bangladesh. In the same year, MCV1 coverage was 90% and MCV2 coverage was 86%.
The number of cases in 2025 was 47% lower than in 2024 (n=247).
The highest number of measles cases was reported in 2019 (n=5,479). In this year, MCV1 coverage was 97%.
There were measles-containing vaccine supplementary immunization activities/campaigns in 2020 and 2021.</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saw a decrease in measles cases compared with 2024, while MCV1 coverage was 90% and MCV2 coverage was 86%.</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20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408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615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805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0011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18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756752"/>
              <a:ext cx="3520101" cy="1403184"/>
            </a:xfrm>
            <a:custGeom>
              <a:avLst/>
              <a:pathLst>
                <a:path w="3520101" h="1403184">
                  <a:moveTo>
                    <a:pt x="0" y="215874"/>
                  </a:moveTo>
                  <a:lnTo>
                    <a:pt x="140804" y="323811"/>
                  </a:lnTo>
                  <a:lnTo>
                    <a:pt x="281608" y="0"/>
                  </a:lnTo>
                  <a:lnTo>
                    <a:pt x="422412" y="755560"/>
                  </a:lnTo>
                  <a:lnTo>
                    <a:pt x="563216" y="1403184"/>
                  </a:lnTo>
                  <a:lnTo>
                    <a:pt x="704020" y="971435"/>
                  </a:lnTo>
                  <a:lnTo>
                    <a:pt x="844824" y="1079372"/>
                  </a:lnTo>
                  <a:lnTo>
                    <a:pt x="985628" y="971435"/>
                  </a:lnTo>
                  <a:lnTo>
                    <a:pt x="1126432" y="1079372"/>
                  </a:lnTo>
                  <a:lnTo>
                    <a:pt x="1267236" y="1187309"/>
                  </a:lnTo>
                  <a:lnTo>
                    <a:pt x="1408040" y="971435"/>
                  </a:lnTo>
                  <a:lnTo>
                    <a:pt x="1548844" y="1079372"/>
                  </a:lnTo>
                  <a:lnTo>
                    <a:pt x="1689648" y="1079372"/>
                  </a:lnTo>
                  <a:lnTo>
                    <a:pt x="1830452" y="1187309"/>
                  </a:lnTo>
                  <a:lnTo>
                    <a:pt x="1971256" y="1187309"/>
                  </a:lnTo>
                  <a:lnTo>
                    <a:pt x="2112061" y="1295246"/>
                  </a:lnTo>
                  <a:lnTo>
                    <a:pt x="2252865" y="1295246"/>
                  </a:lnTo>
                  <a:lnTo>
                    <a:pt x="2393669" y="1295246"/>
                  </a:lnTo>
                  <a:lnTo>
                    <a:pt x="2534473" y="1295246"/>
                  </a:lnTo>
                  <a:lnTo>
                    <a:pt x="2675277" y="1295246"/>
                  </a:lnTo>
                  <a:lnTo>
                    <a:pt x="2816081" y="1187309"/>
                  </a:lnTo>
                  <a:lnTo>
                    <a:pt x="2956885" y="1187309"/>
                  </a:lnTo>
                  <a:lnTo>
                    <a:pt x="3097689" y="1187309"/>
                  </a:lnTo>
                  <a:lnTo>
                    <a:pt x="3238493" y="1187309"/>
                  </a:lnTo>
                  <a:lnTo>
                    <a:pt x="3379297" y="1187309"/>
                  </a:lnTo>
                  <a:lnTo>
                    <a:pt x="3520101" y="1295246"/>
                  </a:lnTo>
                </a:path>
              </a:pathLst>
            </a:custGeom>
            <a:ln w="27101" cap="flat">
              <a:solidFill>
                <a:srgbClr val="0058AB">
                  <a:alpha val="80000"/>
                </a:srgbClr>
              </a:solidFill>
              <a:prstDash val="solid"/>
              <a:round/>
            </a:ln>
          </p:spPr>
          <p:txBody>
            <a:bodyPr/>
            <a:lstStyle/>
            <a:p/>
          </p:txBody>
        </p:sp>
        <p:sp>
          <p:nvSpPr>
            <p:cNvPr id="20" name="pl20"/>
            <p:cNvSpPr/>
            <p:nvPr/>
          </p:nvSpPr>
          <p:spPr>
            <a:xfrm>
              <a:off x="943464" y="3756752"/>
              <a:ext cx="3520101" cy="971435"/>
            </a:xfrm>
            <a:custGeom>
              <a:avLst/>
              <a:pathLst>
                <a:path w="3520101" h="971435">
                  <a:moveTo>
                    <a:pt x="0" y="0"/>
                  </a:moveTo>
                  <a:lnTo>
                    <a:pt x="140804" y="107937"/>
                  </a:lnTo>
                  <a:lnTo>
                    <a:pt x="281608" y="0"/>
                  </a:lnTo>
                  <a:lnTo>
                    <a:pt x="422412" y="215874"/>
                  </a:lnTo>
                  <a:lnTo>
                    <a:pt x="563216" y="323811"/>
                  </a:lnTo>
                  <a:lnTo>
                    <a:pt x="704020" y="215874"/>
                  </a:lnTo>
                  <a:lnTo>
                    <a:pt x="844824" y="323811"/>
                  </a:lnTo>
                  <a:lnTo>
                    <a:pt x="985628" y="323811"/>
                  </a:lnTo>
                  <a:lnTo>
                    <a:pt x="1126432" y="539686"/>
                  </a:lnTo>
                  <a:lnTo>
                    <a:pt x="1267236" y="647623"/>
                  </a:lnTo>
                  <a:lnTo>
                    <a:pt x="1408040" y="755560"/>
                  </a:lnTo>
                  <a:lnTo>
                    <a:pt x="1548844" y="755560"/>
                  </a:lnTo>
                  <a:lnTo>
                    <a:pt x="1689648" y="755560"/>
                  </a:lnTo>
                  <a:lnTo>
                    <a:pt x="1830452" y="755560"/>
                  </a:lnTo>
                  <a:lnTo>
                    <a:pt x="1971256" y="863497"/>
                  </a:lnTo>
                  <a:lnTo>
                    <a:pt x="2112061" y="863497"/>
                  </a:lnTo>
                  <a:lnTo>
                    <a:pt x="2252865" y="863497"/>
                  </a:lnTo>
                  <a:lnTo>
                    <a:pt x="2393669" y="863497"/>
                  </a:lnTo>
                  <a:lnTo>
                    <a:pt x="2534473" y="971435"/>
                  </a:lnTo>
                  <a:lnTo>
                    <a:pt x="2675277" y="971435"/>
                  </a:lnTo>
                  <a:lnTo>
                    <a:pt x="2816081" y="863497"/>
                  </a:lnTo>
                  <a:lnTo>
                    <a:pt x="2956885" y="755560"/>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21" name="pl21"/>
            <p:cNvSpPr/>
            <p:nvPr/>
          </p:nvSpPr>
          <p:spPr>
            <a:xfrm>
              <a:off x="943464" y="3109128"/>
              <a:ext cx="3520101" cy="1726995"/>
            </a:xfrm>
            <a:custGeom>
              <a:avLst/>
              <a:pathLst>
                <a:path w="3520101" h="1726995">
                  <a:moveTo>
                    <a:pt x="0" y="0"/>
                  </a:moveTo>
                  <a:lnTo>
                    <a:pt x="140804" y="0"/>
                  </a:lnTo>
                  <a:lnTo>
                    <a:pt x="281608" y="0"/>
                  </a:lnTo>
                  <a:lnTo>
                    <a:pt x="422412" y="215874"/>
                  </a:lnTo>
                  <a:lnTo>
                    <a:pt x="563216" y="431748"/>
                  </a:lnTo>
                  <a:lnTo>
                    <a:pt x="704020" y="107937"/>
                  </a:lnTo>
                  <a:lnTo>
                    <a:pt x="844824" y="215874"/>
                  </a:lnTo>
                  <a:lnTo>
                    <a:pt x="985628" y="0"/>
                  </a:lnTo>
                  <a:lnTo>
                    <a:pt x="1126432" y="647623"/>
                  </a:lnTo>
                  <a:lnTo>
                    <a:pt x="1267236" y="755560"/>
                  </a:lnTo>
                  <a:lnTo>
                    <a:pt x="1408040" y="1079372"/>
                  </a:lnTo>
                  <a:lnTo>
                    <a:pt x="1548844" y="1079372"/>
                  </a:lnTo>
                  <a:lnTo>
                    <a:pt x="1689648" y="1079372"/>
                  </a:lnTo>
                  <a:lnTo>
                    <a:pt x="1830452" y="1079372"/>
                  </a:lnTo>
                  <a:lnTo>
                    <a:pt x="1971256" y="1295246"/>
                  </a:lnTo>
                  <a:lnTo>
                    <a:pt x="2112061" y="1511121"/>
                  </a:lnTo>
                  <a:lnTo>
                    <a:pt x="2252865" y="1619058"/>
                  </a:lnTo>
                  <a:lnTo>
                    <a:pt x="2393669" y="1619058"/>
                  </a:lnTo>
                  <a:lnTo>
                    <a:pt x="2534473" y="1619058"/>
                  </a:lnTo>
                  <a:lnTo>
                    <a:pt x="2675277" y="1619058"/>
                  </a:lnTo>
                  <a:lnTo>
                    <a:pt x="2816081" y="1619058"/>
                  </a:lnTo>
                  <a:lnTo>
                    <a:pt x="2956885" y="1619058"/>
                  </a:lnTo>
                  <a:lnTo>
                    <a:pt x="3097689" y="1619058"/>
                  </a:lnTo>
                  <a:lnTo>
                    <a:pt x="3238493" y="1619058"/>
                  </a:lnTo>
                  <a:lnTo>
                    <a:pt x="3379297" y="1726995"/>
                  </a:lnTo>
                  <a:lnTo>
                    <a:pt x="3520101" y="1726995"/>
                  </a:lnTo>
                </a:path>
              </a:pathLst>
            </a:custGeom>
            <a:ln w="27101" cap="flat">
              <a:solidFill>
                <a:srgbClr val="00833D">
                  <a:alpha val="80000"/>
                </a:srgbClr>
              </a:solidFill>
              <a:prstDash val="solid"/>
              <a:round/>
            </a:ln>
          </p:spPr>
          <p:txBody>
            <a:bodyPr/>
            <a:lstStyle/>
            <a:p/>
          </p:txBody>
        </p:sp>
        <p:sp>
          <p:nvSpPr>
            <p:cNvPr id="22" name="pl22"/>
            <p:cNvSpPr/>
            <p:nvPr/>
          </p:nvSpPr>
          <p:spPr>
            <a:xfrm>
              <a:off x="943464" y="3756752"/>
              <a:ext cx="3520101" cy="1403184"/>
            </a:xfrm>
            <a:custGeom>
              <a:avLst/>
              <a:pathLst>
                <a:path w="3520101" h="1403184">
                  <a:moveTo>
                    <a:pt x="0" y="215874"/>
                  </a:moveTo>
                  <a:lnTo>
                    <a:pt x="140804" y="323811"/>
                  </a:lnTo>
                  <a:lnTo>
                    <a:pt x="281608" y="0"/>
                  </a:lnTo>
                  <a:lnTo>
                    <a:pt x="422412" y="755560"/>
                  </a:lnTo>
                  <a:lnTo>
                    <a:pt x="563216" y="1403184"/>
                  </a:lnTo>
                  <a:lnTo>
                    <a:pt x="704020" y="971435"/>
                  </a:lnTo>
                  <a:lnTo>
                    <a:pt x="844824" y="1079372"/>
                  </a:lnTo>
                  <a:lnTo>
                    <a:pt x="985628" y="971435"/>
                  </a:lnTo>
                  <a:lnTo>
                    <a:pt x="1126432" y="1079372"/>
                  </a:lnTo>
                  <a:lnTo>
                    <a:pt x="1267236" y="1187309"/>
                  </a:lnTo>
                  <a:lnTo>
                    <a:pt x="1408040" y="971435"/>
                  </a:lnTo>
                  <a:lnTo>
                    <a:pt x="1548844" y="1079372"/>
                  </a:lnTo>
                  <a:lnTo>
                    <a:pt x="1689648" y="1079372"/>
                  </a:lnTo>
                  <a:lnTo>
                    <a:pt x="1830452" y="1187309"/>
                  </a:lnTo>
                  <a:lnTo>
                    <a:pt x="1971256" y="1187309"/>
                  </a:lnTo>
                  <a:lnTo>
                    <a:pt x="2112061" y="1295246"/>
                  </a:lnTo>
                  <a:lnTo>
                    <a:pt x="2252865" y="1295246"/>
                  </a:lnTo>
                  <a:lnTo>
                    <a:pt x="2393669" y="1295246"/>
                  </a:lnTo>
                  <a:lnTo>
                    <a:pt x="2534473" y="1295246"/>
                  </a:lnTo>
                  <a:lnTo>
                    <a:pt x="2675277" y="1295246"/>
                  </a:lnTo>
                  <a:lnTo>
                    <a:pt x="2816081" y="1187309"/>
                  </a:lnTo>
                  <a:lnTo>
                    <a:pt x="2956885" y="1187309"/>
                  </a:lnTo>
                  <a:lnTo>
                    <a:pt x="3097689" y="1187309"/>
                  </a:lnTo>
                  <a:lnTo>
                    <a:pt x="3238493" y="1187309"/>
                  </a:lnTo>
                  <a:lnTo>
                    <a:pt x="3379297" y="1187309"/>
                  </a:lnTo>
                  <a:lnTo>
                    <a:pt x="3520101" y="1295246"/>
                  </a:lnTo>
                </a:path>
              </a:pathLst>
            </a:custGeom>
            <a:ln w="43362" cap="flat">
              <a:solidFill>
                <a:srgbClr val="000000">
                  <a:alpha val="100000"/>
                </a:srgbClr>
              </a:solidFill>
              <a:prstDash val="solid"/>
              <a:round/>
            </a:ln>
          </p:spPr>
          <p:txBody>
            <a:bodyPr/>
            <a:lstStyle/>
            <a:p/>
          </p:txBody>
        </p:sp>
        <p:sp>
          <p:nvSpPr>
            <p:cNvPr id="23" name="pl23"/>
            <p:cNvSpPr/>
            <p:nvPr/>
          </p:nvSpPr>
          <p:spPr>
            <a:xfrm>
              <a:off x="943464" y="3756752"/>
              <a:ext cx="3520101" cy="1403184"/>
            </a:xfrm>
            <a:custGeom>
              <a:avLst/>
              <a:pathLst>
                <a:path w="3520101" h="1403184">
                  <a:moveTo>
                    <a:pt x="0" y="215874"/>
                  </a:moveTo>
                  <a:lnTo>
                    <a:pt x="140804" y="323811"/>
                  </a:lnTo>
                  <a:lnTo>
                    <a:pt x="281608" y="0"/>
                  </a:lnTo>
                  <a:lnTo>
                    <a:pt x="422412" y="755560"/>
                  </a:lnTo>
                  <a:lnTo>
                    <a:pt x="563216" y="1403184"/>
                  </a:lnTo>
                  <a:lnTo>
                    <a:pt x="704020" y="971435"/>
                  </a:lnTo>
                  <a:lnTo>
                    <a:pt x="844824" y="1079372"/>
                  </a:lnTo>
                  <a:lnTo>
                    <a:pt x="985628" y="971435"/>
                  </a:lnTo>
                  <a:lnTo>
                    <a:pt x="1126432" y="1079372"/>
                  </a:lnTo>
                  <a:lnTo>
                    <a:pt x="1267236" y="1187309"/>
                  </a:lnTo>
                  <a:lnTo>
                    <a:pt x="1408040" y="971435"/>
                  </a:lnTo>
                  <a:lnTo>
                    <a:pt x="1548844" y="1079372"/>
                  </a:lnTo>
                  <a:lnTo>
                    <a:pt x="1689648" y="1079372"/>
                  </a:lnTo>
                  <a:lnTo>
                    <a:pt x="1830452" y="1187309"/>
                  </a:lnTo>
                  <a:lnTo>
                    <a:pt x="1971256" y="1187309"/>
                  </a:lnTo>
                  <a:lnTo>
                    <a:pt x="2112061" y="1295246"/>
                  </a:lnTo>
                  <a:lnTo>
                    <a:pt x="2252865" y="1295246"/>
                  </a:lnTo>
                  <a:lnTo>
                    <a:pt x="2393669" y="1295246"/>
                  </a:lnTo>
                  <a:lnTo>
                    <a:pt x="2534473" y="1295246"/>
                  </a:lnTo>
                  <a:lnTo>
                    <a:pt x="2675277" y="1295246"/>
                  </a:lnTo>
                  <a:lnTo>
                    <a:pt x="2816081" y="1187309"/>
                  </a:lnTo>
                  <a:lnTo>
                    <a:pt x="2956885" y="1187309"/>
                  </a:lnTo>
                  <a:lnTo>
                    <a:pt x="3097689" y="1187309"/>
                  </a:lnTo>
                  <a:lnTo>
                    <a:pt x="3238493" y="1187309"/>
                  </a:lnTo>
                  <a:lnTo>
                    <a:pt x="3379297" y="1187309"/>
                  </a:lnTo>
                  <a:lnTo>
                    <a:pt x="3520101" y="1295246"/>
                  </a:lnTo>
                </a:path>
              </a:pathLst>
            </a:custGeom>
            <a:ln w="27101" cap="flat">
              <a:solidFill>
                <a:srgbClr val="0058AB">
                  <a:alpha val="100000"/>
                </a:srgbClr>
              </a:solidFill>
              <a:prstDash val="solid"/>
              <a:round/>
            </a:ln>
          </p:spPr>
          <p:txBody>
            <a:bodyPr/>
            <a:lstStyle/>
            <a:p/>
          </p:txBody>
        </p:sp>
        <p:sp>
          <p:nvSpPr>
            <p:cNvPr id="24" name="pl24"/>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64881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40437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40437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72818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72818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72818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58224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61230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4" name="pg34"/>
            <p:cNvSpPr/>
            <p:nvPr/>
          </p:nvSpPr>
          <p:spPr>
            <a:xfrm>
              <a:off x="1588995" y="43378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3681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293016" y="43378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3681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8" name="pg38"/>
            <p:cNvSpPr/>
            <p:nvPr/>
          </p:nvSpPr>
          <p:spPr>
            <a:xfrm>
              <a:off x="2997036" y="46616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69167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560252" y="46616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69167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64273"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58374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405077" y="46616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69167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tx46"/>
            <p:cNvSpPr/>
            <p:nvPr/>
          </p:nvSpPr>
          <p:spPr>
            <a:xfrm>
              <a:off x="4523855" y="45811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7956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4037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7912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4534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4534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5003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1249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20575" y="6093143"/>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65" name="tx65"/>
            <p:cNvSpPr/>
            <p:nvPr/>
          </p:nvSpPr>
          <p:spPr>
            <a:xfrm>
              <a:off x="281713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79591"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620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5408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615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805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0011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18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893254"/>
              <a:ext cx="3520101" cy="2050807"/>
            </a:xfrm>
            <a:custGeom>
              <a:avLst/>
              <a:pathLst>
                <a:path w="3520101" h="2050807">
                  <a:moveTo>
                    <a:pt x="0" y="107937"/>
                  </a:moveTo>
                  <a:lnTo>
                    <a:pt x="140804" y="323811"/>
                  </a:lnTo>
                  <a:lnTo>
                    <a:pt x="281608" y="0"/>
                  </a:lnTo>
                  <a:lnTo>
                    <a:pt x="422412" y="323811"/>
                  </a:lnTo>
                  <a:lnTo>
                    <a:pt x="563216" y="323811"/>
                  </a:lnTo>
                  <a:lnTo>
                    <a:pt x="704020" y="1295246"/>
                  </a:lnTo>
                  <a:lnTo>
                    <a:pt x="844824" y="755560"/>
                  </a:lnTo>
                  <a:lnTo>
                    <a:pt x="985628" y="1295246"/>
                  </a:lnTo>
                  <a:lnTo>
                    <a:pt x="1126432" y="1511121"/>
                  </a:lnTo>
                  <a:lnTo>
                    <a:pt x="1267236" y="1619058"/>
                  </a:lnTo>
                  <a:lnTo>
                    <a:pt x="1408040" y="1187309"/>
                  </a:lnTo>
                  <a:lnTo>
                    <a:pt x="1548844" y="1619058"/>
                  </a:lnTo>
                  <a:lnTo>
                    <a:pt x="1689648" y="1295246"/>
                  </a:lnTo>
                  <a:lnTo>
                    <a:pt x="1830452" y="1511121"/>
                  </a:lnTo>
                  <a:lnTo>
                    <a:pt x="1971256" y="1726995"/>
                  </a:lnTo>
                  <a:lnTo>
                    <a:pt x="2112061" y="2050807"/>
                  </a:lnTo>
                  <a:lnTo>
                    <a:pt x="2252865" y="2050807"/>
                  </a:lnTo>
                  <a:lnTo>
                    <a:pt x="2393669" y="2050807"/>
                  </a:lnTo>
                  <a:lnTo>
                    <a:pt x="2534473" y="2050807"/>
                  </a:lnTo>
                  <a:lnTo>
                    <a:pt x="2675277" y="2050807"/>
                  </a:lnTo>
                  <a:lnTo>
                    <a:pt x="2816081" y="2050807"/>
                  </a:lnTo>
                  <a:lnTo>
                    <a:pt x="2956885" y="2050807"/>
                  </a:lnTo>
                  <a:lnTo>
                    <a:pt x="3097689" y="1942870"/>
                  </a:lnTo>
                  <a:lnTo>
                    <a:pt x="3238493" y="1942870"/>
                  </a:lnTo>
                  <a:lnTo>
                    <a:pt x="3379297" y="1942870"/>
                  </a:lnTo>
                  <a:lnTo>
                    <a:pt x="3520101" y="1942870"/>
                  </a:lnTo>
                </a:path>
              </a:pathLst>
            </a:custGeom>
            <a:ln w="27101" cap="flat">
              <a:solidFill>
                <a:srgbClr val="0058AB">
                  <a:alpha val="80000"/>
                </a:srgbClr>
              </a:solidFill>
              <a:prstDash val="solid"/>
              <a:round/>
            </a:ln>
          </p:spPr>
          <p:txBody>
            <a:bodyPr/>
            <a:lstStyle/>
            <a:p/>
          </p:txBody>
        </p:sp>
        <p:sp>
          <p:nvSpPr>
            <p:cNvPr id="83" name="pl83"/>
            <p:cNvSpPr/>
            <p:nvPr/>
          </p:nvSpPr>
          <p:spPr>
            <a:xfrm>
              <a:off x="5308715" y="3648815"/>
              <a:ext cx="3520101" cy="971435"/>
            </a:xfrm>
            <a:custGeom>
              <a:avLst/>
              <a:pathLst>
                <a:path w="3520101" h="971435">
                  <a:moveTo>
                    <a:pt x="0" y="0"/>
                  </a:moveTo>
                  <a:lnTo>
                    <a:pt x="140804" y="107937"/>
                  </a:lnTo>
                  <a:lnTo>
                    <a:pt x="281608" y="107937"/>
                  </a:lnTo>
                  <a:lnTo>
                    <a:pt x="422412" y="215874"/>
                  </a:lnTo>
                  <a:lnTo>
                    <a:pt x="563216" y="323811"/>
                  </a:lnTo>
                  <a:lnTo>
                    <a:pt x="704020" y="323811"/>
                  </a:lnTo>
                  <a:lnTo>
                    <a:pt x="844824" y="431748"/>
                  </a:lnTo>
                  <a:lnTo>
                    <a:pt x="985628" y="539686"/>
                  </a:lnTo>
                  <a:lnTo>
                    <a:pt x="1126432" y="647623"/>
                  </a:lnTo>
                  <a:lnTo>
                    <a:pt x="1267236" y="755560"/>
                  </a:lnTo>
                  <a:lnTo>
                    <a:pt x="1408040" y="863497"/>
                  </a:lnTo>
                  <a:lnTo>
                    <a:pt x="1548844" y="863497"/>
                  </a:lnTo>
                  <a:lnTo>
                    <a:pt x="1689648" y="863497"/>
                  </a:lnTo>
                  <a:lnTo>
                    <a:pt x="1830452" y="863497"/>
                  </a:lnTo>
                  <a:lnTo>
                    <a:pt x="1971256" y="863497"/>
                  </a:lnTo>
                  <a:lnTo>
                    <a:pt x="2112061" y="971435"/>
                  </a:lnTo>
                  <a:lnTo>
                    <a:pt x="2252865" y="863497"/>
                  </a:lnTo>
                  <a:lnTo>
                    <a:pt x="2393669" y="863497"/>
                  </a:lnTo>
                  <a:lnTo>
                    <a:pt x="2534473" y="971435"/>
                  </a:lnTo>
                  <a:lnTo>
                    <a:pt x="2675277" y="971435"/>
                  </a:lnTo>
                  <a:lnTo>
                    <a:pt x="2816081" y="971435"/>
                  </a:lnTo>
                  <a:lnTo>
                    <a:pt x="2956885" y="863497"/>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84" name="pl84"/>
            <p:cNvSpPr/>
            <p:nvPr/>
          </p:nvSpPr>
          <p:spPr>
            <a:xfrm>
              <a:off x="5308715" y="2569442"/>
              <a:ext cx="3520101" cy="2590493"/>
            </a:xfrm>
            <a:custGeom>
              <a:avLst/>
              <a:pathLst>
                <a:path w="3520101" h="2590493">
                  <a:moveTo>
                    <a:pt x="0" y="107937"/>
                  </a:moveTo>
                  <a:lnTo>
                    <a:pt x="140804" y="215874"/>
                  </a:lnTo>
                  <a:lnTo>
                    <a:pt x="281608" y="0"/>
                  </a:lnTo>
                  <a:lnTo>
                    <a:pt x="422412" y="431748"/>
                  </a:lnTo>
                  <a:lnTo>
                    <a:pt x="563216" y="755560"/>
                  </a:lnTo>
                  <a:lnTo>
                    <a:pt x="704020" y="863497"/>
                  </a:lnTo>
                  <a:lnTo>
                    <a:pt x="844824" y="971435"/>
                  </a:lnTo>
                  <a:lnTo>
                    <a:pt x="985628" y="1079372"/>
                  </a:lnTo>
                  <a:lnTo>
                    <a:pt x="1126432" y="1295246"/>
                  </a:lnTo>
                  <a:lnTo>
                    <a:pt x="1267236" y="1726995"/>
                  </a:lnTo>
                  <a:lnTo>
                    <a:pt x="1408040" y="1834933"/>
                  </a:lnTo>
                  <a:lnTo>
                    <a:pt x="1548844" y="1619058"/>
                  </a:lnTo>
                  <a:lnTo>
                    <a:pt x="1689648" y="1619058"/>
                  </a:lnTo>
                  <a:lnTo>
                    <a:pt x="1830452" y="1619058"/>
                  </a:lnTo>
                  <a:lnTo>
                    <a:pt x="1971256" y="1834933"/>
                  </a:lnTo>
                  <a:lnTo>
                    <a:pt x="2112061" y="2158744"/>
                  </a:lnTo>
                  <a:lnTo>
                    <a:pt x="2252865" y="2158744"/>
                  </a:lnTo>
                  <a:lnTo>
                    <a:pt x="2393669" y="2158744"/>
                  </a:lnTo>
                  <a:lnTo>
                    <a:pt x="2534473" y="2374619"/>
                  </a:lnTo>
                  <a:lnTo>
                    <a:pt x="2675277" y="2374619"/>
                  </a:lnTo>
                  <a:lnTo>
                    <a:pt x="2816081" y="2590493"/>
                  </a:lnTo>
                  <a:lnTo>
                    <a:pt x="2956885" y="2374619"/>
                  </a:lnTo>
                  <a:lnTo>
                    <a:pt x="3097689" y="2266682"/>
                  </a:lnTo>
                  <a:lnTo>
                    <a:pt x="3238493" y="2266682"/>
                  </a:lnTo>
                  <a:lnTo>
                    <a:pt x="3379297" y="2374619"/>
                  </a:lnTo>
                  <a:lnTo>
                    <a:pt x="3520101" y="2374619"/>
                  </a:lnTo>
                </a:path>
              </a:pathLst>
            </a:custGeom>
            <a:ln w="27101" cap="flat">
              <a:solidFill>
                <a:srgbClr val="00833D">
                  <a:alpha val="80000"/>
                </a:srgbClr>
              </a:solidFill>
              <a:prstDash val="solid"/>
              <a:round/>
            </a:ln>
          </p:spPr>
          <p:txBody>
            <a:bodyPr/>
            <a:lstStyle/>
            <a:p/>
          </p:txBody>
        </p:sp>
        <p:sp>
          <p:nvSpPr>
            <p:cNvPr id="85" name="pl85"/>
            <p:cNvSpPr/>
            <p:nvPr/>
          </p:nvSpPr>
          <p:spPr>
            <a:xfrm>
              <a:off x="5308715" y="2893254"/>
              <a:ext cx="3520101" cy="2050807"/>
            </a:xfrm>
            <a:custGeom>
              <a:avLst/>
              <a:pathLst>
                <a:path w="3520101" h="2050807">
                  <a:moveTo>
                    <a:pt x="0" y="107937"/>
                  </a:moveTo>
                  <a:lnTo>
                    <a:pt x="140804" y="323811"/>
                  </a:lnTo>
                  <a:lnTo>
                    <a:pt x="281608" y="0"/>
                  </a:lnTo>
                  <a:lnTo>
                    <a:pt x="422412" y="323811"/>
                  </a:lnTo>
                  <a:lnTo>
                    <a:pt x="563216" y="323811"/>
                  </a:lnTo>
                  <a:lnTo>
                    <a:pt x="704020" y="1295246"/>
                  </a:lnTo>
                  <a:lnTo>
                    <a:pt x="844824" y="755560"/>
                  </a:lnTo>
                  <a:lnTo>
                    <a:pt x="985628" y="1295246"/>
                  </a:lnTo>
                  <a:lnTo>
                    <a:pt x="1126432" y="1511121"/>
                  </a:lnTo>
                  <a:lnTo>
                    <a:pt x="1267236" y="1619058"/>
                  </a:lnTo>
                  <a:lnTo>
                    <a:pt x="1408040" y="1187309"/>
                  </a:lnTo>
                  <a:lnTo>
                    <a:pt x="1548844" y="1619058"/>
                  </a:lnTo>
                  <a:lnTo>
                    <a:pt x="1689648" y="1295246"/>
                  </a:lnTo>
                  <a:lnTo>
                    <a:pt x="1830452" y="1511121"/>
                  </a:lnTo>
                  <a:lnTo>
                    <a:pt x="1971256" y="1726995"/>
                  </a:lnTo>
                  <a:lnTo>
                    <a:pt x="2112061" y="2050807"/>
                  </a:lnTo>
                  <a:lnTo>
                    <a:pt x="2252865" y="2050807"/>
                  </a:lnTo>
                  <a:lnTo>
                    <a:pt x="2393669" y="2050807"/>
                  </a:lnTo>
                  <a:lnTo>
                    <a:pt x="2534473" y="2050807"/>
                  </a:lnTo>
                  <a:lnTo>
                    <a:pt x="2675277" y="2050807"/>
                  </a:lnTo>
                  <a:lnTo>
                    <a:pt x="2816081" y="2050807"/>
                  </a:lnTo>
                  <a:lnTo>
                    <a:pt x="2956885" y="2050807"/>
                  </a:lnTo>
                  <a:lnTo>
                    <a:pt x="3097689" y="1942870"/>
                  </a:lnTo>
                  <a:lnTo>
                    <a:pt x="3238493" y="1942870"/>
                  </a:lnTo>
                  <a:lnTo>
                    <a:pt x="3379297" y="1942870"/>
                  </a:lnTo>
                  <a:lnTo>
                    <a:pt x="3520101" y="1942870"/>
                  </a:lnTo>
                </a:path>
              </a:pathLst>
            </a:custGeom>
            <a:ln w="43362" cap="flat">
              <a:solidFill>
                <a:srgbClr val="000000">
                  <a:alpha val="100000"/>
                </a:srgbClr>
              </a:solidFill>
              <a:prstDash val="solid"/>
              <a:round/>
            </a:ln>
          </p:spPr>
          <p:txBody>
            <a:bodyPr/>
            <a:lstStyle/>
            <a:p/>
          </p:txBody>
        </p:sp>
        <p:sp>
          <p:nvSpPr>
            <p:cNvPr id="86" name="pl86"/>
            <p:cNvSpPr/>
            <p:nvPr/>
          </p:nvSpPr>
          <p:spPr>
            <a:xfrm>
              <a:off x="5308715" y="2893254"/>
              <a:ext cx="3520101" cy="2050807"/>
            </a:xfrm>
            <a:custGeom>
              <a:avLst/>
              <a:pathLst>
                <a:path w="3520101" h="2050807">
                  <a:moveTo>
                    <a:pt x="0" y="107937"/>
                  </a:moveTo>
                  <a:lnTo>
                    <a:pt x="140804" y="323811"/>
                  </a:lnTo>
                  <a:lnTo>
                    <a:pt x="281608" y="0"/>
                  </a:lnTo>
                  <a:lnTo>
                    <a:pt x="422412" y="323811"/>
                  </a:lnTo>
                  <a:lnTo>
                    <a:pt x="563216" y="323811"/>
                  </a:lnTo>
                  <a:lnTo>
                    <a:pt x="704020" y="1295246"/>
                  </a:lnTo>
                  <a:lnTo>
                    <a:pt x="844824" y="755560"/>
                  </a:lnTo>
                  <a:lnTo>
                    <a:pt x="985628" y="1295246"/>
                  </a:lnTo>
                  <a:lnTo>
                    <a:pt x="1126432" y="1511121"/>
                  </a:lnTo>
                  <a:lnTo>
                    <a:pt x="1267236" y="1619058"/>
                  </a:lnTo>
                  <a:lnTo>
                    <a:pt x="1408040" y="1187309"/>
                  </a:lnTo>
                  <a:lnTo>
                    <a:pt x="1548844" y="1619058"/>
                  </a:lnTo>
                  <a:lnTo>
                    <a:pt x="1689648" y="1295246"/>
                  </a:lnTo>
                  <a:lnTo>
                    <a:pt x="1830452" y="1511121"/>
                  </a:lnTo>
                  <a:lnTo>
                    <a:pt x="1971256" y="1726995"/>
                  </a:lnTo>
                  <a:lnTo>
                    <a:pt x="2112061" y="2050807"/>
                  </a:lnTo>
                  <a:lnTo>
                    <a:pt x="2252865" y="2050807"/>
                  </a:lnTo>
                  <a:lnTo>
                    <a:pt x="2393669" y="2050807"/>
                  </a:lnTo>
                  <a:lnTo>
                    <a:pt x="2534473" y="2050807"/>
                  </a:lnTo>
                  <a:lnTo>
                    <a:pt x="2675277" y="2050807"/>
                  </a:lnTo>
                  <a:lnTo>
                    <a:pt x="2816081" y="2050807"/>
                  </a:lnTo>
                  <a:lnTo>
                    <a:pt x="2956885" y="2050807"/>
                  </a:lnTo>
                  <a:lnTo>
                    <a:pt x="3097689" y="1942870"/>
                  </a:lnTo>
                  <a:lnTo>
                    <a:pt x="3238493" y="1942870"/>
                  </a:lnTo>
                  <a:lnTo>
                    <a:pt x="3379297" y="1942870"/>
                  </a:lnTo>
                  <a:lnTo>
                    <a:pt x="3520101" y="1942870"/>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67737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86468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6108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6396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7" name="pg97"/>
            <p:cNvSpPr/>
            <p:nvPr/>
          </p:nvSpPr>
          <p:spPr>
            <a:xfrm>
              <a:off x="5954246" y="3798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38269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9" name="pg99"/>
            <p:cNvSpPr/>
            <p:nvPr/>
          </p:nvSpPr>
          <p:spPr>
            <a:xfrm>
              <a:off x="6630131" y="36901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37190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1" name="pg101"/>
            <p:cNvSpPr/>
            <p:nvPr/>
          </p:nvSpPr>
          <p:spPr>
            <a:xfrm>
              <a:off x="7362287"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58374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925503"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58374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9524"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47451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770328"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47451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tx109"/>
            <p:cNvSpPr/>
            <p:nvPr/>
          </p:nvSpPr>
          <p:spPr>
            <a:xfrm>
              <a:off x="8889106" y="44718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9049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4037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7912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1872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1872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1528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7774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085826" y="6093143"/>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128" name="tx128"/>
            <p:cNvSpPr/>
            <p:nvPr/>
          </p:nvSpPr>
          <p:spPr>
            <a:xfrm>
              <a:off x="718238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44842"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Bangladesh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Bangladesh, indicating good retention of children in immunization programmes, and current efforts to ensure follow up are successful.</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83416"/>
            </a:xfrm>
            <a:custGeom>
              <a:avLst/>
              <a:pathLst>
                <a:path w="2135265" h="83416">
                  <a:moveTo>
                    <a:pt x="0" y="69513"/>
                  </a:moveTo>
                  <a:lnTo>
                    <a:pt x="85410" y="55610"/>
                  </a:lnTo>
                  <a:lnTo>
                    <a:pt x="170821" y="55610"/>
                  </a:lnTo>
                  <a:lnTo>
                    <a:pt x="256231" y="83416"/>
                  </a:lnTo>
                  <a:lnTo>
                    <a:pt x="341642" y="41708"/>
                  </a:lnTo>
                  <a:lnTo>
                    <a:pt x="427053" y="27805"/>
                  </a:lnTo>
                  <a:lnTo>
                    <a:pt x="512463" y="27805"/>
                  </a:lnTo>
                  <a:lnTo>
                    <a:pt x="597874" y="13902"/>
                  </a:lnTo>
                  <a:lnTo>
                    <a:pt x="683284" y="0"/>
                  </a:lnTo>
                  <a:lnTo>
                    <a:pt x="768695" y="0"/>
                  </a:lnTo>
                  <a:lnTo>
                    <a:pt x="854106" y="13902"/>
                  </a:lnTo>
                  <a:lnTo>
                    <a:pt x="939516" y="0"/>
                  </a:lnTo>
                  <a:lnTo>
                    <a:pt x="1024927" y="13902"/>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6951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223926"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861965"/>
            </a:xfrm>
            <a:custGeom>
              <a:avLst/>
              <a:pathLst>
                <a:path w="854106" h="861965">
                  <a:moveTo>
                    <a:pt x="0" y="667328"/>
                  </a:moveTo>
                  <a:lnTo>
                    <a:pt x="85410" y="861965"/>
                  </a:lnTo>
                  <a:lnTo>
                    <a:pt x="170821" y="861965"/>
                  </a:lnTo>
                  <a:lnTo>
                    <a:pt x="256231" y="333664"/>
                  </a:lnTo>
                  <a:lnTo>
                    <a:pt x="341642" y="97318"/>
                  </a:lnTo>
                  <a:lnTo>
                    <a:pt x="427053" y="41708"/>
                  </a:lnTo>
                  <a:lnTo>
                    <a:pt x="512463" y="0"/>
                  </a:lnTo>
                  <a:lnTo>
                    <a:pt x="597874" y="0"/>
                  </a:lnTo>
                  <a:lnTo>
                    <a:pt x="683284" y="0"/>
                  </a:lnTo>
                  <a:lnTo>
                    <a:pt x="768695" y="0"/>
                  </a:lnTo>
                  <a:lnTo>
                    <a:pt x="854106" y="5561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6531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48477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8477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5788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86" name="tx86"/>
            <p:cNvSpPr/>
            <p:nvPr/>
          </p:nvSpPr>
          <p:spPr>
            <a:xfrm>
              <a:off x="3223926"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2624645"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8" name="tx88"/>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97318"/>
            </a:xfrm>
            <a:custGeom>
              <a:avLst/>
              <a:pathLst>
                <a:path w="2135265" h="97318">
                  <a:moveTo>
                    <a:pt x="0" y="97318"/>
                  </a:moveTo>
                  <a:lnTo>
                    <a:pt x="85410" y="69513"/>
                  </a:lnTo>
                  <a:lnTo>
                    <a:pt x="170821" y="55610"/>
                  </a:lnTo>
                  <a:lnTo>
                    <a:pt x="256231" y="83416"/>
                  </a:lnTo>
                  <a:lnTo>
                    <a:pt x="341642" y="0"/>
                  </a:lnTo>
                  <a:lnTo>
                    <a:pt x="427053" y="27805"/>
                  </a:lnTo>
                  <a:lnTo>
                    <a:pt x="512463" y="27805"/>
                  </a:lnTo>
                  <a:lnTo>
                    <a:pt x="597874" y="13902"/>
                  </a:lnTo>
                  <a:lnTo>
                    <a:pt x="683284" y="0"/>
                  </a:lnTo>
                  <a:lnTo>
                    <a:pt x="768695" y="0"/>
                  </a:lnTo>
                  <a:lnTo>
                    <a:pt x="854106" y="13902"/>
                  </a:lnTo>
                  <a:lnTo>
                    <a:pt x="939516" y="0"/>
                  </a:lnTo>
                  <a:lnTo>
                    <a:pt x="1024927" y="27805"/>
                  </a:lnTo>
                  <a:lnTo>
                    <a:pt x="1110337" y="13902"/>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83416"/>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36" name="tx136"/>
            <p:cNvSpPr/>
            <p:nvPr/>
          </p:nvSpPr>
          <p:spPr>
            <a:xfrm>
              <a:off x="6018113"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31642"/>
              <a:ext cx="2135265" cy="319761"/>
            </a:xfrm>
            <a:custGeom>
              <a:avLst/>
              <a:pathLst>
                <a:path w="2135265" h="319761">
                  <a:moveTo>
                    <a:pt x="0" y="319761"/>
                  </a:moveTo>
                  <a:lnTo>
                    <a:pt x="85410" y="278053"/>
                  </a:lnTo>
                  <a:lnTo>
                    <a:pt x="170821" y="305858"/>
                  </a:lnTo>
                  <a:lnTo>
                    <a:pt x="256231" y="291956"/>
                  </a:lnTo>
                  <a:lnTo>
                    <a:pt x="341642" y="222442"/>
                  </a:lnTo>
                  <a:lnTo>
                    <a:pt x="427053" y="125124"/>
                  </a:lnTo>
                  <a:lnTo>
                    <a:pt x="512463" y="194637"/>
                  </a:lnTo>
                  <a:lnTo>
                    <a:pt x="597874" y="111221"/>
                  </a:lnTo>
                  <a:lnTo>
                    <a:pt x="683284" y="69513"/>
                  </a:lnTo>
                  <a:lnTo>
                    <a:pt x="768695" y="55610"/>
                  </a:lnTo>
                  <a:lnTo>
                    <a:pt x="854106" y="125124"/>
                  </a:lnTo>
                  <a:lnTo>
                    <a:pt x="939516" y="55610"/>
                  </a:lnTo>
                  <a:lnTo>
                    <a:pt x="1024927" y="125124"/>
                  </a:lnTo>
                  <a:lnTo>
                    <a:pt x="1110337" y="83416"/>
                  </a:lnTo>
                  <a:lnTo>
                    <a:pt x="1195748" y="41708"/>
                  </a:lnTo>
                  <a:lnTo>
                    <a:pt x="1281159" y="0"/>
                  </a:lnTo>
                  <a:lnTo>
                    <a:pt x="1366569" y="0"/>
                  </a:lnTo>
                  <a:lnTo>
                    <a:pt x="1451980" y="0"/>
                  </a:lnTo>
                  <a:lnTo>
                    <a:pt x="1537390" y="0"/>
                  </a:lnTo>
                  <a:lnTo>
                    <a:pt x="1622801" y="0"/>
                  </a:lnTo>
                  <a:lnTo>
                    <a:pt x="1708212" y="0"/>
                  </a:lnTo>
                  <a:lnTo>
                    <a:pt x="1793622" y="0"/>
                  </a:lnTo>
                  <a:lnTo>
                    <a:pt x="1879033" y="13902"/>
                  </a:lnTo>
                  <a:lnTo>
                    <a:pt x="1964443" y="13902"/>
                  </a:lnTo>
                  <a:lnTo>
                    <a:pt x="2049854" y="13902"/>
                  </a:lnTo>
                  <a:lnTo>
                    <a:pt x="2135265" y="97318"/>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2606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86" name="tx186"/>
            <p:cNvSpPr/>
            <p:nvPr/>
          </p:nvSpPr>
          <p:spPr>
            <a:xfrm>
              <a:off x="6018113" y="40366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87" name="tx187"/>
            <p:cNvSpPr/>
            <p:nvPr/>
          </p:nvSpPr>
          <p:spPr>
            <a:xfrm>
              <a:off x="5418832"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8" name="tx188"/>
            <p:cNvSpPr/>
            <p:nvPr/>
          </p:nvSpPr>
          <p:spPr>
            <a:xfrm>
              <a:off x="584588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236345"/>
            </a:xfrm>
            <a:custGeom>
              <a:avLst/>
              <a:pathLst>
                <a:path w="2135265" h="236345">
                  <a:moveTo>
                    <a:pt x="0" y="236345"/>
                  </a:moveTo>
                  <a:lnTo>
                    <a:pt x="85410" y="194637"/>
                  </a:lnTo>
                  <a:lnTo>
                    <a:pt x="170821" y="222442"/>
                  </a:lnTo>
                  <a:lnTo>
                    <a:pt x="256231" y="166832"/>
                  </a:lnTo>
                  <a:lnTo>
                    <a:pt x="341642" y="0"/>
                  </a:lnTo>
                  <a:lnTo>
                    <a:pt x="427053" y="83416"/>
                  </a:lnTo>
                  <a:lnTo>
                    <a:pt x="512463" y="69513"/>
                  </a:lnTo>
                  <a:lnTo>
                    <a:pt x="597874" y="69513"/>
                  </a:lnTo>
                  <a:lnTo>
                    <a:pt x="683284" y="41708"/>
                  </a:lnTo>
                  <a:lnTo>
                    <a:pt x="768695" y="27805"/>
                  </a:lnTo>
                  <a:lnTo>
                    <a:pt x="854106" y="69513"/>
                  </a:lnTo>
                  <a:lnTo>
                    <a:pt x="939516" y="41708"/>
                  </a:lnTo>
                  <a:lnTo>
                    <a:pt x="1024927" y="69513"/>
                  </a:lnTo>
                  <a:lnTo>
                    <a:pt x="1110337" y="41708"/>
                  </a:lnTo>
                  <a:lnTo>
                    <a:pt x="1195748" y="27805"/>
                  </a:lnTo>
                  <a:lnTo>
                    <a:pt x="1281159" y="13902"/>
                  </a:lnTo>
                  <a:lnTo>
                    <a:pt x="1366569" y="13902"/>
                  </a:lnTo>
                  <a:lnTo>
                    <a:pt x="1451980" y="13902"/>
                  </a:lnTo>
                  <a:lnTo>
                    <a:pt x="1537390" y="13902"/>
                  </a:lnTo>
                  <a:lnTo>
                    <a:pt x="1622801" y="13902"/>
                  </a:lnTo>
                  <a:lnTo>
                    <a:pt x="1708212" y="27805"/>
                  </a:lnTo>
                  <a:lnTo>
                    <a:pt x="1793622" y="27805"/>
                  </a:lnTo>
                  <a:lnTo>
                    <a:pt x="1879033" y="27805"/>
                  </a:lnTo>
                  <a:lnTo>
                    <a:pt x="1964443" y="27805"/>
                  </a:lnTo>
                  <a:lnTo>
                    <a:pt x="2049854" y="27805"/>
                  </a:lnTo>
                  <a:lnTo>
                    <a:pt x="2135265" y="97318"/>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181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36" name="tx236"/>
            <p:cNvSpPr/>
            <p:nvPr/>
          </p:nvSpPr>
          <p:spPr>
            <a:xfrm>
              <a:off x="8812300"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7" name="tx237"/>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8" name="tx238"/>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669406" y="4087252"/>
              <a:ext cx="1110337" cy="722938"/>
            </a:xfrm>
            <a:custGeom>
              <a:avLst/>
              <a:pathLst>
                <a:path w="1110337" h="722938">
                  <a:moveTo>
                    <a:pt x="0" y="722938"/>
                  </a:moveTo>
                  <a:lnTo>
                    <a:pt x="85410" y="152929"/>
                  </a:lnTo>
                  <a:lnTo>
                    <a:pt x="170821" y="55610"/>
                  </a:lnTo>
                  <a:lnTo>
                    <a:pt x="256231" y="41708"/>
                  </a:lnTo>
                  <a:lnTo>
                    <a:pt x="341642" y="13902"/>
                  </a:lnTo>
                  <a:lnTo>
                    <a:pt x="427053" y="0"/>
                  </a:lnTo>
                  <a:lnTo>
                    <a:pt x="512463" y="0"/>
                  </a:lnTo>
                  <a:lnTo>
                    <a:pt x="597874" y="0"/>
                  </a:lnTo>
                  <a:lnTo>
                    <a:pt x="683284" y="0"/>
                  </a:lnTo>
                  <a:lnTo>
                    <a:pt x="768695" y="0"/>
                  </a:lnTo>
                  <a:lnTo>
                    <a:pt x="854106" y="0"/>
                  </a:lnTo>
                  <a:lnTo>
                    <a:pt x="939516" y="0"/>
                  </a:lnTo>
                  <a:lnTo>
                    <a:pt x="1024927" y="0"/>
                  </a:lnTo>
                  <a:lnTo>
                    <a:pt x="1110337" y="97318"/>
                  </a:lnTo>
                </a:path>
              </a:pathLst>
            </a:custGeom>
            <a:ln w="27101" cap="flat">
              <a:solidFill>
                <a:srgbClr val="1CABE2">
                  <a:alpha val="100000"/>
                </a:srgbClr>
              </a:solidFill>
              <a:prstDash val="solid"/>
              <a:round/>
            </a:ln>
          </p:spPr>
          <p:txBody>
            <a:bodyPr/>
            <a:lstStyle/>
            <a:p/>
          </p:txBody>
        </p:sp>
        <p:sp>
          <p:nvSpPr>
            <p:cNvPr id="259" name="pt259"/>
            <p:cNvSpPr/>
            <p:nvPr/>
          </p:nvSpPr>
          <p:spPr>
            <a:xfrm>
              <a:off x="7651355"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73676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82217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0758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9929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07840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1638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24923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33464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42005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0546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59087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67628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76169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tx273"/>
            <p:cNvSpPr/>
            <p:nvPr/>
          </p:nvSpPr>
          <p:spPr>
            <a:xfrm>
              <a:off x="7517476" y="471911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74" name="tx274"/>
            <p:cNvSpPr/>
            <p:nvPr/>
          </p:nvSpPr>
          <p:spPr>
            <a:xfrm>
              <a:off x="8812300"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5" name="tx275"/>
            <p:cNvSpPr/>
            <p:nvPr/>
          </p:nvSpPr>
          <p:spPr>
            <a:xfrm>
              <a:off x="8213020"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6" name="tx276"/>
            <p:cNvSpPr/>
            <p:nvPr/>
          </p:nvSpPr>
          <p:spPr>
            <a:xfrm>
              <a:off x="8640073"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7" name="tx277"/>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8" name="tx278"/>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9" name="tx279"/>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0" name="tx28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1" name="tx28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2" name="tx28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3" name="tx28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4" name="tx28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5" name="tx28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6" name="tx28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7" name="tx28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8" name="tx28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9" name="tx28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0" name="tx29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1" name="tx29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2" name="tx29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3" name="tx29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4" name="tx29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5" name="tx29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6" name="tx29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7" name="tx297"/>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8" name="tx298"/>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9" name="tx299"/>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0" name="tx300"/>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1" name="tx301"/>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2" name="tx302"/>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3" name="tx303"/>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4" name="tx304"/>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1" name="tx311"/>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2" name="tx312"/>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3" name="tx313"/>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4" name="tx314"/>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5" name="tx315"/>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6" name="tx31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7" name="pt31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9" name="tx31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0" name="tx32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1" name="tx321"/>
            <p:cNvSpPr/>
            <p:nvPr/>
          </p:nvSpPr>
          <p:spPr>
            <a:xfrm>
              <a:off x="2233924" y="1330710"/>
              <a:ext cx="53679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Bangladesh, 2000-2025</a:t>
              </a:r>
            </a:p>
          </p:txBody>
        </p:sp>
        <p:sp>
          <p:nvSpPr>
            <p:cNvPr id="322" name="tx32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3" name="tx32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(86%), followed by MCV1 (90%).
Compared to 2019, coverage of 5 vaccines decreased (BCG, DTP1, DTP3, MCV1 and MCV2) and one vaccine increased (IPV1).
Compared to 2024, coverage of 6 vaccines decreased (BCG, DTP1, DTP3, IPV1, MCV1 and MCV2).</a:t>
            </a:r>
          </a:p>
        </p:txBody>
      </p:sp>
      <p:sp>
        <p:nvSpPr>
          <p:cNvPr id="3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had its lowest coverage in MCV2 (86%), while most other routine vaccines clustered around 90-95%; 5 antigens decreased since 2019, and 6 antigens decreased since 2024.</a:t>
            </a:r>
          </a:p>
        </p:txBody>
      </p:sp>
      <p:grpSp xmlns:pic="http://schemas.openxmlformats.org/drawingml/2006/picture">
        <p:nvGrpSpPr>
          <p:cNvPr id="326" name=""/>
          <p:cNvGrpSpPr/>
          <p:nvPr/>
        </p:nvGrpSpPr>
        <p:grpSpPr>
          <a:xfrm>
            <a:off x="292608" y="1097280"/>
            <a:ext cx="8595360" cy="28575"/>
            <a:chOff x="292608" y="1097280"/>
            <a:chExt cx="8595360" cy="28575"/>
          </a:xfrm>
        </p:grpSpPr>
        <p:sp>
          <p:nvSpPr>
            <p:cNvPr id="32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806643"/>
            </a:xfrm>
            <a:custGeom>
              <a:avLst/>
              <a:pathLst>
                <a:path w="6518190" h="806643">
                  <a:moveTo>
                    <a:pt x="0" y="806643"/>
                  </a:moveTo>
                  <a:lnTo>
                    <a:pt x="260727" y="664294"/>
                  </a:lnTo>
                  <a:lnTo>
                    <a:pt x="521455" y="759193"/>
                  </a:lnTo>
                  <a:lnTo>
                    <a:pt x="782182" y="569395"/>
                  </a:lnTo>
                  <a:lnTo>
                    <a:pt x="1042910" y="0"/>
                  </a:lnTo>
                  <a:lnTo>
                    <a:pt x="1303638" y="284697"/>
                  </a:lnTo>
                  <a:lnTo>
                    <a:pt x="1564365" y="237248"/>
                  </a:lnTo>
                  <a:lnTo>
                    <a:pt x="1825093" y="237248"/>
                  </a:lnTo>
                  <a:lnTo>
                    <a:pt x="2085820" y="142348"/>
                  </a:lnTo>
                  <a:lnTo>
                    <a:pt x="2346548" y="94899"/>
                  </a:lnTo>
                  <a:lnTo>
                    <a:pt x="2607276" y="237248"/>
                  </a:lnTo>
                  <a:lnTo>
                    <a:pt x="2868003" y="142348"/>
                  </a:lnTo>
                  <a:lnTo>
                    <a:pt x="3128731" y="237248"/>
                  </a:lnTo>
                  <a:lnTo>
                    <a:pt x="3389458" y="142348"/>
                  </a:lnTo>
                  <a:lnTo>
                    <a:pt x="3650186" y="94899"/>
                  </a:lnTo>
                  <a:lnTo>
                    <a:pt x="3910914" y="47449"/>
                  </a:lnTo>
                  <a:lnTo>
                    <a:pt x="4171641" y="47449"/>
                  </a:lnTo>
                  <a:lnTo>
                    <a:pt x="4432369" y="47449"/>
                  </a:lnTo>
                  <a:lnTo>
                    <a:pt x="4693096" y="47449"/>
                  </a:lnTo>
                  <a:lnTo>
                    <a:pt x="4953824" y="47449"/>
                  </a:lnTo>
                  <a:lnTo>
                    <a:pt x="5214552" y="94899"/>
                  </a:lnTo>
                  <a:lnTo>
                    <a:pt x="5475279" y="94899"/>
                  </a:lnTo>
                  <a:lnTo>
                    <a:pt x="5736007" y="94899"/>
                  </a:lnTo>
                  <a:lnTo>
                    <a:pt x="5996734" y="94899"/>
                  </a:lnTo>
                  <a:lnTo>
                    <a:pt x="6257462" y="94899"/>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1917438" y="978248"/>
              <a:ext cx="5736007" cy="4412813"/>
            </a:xfrm>
            <a:custGeom>
              <a:avLst/>
              <a:pathLst>
                <a:path w="5736007" h="4412813">
                  <a:moveTo>
                    <a:pt x="0" y="4412813"/>
                  </a:moveTo>
                  <a:lnTo>
                    <a:pt x="260727" y="4128116"/>
                  </a:lnTo>
                  <a:lnTo>
                    <a:pt x="521455" y="2514829"/>
                  </a:lnTo>
                  <a:lnTo>
                    <a:pt x="782182" y="569395"/>
                  </a:lnTo>
                  <a:lnTo>
                    <a:pt x="1042910" y="142348"/>
                  </a:lnTo>
                  <a:lnTo>
                    <a:pt x="1303638" y="94899"/>
                  </a:lnTo>
                  <a:lnTo>
                    <a:pt x="1564365" y="47449"/>
                  </a:lnTo>
                  <a:lnTo>
                    <a:pt x="1825093" y="189798"/>
                  </a:lnTo>
                  <a:lnTo>
                    <a:pt x="2085820" y="94899"/>
                  </a:lnTo>
                  <a:lnTo>
                    <a:pt x="2346548" y="189798"/>
                  </a:lnTo>
                  <a:lnTo>
                    <a:pt x="2607276" y="94899"/>
                  </a:lnTo>
                  <a:lnTo>
                    <a:pt x="2868003" y="47449"/>
                  </a:lnTo>
                  <a:lnTo>
                    <a:pt x="3128731" y="0"/>
                  </a:lnTo>
                  <a:lnTo>
                    <a:pt x="3389458" y="0"/>
                  </a:lnTo>
                  <a:lnTo>
                    <a:pt x="3650186" y="0"/>
                  </a:lnTo>
                  <a:lnTo>
                    <a:pt x="3910914" y="0"/>
                  </a:lnTo>
                  <a:lnTo>
                    <a:pt x="4171641" y="0"/>
                  </a:lnTo>
                  <a:lnTo>
                    <a:pt x="4432369" y="0"/>
                  </a:lnTo>
                  <a:lnTo>
                    <a:pt x="4693096" y="47449"/>
                  </a:lnTo>
                  <a:lnTo>
                    <a:pt x="4953824" y="47449"/>
                  </a:lnTo>
                  <a:lnTo>
                    <a:pt x="5214552" y="47449"/>
                  </a:lnTo>
                  <a:lnTo>
                    <a:pt x="5475279" y="47449"/>
                  </a:lnTo>
                  <a:lnTo>
                    <a:pt x="5736007" y="284697"/>
                  </a:lnTo>
                </a:path>
              </a:pathLst>
            </a:custGeom>
            <a:ln w="27101" cap="flat">
              <a:solidFill>
                <a:srgbClr val="80BD41">
                  <a:alpha val="100000"/>
                </a:srgbClr>
              </a:solidFill>
              <a:prstDash val="solid"/>
              <a:round/>
            </a:ln>
          </p:spPr>
          <p:txBody>
            <a:bodyPr/>
            <a:lstStyle/>
            <a:p/>
          </p:txBody>
        </p:sp>
        <p:sp>
          <p:nvSpPr>
            <p:cNvPr id="40" name="pl40"/>
            <p:cNvSpPr/>
            <p:nvPr/>
          </p:nvSpPr>
          <p:spPr>
            <a:xfrm>
              <a:off x="3481803" y="978248"/>
              <a:ext cx="4171641" cy="521945"/>
            </a:xfrm>
            <a:custGeom>
              <a:avLst/>
              <a:pathLst>
                <a:path w="4171641" h="521945">
                  <a:moveTo>
                    <a:pt x="0" y="47449"/>
                  </a:moveTo>
                  <a:lnTo>
                    <a:pt x="260727" y="189798"/>
                  </a:lnTo>
                  <a:lnTo>
                    <a:pt x="521455" y="521945"/>
                  </a:lnTo>
                  <a:lnTo>
                    <a:pt x="782182" y="189798"/>
                  </a:lnTo>
                  <a:lnTo>
                    <a:pt x="1042910" y="94899"/>
                  </a:lnTo>
                  <a:lnTo>
                    <a:pt x="1303638" y="47449"/>
                  </a:lnTo>
                  <a:lnTo>
                    <a:pt x="1564365" y="0"/>
                  </a:lnTo>
                  <a:lnTo>
                    <a:pt x="1825093" y="0"/>
                  </a:lnTo>
                  <a:lnTo>
                    <a:pt x="2085820" y="0"/>
                  </a:lnTo>
                  <a:lnTo>
                    <a:pt x="2346548" y="0"/>
                  </a:lnTo>
                  <a:lnTo>
                    <a:pt x="2607276" y="0"/>
                  </a:lnTo>
                  <a:lnTo>
                    <a:pt x="2868003" y="0"/>
                  </a:lnTo>
                  <a:lnTo>
                    <a:pt x="3128731" y="47449"/>
                  </a:lnTo>
                  <a:lnTo>
                    <a:pt x="3389458" y="47449"/>
                  </a:lnTo>
                  <a:lnTo>
                    <a:pt x="3650186" y="47449"/>
                  </a:lnTo>
                  <a:lnTo>
                    <a:pt x="3910914" y="47449"/>
                  </a:lnTo>
                  <a:lnTo>
                    <a:pt x="4171641" y="284697"/>
                  </a:lnTo>
                </a:path>
              </a:pathLst>
            </a:custGeom>
            <a:ln w="27101" cap="flat">
              <a:solidFill>
                <a:srgbClr val="EE00EE">
                  <a:alpha val="100000"/>
                </a:srgbClr>
              </a:solidFill>
              <a:prstDash val="solid"/>
              <a:round/>
            </a:ln>
          </p:spPr>
          <p:txBody>
            <a:bodyPr/>
            <a:lstStyle/>
            <a:p/>
          </p:txBody>
        </p:sp>
        <p:sp>
          <p:nvSpPr>
            <p:cNvPr id="41" name="pl41"/>
            <p:cNvSpPr/>
            <p:nvPr/>
          </p:nvSpPr>
          <p:spPr>
            <a:xfrm>
              <a:off x="7131990" y="1357845"/>
              <a:ext cx="521455" cy="4128116"/>
            </a:xfrm>
            <a:custGeom>
              <a:avLst/>
              <a:pathLst>
                <a:path w="521455" h="4128116">
                  <a:moveTo>
                    <a:pt x="0" y="3368922"/>
                  </a:moveTo>
                  <a:lnTo>
                    <a:pt x="260727" y="0"/>
                  </a:lnTo>
                  <a:lnTo>
                    <a:pt x="521455" y="412811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2941875"/>
            </a:xfrm>
            <a:custGeom>
              <a:avLst/>
              <a:pathLst>
                <a:path w="2607276" h="2941875">
                  <a:moveTo>
                    <a:pt x="0" y="2277581"/>
                  </a:moveTo>
                  <a:lnTo>
                    <a:pt x="260727" y="2941875"/>
                  </a:lnTo>
                  <a:lnTo>
                    <a:pt x="521455" y="2941875"/>
                  </a:lnTo>
                  <a:lnTo>
                    <a:pt x="782182" y="1138790"/>
                  </a:lnTo>
                  <a:lnTo>
                    <a:pt x="1042910" y="332147"/>
                  </a:lnTo>
                  <a:lnTo>
                    <a:pt x="1303638" y="142348"/>
                  </a:lnTo>
                  <a:lnTo>
                    <a:pt x="1564365" y="0"/>
                  </a:lnTo>
                  <a:lnTo>
                    <a:pt x="1825093" y="0"/>
                  </a:lnTo>
                  <a:lnTo>
                    <a:pt x="2085820" y="0"/>
                  </a:lnTo>
                  <a:lnTo>
                    <a:pt x="2346548" y="0"/>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1135255" y="1025698"/>
              <a:ext cx="6518190" cy="1091341"/>
            </a:xfrm>
            <a:custGeom>
              <a:avLst/>
              <a:pathLst>
                <a:path w="6518190" h="1091341">
                  <a:moveTo>
                    <a:pt x="0" y="1091341"/>
                  </a:moveTo>
                  <a:lnTo>
                    <a:pt x="260727" y="948992"/>
                  </a:lnTo>
                  <a:lnTo>
                    <a:pt x="521455" y="1043891"/>
                  </a:lnTo>
                  <a:lnTo>
                    <a:pt x="782182" y="996441"/>
                  </a:lnTo>
                  <a:lnTo>
                    <a:pt x="1042910" y="759193"/>
                  </a:lnTo>
                  <a:lnTo>
                    <a:pt x="1303638" y="427046"/>
                  </a:lnTo>
                  <a:lnTo>
                    <a:pt x="1564365" y="664294"/>
                  </a:lnTo>
                  <a:lnTo>
                    <a:pt x="1825093" y="379596"/>
                  </a:lnTo>
                  <a:lnTo>
                    <a:pt x="2085820" y="237248"/>
                  </a:lnTo>
                  <a:lnTo>
                    <a:pt x="2346548" y="189798"/>
                  </a:lnTo>
                  <a:lnTo>
                    <a:pt x="2607276" y="427046"/>
                  </a:lnTo>
                  <a:lnTo>
                    <a:pt x="2868003" y="189798"/>
                  </a:lnTo>
                  <a:lnTo>
                    <a:pt x="3128731" y="427046"/>
                  </a:lnTo>
                  <a:lnTo>
                    <a:pt x="3389458" y="284697"/>
                  </a:lnTo>
                  <a:lnTo>
                    <a:pt x="3650186" y="142348"/>
                  </a:lnTo>
                  <a:lnTo>
                    <a:pt x="3910914" y="0"/>
                  </a:lnTo>
                  <a:lnTo>
                    <a:pt x="4171641" y="0"/>
                  </a:lnTo>
                  <a:lnTo>
                    <a:pt x="4432369" y="0"/>
                  </a:lnTo>
                  <a:lnTo>
                    <a:pt x="4693096" y="0"/>
                  </a:lnTo>
                  <a:lnTo>
                    <a:pt x="4953824" y="0"/>
                  </a:lnTo>
                  <a:lnTo>
                    <a:pt x="5214552" y="0"/>
                  </a:lnTo>
                  <a:lnTo>
                    <a:pt x="5475279" y="0"/>
                  </a:lnTo>
                  <a:lnTo>
                    <a:pt x="5736007" y="47449"/>
                  </a:lnTo>
                  <a:lnTo>
                    <a:pt x="5996734" y="47449"/>
                  </a:lnTo>
                  <a:lnTo>
                    <a:pt x="6257462" y="47449"/>
                  </a:lnTo>
                  <a:lnTo>
                    <a:pt x="6518190" y="332147"/>
                  </a:lnTo>
                </a:path>
              </a:pathLst>
            </a:custGeom>
            <a:ln w="27101" cap="flat">
              <a:solidFill>
                <a:srgbClr val="FF7F00">
                  <a:alpha val="100000"/>
                </a:srgbClr>
              </a:solidFill>
              <a:prstDash val="solid"/>
              <a:round/>
            </a:ln>
          </p:spPr>
          <p:txBody>
            <a:bodyPr/>
            <a:lstStyle/>
            <a:p/>
          </p:txBody>
        </p:sp>
        <p:sp>
          <p:nvSpPr>
            <p:cNvPr id="44" name="pl44"/>
            <p:cNvSpPr/>
            <p:nvPr/>
          </p:nvSpPr>
          <p:spPr>
            <a:xfrm>
              <a:off x="4263986" y="1215496"/>
              <a:ext cx="3389458" cy="2467379"/>
            </a:xfrm>
            <a:custGeom>
              <a:avLst/>
              <a:pathLst>
                <a:path w="3389458" h="2467379">
                  <a:moveTo>
                    <a:pt x="0" y="2467379"/>
                  </a:moveTo>
                  <a:lnTo>
                    <a:pt x="260727" y="521945"/>
                  </a:lnTo>
                  <a:lnTo>
                    <a:pt x="521455" y="189798"/>
                  </a:lnTo>
                  <a:lnTo>
                    <a:pt x="782182" y="142348"/>
                  </a:lnTo>
                  <a:lnTo>
                    <a:pt x="1042910" y="47449"/>
                  </a:lnTo>
                  <a:lnTo>
                    <a:pt x="1303638" y="0"/>
                  </a:lnTo>
                  <a:lnTo>
                    <a:pt x="1564365" y="0"/>
                  </a:lnTo>
                  <a:lnTo>
                    <a:pt x="1825093" y="0"/>
                  </a:lnTo>
                  <a:lnTo>
                    <a:pt x="2085820" y="0"/>
                  </a:lnTo>
                  <a:lnTo>
                    <a:pt x="2346548" y="0"/>
                  </a:lnTo>
                  <a:lnTo>
                    <a:pt x="2607276" y="0"/>
                  </a:lnTo>
                  <a:lnTo>
                    <a:pt x="2868003" y="0"/>
                  </a:lnTo>
                  <a:lnTo>
                    <a:pt x="3128731" y="0"/>
                  </a:lnTo>
                  <a:lnTo>
                    <a:pt x="3389458" y="332147"/>
                  </a:lnTo>
                </a:path>
              </a:pathLst>
            </a:custGeom>
            <a:ln w="27101" cap="flat">
              <a:solidFill>
                <a:srgbClr val="FFC20E">
                  <a:alpha val="100000"/>
                </a:srgbClr>
              </a:solidFill>
              <a:prstDash val="solid"/>
              <a:round/>
            </a:ln>
          </p:spPr>
          <p:txBody>
            <a:bodyPr/>
            <a:lstStyle/>
            <a:p/>
          </p:txBody>
        </p:sp>
        <p:sp>
          <p:nvSpPr>
            <p:cNvPr id="45" name="pl45"/>
            <p:cNvSpPr/>
            <p:nvPr/>
          </p:nvSpPr>
          <p:spPr>
            <a:xfrm>
              <a:off x="5046169" y="930799"/>
              <a:ext cx="2607276" cy="2419930"/>
            </a:xfrm>
            <a:custGeom>
              <a:avLst/>
              <a:pathLst>
                <a:path w="2607276" h="2419930">
                  <a:moveTo>
                    <a:pt x="0" y="2419930"/>
                  </a:moveTo>
                  <a:lnTo>
                    <a:pt x="260727" y="94899"/>
                  </a:lnTo>
                  <a:lnTo>
                    <a:pt x="521455" y="0"/>
                  </a:lnTo>
                  <a:lnTo>
                    <a:pt x="782182" y="47449"/>
                  </a:lnTo>
                  <a:lnTo>
                    <a:pt x="1042910" y="0"/>
                  </a:lnTo>
                  <a:lnTo>
                    <a:pt x="1303638" y="0"/>
                  </a:lnTo>
                  <a:lnTo>
                    <a:pt x="1564365" y="94899"/>
                  </a:lnTo>
                  <a:lnTo>
                    <a:pt x="1825093" y="94899"/>
                  </a:lnTo>
                  <a:lnTo>
                    <a:pt x="2085820" y="94899"/>
                  </a:lnTo>
                  <a:lnTo>
                    <a:pt x="2346548" y="94899"/>
                  </a:lnTo>
                  <a:lnTo>
                    <a:pt x="2607276" y="237248"/>
                  </a:lnTo>
                </a:path>
              </a:pathLst>
            </a:custGeom>
            <a:ln w="27101" cap="flat">
              <a:solidFill>
                <a:srgbClr val="008B00">
                  <a:alpha val="100000"/>
                </a:srgbClr>
              </a:solidFill>
              <a:prstDash val="solid"/>
              <a:round/>
            </a:ln>
          </p:spPr>
          <p:txBody>
            <a:bodyPr/>
            <a:lstStyle/>
            <a:p/>
          </p:txBody>
        </p:sp>
        <p:sp>
          <p:nvSpPr>
            <p:cNvPr id="46" name="pl46"/>
            <p:cNvSpPr/>
            <p:nvPr/>
          </p:nvSpPr>
          <p:spPr>
            <a:xfrm>
              <a:off x="4263986" y="1025698"/>
              <a:ext cx="3389458" cy="3795968"/>
            </a:xfrm>
            <a:custGeom>
              <a:avLst/>
              <a:pathLst>
                <a:path w="3389458" h="3795968">
                  <a:moveTo>
                    <a:pt x="0" y="3795968"/>
                  </a:moveTo>
                  <a:lnTo>
                    <a:pt x="260727" y="284697"/>
                  </a:lnTo>
                  <a:lnTo>
                    <a:pt x="521455" y="142348"/>
                  </a:lnTo>
                  <a:lnTo>
                    <a:pt x="782182" y="0"/>
                  </a:lnTo>
                  <a:lnTo>
                    <a:pt x="1042910" y="0"/>
                  </a:lnTo>
                  <a:lnTo>
                    <a:pt x="1303638" y="0"/>
                  </a:lnTo>
                  <a:lnTo>
                    <a:pt x="1564365" y="0"/>
                  </a:lnTo>
                  <a:lnTo>
                    <a:pt x="1825093" y="0"/>
                  </a:lnTo>
                  <a:lnTo>
                    <a:pt x="2085820" y="0"/>
                  </a:lnTo>
                  <a:lnTo>
                    <a:pt x="2346548" y="0"/>
                  </a:lnTo>
                  <a:lnTo>
                    <a:pt x="2607276" y="47449"/>
                  </a:lnTo>
                  <a:lnTo>
                    <a:pt x="2868003" y="47449"/>
                  </a:lnTo>
                  <a:lnTo>
                    <a:pt x="3128731" y="47449"/>
                  </a:lnTo>
                  <a:lnTo>
                    <a:pt x="3389458" y="332147"/>
                  </a:lnTo>
                </a:path>
              </a:pathLst>
            </a:custGeom>
            <a:ln w="27101" cap="flat">
              <a:solidFill>
                <a:srgbClr val="9A32CD">
                  <a:alpha val="100000"/>
                </a:srgbClr>
              </a:solidFill>
              <a:prstDash val="solid"/>
              <a:round/>
            </a:ln>
          </p:spPr>
          <p:txBody>
            <a:bodyPr/>
            <a:lstStyle/>
            <a:p/>
          </p:txBody>
        </p:sp>
        <p:sp>
          <p:nvSpPr>
            <p:cNvPr id="47" name="pl47"/>
            <p:cNvSpPr/>
            <p:nvPr/>
          </p:nvSpPr>
          <p:spPr>
            <a:xfrm>
              <a:off x="7668443" y="791157"/>
              <a:ext cx="756583" cy="323036"/>
            </a:xfrm>
            <a:custGeom>
              <a:avLst/>
              <a:pathLst>
                <a:path w="756583" h="323036">
                  <a:moveTo>
                    <a:pt x="756583" y="0"/>
                  </a:moveTo>
                  <a:lnTo>
                    <a:pt x="0" y="323036"/>
                  </a:lnTo>
                </a:path>
              </a:pathLst>
            </a:custGeom>
          </p:spPr>
          <p:txBody>
            <a:bodyPr/>
            <a:lstStyle/>
            <a:p/>
          </p:txBody>
        </p:sp>
        <p:sp>
          <p:nvSpPr>
            <p:cNvPr id="48" name="pl48"/>
            <p:cNvSpPr/>
            <p:nvPr/>
          </p:nvSpPr>
          <p:spPr>
            <a:xfrm>
              <a:off x="7671020" y="1050975"/>
              <a:ext cx="711925" cy="114251"/>
            </a:xfrm>
            <a:custGeom>
              <a:avLst/>
              <a:pathLst>
                <a:path w="711925" h="114251">
                  <a:moveTo>
                    <a:pt x="711925" y="0"/>
                  </a:moveTo>
                  <a:lnTo>
                    <a:pt x="0" y="114251"/>
                  </a:lnTo>
                </a:path>
              </a:pathLst>
            </a:custGeom>
          </p:spPr>
          <p:txBody>
            <a:bodyPr/>
            <a:lstStyle/>
            <a:p/>
          </p:txBody>
        </p:sp>
        <p:sp>
          <p:nvSpPr>
            <p:cNvPr id="49" name="pl49"/>
            <p:cNvSpPr/>
            <p:nvPr/>
          </p:nvSpPr>
          <p:spPr>
            <a:xfrm>
              <a:off x="7671496" y="1264072"/>
              <a:ext cx="711448" cy="44391"/>
            </a:xfrm>
            <a:custGeom>
              <a:avLst/>
              <a:pathLst>
                <a:path w="711448" h="44391">
                  <a:moveTo>
                    <a:pt x="711448" y="44391"/>
                  </a:moveTo>
                  <a:lnTo>
                    <a:pt x="0" y="0"/>
                  </a:lnTo>
                </a:path>
              </a:pathLst>
            </a:custGeom>
          </p:spPr>
          <p:txBody>
            <a:bodyPr/>
            <a:lstStyle/>
            <a:p/>
          </p:txBody>
        </p:sp>
        <p:sp>
          <p:nvSpPr>
            <p:cNvPr id="50" name="pl50"/>
            <p:cNvSpPr/>
            <p:nvPr/>
          </p:nvSpPr>
          <p:spPr>
            <a:xfrm>
              <a:off x="7664381" y="1272029"/>
              <a:ext cx="664202" cy="551642"/>
            </a:xfrm>
            <a:custGeom>
              <a:avLst/>
              <a:pathLst>
                <a:path w="664202" h="551642">
                  <a:moveTo>
                    <a:pt x="664202" y="551642"/>
                  </a:moveTo>
                  <a:lnTo>
                    <a:pt x="0" y="0"/>
                  </a:lnTo>
                </a:path>
              </a:pathLst>
            </a:custGeom>
          </p:spPr>
          <p:txBody>
            <a:bodyPr/>
            <a:lstStyle/>
            <a:p/>
          </p:txBody>
        </p:sp>
        <p:sp>
          <p:nvSpPr>
            <p:cNvPr id="51" name="pl51"/>
            <p:cNvSpPr/>
            <p:nvPr/>
          </p:nvSpPr>
          <p:spPr>
            <a:xfrm>
              <a:off x="7668959" y="1268846"/>
              <a:ext cx="768136" cy="292153"/>
            </a:xfrm>
            <a:custGeom>
              <a:avLst/>
              <a:pathLst>
                <a:path w="768136" h="292153">
                  <a:moveTo>
                    <a:pt x="768136" y="292153"/>
                  </a:moveTo>
                  <a:lnTo>
                    <a:pt x="0" y="0"/>
                  </a:lnTo>
                </a:path>
              </a:pathLst>
            </a:custGeom>
          </p:spPr>
          <p:txBody>
            <a:bodyPr/>
            <a:lstStyle/>
            <a:p/>
          </p:txBody>
        </p:sp>
        <p:sp>
          <p:nvSpPr>
            <p:cNvPr id="52" name="pl52"/>
            <p:cNvSpPr/>
            <p:nvPr/>
          </p:nvSpPr>
          <p:spPr>
            <a:xfrm>
              <a:off x="7662854" y="1367578"/>
              <a:ext cx="696007" cy="719983"/>
            </a:xfrm>
            <a:custGeom>
              <a:avLst/>
              <a:pathLst>
                <a:path w="696007" h="719983">
                  <a:moveTo>
                    <a:pt x="696007" y="719983"/>
                  </a:moveTo>
                  <a:lnTo>
                    <a:pt x="0" y="0"/>
                  </a:lnTo>
                </a:path>
              </a:pathLst>
            </a:custGeom>
          </p:spPr>
          <p:txBody>
            <a:bodyPr/>
            <a:lstStyle/>
            <a:p/>
          </p:txBody>
        </p:sp>
        <p:sp>
          <p:nvSpPr>
            <p:cNvPr id="53" name="pl53"/>
            <p:cNvSpPr/>
            <p:nvPr/>
          </p:nvSpPr>
          <p:spPr>
            <a:xfrm>
              <a:off x="7660238" y="1368401"/>
              <a:ext cx="632193" cy="982364"/>
            </a:xfrm>
            <a:custGeom>
              <a:avLst/>
              <a:pathLst>
                <a:path w="632193" h="982364">
                  <a:moveTo>
                    <a:pt x="632193" y="982364"/>
                  </a:moveTo>
                  <a:lnTo>
                    <a:pt x="0" y="0"/>
                  </a:lnTo>
                </a:path>
              </a:pathLst>
            </a:custGeom>
          </p:spPr>
          <p:txBody>
            <a:bodyPr/>
            <a:lstStyle/>
            <a:p/>
          </p:txBody>
        </p:sp>
        <p:sp>
          <p:nvSpPr>
            <p:cNvPr id="54" name="pl54"/>
            <p:cNvSpPr/>
            <p:nvPr/>
          </p:nvSpPr>
          <p:spPr>
            <a:xfrm>
              <a:off x="7660403" y="1558157"/>
              <a:ext cx="698458" cy="1055348"/>
            </a:xfrm>
            <a:custGeom>
              <a:avLst/>
              <a:pathLst>
                <a:path w="698458" h="1055348">
                  <a:moveTo>
                    <a:pt x="698458" y="1055348"/>
                  </a:moveTo>
                  <a:lnTo>
                    <a:pt x="0" y="0"/>
                  </a:lnTo>
                </a:path>
              </a:pathLst>
            </a:custGeom>
          </p:spPr>
          <p:txBody>
            <a:bodyPr/>
            <a:lstStyle/>
            <a:p/>
          </p:txBody>
        </p:sp>
        <p:sp>
          <p:nvSpPr>
            <p:cNvPr id="55" name="pl55"/>
            <p:cNvSpPr/>
            <p:nvPr/>
          </p:nvSpPr>
          <p:spPr>
            <a:xfrm>
              <a:off x="7671585" y="5485962"/>
              <a:ext cx="771649" cy="4"/>
            </a:xfrm>
            <a:custGeom>
              <a:avLst/>
              <a:pathLst>
                <a:path w="771649" h="4">
                  <a:moveTo>
                    <a:pt x="771649" y="4"/>
                  </a:moveTo>
                  <a:lnTo>
                    <a:pt x="0" y="0"/>
                  </a:lnTo>
                </a:path>
              </a:pathLst>
            </a:custGeom>
          </p:spPr>
          <p:txBody>
            <a:bodyPr/>
            <a:lstStyle/>
            <a:p/>
          </p:txBody>
        </p:sp>
        <p:sp>
          <p:nvSpPr>
            <p:cNvPr id="56" name="pg56"/>
            <p:cNvSpPr/>
            <p:nvPr/>
          </p:nvSpPr>
          <p:spPr>
            <a:xfrm>
              <a:off x="8356446" y="70036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79306" y="74190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58" name="pg58"/>
            <p:cNvSpPr/>
            <p:nvPr/>
          </p:nvSpPr>
          <p:spPr>
            <a:xfrm>
              <a:off x="8314365" y="9639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9" name="tx59"/>
            <p:cNvSpPr/>
            <p:nvPr/>
          </p:nvSpPr>
          <p:spPr>
            <a:xfrm>
              <a:off x="8337225" y="100549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94%</a:t>
              </a:r>
            </a:p>
          </p:txBody>
        </p:sp>
        <p:sp>
          <p:nvSpPr>
            <p:cNvPr id="60" name="pg60"/>
            <p:cNvSpPr/>
            <p:nvPr/>
          </p:nvSpPr>
          <p:spPr>
            <a:xfrm>
              <a:off x="8314365" y="122417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2657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2" name="pg62"/>
            <p:cNvSpPr/>
            <p:nvPr/>
          </p:nvSpPr>
          <p:spPr>
            <a:xfrm>
              <a:off x="8260004" y="174699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76984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4" name="pg64"/>
            <p:cNvSpPr/>
            <p:nvPr/>
          </p:nvSpPr>
          <p:spPr>
            <a:xfrm>
              <a:off x="8368515" y="148227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52380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6" name="pg66"/>
            <p:cNvSpPr/>
            <p:nvPr/>
          </p:nvSpPr>
          <p:spPr>
            <a:xfrm>
              <a:off x="8290281" y="20100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20515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8" name="pg68"/>
            <p:cNvSpPr/>
            <p:nvPr/>
          </p:nvSpPr>
          <p:spPr>
            <a:xfrm>
              <a:off x="8223851" y="227236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246711" y="231390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90%</a:t>
              </a:r>
            </a:p>
          </p:txBody>
        </p:sp>
        <p:sp>
          <p:nvSpPr>
            <p:cNvPr id="70" name="pg70"/>
            <p:cNvSpPr/>
            <p:nvPr/>
          </p:nvSpPr>
          <p:spPr>
            <a:xfrm>
              <a:off x="8290281" y="253464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57618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86%</a:t>
              </a:r>
            </a:p>
          </p:txBody>
        </p:sp>
        <p:sp>
          <p:nvSpPr>
            <p:cNvPr id="72" name="pg72"/>
            <p:cNvSpPr/>
            <p:nvPr/>
          </p:nvSpPr>
          <p:spPr>
            <a:xfrm>
              <a:off x="8374655" y="5401446"/>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97515" y="5442985"/>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318805" y="401416"/>
              <a:ext cx="319400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Bangladesh,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HPVc had the lowest coverage of all vaccines (3%), followed by MCV2 (86%).
Coverage of 6 vaccines decreased (DTP3, HEPB3, HIB3, MCV1, MCV2 and RUBELLA) and 1 vaccine increased (IPV1) compared to respective coverage in 2019.
Coverage of 8 vaccines decreased (DTP3, HEPB3, HIB3, HPVC, IPV1, MCV1, MCV2 and RUBELLA)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80030" y="932216"/>
              <a:ext cx="361082" cy="0"/>
            </a:xfrm>
            <a:custGeom>
              <a:avLst/>
              <a:pathLst>
                <a:path w="361082" h="0">
                  <a:moveTo>
                    <a:pt x="0" y="0"/>
                  </a:moveTo>
                  <a:lnTo>
                    <a:pt x="361082"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0" name="pl20"/>
            <p:cNvSpPr/>
            <p:nvPr/>
          </p:nvSpPr>
          <p:spPr>
            <a:xfrm>
              <a:off x="8207814" y="1385547"/>
              <a:ext cx="433298" cy="0"/>
            </a:xfrm>
            <a:custGeom>
              <a:avLst/>
              <a:pathLst>
                <a:path w="433298" h="0">
                  <a:moveTo>
                    <a:pt x="0" y="0"/>
                  </a:moveTo>
                  <a:lnTo>
                    <a:pt x="433298" y="0"/>
                  </a:lnTo>
                  <a:lnTo>
                    <a:pt x="433298" y="0"/>
                  </a:lnTo>
                  <a:lnTo>
                    <a:pt x="433298"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838878"/>
              <a:ext cx="433298" cy="0"/>
            </a:xfrm>
            <a:custGeom>
              <a:avLst/>
              <a:pathLst>
                <a:path w="433298" h="0">
                  <a:moveTo>
                    <a:pt x="0" y="0"/>
                  </a:moveTo>
                  <a:lnTo>
                    <a:pt x="361082" y="0"/>
                  </a:lnTo>
                  <a:lnTo>
                    <a:pt x="361082"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2292210"/>
              <a:ext cx="433298" cy="0"/>
            </a:xfrm>
            <a:custGeom>
              <a:avLst/>
              <a:pathLst>
                <a:path w="433298" h="0">
                  <a:moveTo>
                    <a:pt x="0" y="0"/>
                  </a:moveTo>
                  <a:lnTo>
                    <a:pt x="361082" y="0"/>
                  </a:lnTo>
                  <a:lnTo>
                    <a:pt x="361082" y="0"/>
                  </a:lnTo>
                  <a:lnTo>
                    <a:pt x="361082"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2745541"/>
              <a:ext cx="433298" cy="0"/>
            </a:xfrm>
            <a:custGeom>
              <a:avLst/>
              <a:pathLst>
                <a:path w="433298" h="0">
                  <a:moveTo>
                    <a:pt x="0" y="0"/>
                  </a:moveTo>
                  <a:lnTo>
                    <a:pt x="361082" y="0"/>
                  </a:lnTo>
                  <a:lnTo>
                    <a:pt x="361082" y="0"/>
                  </a:lnTo>
                  <a:lnTo>
                    <a:pt x="361082"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3198872"/>
              <a:ext cx="505514" cy="0"/>
            </a:xfrm>
            <a:custGeom>
              <a:avLst/>
              <a:pathLst>
                <a:path w="505514" h="0">
                  <a:moveTo>
                    <a:pt x="0" y="0"/>
                  </a:moveTo>
                  <a:lnTo>
                    <a:pt x="216649" y="0"/>
                  </a:lnTo>
                  <a:lnTo>
                    <a:pt x="288865"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991164" y="3652203"/>
              <a:ext cx="505514" cy="0"/>
            </a:xfrm>
            <a:custGeom>
              <a:avLst/>
              <a:pathLst>
                <a:path w="505514" h="0">
                  <a:moveTo>
                    <a:pt x="0" y="0"/>
                  </a:moveTo>
                  <a:lnTo>
                    <a:pt x="433298" y="0"/>
                  </a:lnTo>
                  <a:lnTo>
                    <a:pt x="433298"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4105534"/>
              <a:ext cx="505514" cy="0"/>
            </a:xfrm>
            <a:custGeom>
              <a:avLst/>
              <a:pathLst>
                <a:path w="505514" h="0">
                  <a:moveTo>
                    <a:pt x="0" y="0"/>
                  </a:moveTo>
                  <a:lnTo>
                    <a:pt x="505514" y="0"/>
                  </a:lnTo>
                  <a:lnTo>
                    <a:pt x="505514"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4558865"/>
              <a:ext cx="361082" cy="0"/>
            </a:xfrm>
            <a:custGeom>
              <a:avLst/>
              <a:pathLst>
                <a:path w="361082" h="0">
                  <a:moveTo>
                    <a:pt x="0" y="0"/>
                  </a:moveTo>
                  <a:lnTo>
                    <a:pt x="216649" y="0"/>
                  </a:lnTo>
                  <a:lnTo>
                    <a:pt x="216649"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991164" y="5012197"/>
              <a:ext cx="505514" cy="0"/>
            </a:xfrm>
            <a:custGeom>
              <a:avLst/>
              <a:pathLst>
                <a:path w="505514" h="0">
                  <a:moveTo>
                    <a:pt x="0" y="0"/>
                  </a:moveTo>
                  <a:lnTo>
                    <a:pt x="433298" y="0"/>
                  </a:lnTo>
                  <a:lnTo>
                    <a:pt x="433298"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1726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145046"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72830"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72830"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72830"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43391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92839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145046"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928397"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5134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Bangladesh,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declined in 2025 (93%) compared to 2024, and was lower than in 2019. In 2019-2025, DTP1 coverage was at it's lowest level in 2025 (93%).
In 2024, 6 vaccines had lower coverage than in 2019.
In 2025, 9 vaccines had lower coverage than in 2019.
In 2025, 10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544490"/>
              <a:ext cx="3780550" cy="2378587"/>
            </a:xfrm>
            <a:custGeom>
              <a:avLst/>
              <a:pathLst>
                <a:path w="3780550" h="2378587">
                  <a:moveTo>
                    <a:pt x="0" y="1941146"/>
                  </a:moveTo>
                  <a:lnTo>
                    <a:pt x="1890275" y="0"/>
                  </a:lnTo>
                  <a:lnTo>
                    <a:pt x="3780550" y="2378587"/>
                  </a:lnTo>
                </a:path>
              </a:pathLst>
            </a:custGeom>
            <a:ln w="29811" cap="flat">
              <a:solidFill>
                <a:srgbClr val="FF0000">
                  <a:alpha val="100000"/>
                </a:srgbClr>
              </a:solidFill>
              <a:prstDash val="solid"/>
              <a:round/>
            </a:ln>
          </p:spPr>
          <p:txBody>
            <a:bodyPr/>
            <a:lstStyle/>
            <a:p/>
          </p:txBody>
        </p:sp>
        <p:sp>
          <p:nvSpPr>
            <p:cNvPr id="21" name="pl21"/>
            <p:cNvSpPr/>
            <p:nvPr/>
          </p:nvSpPr>
          <p:spPr>
            <a:xfrm>
              <a:off x="3025530" y="2544490"/>
              <a:ext cx="3780550" cy="2378587"/>
            </a:xfrm>
            <a:custGeom>
              <a:avLst/>
              <a:pathLst>
                <a:path w="3780550" h="2378587">
                  <a:moveTo>
                    <a:pt x="0" y="1941146"/>
                  </a:moveTo>
                  <a:lnTo>
                    <a:pt x="1890275" y="0"/>
                  </a:lnTo>
                  <a:lnTo>
                    <a:pt x="3780550" y="2378587"/>
                  </a:lnTo>
                </a:path>
              </a:pathLst>
            </a:custGeom>
            <a:ln w="29811" cap="flat">
              <a:solidFill>
                <a:srgbClr val="0058AB">
                  <a:alpha val="100000"/>
                </a:srgbClr>
              </a:solidFill>
              <a:prstDash val="solid"/>
              <a:round/>
            </a:ln>
          </p:spPr>
          <p:txBody>
            <a:bodyPr/>
            <a:lstStyle/>
            <a:p/>
          </p:txBody>
        </p:sp>
        <p:sp>
          <p:nvSpPr>
            <p:cNvPr id="22" name="pt22"/>
            <p:cNvSpPr/>
            <p:nvPr/>
          </p:nvSpPr>
          <p:spPr>
            <a:xfrm>
              <a:off x="3000704"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44608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45552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29" name="tx29"/>
            <p:cNvSpPr/>
            <p:nvPr/>
          </p:nvSpPr>
          <p:spPr>
            <a:xfrm>
              <a:off x="4915805"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30" name="tx30"/>
            <p:cNvSpPr/>
            <p:nvPr/>
          </p:nvSpPr>
          <p:spPr>
            <a:xfrm>
              <a:off x="6806080"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31" name="tx31"/>
            <p:cNvSpPr/>
            <p:nvPr/>
          </p:nvSpPr>
          <p:spPr>
            <a:xfrm>
              <a:off x="3025530"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32" name="tx32"/>
            <p:cNvSpPr/>
            <p:nvPr/>
          </p:nvSpPr>
          <p:spPr>
            <a:xfrm>
              <a:off x="4915805"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33" name="tx33"/>
            <p:cNvSpPr/>
            <p:nvPr/>
          </p:nvSpPr>
          <p:spPr>
            <a:xfrm>
              <a:off x="6806080"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tx35"/>
            <p:cNvSpPr/>
            <p:nvPr/>
          </p:nvSpPr>
          <p:spPr>
            <a:xfrm>
              <a:off x="2564968"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6" name="tx36"/>
            <p:cNvSpPr/>
            <p:nvPr/>
          </p:nvSpPr>
          <p:spPr>
            <a:xfrm>
              <a:off x="2628296"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7" name="rc3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8" name="tx3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9" name="tx39"/>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2" name="tx4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3" name="tx4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 name="tx4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 name="tx4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 name="tx4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 name="tx4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 name="tx4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0" name="pl5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1" name="tx5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2" name="tx5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3" name="tx53"/>
            <p:cNvSpPr/>
            <p:nvPr/>
          </p:nvSpPr>
          <p:spPr>
            <a:xfrm>
              <a:off x="757200" y="1330710"/>
              <a:ext cx="56933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Bangladesh, 2023-2025</a:t>
              </a:r>
            </a:p>
          </p:txBody>
        </p:sp>
        <p:sp>
          <p:nvSpPr>
            <p:cNvPr id="54" name="tx5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 name="tx5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Bangladesh was 2023.
In 2025, first dose (HPV1) programme coverage among girls was 3%. In 2025, last dose (HPVc) programme coverage among girls was 3%.</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3%, following single dose schedule at introduction in 2023.</a:t>
            </a:r>
          </a:p>
        </p:txBody>
      </p:sp>
      <p:grpSp xmlns:pic="http://schemas.openxmlformats.org/drawingml/2006/picture">
        <p:nvGrpSpPr>
          <p:cNvPr id="58" name=""/>
          <p:cNvGrpSpPr/>
          <p:nvPr/>
        </p:nvGrpSpPr>
        <p:grpSpPr>
          <a:xfrm>
            <a:off x="292608" y="1005840"/>
            <a:ext cx="8595360" cy="28575"/>
            <a:chOff x="292608" y="1005840"/>
            <a:chExt cx="8595360" cy="28575"/>
          </a:xfrm>
        </p:grpSpPr>
        <p:sp>
          <p:nvSpPr>
            <p:cNvPr id="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511595"/>
            </a:xfrm>
            <a:custGeom>
              <a:avLst/>
              <a:pathLst>
                <a:path w="6481656" h="511595">
                  <a:moveTo>
                    <a:pt x="0" y="511595"/>
                  </a:moveTo>
                  <a:lnTo>
                    <a:pt x="259266" y="421314"/>
                  </a:lnTo>
                  <a:lnTo>
                    <a:pt x="518532" y="481501"/>
                  </a:lnTo>
                  <a:lnTo>
                    <a:pt x="777798" y="361126"/>
                  </a:lnTo>
                  <a:lnTo>
                    <a:pt x="1037065" y="0"/>
                  </a:lnTo>
                  <a:lnTo>
                    <a:pt x="1296331" y="180563"/>
                  </a:lnTo>
                  <a:lnTo>
                    <a:pt x="1555597" y="150469"/>
                  </a:lnTo>
                  <a:lnTo>
                    <a:pt x="1814863" y="150469"/>
                  </a:lnTo>
                  <a:lnTo>
                    <a:pt x="2074130" y="90281"/>
                  </a:lnTo>
                  <a:lnTo>
                    <a:pt x="2333396" y="60187"/>
                  </a:lnTo>
                  <a:lnTo>
                    <a:pt x="2592662" y="150469"/>
                  </a:lnTo>
                  <a:lnTo>
                    <a:pt x="2851928" y="90281"/>
                  </a:lnTo>
                  <a:lnTo>
                    <a:pt x="3111195" y="150469"/>
                  </a:lnTo>
                  <a:lnTo>
                    <a:pt x="3370461" y="90281"/>
                  </a:lnTo>
                  <a:lnTo>
                    <a:pt x="3629727" y="60187"/>
                  </a:lnTo>
                  <a:lnTo>
                    <a:pt x="3888994" y="30093"/>
                  </a:lnTo>
                  <a:lnTo>
                    <a:pt x="4148260" y="30093"/>
                  </a:lnTo>
                  <a:lnTo>
                    <a:pt x="4407526" y="30093"/>
                  </a:lnTo>
                  <a:lnTo>
                    <a:pt x="4666792" y="30093"/>
                  </a:lnTo>
                  <a:lnTo>
                    <a:pt x="4926059" y="30093"/>
                  </a:lnTo>
                  <a:lnTo>
                    <a:pt x="5185325" y="60187"/>
                  </a:lnTo>
                  <a:lnTo>
                    <a:pt x="5444591" y="60187"/>
                  </a:lnTo>
                  <a:lnTo>
                    <a:pt x="5703857" y="60187"/>
                  </a:lnTo>
                  <a:lnTo>
                    <a:pt x="5963124" y="60187"/>
                  </a:lnTo>
                  <a:lnTo>
                    <a:pt x="6222390" y="60187"/>
                  </a:lnTo>
                  <a:lnTo>
                    <a:pt x="6481656" y="210657"/>
                  </a:lnTo>
                </a:path>
              </a:pathLst>
            </a:custGeom>
            <a:ln w="27101" cap="flat">
              <a:solidFill>
                <a:srgbClr val="F8766D">
                  <a:alpha val="100000"/>
                </a:srgbClr>
              </a:solidFill>
              <a:prstDash val="solid"/>
              <a:round/>
            </a:ln>
          </p:spPr>
          <p:txBody>
            <a:bodyPr/>
            <a:lstStyle/>
            <a:p/>
          </p:txBody>
        </p:sp>
        <p:sp>
          <p:nvSpPr>
            <p:cNvPr id="28" name="pl28"/>
            <p:cNvSpPr/>
            <p:nvPr/>
          </p:nvSpPr>
          <p:spPr>
            <a:xfrm>
              <a:off x="4550214" y="2316134"/>
              <a:ext cx="3370461" cy="1564881"/>
            </a:xfrm>
            <a:custGeom>
              <a:avLst/>
              <a:pathLst>
                <a:path w="3370461" h="1564881">
                  <a:moveTo>
                    <a:pt x="0" y="1564881"/>
                  </a:moveTo>
                  <a:lnTo>
                    <a:pt x="259266" y="331032"/>
                  </a:lnTo>
                  <a:lnTo>
                    <a:pt x="518532" y="120375"/>
                  </a:lnTo>
                  <a:lnTo>
                    <a:pt x="777798" y="90281"/>
                  </a:lnTo>
                  <a:lnTo>
                    <a:pt x="1037065" y="30093"/>
                  </a:lnTo>
                  <a:lnTo>
                    <a:pt x="1296331" y="0"/>
                  </a:lnTo>
                  <a:lnTo>
                    <a:pt x="1555597" y="0"/>
                  </a:lnTo>
                  <a:lnTo>
                    <a:pt x="1814863" y="0"/>
                  </a:lnTo>
                  <a:lnTo>
                    <a:pt x="2074130" y="0"/>
                  </a:lnTo>
                  <a:lnTo>
                    <a:pt x="2333396" y="0"/>
                  </a:lnTo>
                  <a:lnTo>
                    <a:pt x="2592662" y="0"/>
                  </a:lnTo>
                  <a:lnTo>
                    <a:pt x="2851928" y="0"/>
                  </a:lnTo>
                  <a:lnTo>
                    <a:pt x="3111195" y="0"/>
                  </a:lnTo>
                  <a:lnTo>
                    <a:pt x="3370461" y="210657"/>
                  </a:lnTo>
                </a:path>
              </a:pathLst>
            </a:custGeom>
            <a:ln w="27101" cap="flat">
              <a:solidFill>
                <a:srgbClr val="7CAE00">
                  <a:alpha val="100000"/>
                </a:srgbClr>
              </a:solidFill>
              <a:prstDash val="solid"/>
              <a:round/>
            </a:ln>
          </p:spPr>
          <p:txBody>
            <a:bodyPr/>
            <a:lstStyle/>
            <a:p/>
          </p:txBody>
        </p:sp>
        <p:sp>
          <p:nvSpPr>
            <p:cNvPr id="29" name="pl29"/>
            <p:cNvSpPr/>
            <p:nvPr/>
          </p:nvSpPr>
          <p:spPr>
            <a:xfrm>
              <a:off x="5328013" y="2135571"/>
              <a:ext cx="2592662" cy="1534787"/>
            </a:xfrm>
            <a:custGeom>
              <a:avLst/>
              <a:pathLst>
                <a:path w="2592662" h="1534787">
                  <a:moveTo>
                    <a:pt x="0" y="1534787"/>
                  </a:moveTo>
                  <a:lnTo>
                    <a:pt x="259266" y="60187"/>
                  </a:lnTo>
                  <a:lnTo>
                    <a:pt x="518532" y="0"/>
                  </a:lnTo>
                  <a:lnTo>
                    <a:pt x="777798" y="30093"/>
                  </a:lnTo>
                  <a:lnTo>
                    <a:pt x="1037065" y="0"/>
                  </a:lnTo>
                  <a:lnTo>
                    <a:pt x="1296331" y="0"/>
                  </a:lnTo>
                  <a:lnTo>
                    <a:pt x="1555597" y="60187"/>
                  </a:lnTo>
                  <a:lnTo>
                    <a:pt x="1814863" y="60187"/>
                  </a:lnTo>
                  <a:lnTo>
                    <a:pt x="2074130" y="60187"/>
                  </a:lnTo>
                  <a:lnTo>
                    <a:pt x="2333396" y="60187"/>
                  </a:lnTo>
                  <a:lnTo>
                    <a:pt x="2592662" y="150469"/>
                  </a:lnTo>
                </a:path>
              </a:pathLst>
            </a:custGeom>
            <a:ln w="27101" cap="flat">
              <a:solidFill>
                <a:srgbClr val="00BFC4">
                  <a:alpha val="100000"/>
                </a:srgbClr>
              </a:solidFill>
              <a:prstDash val="solid"/>
              <a:round/>
            </a:ln>
          </p:spPr>
          <p:txBody>
            <a:bodyPr/>
            <a:lstStyle/>
            <a:p/>
          </p:txBody>
        </p:sp>
        <p:sp>
          <p:nvSpPr>
            <p:cNvPr id="30" name="pl30"/>
            <p:cNvSpPr/>
            <p:nvPr/>
          </p:nvSpPr>
          <p:spPr>
            <a:xfrm>
              <a:off x="7402143" y="2406416"/>
              <a:ext cx="518532" cy="2618166"/>
            </a:xfrm>
            <a:custGeom>
              <a:avLst/>
              <a:pathLst>
                <a:path w="518532" h="2618166">
                  <a:moveTo>
                    <a:pt x="0" y="2136664"/>
                  </a:moveTo>
                  <a:lnTo>
                    <a:pt x="259266" y="0"/>
                  </a:lnTo>
                  <a:lnTo>
                    <a:pt x="518532" y="2618166"/>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88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476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9862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511838" y="38426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36319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45047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634" y="2214909"/>
              <a:ext cx="243307" cy="66752"/>
            </a:xfrm>
            <a:custGeom>
              <a:avLst/>
              <a:pathLst>
                <a:path w="243307" h="66752">
                  <a:moveTo>
                    <a:pt x="243307" y="0"/>
                  </a:moveTo>
                  <a:lnTo>
                    <a:pt x="0" y="66752"/>
                  </a:lnTo>
                </a:path>
              </a:pathLst>
            </a:custGeom>
          </p:spPr>
          <p:txBody>
            <a:bodyPr/>
            <a:lstStyle/>
            <a:p/>
          </p:txBody>
        </p:sp>
        <p:sp>
          <p:nvSpPr>
            <p:cNvPr id="41" name="pl41"/>
            <p:cNvSpPr/>
            <p:nvPr/>
          </p:nvSpPr>
          <p:spPr>
            <a:xfrm>
              <a:off x="7935393" y="2351255"/>
              <a:ext cx="244548" cy="83526"/>
            </a:xfrm>
            <a:custGeom>
              <a:avLst/>
              <a:pathLst>
                <a:path w="244548" h="83526">
                  <a:moveTo>
                    <a:pt x="244548" y="83526"/>
                  </a:moveTo>
                  <a:lnTo>
                    <a:pt x="0" y="0"/>
                  </a:lnTo>
                </a:path>
              </a:pathLst>
            </a:custGeom>
          </p:spPr>
          <p:txBody>
            <a:bodyPr/>
            <a:lstStyle/>
            <a:p/>
          </p:txBody>
        </p:sp>
        <p:sp>
          <p:nvSpPr>
            <p:cNvPr id="42" name="pl42"/>
            <p:cNvSpPr/>
            <p:nvPr/>
          </p:nvSpPr>
          <p:spPr>
            <a:xfrm>
              <a:off x="7930322" y="2533504"/>
              <a:ext cx="249620" cy="173716"/>
            </a:xfrm>
            <a:custGeom>
              <a:avLst/>
              <a:pathLst>
                <a:path w="249620" h="173716">
                  <a:moveTo>
                    <a:pt x="249620" y="173716"/>
                  </a:moveTo>
                  <a:lnTo>
                    <a:pt x="0" y="0"/>
                  </a:lnTo>
                </a:path>
              </a:pathLst>
            </a:custGeom>
          </p:spPr>
          <p:txBody>
            <a:bodyPr/>
            <a:lstStyle/>
            <a:p/>
          </p:txBody>
        </p:sp>
        <p:sp>
          <p:nvSpPr>
            <p:cNvPr id="43" name="pl43"/>
            <p:cNvSpPr/>
            <p:nvPr/>
          </p:nvSpPr>
          <p:spPr>
            <a:xfrm>
              <a:off x="7940023" y="5024580"/>
              <a:ext cx="239918" cy="1"/>
            </a:xfrm>
            <a:custGeom>
              <a:avLst/>
              <a:pathLst>
                <a:path w="239918" h="1">
                  <a:moveTo>
                    <a:pt x="239918" y="0"/>
                  </a:moveTo>
                  <a:lnTo>
                    <a:pt x="0" y="1"/>
                  </a:lnTo>
                </a:path>
              </a:pathLst>
            </a:custGeom>
          </p:spPr>
          <p:txBody>
            <a:bodyPr/>
            <a:lstStyle/>
            <a:p/>
          </p:txBody>
        </p:sp>
        <p:sp>
          <p:nvSpPr>
            <p:cNvPr id="44" name="pg44"/>
            <p:cNvSpPr/>
            <p:nvPr/>
          </p:nvSpPr>
          <p:spPr>
            <a:xfrm>
              <a:off x="8111362" y="21001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1409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94%</a:t>
              </a:r>
            </a:p>
          </p:txBody>
        </p:sp>
        <p:sp>
          <p:nvSpPr>
            <p:cNvPr id="46" name="pg46"/>
            <p:cNvSpPr/>
            <p:nvPr/>
          </p:nvSpPr>
          <p:spPr>
            <a:xfrm>
              <a:off x="8111362" y="23725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41343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8" name="pg48"/>
            <p:cNvSpPr/>
            <p:nvPr/>
          </p:nvSpPr>
          <p:spPr>
            <a:xfrm>
              <a:off x="8111362" y="264588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867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86%</a:t>
              </a:r>
            </a:p>
          </p:txBody>
        </p:sp>
        <p:sp>
          <p:nvSpPr>
            <p:cNvPr id="50" name="pg50"/>
            <p:cNvSpPr/>
            <p:nvPr/>
          </p:nvSpPr>
          <p:spPr>
            <a:xfrm>
              <a:off x="8111362" y="4933594"/>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974436"/>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a:t>
              </a:r>
            </a:p>
          </p:txBody>
        </p:sp>
        <p:sp>
          <p:nvSpPr>
            <p:cNvPr id="52" name="pg52"/>
            <p:cNvSpPr/>
            <p:nvPr/>
          </p:nvSpPr>
          <p:spPr>
            <a:xfrm>
              <a:off x="1140740" y="262894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6460" y="26727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4" name="pg54"/>
            <p:cNvSpPr/>
            <p:nvPr/>
          </p:nvSpPr>
          <p:spPr>
            <a:xfrm>
              <a:off x="4253436" y="386218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299156" y="390753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41</a:t>
              </a:r>
            </a:p>
          </p:txBody>
        </p:sp>
        <p:sp>
          <p:nvSpPr>
            <p:cNvPr id="56" name="pg56"/>
            <p:cNvSpPr/>
            <p:nvPr/>
          </p:nvSpPr>
          <p:spPr>
            <a:xfrm>
              <a:off x="5391470" y="35071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437190" y="35509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8" name="pg58"/>
            <p:cNvSpPr/>
            <p:nvPr/>
          </p:nvSpPr>
          <p:spPr>
            <a:xfrm>
              <a:off x="7466058" y="438023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511778" y="44240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19</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48935" y="1694368"/>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Bangladesh has all 4 of the  SDG vaccines.
In 2025, Bangladesh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Bangladesh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6 percentage points from 99% in 2024 to 93% in 2025.
• DTP3 coverage declined 5 percentage points from 97% in 2024 to 92% in 2025.
• There were there were 203,000 more zero-dose children in 2025. This leaves 237,000 children without vaccination, vulnerable to vaccine-preventable diseases and a further 34,000 with incomplete protection.
• Bangladesh accounted for 12.6% of zero-dose children in South Asia (ROSA) and 1.8% of zero-dose children globally.
• MCV1 coverage declined 6 percentage points from 96% in 2024 to 90% in 2025. There were 339,000 children who missed out on the first measles vaccination.
• MCV2 coverage declined 7 percentage points from 93% in 2024 to 86% in 2025.
• Last dose coverage of HPV vaccination (HPVc) among girls decreased from 90% to 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Bangladesh,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Bangladesh.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P7TF5XRZ5TZD-1674051314-8056</_dlc_DocId>
    <_dlc_DocIdUrl xmlns="5ce71423-0d49-4a04-8822-86064e799dcd">
      <Url>https://unicef.sharepoint.com/teams/DAPM-DataComm/_layouts/15/DocIdRedir.aspx?ID=P7TF5XRZ5TZD-1674051314-8056</Url>
      <Description>P7TF5XRZ5TZD-1674051314-8056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ACCF7C4-2FF1-4987-B36F-62651CB131E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68cd26a4-2215-470b-b0b2-89b7b22dd5dd</vt:lpwstr>
  </property>
</Properties>
</file>