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12c7fc8d8bea42fa31f822d16796d10468c94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f1404f75db11b2e18453a355e03362d56f9d70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f8f01ec16bc5285114773ab159f77e4fff359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6130"/>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613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6130"/>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613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613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03732"/>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03732"/>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03732"/>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03732"/>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03732"/>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03732"/>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32533"/>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32533"/>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32533"/>
              <a:ext cx="311052" cy="228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32533"/>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32533"/>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32533"/>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32533"/>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32533"/>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32533"/>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090135"/>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090135"/>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090135"/>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090135"/>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090135"/>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090135"/>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2174931"/>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2174931"/>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2174931"/>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2174931"/>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861334"/>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86133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86133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861334"/>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861334"/>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86133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3776538"/>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3776538"/>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005339"/>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005339"/>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234140"/>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23414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23414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23414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234140"/>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23414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23414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234140"/>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234140"/>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234140"/>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691743"/>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691743"/>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691743"/>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691743"/>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69174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6" name="rc176"/>
            <p:cNvSpPr/>
            <p:nvPr/>
          </p:nvSpPr>
          <p:spPr>
            <a:xfrm>
              <a:off x="6243834" y="514934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7" name="rc177"/>
            <p:cNvSpPr/>
            <p:nvPr/>
          </p:nvSpPr>
          <p:spPr>
            <a:xfrm>
              <a:off x="6554887" y="514934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6865939"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9" name="rc179"/>
            <p:cNvSpPr/>
            <p:nvPr/>
          </p:nvSpPr>
          <p:spPr>
            <a:xfrm>
              <a:off x="7176991"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7488044" y="514934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1" name="rc181"/>
            <p:cNvSpPr/>
            <p:nvPr/>
          </p:nvSpPr>
          <p:spPr>
            <a:xfrm>
              <a:off x="7799096" y="514934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2" name="rc182"/>
            <p:cNvSpPr/>
            <p:nvPr/>
          </p:nvSpPr>
          <p:spPr>
            <a:xfrm>
              <a:off x="8110148"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3" name="rc183"/>
            <p:cNvSpPr/>
            <p:nvPr/>
          </p:nvSpPr>
          <p:spPr>
            <a:xfrm>
              <a:off x="8421201"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4" name="rc184"/>
            <p:cNvSpPr/>
            <p:nvPr/>
          </p:nvSpPr>
          <p:spPr>
            <a:xfrm>
              <a:off x="8732253"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3318936"/>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3318936"/>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4462941"/>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4462941"/>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3547737"/>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3547737"/>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3547737"/>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3547737"/>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3547737"/>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3547737"/>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3547737"/>
              <a:ext cx="311052" cy="228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955945" y="4920544"/>
              <a:ext cx="311052" cy="228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2" name="rc222"/>
            <p:cNvSpPr/>
            <p:nvPr/>
          </p:nvSpPr>
          <p:spPr>
            <a:xfrm>
              <a:off x="1266997" y="4920544"/>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3" name="rc223"/>
            <p:cNvSpPr/>
            <p:nvPr/>
          </p:nvSpPr>
          <p:spPr>
            <a:xfrm>
              <a:off x="1578050" y="4920544"/>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4" name="rc224"/>
            <p:cNvSpPr/>
            <p:nvPr/>
          </p:nvSpPr>
          <p:spPr>
            <a:xfrm>
              <a:off x="1889102" y="4920544"/>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5" name="rc225"/>
            <p:cNvSpPr/>
            <p:nvPr/>
          </p:nvSpPr>
          <p:spPr>
            <a:xfrm>
              <a:off x="2200154" y="4920544"/>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6" name="rc226"/>
            <p:cNvSpPr/>
            <p:nvPr/>
          </p:nvSpPr>
          <p:spPr>
            <a:xfrm>
              <a:off x="2511207"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2822259"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3133311" y="492054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3444364" y="492054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3755416" y="492054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4066468" y="492054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2" name="rc232"/>
            <p:cNvSpPr/>
            <p:nvPr/>
          </p:nvSpPr>
          <p:spPr>
            <a:xfrm>
              <a:off x="4377521" y="492054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4688573" y="492054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4" name="rc234"/>
            <p:cNvSpPr/>
            <p:nvPr/>
          </p:nvSpPr>
          <p:spPr>
            <a:xfrm>
              <a:off x="4999625"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5310677"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6" name="rc236"/>
            <p:cNvSpPr/>
            <p:nvPr/>
          </p:nvSpPr>
          <p:spPr>
            <a:xfrm>
              <a:off x="5621730"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5932782" y="4920544"/>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8" name="rc238"/>
            <p:cNvSpPr/>
            <p:nvPr/>
          </p:nvSpPr>
          <p:spPr>
            <a:xfrm>
              <a:off x="6243834" y="4920544"/>
              <a:ext cx="311052" cy="228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39" name="rc239"/>
            <p:cNvSpPr/>
            <p:nvPr/>
          </p:nvSpPr>
          <p:spPr>
            <a:xfrm>
              <a:off x="6554887"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0" name="rc240"/>
            <p:cNvSpPr/>
            <p:nvPr/>
          </p:nvSpPr>
          <p:spPr>
            <a:xfrm>
              <a:off x="6865939"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1"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2" name="rc242"/>
            <p:cNvSpPr/>
            <p:nvPr/>
          </p:nvSpPr>
          <p:spPr>
            <a:xfrm>
              <a:off x="7488044"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096"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4" name="rc244"/>
            <p:cNvSpPr/>
            <p:nvPr/>
          </p:nvSpPr>
          <p:spPr>
            <a:xfrm>
              <a:off x="8110148"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8421201"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rc246"/>
            <p:cNvSpPr/>
            <p:nvPr/>
          </p:nvSpPr>
          <p:spPr>
            <a:xfrm>
              <a:off x="8732253"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096" y="5378146"/>
              <a:ext cx="311052" cy="228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8" name="rc248"/>
            <p:cNvSpPr/>
            <p:nvPr/>
          </p:nvSpPr>
          <p:spPr>
            <a:xfrm>
              <a:off x="8110148" y="5378146"/>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8421201" y="5378146"/>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8732253" y="5378146"/>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tx251"/>
            <p:cNvSpPr/>
            <p:nvPr/>
          </p:nvSpPr>
          <p:spPr>
            <a:xfrm>
              <a:off x="105118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136223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3" name="tx253"/>
            <p:cNvSpPr/>
            <p:nvPr/>
          </p:nvSpPr>
          <p:spPr>
            <a:xfrm>
              <a:off x="1673286"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4" name="tx254"/>
            <p:cNvSpPr/>
            <p:nvPr/>
          </p:nvSpPr>
          <p:spPr>
            <a:xfrm>
              <a:off x="1984338"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2295391"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896402"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4061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451664"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78380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5073768"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540591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5695873"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006925"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6339071"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665012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6961175"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7251134"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7562187"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789433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818429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8516437"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882748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05118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136223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9" name="tx279"/>
            <p:cNvSpPr/>
            <p:nvPr/>
          </p:nvSpPr>
          <p:spPr>
            <a:xfrm>
              <a:off x="167328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0" name="tx280"/>
            <p:cNvSpPr/>
            <p:nvPr/>
          </p:nvSpPr>
          <p:spPr>
            <a:xfrm>
              <a:off x="198433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1" name="tx281"/>
            <p:cNvSpPr/>
            <p:nvPr/>
          </p:nvSpPr>
          <p:spPr>
            <a:xfrm>
              <a:off x="2295391"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260644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291749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322854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3539600"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385065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161705"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4451664" y="24766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478380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5073768"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540591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71696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602801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6339071"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29030"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6117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7222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7583280"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789433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820538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851643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882748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36223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4" name="tx304"/>
            <p:cNvSpPr/>
            <p:nvPr/>
          </p:nvSpPr>
          <p:spPr>
            <a:xfrm>
              <a:off x="167328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5" name="tx305"/>
            <p:cNvSpPr/>
            <p:nvPr/>
          </p:nvSpPr>
          <p:spPr>
            <a:xfrm>
              <a:off x="198433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6" name="tx306"/>
            <p:cNvSpPr/>
            <p:nvPr/>
          </p:nvSpPr>
          <p:spPr>
            <a:xfrm>
              <a:off x="229539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7" name="tx307"/>
            <p:cNvSpPr/>
            <p:nvPr/>
          </p:nvSpPr>
          <p:spPr>
            <a:xfrm>
              <a:off x="2606443"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291749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9" name="tx309"/>
            <p:cNvSpPr/>
            <p:nvPr/>
          </p:nvSpPr>
          <p:spPr>
            <a:xfrm>
              <a:off x="322854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0" name="tx310"/>
            <p:cNvSpPr/>
            <p:nvPr/>
          </p:nvSpPr>
          <p:spPr>
            <a:xfrm>
              <a:off x="3539600"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385065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416170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4451664"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4" name="tx314"/>
            <p:cNvSpPr/>
            <p:nvPr/>
          </p:nvSpPr>
          <p:spPr>
            <a:xfrm>
              <a:off x="478380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5073768"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540591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71696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602801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633907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629030"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696117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727222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7583280"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789433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820538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851643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882748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2896402"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9" name="tx329"/>
            <p:cNvSpPr/>
            <p:nvPr/>
          </p:nvSpPr>
          <p:spPr>
            <a:xfrm>
              <a:off x="322854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3539600"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385065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4140611"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4451664"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478380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5073768"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5405914"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571696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602801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339071"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6629030"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696117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727222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7583280"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789433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820538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8495344"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8806396"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8205385"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9" name="tx349"/>
            <p:cNvSpPr/>
            <p:nvPr/>
          </p:nvSpPr>
          <p:spPr>
            <a:xfrm>
              <a:off x="8495344"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0" name="tx350"/>
            <p:cNvSpPr/>
            <p:nvPr/>
          </p:nvSpPr>
          <p:spPr>
            <a:xfrm>
              <a:off x="8806396"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2896402"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322854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3539600"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385065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4140611"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4451664"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478380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5073768"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5405914"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5716966"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02801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6339071"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6629030"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696117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727222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7583280"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789433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820538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8516437"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882748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6940082"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7251134"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7583280"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7894332"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820538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8516437"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7" name="tx377"/>
            <p:cNvSpPr/>
            <p:nvPr/>
          </p:nvSpPr>
          <p:spPr>
            <a:xfrm>
              <a:off x="8827489"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7894332"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9" name="tx379"/>
            <p:cNvSpPr/>
            <p:nvPr/>
          </p:nvSpPr>
          <p:spPr>
            <a:xfrm>
              <a:off x="8205385"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8516437"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8827489"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1362234"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3" name="tx383"/>
            <p:cNvSpPr/>
            <p:nvPr/>
          </p:nvSpPr>
          <p:spPr>
            <a:xfrm>
              <a:off x="167328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4" name="tx384"/>
            <p:cNvSpPr/>
            <p:nvPr/>
          </p:nvSpPr>
          <p:spPr>
            <a:xfrm>
              <a:off x="198433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5" name="tx385"/>
            <p:cNvSpPr/>
            <p:nvPr/>
          </p:nvSpPr>
          <p:spPr>
            <a:xfrm>
              <a:off x="229539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2606443"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2896402"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322854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353960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385065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4140611"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4451664"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478380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509486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5405914"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571696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602801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8" name="tx398"/>
            <p:cNvSpPr/>
            <p:nvPr/>
          </p:nvSpPr>
          <p:spPr>
            <a:xfrm>
              <a:off x="633907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650123"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696117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1" name="tx401"/>
            <p:cNvSpPr/>
            <p:nvPr/>
          </p:nvSpPr>
          <p:spPr>
            <a:xfrm>
              <a:off x="727222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2" name="tx402"/>
            <p:cNvSpPr/>
            <p:nvPr/>
          </p:nvSpPr>
          <p:spPr>
            <a:xfrm>
              <a:off x="758328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789433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820538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8495344"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6" name="tx406"/>
            <p:cNvSpPr/>
            <p:nvPr/>
          </p:nvSpPr>
          <p:spPr>
            <a:xfrm>
              <a:off x="8806396"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6339071"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8" name="tx408"/>
            <p:cNvSpPr/>
            <p:nvPr/>
          </p:nvSpPr>
          <p:spPr>
            <a:xfrm>
              <a:off x="6650123"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9" name="tx409"/>
            <p:cNvSpPr/>
            <p:nvPr/>
          </p:nvSpPr>
          <p:spPr>
            <a:xfrm>
              <a:off x="6961175"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0" name="tx410"/>
            <p:cNvSpPr/>
            <p:nvPr/>
          </p:nvSpPr>
          <p:spPr>
            <a:xfrm>
              <a:off x="7272228"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7583280"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7894332"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3" name="tx413"/>
            <p:cNvSpPr/>
            <p:nvPr/>
          </p:nvSpPr>
          <p:spPr>
            <a:xfrm>
              <a:off x="8205385"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4" name="tx414"/>
            <p:cNvSpPr/>
            <p:nvPr/>
          </p:nvSpPr>
          <p:spPr>
            <a:xfrm>
              <a:off x="8495344" y="476469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5" name="tx415"/>
            <p:cNvSpPr/>
            <p:nvPr/>
          </p:nvSpPr>
          <p:spPr>
            <a:xfrm>
              <a:off x="8806396" y="476469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6" name="tx416"/>
            <p:cNvSpPr/>
            <p:nvPr/>
          </p:nvSpPr>
          <p:spPr>
            <a:xfrm>
              <a:off x="6339071"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7" name="tx417"/>
            <p:cNvSpPr/>
            <p:nvPr/>
          </p:nvSpPr>
          <p:spPr>
            <a:xfrm>
              <a:off x="6650123"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8" name="tx418"/>
            <p:cNvSpPr/>
            <p:nvPr/>
          </p:nvSpPr>
          <p:spPr>
            <a:xfrm>
              <a:off x="6961175" y="5224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7272228" y="5224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7583280" y="5224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1" name="tx421"/>
            <p:cNvSpPr/>
            <p:nvPr/>
          </p:nvSpPr>
          <p:spPr>
            <a:xfrm>
              <a:off x="7894332"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8205385"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3" name="tx423"/>
            <p:cNvSpPr/>
            <p:nvPr/>
          </p:nvSpPr>
          <p:spPr>
            <a:xfrm>
              <a:off x="8516437"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4" name="tx424"/>
            <p:cNvSpPr/>
            <p:nvPr/>
          </p:nvSpPr>
          <p:spPr>
            <a:xfrm>
              <a:off x="8827489"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5" name="tx425"/>
            <p:cNvSpPr/>
            <p:nvPr/>
          </p:nvSpPr>
          <p:spPr>
            <a:xfrm>
              <a:off x="5405914"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5716966"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602801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6339071"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6650123"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696117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7272228"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7583280"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3" name="tx433"/>
            <p:cNvSpPr/>
            <p:nvPr/>
          </p:nvSpPr>
          <p:spPr>
            <a:xfrm>
              <a:off x="7894332"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820538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516437"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882748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5716966"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8" name="tx438"/>
            <p:cNvSpPr/>
            <p:nvPr/>
          </p:nvSpPr>
          <p:spPr>
            <a:xfrm>
              <a:off x="6028019"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9" name="tx439"/>
            <p:cNvSpPr/>
            <p:nvPr/>
          </p:nvSpPr>
          <p:spPr>
            <a:xfrm>
              <a:off x="6339071"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0" name="tx440"/>
            <p:cNvSpPr/>
            <p:nvPr/>
          </p:nvSpPr>
          <p:spPr>
            <a:xfrm>
              <a:off x="6650123"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1" name="tx441"/>
            <p:cNvSpPr/>
            <p:nvPr/>
          </p:nvSpPr>
          <p:spPr>
            <a:xfrm>
              <a:off x="6961175"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7272228"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3" name="tx443"/>
            <p:cNvSpPr/>
            <p:nvPr/>
          </p:nvSpPr>
          <p:spPr>
            <a:xfrm>
              <a:off x="7583280"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7894332"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8205385"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8495344" y="45358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7" name="tx447"/>
            <p:cNvSpPr/>
            <p:nvPr/>
          </p:nvSpPr>
          <p:spPr>
            <a:xfrm>
              <a:off x="8806396" y="45358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5384820"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5716966"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6028019"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1" name="tx451"/>
            <p:cNvSpPr/>
            <p:nvPr/>
          </p:nvSpPr>
          <p:spPr>
            <a:xfrm>
              <a:off x="6317977"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6629030"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6940082"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7272228"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7562187"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7873239"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184291" y="362063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8495344"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9" name="tx459"/>
            <p:cNvSpPr/>
            <p:nvPr/>
          </p:nvSpPr>
          <p:spPr>
            <a:xfrm>
              <a:off x="8827489"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0" name="tx460"/>
            <p:cNvSpPr/>
            <p:nvPr/>
          </p:nvSpPr>
          <p:spPr>
            <a:xfrm>
              <a:off x="198433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61" name="tx461"/>
            <p:cNvSpPr/>
            <p:nvPr/>
          </p:nvSpPr>
          <p:spPr>
            <a:xfrm>
              <a:off x="2295391"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2" name="tx462"/>
            <p:cNvSpPr/>
            <p:nvPr/>
          </p:nvSpPr>
          <p:spPr>
            <a:xfrm>
              <a:off x="2606443"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3" name="tx463"/>
            <p:cNvSpPr/>
            <p:nvPr/>
          </p:nvSpPr>
          <p:spPr>
            <a:xfrm>
              <a:off x="2896402"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322854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5" name="tx465"/>
            <p:cNvSpPr/>
            <p:nvPr/>
          </p:nvSpPr>
          <p:spPr>
            <a:xfrm>
              <a:off x="353960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3850652"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414061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8" name="tx468"/>
            <p:cNvSpPr/>
            <p:nvPr/>
          </p:nvSpPr>
          <p:spPr>
            <a:xfrm>
              <a:off x="445166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9" name="tx469"/>
            <p:cNvSpPr/>
            <p:nvPr/>
          </p:nvSpPr>
          <p:spPr>
            <a:xfrm>
              <a:off x="4783809"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5073768"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1" name="tx471"/>
            <p:cNvSpPr/>
            <p:nvPr/>
          </p:nvSpPr>
          <p:spPr>
            <a:xfrm>
              <a:off x="5405914"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5695873"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6629030"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4" name="tx474"/>
            <p:cNvSpPr/>
            <p:nvPr/>
          </p:nvSpPr>
          <p:spPr>
            <a:xfrm>
              <a:off x="696117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5" name="tx475"/>
            <p:cNvSpPr/>
            <p:nvPr/>
          </p:nvSpPr>
          <p:spPr>
            <a:xfrm>
              <a:off x="727222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758328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789433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8" name="tx478"/>
            <p:cNvSpPr/>
            <p:nvPr/>
          </p:nvSpPr>
          <p:spPr>
            <a:xfrm>
              <a:off x="818429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9" name="tx479"/>
            <p:cNvSpPr/>
            <p:nvPr/>
          </p:nvSpPr>
          <p:spPr>
            <a:xfrm>
              <a:off x="8516437"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0" name="tx480"/>
            <p:cNvSpPr/>
            <p:nvPr/>
          </p:nvSpPr>
          <p:spPr>
            <a:xfrm>
              <a:off x="8827489"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1" name="tx481"/>
            <p:cNvSpPr/>
            <p:nvPr/>
          </p:nvSpPr>
          <p:spPr>
            <a:xfrm>
              <a:off x="8205385"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8516437"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827489"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1051182" y="27068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85" name="tx485"/>
            <p:cNvSpPr/>
            <p:nvPr/>
          </p:nvSpPr>
          <p:spPr>
            <a:xfrm>
              <a:off x="7894332"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86" name="tx486"/>
            <p:cNvSpPr/>
            <p:nvPr/>
          </p:nvSpPr>
          <p:spPr>
            <a:xfrm>
              <a:off x="6629030"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87" name="tx487"/>
            <p:cNvSpPr/>
            <p:nvPr/>
          </p:nvSpPr>
          <p:spPr>
            <a:xfrm>
              <a:off x="105118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8" name="tx488"/>
            <p:cNvSpPr/>
            <p:nvPr/>
          </p:nvSpPr>
          <p:spPr>
            <a:xfrm>
              <a:off x="5405914"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89" name="tx489"/>
            <p:cNvSpPr/>
            <p:nvPr/>
          </p:nvSpPr>
          <p:spPr>
            <a:xfrm>
              <a:off x="5716966"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0" name="tx490"/>
            <p:cNvSpPr/>
            <p:nvPr/>
          </p:nvSpPr>
          <p:spPr>
            <a:xfrm>
              <a:off x="602801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1" name="tx491"/>
            <p:cNvSpPr/>
            <p:nvPr/>
          </p:nvSpPr>
          <p:spPr>
            <a:xfrm>
              <a:off x="5125006" y="36216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92" name="tx492"/>
            <p:cNvSpPr/>
            <p:nvPr/>
          </p:nvSpPr>
          <p:spPr>
            <a:xfrm>
              <a:off x="1051182"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93" name="tx493"/>
            <p:cNvSpPr/>
            <p:nvPr/>
          </p:nvSpPr>
          <p:spPr>
            <a:xfrm>
              <a:off x="1362234"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94" name="tx494"/>
            <p:cNvSpPr/>
            <p:nvPr/>
          </p:nvSpPr>
          <p:spPr>
            <a:xfrm>
              <a:off x="1673286" y="49948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95" name="tx495"/>
            <p:cNvSpPr/>
            <p:nvPr/>
          </p:nvSpPr>
          <p:spPr>
            <a:xfrm>
              <a:off x="6006925"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96" name="tx496"/>
            <p:cNvSpPr/>
            <p:nvPr/>
          </p:nvSpPr>
          <p:spPr>
            <a:xfrm>
              <a:off x="6317977"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97" name="tx497"/>
            <p:cNvSpPr/>
            <p:nvPr/>
          </p:nvSpPr>
          <p:spPr>
            <a:xfrm>
              <a:off x="7894332"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98" name="tx4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9" name="tx4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0" name="tx5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1" name="tx5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2" name="tx5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3" name="tx5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4" name="tx5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5" name="tx5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6" name="tx5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7" name="tx5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8" name="tx5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9" name="tx5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0" name="tx5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1" name="tx5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2" name="tx5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3" name="tx5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4" name="tx5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5" name="tx5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6" name="tx5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7" name="tx5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8" name="tx5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9" name="tx5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0" name="tx5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1" name="tx5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2" name="tx5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3" name="tx5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4" name="tx524"/>
            <p:cNvSpPr/>
            <p:nvPr/>
          </p:nvSpPr>
          <p:spPr>
            <a:xfrm>
              <a:off x="576534" y="54512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5" name="tx525"/>
            <p:cNvSpPr/>
            <p:nvPr/>
          </p:nvSpPr>
          <p:spPr>
            <a:xfrm>
              <a:off x="508103" y="5200225"/>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26" name="tx526"/>
            <p:cNvSpPr/>
            <p:nvPr/>
          </p:nvSpPr>
          <p:spPr>
            <a:xfrm>
              <a:off x="644856" y="499494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27" name="tx527"/>
            <p:cNvSpPr/>
            <p:nvPr/>
          </p:nvSpPr>
          <p:spPr>
            <a:xfrm>
              <a:off x="551705" y="47634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8" name="tx528"/>
            <p:cNvSpPr/>
            <p:nvPr/>
          </p:nvSpPr>
          <p:spPr>
            <a:xfrm>
              <a:off x="564092" y="453461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9" name="tx529"/>
            <p:cNvSpPr/>
            <p:nvPr/>
          </p:nvSpPr>
          <p:spPr>
            <a:xfrm>
              <a:off x="551705" y="430581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0" name="tx530"/>
            <p:cNvSpPr/>
            <p:nvPr/>
          </p:nvSpPr>
          <p:spPr>
            <a:xfrm>
              <a:off x="601364" y="4077011"/>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1" name="tx531"/>
            <p:cNvSpPr/>
            <p:nvPr/>
          </p:nvSpPr>
          <p:spPr>
            <a:xfrm>
              <a:off x="619917" y="38506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2" name="tx532"/>
            <p:cNvSpPr/>
            <p:nvPr/>
          </p:nvSpPr>
          <p:spPr>
            <a:xfrm>
              <a:off x="545429" y="361940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3" name="tx533"/>
            <p:cNvSpPr/>
            <p:nvPr/>
          </p:nvSpPr>
          <p:spPr>
            <a:xfrm>
              <a:off x="551705" y="33906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4" name="tx534"/>
            <p:cNvSpPr/>
            <p:nvPr/>
          </p:nvSpPr>
          <p:spPr>
            <a:xfrm>
              <a:off x="520490" y="31419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5" name="tx535"/>
            <p:cNvSpPr/>
            <p:nvPr/>
          </p:nvSpPr>
          <p:spPr>
            <a:xfrm>
              <a:off x="632360" y="29339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6" name="tx536"/>
            <p:cNvSpPr/>
            <p:nvPr/>
          </p:nvSpPr>
          <p:spPr>
            <a:xfrm>
              <a:off x="576534" y="27051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7" name="tx537"/>
            <p:cNvSpPr/>
            <p:nvPr/>
          </p:nvSpPr>
          <p:spPr>
            <a:xfrm>
              <a:off x="576534" y="247780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8" name="tx538"/>
            <p:cNvSpPr/>
            <p:nvPr/>
          </p:nvSpPr>
          <p:spPr>
            <a:xfrm>
              <a:off x="508103" y="22271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9" name="tx539"/>
            <p:cNvSpPr/>
            <p:nvPr/>
          </p:nvSpPr>
          <p:spPr>
            <a:xfrm>
              <a:off x="620027" y="20178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0" name="tx54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1" name="pic541"/>
            <p:cNvPicPr/>
            <p:nvPr/>
          </p:nvPicPr>
          <p:blipFill>
            <a:blip r:embed="rId2" cstate="print"/>
            <a:stretch>
              <a:fillRect/>
            </a:stretch>
          </p:blipFill>
          <p:spPr>
            <a:xfrm>
              <a:off x="4653227" y="5838594"/>
              <a:ext cx="2160000" cy="219455"/>
            </a:xfrm>
            <a:prstGeom prst="rect">
              <a:avLst/>
            </a:prstGeom>
          </p:spPr>
        </p:pic>
        <p:sp>
          <p:nvSpPr>
            <p:cNvPr id="542" name="pl54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4" name="pl54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pl54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0" name="pl55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tx55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5" name="tx55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6" name="tx55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7" name="tx55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8" name="tx55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9" name="tx55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0" name="tx560"/>
            <p:cNvSpPr/>
            <p:nvPr/>
          </p:nvSpPr>
          <p:spPr>
            <a:xfrm>
              <a:off x="924840" y="1332266"/>
              <a:ext cx="33082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Burkina Faso, 2000-2025</a:t>
              </a:r>
            </a:p>
          </p:txBody>
        </p:sp>
        <p:sp>
          <p:nvSpPr>
            <p:cNvPr id="561" name="tx56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2" name="tx56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3" name="tx56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16 (50%) vaccines in the schedule achieved coverage of 90% or more. Vaccine coverage ranged from 65% to 98%.
Since 2006, estimates have been made for 11 new vaccines. HepBB, IPVC, and HPVc is the newest vaccine reported (2022), which achieved 75%, 85%, and 95% coverage in 2025.
In 2025, Burkina Faso reported stockouts of vaccines/supplies (HepB and Measles-Rubella (MR)) (more information on slide 8).</a:t>
            </a:r>
          </a:p>
        </p:txBody>
      </p:sp>
      <p:sp>
        <p:nvSpPr>
          <p:cNvPr id="56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14, and declined for two, indicating limited improvement in routine immunization performance; eight achieved at least 90% coverage.</a:t>
            </a:r>
          </a:p>
        </p:txBody>
      </p:sp>
      <p:grpSp xmlns:pic="http://schemas.openxmlformats.org/drawingml/2006/picture">
        <p:nvGrpSpPr>
          <p:cNvPr id="566" name=""/>
          <p:cNvGrpSpPr/>
          <p:nvPr/>
        </p:nvGrpSpPr>
        <p:grpSpPr>
          <a:xfrm>
            <a:off x="292608" y="1005840"/>
            <a:ext cx="8595360" cy="28575"/>
            <a:chOff x="292608" y="1005840"/>
            <a:chExt cx="8595360" cy="28575"/>
          </a:xfrm>
        </p:grpSpPr>
        <p:sp>
          <p:nvSpPr>
            <p:cNvPr id="56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399027"/>
            </a:xfrm>
            <a:custGeom>
              <a:avLst/>
              <a:pathLst>
                <a:path w="6481656" h="399027">
                  <a:moveTo>
                    <a:pt x="0" y="399027"/>
                  </a:moveTo>
                  <a:lnTo>
                    <a:pt x="259266" y="319221"/>
                  </a:lnTo>
                  <a:lnTo>
                    <a:pt x="518532" y="239416"/>
                  </a:lnTo>
                  <a:lnTo>
                    <a:pt x="777798" y="199513"/>
                  </a:lnTo>
                  <a:lnTo>
                    <a:pt x="1037065" y="199513"/>
                  </a:lnTo>
                  <a:lnTo>
                    <a:pt x="1296331" y="159610"/>
                  </a:lnTo>
                  <a:lnTo>
                    <a:pt x="1555597" y="159610"/>
                  </a:lnTo>
                  <a:lnTo>
                    <a:pt x="1814863" y="119708"/>
                  </a:lnTo>
                  <a:lnTo>
                    <a:pt x="2074130" y="79805"/>
                  </a:lnTo>
                  <a:lnTo>
                    <a:pt x="2333396" y="79805"/>
                  </a:lnTo>
                  <a:lnTo>
                    <a:pt x="2592662" y="79805"/>
                  </a:lnTo>
                  <a:lnTo>
                    <a:pt x="2851928" y="79805"/>
                  </a:lnTo>
                  <a:lnTo>
                    <a:pt x="3111195" y="39902"/>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58029"/>
              <a:ext cx="6481656" cy="1915330"/>
            </a:xfrm>
            <a:custGeom>
              <a:avLst/>
              <a:pathLst>
                <a:path w="6481656" h="1915330">
                  <a:moveTo>
                    <a:pt x="0" y="1915330"/>
                  </a:moveTo>
                  <a:lnTo>
                    <a:pt x="259266" y="1236984"/>
                  </a:lnTo>
                  <a:lnTo>
                    <a:pt x="518532" y="957665"/>
                  </a:lnTo>
                  <a:lnTo>
                    <a:pt x="777798" y="558638"/>
                  </a:lnTo>
                  <a:lnTo>
                    <a:pt x="1037065" y="558638"/>
                  </a:lnTo>
                  <a:lnTo>
                    <a:pt x="1296331" y="438929"/>
                  </a:lnTo>
                  <a:lnTo>
                    <a:pt x="1555597" y="279319"/>
                  </a:lnTo>
                  <a:lnTo>
                    <a:pt x="1814863" y="159610"/>
                  </a:lnTo>
                  <a:lnTo>
                    <a:pt x="2074130" y="0"/>
                  </a:lnTo>
                  <a:lnTo>
                    <a:pt x="2333396" y="39902"/>
                  </a:lnTo>
                  <a:lnTo>
                    <a:pt x="2592662" y="79805"/>
                  </a:lnTo>
                  <a:lnTo>
                    <a:pt x="2851928" y="79805"/>
                  </a:lnTo>
                  <a:lnTo>
                    <a:pt x="3111195" y="119708"/>
                  </a:lnTo>
                  <a:lnTo>
                    <a:pt x="3370461" y="199513"/>
                  </a:lnTo>
                  <a:lnTo>
                    <a:pt x="3629727" y="79805"/>
                  </a:lnTo>
                  <a:lnTo>
                    <a:pt x="3888994" y="79805"/>
                  </a:lnTo>
                  <a:lnTo>
                    <a:pt x="4148260" y="79805"/>
                  </a:lnTo>
                  <a:lnTo>
                    <a:pt x="4407526" y="79805"/>
                  </a:lnTo>
                  <a:lnTo>
                    <a:pt x="4666792" y="79805"/>
                  </a:lnTo>
                  <a:lnTo>
                    <a:pt x="4926059" y="79805"/>
                  </a:lnTo>
                  <a:lnTo>
                    <a:pt x="5185325" y="79805"/>
                  </a:lnTo>
                  <a:lnTo>
                    <a:pt x="5444591" y="79805"/>
                  </a:lnTo>
                  <a:lnTo>
                    <a:pt x="5703857" y="79805"/>
                  </a:lnTo>
                  <a:lnTo>
                    <a:pt x="5963124" y="79805"/>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18126"/>
              <a:ext cx="6481656" cy="1835525"/>
            </a:xfrm>
            <a:custGeom>
              <a:avLst/>
              <a:pathLst>
                <a:path w="6481656" h="1835525">
                  <a:moveTo>
                    <a:pt x="0" y="1835525"/>
                  </a:moveTo>
                  <a:lnTo>
                    <a:pt x="259266" y="1236984"/>
                  </a:lnTo>
                  <a:lnTo>
                    <a:pt x="518532" y="1197081"/>
                  </a:lnTo>
                  <a:lnTo>
                    <a:pt x="777798" y="718249"/>
                  </a:lnTo>
                  <a:lnTo>
                    <a:pt x="1037065" y="638443"/>
                  </a:lnTo>
                  <a:lnTo>
                    <a:pt x="1296331" y="399027"/>
                  </a:lnTo>
                  <a:lnTo>
                    <a:pt x="1555597" y="239416"/>
                  </a:lnTo>
                  <a:lnTo>
                    <a:pt x="1814863" y="0"/>
                  </a:lnTo>
                  <a:lnTo>
                    <a:pt x="2074130" y="0"/>
                  </a:lnTo>
                  <a:lnTo>
                    <a:pt x="2333396" y="0"/>
                  </a:lnTo>
                  <a:lnTo>
                    <a:pt x="2592662" y="79805"/>
                  </a:lnTo>
                  <a:lnTo>
                    <a:pt x="2851928" y="199513"/>
                  </a:lnTo>
                  <a:lnTo>
                    <a:pt x="3111195" y="279319"/>
                  </a:lnTo>
                  <a:lnTo>
                    <a:pt x="3370461" y="478832"/>
                  </a:lnTo>
                  <a:lnTo>
                    <a:pt x="3629727" y="239416"/>
                  </a:lnTo>
                  <a:lnTo>
                    <a:pt x="3888994" y="239416"/>
                  </a:lnTo>
                  <a:lnTo>
                    <a:pt x="4148260" y="239416"/>
                  </a:lnTo>
                  <a:lnTo>
                    <a:pt x="4407526" y="239416"/>
                  </a:lnTo>
                  <a:lnTo>
                    <a:pt x="4666792" y="239416"/>
                  </a:lnTo>
                  <a:lnTo>
                    <a:pt x="4926059" y="239416"/>
                  </a:lnTo>
                  <a:lnTo>
                    <a:pt x="5185325" y="239416"/>
                  </a:lnTo>
                  <a:lnTo>
                    <a:pt x="5444591" y="239416"/>
                  </a:lnTo>
                  <a:lnTo>
                    <a:pt x="5703857" y="239416"/>
                  </a:lnTo>
                  <a:lnTo>
                    <a:pt x="5963124" y="239416"/>
                  </a:lnTo>
                  <a:lnTo>
                    <a:pt x="6222390" y="239416"/>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5068747" y="2435889"/>
              <a:ext cx="2851928" cy="2154747"/>
            </a:xfrm>
            <a:custGeom>
              <a:avLst/>
              <a:pathLst>
                <a:path w="2851928" h="2154747">
                  <a:moveTo>
                    <a:pt x="0" y="2154747"/>
                  </a:moveTo>
                  <a:lnTo>
                    <a:pt x="259266" y="837957"/>
                  </a:lnTo>
                  <a:lnTo>
                    <a:pt x="518532" y="478832"/>
                  </a:lnTo>
                  <a:lnTo>
                    <a:pt x="777798" y="239416"/>
                  </a:lnTo>
                  <a:lnTo>
                    <a:pt x="1037065" y="0"/>
                  </a:lnTo>
                  <a:lnTo>
                    <a:pt x="1296331" y="0"/>
                  </a:lnTo>
                  <a:lnTo>
                    <a:pt x="1555597" y="0"/>
                  </a:lnTo>
                  <a:lnTo>
                    <a:pt x="1814863" y="0"/>
                  </a:lnTo>
                  <a:lnTo>
                    <a:pt x="2074130" y="199513"/>
                  </a:lnTo>
                  <a:lnTo>
                    <a:pt x="2333396" y="239416"/>
                  </a:lnTo>
                  <a:lnTo>
                    <a:pt x="2592662" y="239416"/>
                  </a:lnTo>
                  <a:lnTo>
                    <a:pt x="2851928"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4349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557" y="1366648"/>
              <a:ext cx="244384" cy="105171"/>
            </a:xfrm>
            <a:custGeom>
              <a:avLst/>
              <a:pathLst>
                <a:path w="244384" h="105171">
                  <a:moveTo>
                    <a:pt x="244384" y="0"/>
                  </a:moveTo>
                  <a:lnTo>
                    <a:pt x="0" y="105171"/>
                  </a:lnTo>
                </a:path>
              </a:pathLst>
            </a:custGeom>
          </p:spPr>
          <p:txBody>
            <a:bodyPr/>
            <a:lstStyle/>
            <a:p/>
          </p:txBody>
        </p:sp>
        <p:sp>
          <p:nvSpPr>
            <p:cNvPr id="42" name="pl42"/>
            <p:cNvSpPr/>
            <p:nvPr/>
          </p:nvSpPr>
          <p:spPr>
            <a:xfrm>
              <a:off x="7939059" y="1621710"/>
              <a:ext cx="240882" cy="14980"/>
            </a:xfrm>
            <a:custGeom>
              <a:avLst/>
              <a:pathLst>
                <a:path w="240882" h="14980">
                  <a:moveTo>
                    <a:pt x="240882" y="0"/>
                  </a:moveTo>
                  <a:lnTo>
                    <a:pt x="0" y="14980"/>
                  </a:lnTo>
                </a:path>
              </a:pathLst>
            </a:custGeom>
          </p:spPr>
          <p:txBody>
            <a:bodyPr/>
            <a:lstStyle/>
            <a:p/>
          </p:txBody>
        </p:sp>
        <p:sp>
          <p:nvSpPr>
            <p:cNvPr id="43" name="pl43"/>
            <p:cNvSpPr/>
            <p:nvPr/>
          </p:nvSpPr>
          <p:spPr>
            <a:xfrm>
              <a:off x="7935335" y="1764119"/>
              <a:ext cx="244606" cy="109731"/>
            </a:xfrm>
            <a:custGeom>
              <a:avLst/>
              <a:pathLst>
                <a:path w="244606" h="109731">
                  <a:moveTo>
                    <a:pt x="244606" y="109731"/>
                  </a:moveTo>
                  <a:lnTo>
                    <a:pt x="0" y="0"/>
                  </a:lnTo>
                </a:path>
              </a:pathLst>
            </a:custGeom>
          </p:spPr>
          <p:txBody>
            <a:bodyPr/>
            <a:lstStyle/>
            <a:p/>
          </p:txBody>
        </p:sp>
        <p:sp>
          <p:nvSpPr>
            <p:cNvPr id="44" name="pl44"/>
            <p:cNvSpPr/>
            <p:nvPr/>
          </p:nvSpPr>
          <p:spPr>
            <a:xfrm>
              <a:off x="7939163" y="2675305"/>
              <a:ext cx="240778" cy="0"/>
            </a:xfrm>
            <a:custGeom>
              <a:avLst/>
              <a:pathLst>
                <a:path w="240778" h="0">
                  <a:moveTo>
                    <a:pt x="240778" y="0"/>
                  </a:moveTo>
                  <a:lnTo>
                    <a:pt x="0" y="0"/>
                  </a:lnTo>
                </a:path>
              </a:pathLst>
            </a:custGeom>
          </p:spPr>
          <p:txBody>
            <a:bodyPr/>
            <a:lstStyle/>
            <a:p/>
          </p:txBody>
        </p:sp>
        <p:sp>
          <p:nvSpPr>
            <p:cNvPr id="45" name="pg45"/>
            <p:cNvSpPr/>
            <p:nvPr/>
          </p:nvSpPr>
          <p:spPr>
            <a:xfrm>
              <a:off x="8111362" y="12557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966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306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714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9" name="pg49"/>
            <p:cNvSpPr/>
            <p:nvPr/>
          </p:nvSpPr>
          <p:spPr>
            <a:xfrm>
              <a:off x="8111362" y="18033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441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5843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6251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667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Burkina Faso,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72012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72012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72012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223396"/>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190185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576853"/>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1634042"/>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2825650"/>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1815533"/>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(91%)</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(85%)</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(65%)</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bfa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21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445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968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492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015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683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207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730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254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777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778712"/>
              <a:ext cx="239399" cy="337284"/>
            </a:xfrm>
            <a:prstGeom prst="rect">
              <a:avLst/>
            </a:prstGeom>
            <a:solidFill>
              <a:srgbClr val="1CABE2">
                <a:alpha val="85098"/>
              </a:srgbClr>
            </a:solidFill>
          </p:spPr>
          <p:txBody>
            <a:bodyPr/>
            <a:lstStyle/>
            <a:p/>
          </p:txBody>
        </p:sp>
        <p:sp>
          <p:nvSpPr>
            <p:cNvPr id="28" name="rc28"/>
            <p:cNvSpPr/>
            <p:nvPr/>
          </p:nvSpPr>
          <p:spPr>
            <a:xfrm>
              <a:off x="1577053" y="3816453"/>
              <a:ext cx="239399" cy="299543"/>
            </a:xfrm>
            <a:prstGeom prst="rect">
              <a:avLst/>
            </a:prstGeom>
            <a:solidFill>
              <a:srgbClr val="1CABE2">
                <a:alpha val="85098"/>
              </a:srgbClr>
            </a:solidFill>
          </p:spPr>
          <p:txBody>
            <a:bodyPr/>
            <a:lstStyle/>
            <a:p/>
          </p:txBody>
        </p:sp>
        <p:sp>
          <p:nvSpPr>
            <p:cNvPr id="29" name="rc29"/>
            <p:cNvSpPr/>
            <p:nvPr/>
          </p:nvSpPr>
          <p:spPr>
            <a:xfrm>
              <a:off x="1843053" y="3856769"/>
              <a:ext cx="239399" cy="259228"/>
            </a:xfrm>
            <a:prstGeom prst="rect">
              <a:avLst/>
            </a:prstGeom>
            <a:solidFill>
              <a:srgbClr val="1CABE2">
                <a:alpha val="85098"/>
              </a:srgbClr>
            </a:solidFill>
          </p:spPr>
          <p:txBody>
            <a:bodyPr/>
            <a:lstStyle/>
            <a:p/>
          </p:txBody>
        </p:sp>
        <p:sp>
          <p:nvSpPr>
            <p:cNvPr id="30" name="rc30"/>
            <p:cNvSpPr/>
            <p:nvPr/>
          </p:nvSpPr>
          <p:spPr>
            <a:xfrm>
              <a:off x="2109053" y="3872589"/>
              <a:ext cx="239399" cy="243408"/>
            </a:xfrm>
            <a:prstGeom prst="rect">
              <a:avLst/>
            </a:prstGeom>
            <a:solidFill>
              <a:srgbClr val="1CABE2">
                <a:alpha val="85098"/>
              </a:srgbClr>
            </a:solidFill>
          </p:spPr>
          <p:txBody>
            <a:bodyPr/>
            <a:lstStyle/>
            <a:p/>
          </p:txBody>
        </p:sp>
        <p:sp>
          <p:nvSpPr>
            <p:cNvPr id="31" name="rc31"/>
            <p:cNvSpPr/>
            <p:nvPr/>
          </p:nvSpPr>
          <p:spPr>
            <a:xfrm>
              <a:off x="2375052" y="3866590"/>
              <a:ext cx="239399" cy="249407"/>
            </a:xfrm>
            <a:prstGeom prst="rect">
              <a:avLst/>
            </a:prstGeom>
            <a:solidFill>
              <a:srgbClr val="1CABE2">
                <a:alpha val="85098"/>
              </a:srgbClr>
            </a:solidFill>
          </p:spPr>
          <p:txBody>
            <a:bodyPr/>
            <a:lstStyle/>
            <a:p/>
          </p:txBody>
        </p:sp>
        <p:sp>
          <p:nvSpPr>
            <p:cNvPr id="32" name="rc32"/>
            <p:cNvSpPr/>
            <p:nvPr/>
          </p:nvSpPr>
          <p:spPr>
            <a:xfrm>
              <a:off x="2641052" y="3884406"/>
              <a:ext cx="239399" cy="231590"/>
            </a:xfrm>
            <a:prstGeom prst="rect">
              <a:avLst/>
            </a:prstGeom>
            <a:solidFill>
              <a:srgbClr val="1CABE2">
                <a:alpha val="85098"/>
              </a:srgbClr>
            </a:solidFill>
          </p:spPr>
          <p:txBody>
            <a:bodyPr/>
            <a:lstStyle/>
            <a:p/>
          </p:txBody>
        </p:sp>
        <p:sp>
          <p:nvSpPr>
            <p:cNvPr id="33" name="rc33"/>
            <p:cNvSpPr/>
            <p:nvPr/>
          </p:nvSpPr>
          <p:spPr>
            <a:xfrm>
              <a:off x="2907052" y="3875001"/>
              <a:ext cx="239399" cy="240995"/>
            </a:xfrm>
            <a:prstGeom prst="rect">
              <a:avLst/>
            </a:prstGeom>
            <a:solidFill>
              <a:srgbClr val="1CABE2">
                <a:alpha val="85098"/>
              </a:srgbClr>
            </a:solidFill>
          </p:spPr>
          <p:txBody>
            <a:bodyPr/>
            <a:lstStyle/>
            <a:p/>
          </p:txBody>
        </p:sp>
        <p:sp>
          <p:nvSpPr>
            <p:cNvPr id="34" name="rc34"/>
            <p:cNvSpPr/>
            <p:nvPr/>
          </p:nvSpPr>
          <p:spPr>
            <a:xfrm>
              <a:off x="3173051" y="3895826"/>
              <a:ext cx="239399" cy="220171"/>
            </a:xfrm>
            <a:prstGeom prst="rect">
              <a:avLst/>
            </a:prstGeom>
            <a:solidFill>
              <a:srgbClr val="1CABE2">
                <a:alpha val="85098"/>
              </a:srgbClr>
            </a:solidFill>
          </p:spPr>
          <p:txBody>
            <a:bodyPr/>
            <a:lstStyle/>
            <a:p/>
          </p:txBody>
        </p:sp>
        <p:sp>
          <p:nvSpPr>
            <p:cNvPr id="35" name="rc35"/>
            <p:cNvSpPr/>
            <p:nvPr/>
          </p:nvSpPr>
          <p:spPr>
            <a:xfrm>
              <a:off x="3439051" y="3918490"/>
              <a:ext cx="239399" cy="197506"/>
            </a:xfrm>
            <a:prstGeom prst="rect">
              <a:avLst/>
            </a:prstGeom>
            <a:solidFill>
              <a:srgbClr val="1CABE2">
                <a:alpha val="85098"/>
              </a:srgbClr>
            </a:solidFill>
          </p:spPr>
          <p:txBody>
            <a:bodyPr/>
            <a:lstStyle/>
            <a:p/>
          </p:txBody>
        </p:sp>
        <p:sp>
          <p:nvSpPr>
            <p:cNvPr id="36" name="rc36"/>
            <p:cNvSpPr/>
            <p:nvPr/>
          </p:nvSpPr>
          <p:spPr>
            <a:xfrm>
              <a:off x="3705050" y="3914251"/>
              <a:ext cx="239399" cy="201746"/>
            </a:xfrm>
            <a:prstGeom prst="rect">
              <a:avLst/>
            </a:prstGeom>
            <a:solidFill>
              <a:srgbClr val="1CABE2">
                <a:alpha val="85098"/>
              </a:srgbClr>
            </a:solidFill>
          </p:spPr>
          <p:txBody>
            <a:bodyPr/>
            <a:lstStyle/>
            <a:p/>
          </p:txBody>
        </p:sp>
        <p:sp>
          <p:nvSpPr>
            <p:cNvPr id="37" name="rc37"/>
            <p:cNvSpPr/>
            <p:nvPr/>
          </p:nvSpPr>
          <p:spPr>
            <a:xfrm>
              <a:off x="3971050" y="3909461"/>
              <a:ext cx="239399" cy="206535"/>
            </a:xfrm>
            <a:prstGeom prst="rect">
              <a:avLst/>
            </a:prstGeom>
            <a:solidFill>
              <a:srgbClr val="1CABE2">
                <a:alpha val="85098"/>
              </a:srgbClr>
            </a:solidFill>
          </p:spPr>
          <p:txBody>
            <a:bodyPr/>
            <a:lstStyle/>
            <a:p/>
          </p:txBody>
        </p:sp>
        <p:sp>
          <p:nvSpPr>
            <p:cNvPr id="38" name="rc38"/>
            <p:cNvSpPr/>
            <p:nvPr/>
          </p:nvSpPr>
          <p:spPr>
            <a:xfrm>
              <a:off x="4237050" y="3905128"/>
              <a:ext cx="239399" cy="210869"/>
            </a:xfrm>
            <a:prstGeom prst="rect">
              <a:avLst/>
            </a:prstGeom>
            <a:solidFill>
              <a:srgbClr val="1CABE2">
                <a:alpha val="85098"/>
              </a:srgbClr>
            </a:solidFill>
          </p:spPr>
          <p:txBody>
            <a:bodyPr/>
            <a:lstStyle/>
            <a:p/>
          </p:txBody>
        </p:sp>
        <p:sp>
          <p:nvSpPr>
            <p:cNvPr id="39" name="rc39"/>
            <p:cNvSpPr/>
            <p:nvPr/>
          </p:nvSpPr>
          <p:spPr>
            <a:xfrm>
              <a:off x="4503049" y="3931566"/>
              <a:ext cx="239399" cy="184430"/>
            </a:xfrm>
            <a:prstGeom prst="rect">
              <a:avLst/>
            </a:prstGeom>
            <a:solidFill>
              <a:srgbClr val="1CABE2">
                <a:alpha val="85098"/>
              </a:srgbClr>
            </a:solidFill>
          </p:spPr>
          <p:txBody>
            <a:bodyPr/>
            <a:lstStyle/>
            <a:p/>
          </p:txBody>
        </p:sp>
        <p:sp>
          <p:nvSpPr>
            <p:cNvPr id="40" name="rc40"/>
            <p:cNvSpPr/>
            <p:nvPr/>
          </p:nvSpPr>
          <p:spPr>
            <a:xfrm>
              <a:off x="4769049" y="3928298"/>
              <a:ext cx="239399" cy="187698"/>
            </a:xfrm>
            <a:prstGeom prst="rect">
              <a:avLst/>
            </a:prstGeom>
            <a:solidFill>
              <a:srgbClr val="1CABE2">
                <a:alpha val="85098"/>
              </a:srgbClr>
            </a:solidFill>
          </p:spPr>
          <p:txBody>
            <a:bodyPr/>
            <a:lstStyle/>
            <a:p/>
          </p:txBody>
        </p:sp>
        <p:sp>
          <p:nvSpPr>
            <p:cNvPr id="41" name="rc41"/>
            <p:cNvSpPr/>
            <p:nvPr/>
          </p:nvSpPr>
          <p:spPr>
            <a:xfrm>
              <a:off x="5035049" y="3957919"/>
              <a:ext cx="239399" cy="158077"/>
            </a:xfrm>
            <a:prstGeom prst="rect">
              <a:avLst/>
            </a:prstGeom>
            <a:solidFill>
              <a:srgbClr val="1CABE2">
                <a:alpha val="85098"/>
              </a:srgbClr>
            </a:solidFill>
          </p:spPr>
          <p:txBody>
            <a:bodyPr/>
            <a:lstStyle/>
            <a:p/>
          </p:txBody>
        </p:sp>
        <p:sp>
          <p:nvSpPr>
            <p:cNvPr id="42" name="rc42"/>
            <p:cNvSpPr/>
            <p:nvPr/>
          </p:nvSpPr>
          <p:spPr>
            <a:xfrm>
              <a:off x="5301048" y="3956236"/>
              <a:ext cx="239399" cy="159761"/>
            </a:xfrm>
            <a:prstGeom prst="rect">
              <a:avLst/>
            </a:prstGeom>
            <a:solidFill>
              <a:srgbClr val="1CABE2">
                <a:alpha val="85098"/>
              </a:srgbClr>
            </a:solidFill>
          </p:spPr>
          <p:txBody>
            <a:bodyPr/>
            <a:lstStyle/>
            <a:p/>
          </p:txBody>
        </p:sp>
        <p:sp>
          <p:nvSpPr>
            <p:cNvPr id="43" name="rc43"/>
            <p:cNvSpPr/>
            <p:nvPr/>
          </p:nvSpPr>
          <p:spPr>
            <a:xfrm>
              <a:off x="5567048" y="3955896"/>
              <a:ext cx="239399" cy="160101"/>
            </a:xfrm>
            <a:prstGeom prst="rect">
              <a:avLst/>
            </a:prstGeom>
            <a:solidFill>
              <a:srgbClr val="1CABE2">
                <a:alpha val="85098"/>
              </a:srgbClr>
            </a:solidFill>
          </p:spPr>
          <p:txBody>
            <a:bodyPr/>
            <a:lstStyle/>
            <a:p/>
          </p:txBody>
        </p:sp>
        <p:sp>
          <p:nvSpPr>
            <p:cNvPr id="44" name="rc44"/>
            <p:cNvSpPr/>
            <p:nvPr/>
          </p:nvSpPr>
          <p:spPr>
            <a:xfrm>
              <a:off x="5833047" y="3956142"/>
              <a:ext cx="239399" cy="159855"/>
            </a:xfrm>
            <a:prstGeom prst="rect">
              <a:avLst/>
            </a:prstGeom>
            <a:solidFill>
              <a:srgbClr val="1CABE2">
                <a:alpha val="85098"/>
              </a:srgbClr>
            </a:solidFill>
          </p:spPr>
          <p:txBody>
            <a:bodyPr/>
            <a:lstStyle/>
            <a:p/>
          </p:txBody>
        </p:sp>
        <p:sp>
          <p:nvSpPr>
            <p:cNvPr id="45" name="rc45"/>
            <p:cNvSpPr/>
            <p:nvPr/>
          </p:nvSpPr>
          <p:spPr>
            <a:xfrm>
              <a:off x="6099047" y="3959079"/>
              <a:ext cx="239399" cy="156918"/>
            </a:xfrm>
            <a:prstGeom prst="rect">
              <a:avLst/>
            </a:prstGeom>
            <a:solidFill>
              <a:srgbClr val="1CABE2">
                <a:alpha val="85098"/>
              </a:srgbClr>
            </a:solidFill>
          </p:spPr>
          <p:txBody>
            <a:bodyPr/>
            <a:lstStyle/>
            <a:p/>
          </p:txBody>
        </p:sp>
        <p:sp>
          <p:nvSpPr>
            <p:cNvPr id="46" name="rc46"/>
            <p:cNvSpPr/>
            <p:nvPr/>
          </p:nvSpPr>
          <p:spPr>
            <a:xfrm>
              <a:off x="6365047" y="3962414"/>
              <a:ext cx="239399" cy="153583"/>
            </a:xfrm>
            <a:prstGeom prst="rect">
              <a:avLst/>
            </a:prstGeom>
            <a:solidFill>
              <a:srgbClr val="1CABE2">
                <a:alpha val="85098"/>
              </a:srgbClr>
            </a:solidFill>
          </p:spPr>
          <p:txBody>
            <a:bodyPr/>
            <a:lstStyle/>
            <a:p/>
          </p:txBody>
        </p:sp>
        <p:sp>
          <p:nvSpPr>
            <p:cNvPr id="47" name="rc47"/>
            <p:cNvSpPr/>
            <p:nvPr/>
          </p:nvSpPr>
          <p:spPr>
            <a:xfrm>
              <a:off x="6631046" y="3965726"/>
              <a:ext cx="239399" cy="150270"/>
            </a:xfrm>
            <a:prstGeom prst="rect">
              <a:avLst/>
            </a:prstGeom>
            <a:solidFill>
              <a:srgbClr val="1CABE2">
                <a:alpha val="85098"/>
              </a:srgbClr>
            </a:solidFill>
          </p:spPr>
          <p:txBody>
            <a:bodyPr/>
            <a:lstStyle/>
            <a:p/>
          </p:txBody>
        </p:sp>
        <p:sp>
          <p:nvSpPr>
            <p:cNvPr id="48" name="rc48"/>
            <p:cNvSpPr/>
            <p:nvPr/>
          </p:nvSpPr>
          <p:spPr>
            <a:xfrm>
              <a:off x="6897046" y="3963452"/>
              <a:ext cx="239399" cy="152545"/>
            </a:xfrm>
            <a:prstGeom prst="rect">
              <a:avLst/>
            </a:prstGeom>
            <a:solidFill>
              <a:srgbClr val="1CABE2">
                <a:alpha val="85098"/>
              </a:srgbClr>
            </a:solidFill>
          </p:spPr>
          <p:txBody>
            <a:bodyPr/>
            <a:lstStyle/>
            <a:p/>
          </p:txBody>
        </p:sp>
        <p:sp>
          <p:nvSpPr>
            <p:cNvPr id="49" name="rc49"/>
            <p:cNvSpPr/>
            <p:nvPr/>
          </p:nvSpPr>
          <p:spPr>
            <a:xfrm>
              <a:off x="7163045" y="3961532"/>
              <a:ext cx="239399" cy="154465"/>
            </a:xfrm>
            <a:prstGeom prst="rect">
              <a:avLst/>
            </a:prstGeom>
            <a:solidFill>
              <a:srgbClr val="1CABE2">
                <a:alpha val="85098"/>
              </a:srgbClr>
            </a:solidFill>
          </p:spPr>
          <p:txBody>
            <a:bodyPr/>
            <a:lstStyle/>
            <a:p/>
          </p:txBody>
        </p:sp>
        <p:sp>
          <p:nvSpPr>
            <p:cNvPr id="50" name="rc50"/>
            <p:cNvSpPr/>
            <p:nvPr/>
          </p:nvSpPr>
          <p:spPr>
            <a:xfrm>
              <a:off x="7429045" y="3959804"/>
              <a:ext cx="239399" cy="156193"/>
            </a:xfrm>
            <a:prstGeom prst="rect">
              <a:avLst/>
            </a:prstGeom>
            <a:solidFill>
              <a:srgbClr val="1CABE2">
                <a:alpha val="85098"/>
              </a:srgbClr>
            </a:solidFill>
          </p:spPr>
          <p:txBody>
            <a:bodyPr/>
            <a:lstStyle/>
            <a:p/>
          </p:txBody>
        </p:sp>
        <p:sp>
          <p:nvSpPr>
            <p:cNvPr id="51" name="rc51"/>
            <p:cNvSpPr/>
            <p:nvPr/>
          </p:nvSpPr>
          <p:spPr>
            <a:xfrm>
              <a:off x="7695045" y="3958013"/>
              <a:ext cx="239399" cy="157983"/>
            </a:xfrm>
            <a:prstGeom prst="rect">
              <a:avLst/>
            </a:prstGeom>
            <a:solidFill>
              <a:srgbClr val="1CABE2">
                <a:alpha val="85098"/>
              </a:srgbClr>
            </a:solidFill>
          </p:spPr>
          <p:txBody>
            <a:bodyPr/>
            <a:lstStyle/>
            <a:p/>
          </p:txBody>
        </p:sp>
        <p:sp>
          <p:nvSpPr>
            <p:cNvPr id="52" name="rc52"/>
            <p:cNvSpPr/>
            <p:nvPr/>
          </p:nvSpPr>
          <p:spPr>
            <a:xfrm>
              <a:off x="7961044" y="3957118"/>
              <a:ext cx="239399" cy="158879"/>
            </a:xfrm>
            <a:prstGeom prst="rect">
              <a:avLst/>
            </a:prstGeom>
            <a:solidFill>
              <a:srgbClr val="1CABE2">
                <a:alpha val="85098"/>
              </a:srgbClr>
            </a:solidFill>
          </p:spPr>
          <p:txBody>
            <a:bodyPr/>
            <a:lstStyle/>
            <a:p/>
          </p:txBody>
        </p:sp>
        <p:sp>
          <p:nvSpPr>
            <p:cNvPr id="53" name="rc53"/>
            <p:cNvSpPr/>
            <p:nvPr/>
          </p:nvSpPr>
          <p:spPr>
            <a:xfrm>
              <a:off x="1311054" y="2879289"/>
              <a:ext cx="239399" cy="899423"/>
            </a:xfrm>
            <a:prstGeom prst="rect">
              <a:avLst/>
            </a:prstGeom>
            <a:solidFill>
              <a:srgbClr val="B3B3B3">
                <a:alpha val="85098"/>
              </a:srgbClr>
            </a:solidFill>
          </p:spPr>
          <p:txBody>
            <a:bodyPr/>
            <a:lstStyle/>
            <a:p/>
          </p:txBody>
        </p:sp>
        <p:sp>
          <p:nvSpPr>
            <p:cNvPr id="54" name="rc54"/>
            <p:cNvSpPr/>
            <p:nvPr/>
          </p:nvSpPr>
          <p:spPr>
            <a:xfrm>
              <a:off x="1577053" y="3240411"/>
              <a:ext cx="239399" cy="576042"/>
            </a:xfrm>
            <a:prstGeom prst="rect">
              <a:avLst/>
            </a:prstGeom>
            <a:solidFill>
              <a:srgbClr val="B3B3B3">
                <a:alpha val="85098"/>
              </a:srgbClr>
            </a:solidFill>
          </p:spPr>
          <p:txBody>
            <a:bodyPr/>
            <a:lstStyle/>
            <a:p/>
          </p:txBody>
        </p:sp>
        <p:sp>
          <p:nvSpPr>
            <p:cNvPr id="55" name="rc55"/>
            <p:cNvSpPr/>
            <p:nvPr/>
          </p:nvSpPr>
          <p:spPr>
            <a:xfrm>
              <a:off x="1843053" y="3385449"/>
              <a:ext cx="239399" cy="471319"/>
            </a:xfrm>
            <a:prstGeom prst="rect">
              <a:avLst/>
            </a:prstGeom>
            <a:solidFill>
              <a:srgbClr val="B3B3B3">
                <a:alpha val="85098"/>
              </a:srgbClr>
            </a:solidFill>
          </p:spPr>
          <p:txBody>
            <a:bodyPr/>
            <a:lstStyle/>
            <a:p/>
          </p:txBody>
        </p:sp>
        <p:sp>
          <p:nvSpPr>
            <p:cNvPr id="56" name="rc56"/>
            <p:cNvSpPr/>
            <p:nvPr/>
          </p:nvSpPr>
          <p:spPr>
            <a:xfrm>
              <a:off x="2109053" y="3604841"/>
              <a:ext cx="239399" cy="267747"/>
            </a:xfrm>
            <a:prstGeom prst="rect">
              <a:avLst/>
            </a:prstGeom>
            <a:solidFill>
              <a:srgbClr val="B3B3B3">
                <a:alpha val="85098"/>
              </a:srgbClr>
            </a:solidFill>
          </p:spPr>
          <p:txBody>
            <a:bodyPr/>
            <a:lstStyle/>
            <a:p/>
          </p:txBody>
        </p:sp>
        <p:sp>
          <p:nvSpPr>
            <p:cNvPr id="57" name="rc57"/>
            <p:cNvSpPr/>
            <p:nvPr/>
          </p:nvSpPr>
          <p:spPr>
            <a:xfrm>
              <a:off x="2375052" y="3592244"/>
              <a:ext cx="239399" cy="274345"/>
            </a:xfrm>
            <a:prstGeom prst="rect">
              <a:avLst/>
            </a:prstGeom>
            <a:solidFill>
              <a:srgbClr val="B3B3B3">
                <a:alpha val="85098"/>
              </a:srgbClr>
            </a:solidFill>
          </p:spPr>
          <p:txBody>
            <a:bodyPr/>
            <a:lstStyle/>
            <a:p/>
          </p:txBody>
        </p:sp>
        <p:sp>
          <p:nvSpPr>
            <p:cNvPr id="58" name="rc58"/>
            <p:cNvSpPr/>
            <p:nvPr/>
          </p:nvSpPr>
          <p:spPr>
            <a:xfrm>
              <a:off x="2641052" y="3652816"/>
              <a:ext cx="239399" cy="231590"/>
            </a:xfrm>
            <a:prstGeom prst="rect">
              <a:avLst/>
            </a:prstGeom>
            <a:solidFill>
              <a:srgbClr val="B3B3B3">
                <a:alpha val="85098"/>
              </a:srgbClr>
            </a:solidFill>
          </p:spPr>
          <p:txBody>
            <a:bodyPr/>
            <a:lstStyle/>
            <a:p/>
          </p:txBody>
        </p:sp>
        <p:sp>
          <p:nvSpPr>
            <p:cNvPr id="59" name="rc59"/>
            <p:cNvSpPr/>
            <p:nvPr/>
          </p:nvSpPr>
          <p:spPr>
            <a:xfrm>
              <a:off x="2907052" y="3741114"/>
              <a:ext cx="239399" cy="133887"/>
            </a:xfrm>
            <a:prstGeom prst="rect">
              <a:avLst/>
            </a:prstGeom>
            <a:solidFill>
              <a:srgbClr val="B3B3B3">
                <a:alpha val="85098"/>
              </a:srgbClr>
            </a:solidFill>
          </p:spPr>
          <p:txBody>
            <a:bodyPr/>
            <a:lstStyle/>
            <a:p/>
          </p:txBody>
        </p:sp>
        <p:sp>
          <p:nvSpPr>
            <p:cNvPr id="60" name="rc60"/>
            <p:cNvSpPr/>
            <p:nvPr/>
          </p:nvSpPr>
          <p:spPr>
            <a:xfrm>
              <a:off x="3173051" y="3813262"/>
              <a:ext cx="239399" cy="82564"/>
            </a:xfrm>
            <a:prstGeom prst="rect">
              <a:avLst/>
            </a:prstGeom>
            <a:solidFill>
              <a:srgbClr val="B3B3B3">
                <a:alpha val="85098"/>
              </a:srgbClr>
            </a:solidFill>
          </p:spPr>
          <p:txBody>
            <a:bodyPr/>
            <a:lstStyle/>
            <a:p/>
          </p:txBody>
        </p:sp>
        <p:sp>
          <p:nvSpPr>
            <p:cNvPr id="61" name="rc61"/>
            <p:cNvSpPr/>
            <p:nvPr/>
          </p:nvSpPr>
          <p:spPr>
            <a:xfrm>
              <a:off x="3439051" y="3918490"/>
              <a:ext cx="239399" cy="0"/>
            </a:xfrm>
            <a:prstGeom prst="rect">
              <a:avLst/>
            </a:prstGeom>
            <a:solidFill>
              <a:srgbClr val="B3B3B3">
                <a:alpha val="85098"/>
              </a:srgbClr>
            </a:solidFill>
          </p:spPr>
          <p:txBody>
            <a:bodyPr/>
            <a:lstStyle/>
            <a:p/>
          </p:txBody>
        </p:sp>
        <p:sp>
          <p:nvSpPr>
            <p:cNvPr id="62" name="rc62"/>
            <p:cNvSpPr/>
            <p:nvPr/>
          </p:nvSpPr>
          <p:spPr>
            <a:xfrm>
              <a:off x="3705050" y="3885432"/>
              <a:ext cx="239399" cy="28819"/>
            </a:xfrm>
            <a:prstGeom prst="rect">
              <a:avLst/>
            </a:prstGeom>
            <a:solidFill>
              <a:srgbClr val="B3B3B3">
                <a:alpha val="85098"/>
              </a:srgbClr>
            </a:solidFill>
          </p:spPr>
          <p:txBody>
            <a:bodyPr/>
            <a:lstStyle/>
            <a:p/>
          </p:txBody>
        </p:sp>
        <p:sp>
          <p:nvSpPr>
            <p:cNvPr id="63" name="rc63"/>
            <p:cNvSpPr/>
            <p:nvPr/>
          </p:nvSpPr>
          <p:spPr>
            <a:xfrm>
              <a:off x="3971050" y="3850452"/>
              <a:ext cx="239399" cy="59008"/>
            </a:xfrm>
            <a:prstGeom prst="rect">
              <a:avLst/>
            </a:prstGeom>
            <a:solidFill>
              <a:srgbClr val="B3B3B3">
                <a:alpha val="85098"/>
              </a:srgbClr>
            </a:solidFill>
          </p:spPr>
          <p:txBody>
            <a:bodyPr/>
            <a:lstStyle/>
            <a:p/>
          </p:txBody>
        </p:sp>
        <p:sp>
          <p:nvSpPr>
            <p:cNvPr id="64" name="rc64"/>
            <p:cNvSpPr/>
            <p:nvPr/>
          </p:nvSpPr>
          <p:spPr>
            <a:xfrm>
              <a:off x="4237050" y="3844879"/>
              <a:ext cx="239399" cy="60248"/>
            </a:xfrm>
            <a:prstGeom prst="rect">
              <a:avLst/>
            </a:prstGeom>
            <a:solidFill>
              <a:srgbClr val="B3B3B3">
                <a:alpha val="85098"/>
              </a:srgbClr>
            </a:solidFill>
          </p:spPr>
          <p:txBody>
            <a:bodyPr/>
            <a:lstStyle/>
            <a:p/>
          </p:txBody>
        </p:sp>
        <p:sp>
          <p:nvSpPr>
            <p:cNvPr id="65" name="rc65"/>
            <p:cNvSpPr/>
            <p:nvPr/>
          </p:nvSpPr>
          <p:spPr>
            <a:xfrm>
              <a:off x="4503049" y="3808611"/>
              <a:ext cx="239399" cy="122955"/>
            </a:xfrm>
            <a:prstGeom prst="rect">
              <a:avLst/>
            </a:prstGeom>
            <a:solidFill>
              <a:srgbClr val="B3B3B3">
                <a:alpha val="85098"/>
              </a:srgbClr>
            </a:solidFill>
          </p:spPr>
          <p:txBody>
            <a:bodyPr/>
            <a:lstStyle/>
            <a:p/>
          </p:txBody>
        </p:sp>
        <p:sp>
          <p:nvSpPr>
            <p:cNvPr id="66" name="rc66"/>
            <p:cNvSpPr/>
            <p:nvPr/>
          </p:nvSpPr>
          <p:spPr>
            <a:xfrm>
              <a:off x="4769049" y="3740604"/>
              <a:ext cx="239399" cy="187694"/>
            </a:xfrm>
            <a:prstGeom prst="rect">
              <a:avLst/>
            </a:prstGeom>
            <a:solidFill>
              <a:srgbClr val="B3B3B3">
                <a:alpha val="85098"/>
              </a:srgbClr>
            </a:solidFill>
          </p:spPr>
          <p:txBody>
            <a:bodyPr/>
            <a:lstStyle/>
            <a:p/>
          </p:txBody>
        </p:sp>
        <p:sp>
          <p:nvSpPr>
            <p:cNvPr id="67" name="rc67"/>
            <p:cNvSpPr/>
            <p:nvPr/>
          </p:nvSpPr>
          <p:spPr>
            <a:xfrm>
              <a:off x="5035049" y="3831454"/>
              <a:ext cx="239399" cy="126465"/>
            </a:xfrm>
            <a:prstGeom prst="rect">
              <a:avLst/>
            </a:prstGeom>
            <a:solidFill>
              <a:srgbClr val="B3B3B3">
                <a:alpha val="85098"/>
              </a:srgbClr>
            </a:solidFill>
          </p:spPr>
          <p:txBody>
            <a:bodyPr/>
            <a:lstStyle/>
            <a:p/>
          </p:txBody>
        </p:sp>
        <p:sp>
          <p:nvSpPr>
            <p:cNvPr id="68" name="rc68"/>
            <p:cNvSpPr/>
            <p:nvPr/>
          </p:nvSpPr>
          <p:spPr>
            <a:xfrm>
              <a:off x="5301048" y="3828424"/>
              <a:ext cx="239399" cy="127812"/>
            </a:xfrm>
            <a:prstGeom prst="rect">
              <a:avLst/>
            </a:prstGeom>
            <a:solidFill>
              <a:srgbClr val="B3B3B3">
                <a:alpha val="85098"/>
              </a:srgbClr>
            </a:solidFill>
          </p:spPr>
          <p:txBody>
            <a:bodyPr/>
            <a:lstStyle/>
            <a:p/>
          </p:txBody>
        </p:sp>
        <p:sp>
          <p:nvSpPr>
            <p:cNvPr id="69" name="rc69"/>
            <p:cNvSpPr/>
            <p:nvPr/>
          </p:nvSpPr>
          <p:spPr>
            <a:xfrm>
              <a:off x="5567048" y="3827810"/>
              <a:ext cx="239399" cy="128085"/>
            </a:xfrm>
            <a:prstGeom prst="rect">
              <a:avLst/>
            </a:prstGeom>
            <a:solidFill>
              <a:srgbClr val="B3B3B3">
                <a:alpha val="85098"/>
              </a:srgbClr>
            </a:solidFill>
          </p:spPr>
          <p:txBody>
            <a:bodyPr/>
            <a:lstStyle/>
            <a:p/>
          </p:txBody>
        </p:sp>
        <p:sp>
          <p:nvSpPr>
            <p:cNvPr id="70" name="rc70"/>
            <p:cNvSpPr/>
            <p:nvPr/>
          </p:nvSpPr>
          <p:spPr>
            <a:xfrm>
              <a:off x="5833047" y="3828258"/>
              <a:ext cx="239399" cy="127884"/>
            </a:xfrm>
            <a:prstGeom prst="rect">
              <a:avLst/>
            </a:prstGeom>
            <a:solidFill>
              <a:srgbClr val="B3B3B3">
                <a:alpha val="85098"/>
              </a:srgbClr>
            </a:solidFill>
          </p:spPr>
          <p:txBody>
            <a:bodyPr/>
            <a:lstStyle/>
            <a:p/>
          </p:txBody>
        </p:sp>
        <p:sp>
          <p:nvSpPr>
            <p:cNvPr id="71" name="rc71"/>
            <p:cNvSpPr/>
            <p:nvPr/>
          </p:nvSpPr>
          <p:spPr>
            <a:xfrm>
              <a:off x="6099047" y="3833545"/>
              <a:ext cx="239399" cy="125533"/>
            </a:xfrm>
            <a:prstGeom prst="rect">
              <a:avLst/>
            </a:prstGeom>
            <a:solidFill>
              <a:srgbClr val="B3B3B3">
                <a:alpha val="85098"/>
              </a:srgbClr>
            </a:solidFill>
          </p:spPr>
          <p:txBody>
            <a:bodyPr/>
            <a:lstStyle/>
            <a:p/>
          </p:txBody>
        </p:sp>
        <p:sp>
          <p:nvSpPr>
            <p:cNvPr id="72" name="rc72"/>
            <p:cNvSpPr/>
            <p:nvPr/>
          </p:nvSpPr>
          <p:spPr>
            <a:xfrm>
              <a:off x="6365047" y="3839543"/>
              <a:ext cx="239399" cy="122870"/>
            </a:xfrm>
            <a:prstGeom prst="rect">
              <a:avLst/>
            </a:prstGeom>
            <a:solidFill>
              <a:srgbClr val="B3B3B3">
                <a:alpha val="85098"/>
              </a:srgbClr>
            </a:solidFill>
          </p:spPr>
          <p:txBody>
            <a:bodyPr/>
            <a:lstStyle/>
            <a:p/>
          </p:txBody>
        </p:sp>
        <p:sp>
          <p:nvSpPr>
            <p:cNvPr id="73" name="rc73"/>
            <p:cNvSpPr/>
            <p:nvPr/>
          </p:nvSpPr>
          <p:spPr>
            <a:xfrm>
              <a:off x="6631046" y="3845515"/>
              <a:ext cx="239399" cy="120211"/>
            </a:xfrm>
            <a:prstGeom prst="rect">
              <a:avLst/>
            </a:prstGeom>
            <a:solidFill>
              <a:srgbClr val="B3B3B3">
                <a:alpha val="85098"/>
              </a:srgbClr>
            </a:solidFill>
          </p:spPr>
          <p:txBody>
            <a:bodyPr/>
            <a:lstStyle/>
            <a:p/>
          </p:txBody>
        </p:sp>
        <p:sp>
          <p:nvSpPr>
            <p:cNvPr id="74" name="rc74"/>
            <p:cNvSpPr/>
            <p:nvPr/>
          </p:nvSpPr>
          <p:spPr>
            <a:xfrm>
              <a:off x="6897046" y="3841419"/>
              <a:ext cx="239399" cy="122033"/>
            </a:xfrm>
            <a:prstGeom prst="rect">
              <a:avLst/>
            </a:prstGeom>
            <a:solidFill>
              <a:srgbClr val="B3B3B3">
                <a:alpha val="85098"/>
              </a:srgbClr>
            </a:solidFill>
          </p:spPr>
          <p:txBody>
            <a:bodyPr/>
            <a:lstStyle/>
            <a:p/>
          </p:txBody>
        </p:sp>
        <p:sp>
          <p:nvSpPr>
            <p:cNvPr id="75" name="rc75"/>
            <p:cNvSpPr/>
            <p:nvPr/>
          </p:nvSpPr>
          <p:spPr>
            <a:xfrm>
              <a:off x="7163045" y="3837958"/>
              <a:ext cx="239399" cy="123573"/>
            </a:xfrm>
            <a:prstGeom prst="rect">
              <a:avLst/>
            </a:prstGeom>
            <a:solidFill>
              <a:srgbClr val="B3B3B3">
                <a:alpha val="85098"/>
              </a:srgbClr>
            </a:solidFill>
          </p:spPr>
          <p:txBody>
            <a:bodyPr/>
            <a:lstStyle/>
            <a:p/>
          </p:txBody>
        </p:sp>
        <p:sp>
          <p:nvSpPr>
            <p:cNvPr id="76" name="rc76"/>
            <p:cNvSpPr/>
            <p:nvPr/>
          </p:nvSpPr>
          <p:spPr>
            <a:xfrm>
              <a:off x="7429045" y="3834847"/>
              <a:ext cx="239399" cy="124956"/>
            </a:xfrm>
            <a:prstGeom prst="rect">
              <a:avLst/>
            </a:prstGeom>
            <a:solidFill>
              <a:srgbClr val="B3B3B3">
                <a:alpha val="85098"/>
              </a:srgbClr>
            </a:solidFill>
          </p:spPr>
          <p:txBody>
            <a:bodyPr/>
            <a:lstStyle/>
            <a:p/>
          </p:txBody>
        </p:sp>
        <p:sp>
          <p:nvSpPr>
            <p:cNvPr id="77" name="rc77"/>
            <p:cNvSpPr/>
            <p:nvPr/>
          </p:nvSpPr>
          <p:spPr>
            <a:xfrm>
              <a:off x="7695045" y="3831624"/>
              <a:ext cx="239399" cy="126388"/>
            </a:xfrm>
            <a:prstGeom prst="rect">
              <a:avLst/>
            </a:prstGeom>
            <a:solidFill>
              <a:srgbClr val="B3B3B3">
                <a:alpha val="85098"/>
              </a:srgbClr>
            </a:solidFill>
          </p:spPr>
          <p:txBody>
            <a:bodyPr/>
            <a:lstStyle/>
            <a:p/>
          </p:txBody>
        </p:sp>
        <p:sp>
          <p:nvSpPr>
            <p:cNvPr id="78" name="rc78"/>
            <p:cNvSpPr/>
            <p:nvPr/>
          </p:nvSpPr>
          <p:spPr>
            <a:xfrm>
              <a:off x="7961044" y="3830013"/>
              <a:ext cx="239399" cy="127105"/>
            </a:xfrm>
            <a:prstGeom prst="rect">
              <a:avLst/>
            </a:prstGeom>
            <a:solidFill>
              <a:srgbClr val="B3B3B3">
                <a:alpha val="85098"/>
              </a:srgbClr>
            </a:solidFill>
          </p:spPr>
          <p:txBody>
            <a:bodyPr/>
            <a:lstStyle/>
            <a:p/>
          </p:txBody>
        </p:sp>
        <p:sp>
          <p:nvSpPr>
            <p:cNvPr id="79" name="pl79"/>
            <p:cNvSpPr/>
            <p:nvPr/>
          </p:nvSpPr>
          <p:spPr>
            <a:xfrm>
              <a:off x="1430754" y="2157876"/>
              <a:ext cx="6649990" cy="206118"/>
            </a:xfrm>
            <a:custGeom>
              <a:avLst/>
              <a:pathLst>
                <a:path w="6649990" h="206118">
                  <a:moveTo>
                    <a:pt x="0" y="206118"/>
                  </a:moveTo>
                  <a:lnTo>
                    <a:pt x="265999" y="164894"/>
                  </a:lnTo>
                  <a:lnTo>
                    <a:pt x="531999" y="123670"/>
                  </a:lnTo>
                  <a:lnTo>
                    <a:pt x="797998" y="103059"/>
                  </a:lnTo>
                  <a:lnTo>
                    <a:pt x="1063998" y="103059"/>
                  </a:lnTo>
                  <a:lnTo>
                    <a:pt x="1329998" y="82447"/>
                  </a:lnTo>
                  <a:lnTo>
                    <a:pt x="1595997" y="82447"/>
                  </a:lnTo>
                  <a:lnTo>
                    <a:pt x="1861997" y="61835"/>
                  </a:lnTo>
                  <a:lnTo>
                    <a:pt x="2127996" y="41223"/>
                  </a:lnTo>
                  <a:lnTo>
                    <a:pt x="2393996" y="41223"/>
                  </a:lnTo>
                  <a:lnTo>
                    <a:pt x="2659996" y="41223"/>
                  </a:lnTo>
                  <a:lnTo>
                    <a:pt x="2925995" y="41223"/>
                  </a:lnTo>
                  <a:lnTo>
                    <a:pt x="3191995" y="20611"/>
                  </a:lnTo>
                  <a:lnTo>
                    <a:pt x="3457995" y="20611"/>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0"/>
                  </a:lnTo>
                  <a:lnTo>
                    <a:pt x="6649990" y="0"/>
                  </a:lnTo>
                </a:path>
              </a:pathLst>
            </a:custGeom>
            <a:ln w="27101" cap="flat">
              <a:solidFill>
                <a:srgbClr val="0058AB">
                  <a:alpha val="100000"/>
                </a:srgbClr>
              </a:solidFill>
              <a:prstDash val="solid"/>
              <a:round/>
            </a:ln>
          </p:spPr>
          <p:txBody>
            <a:bodyPr/>
            <a:lstStyle/>
            <a:p/>
          </p:txBody>
        </p:sp>
        <p:sp>
          <p:nvSpPr>
            <p:cNvPr id="80" name="pl80"/>
            <p:cNvSpPr/>
            <p:nvPr/>
          </p:nvSpPr>
          <p:spPr>
            <a:xfrm>
              <a:off x="1430754" y="2199099"/>
              <a:ext cx="6649990" cy="989366"/>
            </a:xfrm>
            <a:custGeom>
              <a:avLst/>
              <a:pathLst>
                <a:path w="6649990" h="989366">
                  <a:moveTo>
                    <a:pt x="0" y="989366"/>
                  </a:moveTo>
                  <a:lnTo>
                    <a:pt x="265999" y="638965"/>
                  </a:lnTo>
                  <a:lnTo>
                    <a:pt x="531999" y="494683"/>
                  </a:lnTo>
                  <a:lnTo>
                    <a:pt x="797998" y="288565"/>
                  </a:lnTo>
                  <a:lnTo>
                    <a:pt x="1063998" y="288565"/>
                  </a:lnTo>
                  <a:lnTo>
                    <a:pt x="1329998" y="226729"/>
                  </a:lnTo>
                  <a:lnTo>
                    <a:pt x="1595997" y="144282"/>
                  </a:lnTo>
                  <a:lnTo>
                    <a:pt x="1861997" y="82447"/>
                  </a:lnTo>
                  <a:lnTo>
                    <a:pt x="2127996" y="0"/>
                  </a:lnTo>
                  <a:lnTo>
                    <a:pt x="2393996" y="20611"/>
                  </a:lnTo>
                  <a:lnTo>
                    <a:pt x="2659996" y="41223"/>
                  </a:lnTo>
                  <a:lnTo>
                    <a:pt x="2925995" y="41223"/>
                  </a:lnTo>
                  <a:lnTo>
                    <a:pt x="3191995" y="61835"/>
                  </a:lnTo>
                  <a:lnTo>
                    <a:pt x="3457995" y="103059"/>
                  </a:lnTo>
                  <a:lnTo>
                    <a:pt x="3723994" y="41223"/>
                  </a:lnTo>
                  <a:lnTo>
                    <a:pt x="3989994" y="41223"/>
                  </a:lnTo>
                  <a:lnTo>
                    <a:pt x="4255993" y="41223"/>
                  </a:lnTo>
                  <a:lnTo>
                    <a:pt x="4521993" y="41223"/>
                  </a:lnTo>
                  <a:lnTo>
                    <a:pt x="4787993" y="41223"/>
                  </a:lnTo>
                  <a:lnTo>
                    <a:pt x="5053992" y="41223"/>
                  </a:lnTo>
                  <a:lnTo>
                    <a:pt x="5319992" y="41223"/>
                  </a:lnTo>
                  <a:lnTo>
                    <a:pt x="5585991" y="41223"/>
                  </a:lnTo>
                  <a:lnTo>
                    <a:pt x="5851991" y="41223"/>
                  </a:lnTo>
                  <a:lnTo>
                    <a:pt x="6117991" y="41223"/>
                  </a:lnTo>
                  <a:lnTo>
                    <a:pt x="6383990" y="41223"/>
                  </a:lnTo>
                  <a:lnTo>
                    <a:pt x="6649990" y="41223"/>
                  </a:lnTo>
                </a:path>
              </a:pathLst>
            </a:custGeom>
            <a:ln w="27101" cap="flat">
              <a:solidFill>
                <a:srgbClr val="F26A21">
                  <a:alpha val="100000"/>
                </a:srgbClr>
              </a:solidFill>
              <a:prstDash val="solid"/>
              <a:round/>
            </a:ln>
          </p:spPr>
          <p:txBody>
            <a:bodyPr/>
            <a:lstStyle/>
            <a:p/>
          </p:txBody>
        </p:sp>
        <p:sp>
          <p:nvSpPr>
            <p:cNvPr id="81" name="tx81"/>
            <p:cNvSpPr/>
            <p:nvPr/>
          </p:nvSpPr>
          <p:spPr>
            <a:xfrm>
              <a:off x="137046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2700462"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40304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690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6956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222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7754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2" name="tx92"/>
            <p:cNvSpPr/>
            <p:nvPr/>
          </p:nvSpPr>
          <p:spPr>
            <a:xfrm>
              <a:off x="1370464"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3" name="tx93"/>
            <p:cNvSpPr/>
            <p:nvPr/>
          </p:nvSpPr>
          <p:spPr>
            <a:xfrm>
              <a:off x="2700462"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4" name="tx94"/>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536045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64244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6690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6956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7222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7488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1" name="tx101"/>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2" name="tx102"/>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3" name="tx103"/>
            <p:cNvSpPr/>
            <p:nvPr/>
          </p:nvSpPr>
          <p:spPr>
            <a:xfrm>
              <a:off x="1370464" y="39082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4" name="tx104"/>
            <p:cNvSpPr/>
            <p:nvPr/>
          </p:nvSpPr>
          <p:spPr>
            <a:xfrm>
              <a:off x="2700462" y="3959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5" name="tx105"/>
            <p:cNvSpPr/>
            <p:nvPr/>
          </p:nvSpPr>
          <p:spPr>
            <a:xfrm>
              <a:off x="4030460" y="3972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5360458" y="39956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6424457" y="3998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8" name="tx108"/>
            <p:cNvSpPr/>
            <p:nvPr/>
          </p:nvSpPr>
          <p:spPr>
            <a:xfrm>
              <a:off x="6690456" y="40003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9" name="tx109"/>
            <p:cNvSpPr/>
            <p:nvPr/>
          </p:nvSpPr>
          <p:spPr>
            <a:xfrm>
              <a:off x="6956456" y="3999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0" name="tx110"/>
            <p:cNvSpPr/>
            <p:nvPr/>
          </p:nvSpPr>
          <p:spPr>
            <a:xfrm>
              <a:off x="7222456" y="39982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 name="tx111"/>
            <p:cNvSpPr/>
            <p:nvPr/>
          </p:nvSpPr>
          <p:spPr>
            <a:xfrm>
              <a:off x="7488455" y="39974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2" name="tx112"/>
            <p:cNvSpPr/>
            <p:nvPr/>
          </p:nvSpPr>
          <p:spPr>
            <a:xfrm>
              <a:off x="7754455" y="39965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3" name="tx113"/>
            <p:cNvSpPr/>
            <p:nvPr/>
          </p:nvSpPr>
          <p:spPr>
            <a:xfrm>
              <a:off x="8020454" y="39960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4" name="tx114"/>
            <p:cNvSpPr/>
            <p:nvPr/>
          </p:nvSpPr>
          <p:spPr>
            <a:xfrm>
              <a:off x="1340319" y="32885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15" name="tx115"/>
            <p:cNvSpPr/>
            <p:nvPr/>
          </p:nvSpPr>
          <p:spPr>
            <a:xfrm>
              <a:off x="2700462" y="37281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6" name="tx116"/>
            <p:cNvSpPr/>
            <p:nvPr/>
          </p:nvSpPr>
          <p:spPr>
            <a:xfrm>
              <a:off x="4030460" y="3839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7" name="tx117"/>
            <p:cNvSpPr/>
            <p:nvPr/>
          </p:nvSpPr>
          <p:spPr>
            <a:xfrm>
              <a:off x="5360458" y="38518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8" name="tx118"/>
            <p:cNvSpPr/>
            <p:nvPr/>
          </p:nvSpPr>
          <p:spPr>
            <a:xfrm>
              <a:off x="6424457" y="3861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9" name="tx119"/>
            <p:cNvSpPr/>
            <p:nvPr/>
          </p:nvSpPr>
          <p:spPr>
            <a:xfrm>
              <a:off x="6690456" y="386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 name="tx120"/>
            <p:cNvSpPr/>
            <p:nvPr/>
          </p:nvSpPr>
          <p:spPr>
            <a:xfrm>
              <a:off x="6956456" y="3863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1" name="tx121"/>
            <p:cNvSpPr/>
            <p:nvPr/>
          </p:nvSpPr>
          <p:spPr>
            <a:xfrm>
              <a:off x="7222456" y="3859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2" name="tx122"/>
            <p:cNvSpPr/>
            <p:nvPr/>
          </p:nvSpPr>
          <p:spPr>
            <a:xfrm>
              <a:off x="7488455" y="38568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3" name="tx123"/>
            <p:cNvSpPr/>
            <p:nvPr/>
          </p:nvSpPr>
          <p:spPr>
            <a:xfrm>
              <a:off x="7754455" y="3854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4" name="tx124"/>
            <p:cNvSpPr/>
            <p:nvPr/>
          </p:nvSpPr>
          <p:spPr>
            <a:xfrm>
              <a:off x="8020454" y="3853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5" name="tx125"/>
            <p:cNvSpPr/>
            <p:nvPr/>
          </p:nvSpPr>
          <p:spPr>
            <a:xfrm>
              <a:off x="1340319"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6" name="tx126"/>
            <p:cNvSpPr/>
            <p:nvPr/>
          </p:nvSpPr>
          <p:spPr>
            <a:xfrm>
              <a:off x="2670317" y="35347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27" name="tx127"/>
            <p:cNvSpPr/>
            <p:nvPr/>
          </p:nvSpPr>
          <p:spPr>
            <a:xfrm>
              <a:off x="4030460" y="3732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8" name="tx128"/>
            <p:cNvSpPr/>
            <p:nvPr/>
          </p:nvSpPr>
          <p:spPr>
            <a:xfrm>
              <a:off x="5360458" y="37103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9" name="tx129"/>
            <p:cNvSpPr/>
            <p:nvPr/>
          </p:nvSpPr>
          <p:spPr>
            <a:xfrm>
              <a:off x="6424457" y="3721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0" name="tx130"/>
            <p:cNvSpPr/>
            <p:nvPr/>
          </p:nvSpPr>
          <p:spPr>
            <a:xfrm>
              <a:off x="6690456" y="3727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31" name="tx131"/>
            <p:cNvSpPr/>
            <p:nvPr/>
          </p:nvSpPr>
          <p:spPr>
            <a:xfrm>
              <a:off x="6956456" y="37233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32" name="tx132"/>
            <p:cNvSpPr/>
            <p:nvPr/>
          </p:nvSpPr>
          <p:spPr>
            <a:xfrm>
              <a:off x="7222456" y="3719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3" name="tx133"/>
            <p:cNvSpPr/>
            <p:nvPr/>
          </p:nvSpPr>
          <p:spPr>
            <a:xfrm>
              <a:off x="7488455" y="37167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4" name="tx134"/>
            <p:cNvSpPr/>
            <p:nvPr/>
          </p:nvSpPr>
          <p:spPr>
            <a:xfrm>
              <a:off x="7754455" y="3713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5" name="tx135"/>
            <p:cNvSpPr/>
            <p:nvPr/>
          </p:nvSpPr>
          <p:spPr>
            <a:xfrm>
              <a:off x="8020454" y="3711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6" name="tx13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577692" y="36162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31685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77692" y="272087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0" name="tx140"/>
            <p:cNvSpPr/>
            <p:nvPr/>
          </p:nvSpPr>
          <p:spPr>
            <a:xfrm>
              <a:off x="577692" y="22732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1" name="tx141"/>
            <p:cNvSpPr/>
            <p:nvPr/>
          </p:nvSpPr>
          <p:spPr>
            <a:xfrm>
              <a:off x="577692" y="18256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p:txBody>
        </p:sp>
        <p:sp>
          <p:nvSpPr>
            <p:cNvPr id="165" name="rc165"/>
            <p:cNvSpPr/>
            <p:nvPr/>
          </p:nvSpPr>
          <p:spPr>
            <a:xfrm>
              <a:off x="5573066" y="4979579"/>
              <a:ext cx="201456" cy="201456"/>
            </a:xfrm>
            <a:prstGeom prst="rect">
              <a:avLst/>
            </a:prstGeom>
            <a:solidFill>
              <a:srgbClr val="1CABE2">
                <a:alpha val="85098"/>
              </a:srgbClr>
            </a:solidFill>
          </p:spPr>
          <p:txBody>
            <a:bodyPr/>
            <a:lstStyle/>
            <a:p/>
          </p:txBody>
        </p:sp>
        <p:sp>
          <p:nvSpPr>
            <p:cNvPr id="166" name="tx16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966584" y="1594448"/>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70" name="pl170"/>
            <p:cNvSpPr/>
            <p:nvPr/>
          </p:nvSpPr>
          <p:spPr>
            <a:xfrm>
              <a:off x="23894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454621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67029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46783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2460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813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11054" y="5726143"/>
              <a:ext cx="3699841" cy="119033"/>
            </a:xfrm>
            <a:prstGeom prst="rect">
              <a:avLst/>
            </a:prstGeom>
            <a:solidFill>
              <a:srgbClr val="1CABE2">
                <a:alpha val="85098"/>
              </a:srgbClr>
            </a:solidFill>
          </p:spPr>
          <p:txBody>
            <a:bodyPr/>
            <a:lstStyle/>
            <a:p/>
          </p:txBody>
        </p:sp>
        <p:sp>
          <p:nvSpPr>
            <p:cNvPr id="181" name="rc181"/>
            <p:cNvSpPr/>
            <p:nvPr/>
          </p:nvSpPr>
          <p:spPr>
            <a:xfrm>
              <a:off x="1311054" y="5577352"/>
              <a:ext cx="3805847" cy="119033"/>
            </a:xfrm>
            <a:prstGeom prst="rect">
              <a:avLst/>
            </a:prstGeom>
            <a:solidFill>
              <a:srgbClr val="1CABE2">
                <a:alpha val="85098"/>
              </a:srgbClr>
            </a:solidFill>
          </p:spPr>
          <p:txBody>
            <a:bodyPr/>
            <a:lstStyle/>
            <a:p/>
          </p:txBody>
        </p:sp>
        <p:sp>
          <p:nvSpPr>
            <p:cNvPr id="182" name="rc182"/>
            <p:cNvSpPr/>
            <p:nvPr/>
          </p:nvSpPr>
          <p:spPr>
            <a:xfrm>
              <a:off x="1311054" y="5428560"/>
              <a:ext cx="3827414" cy="119033"/>
            </a:xfrm>
            <a:prstGeom prst="rect">
              <a:avLst/>
            </a:prstGeom>
            <a:solidFill>
              <a:srgbClr val="1CABE2">
                <a:alpha val="85098"/>
              </a:srgbClr>
            </a:solidFill>
          </p:spPr>
          <p:txBody>
            <a:bodyPr/>
            <a:lstStyle/>
            <a:p/>
          </p:txBody>
        </p:sp>
        <p:sp>
          <p:nvSpPr>
            <p:cNvPr id="183" name="rc183"/>
            <p:cNvSpPr/>
            <p:nvPr/>
          </p:nvSpPr>
          <p:spPr>
            <a:xfrm>
              <a:off x="5010896" y="5726143"/>
              <a:ext cx="2959959" cy="119033"/>
            </a:xfrm>
            <a:prstGeom prst="rect">
              <a:avLst/>
            </a:prstGeom>
            <a:solidFill>
              <a:srgbClr val="B3B3B3">
                <a:alpha val="85098"/>
              </a:srgbClr>
            </a:solidFill>
          </p:spPr>
          <p:txBody>
            <a:bodyPr/>
            <a:lstStyle/>
            <a:p/>
          </p:txBody>
        </p:sp>
        <p:sp>
          <p:nvSpPr>
            <p:cNvPr id="184" name="rc184"/>
            <p:cNvSpPr/>
            <p:nvPr/>
          </p:nvSpPr>
          <p:spPr>
            <a:xfrm>
              <a:off x="5116901" y="5577352"/>
              <a:ext cx="3044720" cy="119033"/>
            </a:xfrm>
            <a:prstGeom prst="rect">
              <a:avLst/>
            </a:prstGeom>
            <a:solidFill>
              <a:srgbClr val="B3B3B3">
                <a:alpha val="85098"/>
              </a:srgbClr>
            </a:solidFill>
          </p:spPr>
          <p:txBody>
            <a:bodyPr/>
            <a:lstStyle/>
            <a:p/>
          </p:txBody>
        </p:sp>
        <p:sp>
          <p:nvSpPr>
            <p:cNvPr id="185" name="rc185"/>
            <p:cNvSpPr/>
            <p:nvPr/>
          </p:nvSpPr>
          <p:spPr>
            <a:xfrm>
              <a:off x="5138469" y="5428560"/>
              <a:ext cx="3061975" cy="119033"/>
            </a:xfrm>
            <a:prstGeom prst="rect">
              <a:avLst/>
            </a:prstGeom>
            <a:solidFill>
              <a:srgbClr val="B3B3B3">
                <a:alpha val="85098"/>
              </a:srgbClr>
            </a:solidFill>
          </p:spPr>
          <p:txBody>
            <a:bodyPr/>
            <a:lstStyle/>
            <a:p/>
          </p:txBody>
        </p:sp>
        <p:sp>
          <p:nvSpPr>
            <p:cNvPr id="186" name="tx186"/>
            <p:cNvSpPr/>
            <p:nvPr/>
          </p:nvSpPr>
          <p:spPr>
            <a:xfrm>
              <a:off x="8083382"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87" name="tx187"/>
            <p:cNvSpPr/>
            <p:nvPr/>
          </p:nvSpPr>
          <p:spPr>
            <a:xfrm>
              <a:off x="8274149"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88" name="tx188"/>
            <p:cNvSpPr/>
            <p:nvPr/>
          </p:nvSpPr>
          <p:spPr>
            <a:xfrm>
              <a:off x="831297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89" name="tx189"/>
            <p:cNvSpPr/>
            <p:nvPr/>
          </p:nvSpPr>
          <p:spPr>
            <a:xfrm>
              <a:off x="304844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34.3</a:t>
              </a:r>
            </a:p>
          </p:txBody>
        </p:sp>
        <p:sp>
          <p:nvSpPr>
            <p:cNvPr id="190" name="tx190"/>
            <p:cNvSpPr/>
            <p:nvPr/>
          </p:nvSpPr>
          <p:spPr>
            <a:xfrm>
              <a:off x="310145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91" name="tx191"/>
            <p:cNvSpPr/>
            <p:nvPr/>
          </p:nvSpPr>
          <p:spPr>
            <a:xfrm>
              <a:off x="311223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35.5</a:t>
              </a:r>
            </a:p>
          </p:txBody>
        </p:sp>
        <p:sp>
          <p:nvSpPr>
            <p:cNvPr id="192" name="tx192"/>
            <p:cNvSpPr/>
            <p:nvPr/>
          </p:nvSpPr>
          <p:spPr>
            <a:xfrm>
              <a:off x="6378349"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27.4</a:t>
              </a:r>
            </a:p>
          </p:txBody>
        </p:sp>
        <p:sp>
          <p:nvSpPr>
            <p:cNvPr id="193" name="tx193"/>
            <p:cNvSpPr/>
            <p:nvPr/>
          </p:nvSpPr>
          <p:spPr>
            <a:xfrm>
              <a:off x="6526735"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28.2</a:t>
              </a:r>
            </a:p>
          </p:txBody>
        </p:sp>
        <p:sp>
          <p:nvSpPr>
            <p:cNvPr id="194" name="tx194"/>
            <p:cNvSpPr/>
            <p:nvPr/>
          </p:nvSpPr>
          <p:spPr>
            <a:xfrm>
              <a:off x="655693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95" name="tx19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34354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0" name="tx200"/>
            <p:cNvSpPr/>
            <p:nvPr/>
          </p:nvSpPr>
          <p:spPr>
            <a:xfrm>
              <a:off x="550032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1" name="tx201"/>
            <p:cNvSpPr/>
            <p:nvPr/>
          </p:nvSpPr>
          <p:spPr>
            <a:xfrm>
              <a:off x="765709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Burkina Faso.
In 2025, DTP1 coverage in Burkina Faso remained constant 95%. The number of children missing out on any DTP vaccination (zero-dose children) remained constant at from 35,000 in 2024 to 35,000 in 2025.
DTP3 coverage remained constant 91% in 2025, leaving 64,000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91%, leaving 64,000 children un- or under-vaccinated, including 35,000 zero-dose and 28,000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218713"/>
            </a:xfrm>
            <a:custGeom>
              <a:avLst/>
              <a:pathLst>
                <a:path w="3397293" h="218713">
                  <a:moveTo>
                    <a:pt x="0" y="218713"/>
                  </a:moveTo>
                  <a:lnTo>
                    <a:pt x="135891" y="174970"/>
                  </a:lnTo>
                  <a:lnTo>
                    <a:pt x="271783" y="131228"/>
                  </a:lnTo>
                  <a:lnTo>
                    <a:pt x="407675" y="109356"/>
                  </a:lnTo>
                  <a:lnTo>
                    <a:pt x="543566" y="109356"/>
                  </a:lnTo>
                  <a:lnTo>
                    <a:pt x="679458" y="87485"/>
                  </a:lnTo>
                  <a:lnTo>
                    <a:pt x="815350" y="87485"/>
                  </a:lnTo>
                  <a:lnTo>
                    <a:pt x="951242" y="65614"/>
                  </a:lnTo>
                  <a:lnTo>
                    <a:pt x="1087133" y="43742"/>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218713"/>
            </a:xfrm>
            <a:custGeom>
              <a:avLst/>
              <a:pathLst>
                <a:path w="3397293" h="218713">
                  <a:moveTo>
                    <a:pt x="0" y="218713"/>
                  </a:moveTo>
                  <a:lnTo>
                    <a:pt x="135891" y="174970"/>
                  </a:lnTo>
                  <a:lnTo>
                    <a:pt x="271783" y="131228"/>
                  </a:lnTo>
                  <a:lnTo>
                    <a:pt x="407675" y="109356"/>
                  </a:lnTo>
                  <a:lnTo>
                    <a:pt x="543566" y="109356"/>
                  </a:lnTo>
                  <a:lnTo>
                    <a:pt x="679458" y="87485"/>
                  </a:lnTo>
                  <a:lnTo>
                    <a:pt x="815350" y="87485"/>
                  </a:lnTo>
                  <a:lnTo>
                    <a:pt x="951242" y="65614"/>
                  </a:lnTo>
                  <a:lnTo>
                    <a:pt x="1087133" y="43742"/>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218713"/>
            </a:xfrm>
            <a:custGeom>
              <a:avLst/>
              <a:pathLst>
                <a:path w="3397293" h="218713">
                  <a:moveTo>
                    <a:pt x="0" y="218713"/>
                  </a:moveTo>
                  <a:lnTo>
                    <a:pt x="135891" y="174970"/>
                  </a:lnTo>
                  <a:lnTo>
                    <a:pt x="271783" y="131228"/>
                  </a:lnTo>
                  <a:lnTo>
                    <a:pt x="407675" y="109356"/>
                  </a:lnTo>
                  <a:lnTo>
                    <a:pt x="543566" y="109356"/>
                  </a:lnTo>
                  <a:lnTo>
                    <a:pt x="679458" y="87485"/>
                  </a:lnTo>
                  <a:lnTo>
                    <a:pt x="815350" y="87485"/>
                  </a:lnTo>
                  <a:lnTo>
                    <a:pt x="951242" y="65614"/>
                  </a:lnTo>
                  <a:lnTo>
                    <a:pt x="1087133" y="43742"/>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2164" y="1405107"/>
              <a:ext cx="28548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Burkina Faso, 2000-2025</a:t>
              </a:r>
            </a:p>
          </p:txBody>
        </p:sp>
        <p:sp>
          <p:nvSpPr>
            <p:cNvPr id="63" name="pl63"/>
            <p:cNvSpPr/>
            <p:nvPr/>
          </p:nvSpPr>
          <p:spPr>
            <a:xfrm>
              <a:off x="5267799" y="3519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3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8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57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8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6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6185"/>
              <a:ext cx="3397293" cy="675438"/>
            </a:xfrm>
            <a:custGeom>
              <a:avLst/>
              <a:pathLst>
                <a:path w="3397293" h="675438">
                  <a:moveTo>
                    <a:pt x="0" y="675438"/>
                  </a:moveTo>
                  <a:lnTo>
                    <a:pt x="135891" y="540350"/>
                  </a:lnTo>
                  <a:lnTo>
                    <a:pt x="271783" y="405263"/>
                  </a:lnTo>
                  <a:lnTo>
                    <a:pt x="407675" y="337719"/>
                  </a:lnTo>
                  <a:lnTo>
                    <a:pt x="543566" y="337719"/>
                  </a:lnTo>
                  <a:lnTo>
                    <a:pt x="679458" y="270175"/>
                  </a:lnTo>
                  <a:lnTo>
                    <a:pt x="815350" y="270175"/>
                  </a:lnTo>
                  <a:lnTo>
                    <a:pt x="951242" y="202631"/>
                  </a:lnTo>
                  <a:lnTo>
                    <a:pt x="1087133" y="135087"/>
                  </a:lnTo>
                  <a:lnTo>
                    <a:pt x="1223025" y="135087"/>
                  </a:lnTo>
                  <a:lnTo>
                    <a:pt x="1358917" y="135087"/>
                  </a:lnTo>
                  <a:lnTo>
                    <a:pt x="1494809" y="135087"/>
                  </a:lnTo>
                  <a:lnTo>
                    <a:pt x="1630700" y="67543"/>
                  </a:lnTo>
                  <a:lnTo>
                    <a:pt x="1766592" y="6754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6185"/>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38641"/>
              <a:ext cx="3397293" cy="1621052"/>
            </a:xfrm>
            <a:custGeom>
              <a:avLst/>
              <a:pathLst>
                <a:path w="3397293" h="1621052">
                  <a:moveTo>
                    <a:pt x="0" y="1621052"/>
                  </a:moveTo>
                  <a:lnTo>
                    <a:pt x="135891" y="1621052"/>
                  </a:lnTo>
                  <a:lnTo>
                    <a:pt x="271783" y="1553509"/>
                  </a:lnTo>
                  <a:lnTo>
                    <a:pt x="407675" y="1418421"/>
                  </a:lnTo>
                  <a:lnTo>
                    <a:pt x="543566" y="1215789"/>
                  </a:lnTo>
                  <a:lnTo>
                    <a:pt x="679458" y="1013158"/>
                  </a:lnTo>
                  <a:lnTo>
                    <a:pt x="815350" y="878070"/>
                  </a:lnTo>
                  <a:lnTo>
                    <a:pt x="951242" y="742982"/>
                  </a:lnTo>
                  <a:lnTo>
                    <a:pt x="1087133" y="405263"/>
                  </a:lnTo>
                  <a:lnTo>
                    <a:pt x="1223025" y="135087"/>
                  </a:lnTo>
                  <a:lnTo>
                    <a:pt x="1358917" y="540350"/>
                  </a:lnTo>
                  <a:lnTo>
                    <a:pt x="1494809" y="607894"/>
                  </a:lnTo>
                  <a:lnTo>
                    <a:pt x="1630700" y="675438"/>
                  </a:lnTo>
                  <a:lnTo>
                    <a:pt x="1766592" y="810526"/>
                  </a:lnTo>
                  <a:lnTo>
                    <a:pt x="1902484" y="742982"/>
                  </a:lnTo>
                  <a:lnTo>
                    <a:pt x="2038375" y="675438"/>
                  </a:lnTo>
                  <a:lnTo>
                    <a:pt x="2174267" y="337719"/>
                  </a:lnTo>
                  <a:lnTo>
                    <a:pt x="2310159" y="270175"/>
                  </a:lnTo>
                  <a:lnTo>
                    <a:pt x="2446051" y="135087"/>
                  </a:lnTo>
                  <a:lnTo>
                    <a:pt x="2581942" y="67543"/>
                  </a:lnTo>
                  <a:lnTo>
                    <a:pt x="2717834" y="135087"/>
                  </a:lnTo>
                  <a:lnTo>
                    <a:pt x="2853726" y="472807"/>
                  </a:lnTo>
                  <a:lnTo>
                    <a:pt x="2989618" y="270175"/>
                  </a:lnTo>
                  <a:lnTo>
                    <a:pt x="3125509" y="67543"/>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6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6185"/>
              <a:ext cx="3397293" cy="675438"/>
            </a:xfrm>
            <a:custGeom>
              <a:avLst/>
              <a:pathLst>
                <a:path w="3397293" h="675438">
                  <a:moveTo>
                    <a:pt x="0" y="675438"/>
                  </a:moveTo>
                  <a:lnTo>
                    <a:pt x="135891" y="540350"/>
                  </a:lnTo>
                  <a:lnTo>
                    <a:pt x="271783" y="405263"/>
                  </a:lnTo>
                  <a:lnTo>
                    <a:pt x="407675" y="337719"/>
                  </a:lnTo>
                  <a:lnTo>
                    <a:pt x="543566" y="337719"/>
                  </a:lnTo>
                  <a:lnTo>
                    <a:pt x="679458" y="270175"/>
                  </a:lnTo>
                  <a:lnTo>
                    <a:pt x="815350" y="270175"/>
                  </a:lnTo>
                  <a:lnTo>
                    <a:pt x="951242" y="202631"/>
                  </a:lnTo>
                  <a:lnTo>
                    <a:pt x="1087133" y="135087"/>
                  </a:lnTo>
                  <a:lnTo>
                    <a:pt x="1223025" y="135087"/>
                  </a:lnTo>
                  <a:lnTo>
                    <a:pt x="1358917" y="135087"/>
                  </a:lnTo>
                  <a:lnTo>
                    <a:pt x="1494809" y="135087"/>
                  </a:lnTo>
                  <a:lnTo>
                    <a:pt x="1630700" y="67543"/>
                  </a:lnTo>
                  <a:lnTo>
                    <a:pt x="1766592" y="6754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92852"/>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992852"/>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992852"/>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992852"/>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992852"/>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992852"/>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92852"/>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6185"/>
              <a:ext cx="3397293" cy="675438"/>
            </a:xfrm>
            <a:custGeom>
              <a:avLst/>
              <a:pathLst>
                <a:path w="3397293" h="675438">
                  <a:moveTo>
                    <a:pt x="0" y="675438"/>
                  </a:moveTo>
                  <a:lnTo>
                    <a:pt x="135891" y="540350"/>
                  </a:lnTo>
                  <a:lnTo>
                    <a:pt x="271783" y="405263"/>
                  </a:lnTo>
                  <a:lnTo>
                    <a:pt x="407675" y="337719"/>
                  </a:lnTo>
                  <a:lnTo>
                    <a:pt x="543566" y="337719"/>
                  </a:lnTo>
                  <a:lnTo>
                    <a:pt x="679458" y="270175"/>
                  </a:lnTo>
                  <a:lnTo>
                    <a:pt x="815350" y="270175"/>
                  </a:lnTo>
                  <a:lnTo>
                    <a:pt x="951242" y="202631"/>
                  </a:lnTo>
                  <a:lnTo>
                    <a:pt x="1087133" y="135087"/>
                  </a:lnTo>
                  <a:lnTo>
                    <a:pt x="1223025" y="135087"/>
                  </a:lnTo>
                  <a:lnTo>
                    <a:pt x="1358917" y="135087"/>
                  </a:lnTo>
                  <a:lnTo>
                    <a:pt x="1494809" y="135087"/>
                  </a:lnTo>
                  <a:lnTo>
                    <a:pt x="1630700" y="67543"/>
                  </a:lnTo>
                  <a:lnTo>
                    <a:pt x="1766592" y="67543"/>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253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68928" y="192703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48386" y="19267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1925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1925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1925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925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5346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399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049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295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540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786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099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724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95356"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6" name="tx116"/>
            <p:cNvSpPr/>
            <p:nvPr/>
          </p:nvSpPr>
          <p:spPr>
            <a:xfrm>
              <a:off x="72770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95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486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114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743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372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800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429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058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077526" cy="114824"/>
            </a:xfrm>
            <a:prstGeom prst="rect">
              <a:avLst/>
            </a:prstGeom>
            <a:solidFill>
              <a:srgbClr val="1CABE2">
                <a:alpha val="80000"/>
              </a:srgbClr>
            </a:solidFill>
          </p:spPr>
          <p:txBody>
            <a:bodyPr/>
            <a:lstStyle/>
            <a:p/>
          </p:txBody>
        </p:sp>
        <p:sp>
          <p:nvSpPr>
            <p:cNvPr id="131" name="rc131"/>
            <p:cNvSpPr/>
            <p:nvPr/>
          </p:nvSpPr>
          <p:spPr>
            <a:xfrm>
              <a:off x="1317178" y="5743865"/>
              <a:ext cx="7280307"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527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0156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07852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Burkina Faso (95%) was 5 percentage points higher than the global average (90%) and 14 percentage points higher than the average across all WCAR countries (81%).
National DTP1 coverage was the same as in 2019 (95%).
This equates to 35,000 zero-dose children in 2025 compared to 34,000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DTP1 coverage was 95%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Burkina Faso ranked number 20 out of 24 countries for lowest DTP1 coverage (based on tied ranks).
Burkina Faso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Burkina Faso ranked number 13 out of 24 countries with 34,000 zero-dose children.
In 2025, Burkina Faso ranked number 11 out of 24 countries with 35,000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290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162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035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7265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5993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4720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272764"/>
              <a:ext cx="200644" cy="412622"/>
            </a:xfrm>
            <a:prstGeom prst="rect">
              <a:avLst/>
            </a:prstGeom>
            <a:solidFill>
              <a:srgbClr val="80BD41">
                <a:alpha val="100000"/>
              </a:srgbClr>
            </a:solidFill>
          </p:spPr>
          <p:txBody>
            <a:bodyPr/>
            <a:lstStyle/>
            <a:p/>
          </p:txBody>
        </p:sp>
        <p:sp>
          <p:nvSpPr>
            <p:cNvPr id="26" name="rc26"/>
            <p:cNvSpPr/>
            <p:nvPr/>
          </p:nvSpPr>
          <p:spPr>
            <a:xfrm>
              <a:off x="1423662" y="3768450"/>
              <a:ext cx="200644" cy="137540"/>
            </a:xfrm>
            <a:prstGeom prst="rect">
              <a:avLst/>
            </a:prstGeom>
            <a:solidFill>
              <a:srgbClr val="0058AB">
                <a:alpha val="100000"/>
              </a:srgbClr>
            </a:solidFill>
          </p:spPr>
          <p:txBody>
            <a:bodyPr/>
            <a:lstStyle/>
            <a:p/>
          </p:txBody>
        </p:sp>
        <p:sp>
          <p:nvSpPr>
            <p:cNvPr id="27" name="rc27"/>
            <p:cNvSpPr/>
            <p:nvPr/>
          </p:nvSpPr>
          <p:spPr>
            <a:xfrm>
              <a:off x="1423662" y="3905990"/>
              <a:ext cx="200644" cy="366774"/>
            </a:xfrm>
            <a:prstGeom prst="rect">
              <a:avLst/>
            </a:prstGeom>
            <a:solidFill>
              <a:srgbClr val="1CABE2">
                <a:alpha val="100000"/>
              </a:srgbClr>
            </a:solidFill>
          </p:spPr>
          <p:txBody>
            <a:bodyPr/>
            <a:lstStyle/>
            <a:p/>
          </p:txBody>
        </p:sp>
        <p:sp>
          <p:nvSpPr>
            <p:cNvPr id="28" name="rc28"/>
            <p:cNvSpPr/>
            <p:nvPr/>
          </p:nvSpPr>
          <p:spPr>
            <a:xfrm>
              <a:off x="1646600" y="4102824"/>
              <a:ext cx="200644" cy="582563"/>
            </a:xfrm>
            <a:prstGeom prst="rect">
              <a:avLst/>
            </a:prstGeom>
            <a:solidFill>
              <a:srgbClr val="80BD41">
                <a:alpha val="100000"/>
              </a:srgbClr>
            </a:solidFill>
          </p:spPr>
          <p:txBody>
            <a:bodyPr/>
            <a:lstStyle/>
            <a:p/>
          </p:txBody>
        </p:sp>
        <p:sp>
          <p:nvSpPr>
            <p:cNvPr id="29" name="rc29"/>
            <p:cNvSpPr/>
            <p:nvPr/>
          </p:nvSpPr>
          <p:spPr>
            <a:xfrm>
              <a:off x="1646600" y="3745770"/>
              <a:ext cx="200644" cy="122150"/>
            </a:xfrm>
            <a:prstGeom prst="rect">
              <a:avLst/>
            </a:prstGeom>
            <a:solidFill>
              <a:srgbClr val="0058AB">
                <a:alpha val="100000"/>
              </a:srgbClr>
            </a:solidFill>
          </p:spPr>
          <p:txBody>
            <a:bodyPr/>
            <a:lstStyle/>
            <a:p/>
          </p:txBody>
        </p:sp>
        <p:sp>
          <p:nvSpPr>
            <p:cNvPr id="30" name="rc30"/>
            <p:cNvSpPr/>
            <p:nvPr/>
          </p:nvSpPr>
          <p:spPr>
            <a:xfrm>
              <a:off x="1646600" y="3867920"/>
              <a:ext cx="200644" cy="234903"/>
            </a:xfrm>
            <a:prstGeom prst="rect">
              <a:avLst/>
            </a:prstGeom>
            <a:solidFill>
              <a:srgbClr val="1CABE2">
                <a:alpha val="100000"/>
              </a:srgbClr>
            </a:solidFill>
          </p:spPr>
          <p:txBody>
            <a:bodyPr/>
            <a:lstStyle/>
            <a:p/>
          </p:txBody>
        </p:sp>
        <p:sp>
          <p:nvSpPr>
            <p:cNvPr id="31" name="rc31"/>
            <p:cNvSpPr/>
            <p:nvPr/>
          </p:nvSpPr>
          <p:spPr>
            <a:xfrm>
              <a:off x="1869538" y="4022301"/>
              <a:ext cx="200644" cy="663085"/>
            </a:xfrm>
            <a:prstGeom prst="rect">
              <a:avLst/>
            </a:prstGeom>
            <a:solidFill>
              <a:srgbClr val="80BD41">
                <a:alpha val="100000"/>
              </a:srgbClr>
            </a:solidFill>
          </p:spPr>
          <p:txBody>
            <a:bodyPr/>
            <a:lstStyle/>
            <a:p/>
          </p:txBody>
        </p:sp>
        <p:sp>
          <p:nvSpPr>
            <p:cNvPr id="32" name="rc32"/>
            <p:cNvSpPr/>
            <p:nvPr/>
          </p:nvSpPr>
          <p:spPr>
            <a:xfrm>
              <a:off x="1869538" y="3724392"/>
              <a:ext cx="200644" cy="105710"/>
            </a:xfrm>
            <a:prstGeom prst="rect">
              <a:avLst/>
            </a:prstGeom>
            <a:solidFill>
              <a:srgbClr val="0058AB">
                <a:alpha val="100000"/>
              </a:srgbClr>
            </a:solidFill>
          </p:spPr>
          <p:txBody>
            <a:bodyPr/>
            <a:lstStyle/>
            <a:p/>
          </p:txBody>
        </p:sp>
        <p:sp>
          <p:nvSpPr>
            <p:cNvPr id="33" name="rc33"/>
            <p:cNvSpPr/>
            <p:nvPr/>
          </p:nvSpPr>
          <p:spPr>
            <a:xfrm>
              <a:off x="1869538" y="3830102"/>
              <a:ext cx="200644" cy="192198"/>
            </a:xfrm>
            <a:prstGeom prst="rect">
              <a:avLst/>
            </a:prstGeom>
            <a:solidFill>
              <a:srgbClr val="1CABE2">
                <a:alpha val="100000"/>
              </a:srgbClr>
            </a:solidFill>
          </p:spPr>
          <p:txBody>
            <a:bodyPr/>
            <a:lstStyle/>
            <a:p/>
          </p:txBody>
        </p:sp>
        <p:sp>
          <p:nvSpPr>
            <p:cNvPr id="34" name="rc34"/>
            <p:cNvSpPr/>
            <p:nvPr/>
          </p:nvSpPr>
          <p:spPr>
            <a:xfrm>
              <a:off x="2092476" y="3901244"/>
              <a:ext cx="200644" cy="784142"/>
            </a:xfrm>
            <a:prstGeom prst="rect">
              <a:avLst/>
            </a:prstGeom>
            <a:solidFill>
              <a:srgbClr val="80BD41">
                <a:alpha val="100000"/>
              </a:srgbClr>
            </a:solidFill>
          </p:spPr>
          <p:txBody>
            <a:bodyPr/>
            <a:lstStyle/>
            <a:p/>
          </p:txBody>
        </p:sp>
        <p:sp>
          <p:nvSpPr>
            <p:cNvPr id="35" name="rc35"/>
            <p:cNvSpPr/>
            <p:nvPr/>
          </p:nvSpPr>
          <p:spPr>
            <a:xfrm>
              <a:off x="2092476" y="3692801"/>
              <a:ext cx="200644" cy="99259"/>
            </a:xfrm>
            <a:prstGeom prst="rect">
              <a:avLst/>
            </a:prstGeom>
            <a:solidFill>
              <a:srgbClr val="0058AB">
                <a:alpha val="100000"/>
              </a:srgbClr>
            </a:solidFill>
          </p:spPr>
          <p:txBody>
            <a:bodyPr/>
            <a:lstStyle/>
            <a:p/>
          </p:txBody>
        </p:sp>
        <p:sp>
          <p:nvSpPr>
            <p:cNvPr id="36" name="rc36"/>
            <p:cNvSpPr/>
            <p:nvPr/>
          </p:nvSpPr>
          <p:spPr>
            <a:xfrm>
              <a:off x="2092476" y="3792060"/>
              <a:ext cx="200644" cy="109184"/>
            </a:xfrm>
            <a:prstGeom prst="rect">
              <a:avLst/>
            </a:prstGeom>
            <a:solidFill>
              <a:srgbClr val="1CABE2">
                <a:alpha val="100000"/>
              </a:srgbClr>
            </a:solidFill>
          </p:spPr>
          <p:txBody>
            <a:bodyPr/>
            <a:lstStyle/>
            <a:p/>
          </p:txBody>
        </p:sp>
        <p:sp>
          <p:nvSpPr>
            <p:cNvPr id="37" name="rc37"/>
            <p:cNvSpPr/>
            <p:nvPr/>
          </p:nvSpPr>
          <p:spPr>
            <a:xfrm>
              <a:off x="2315413" y="3881922"/>
              <a:ext cx="200644" cy="803465"/>
            </a:xfrm>
            <a:prstGeom prst="rect">
              <a:avLst/>
            </a:prstGeom>
            <a:solidFill>
              <a:srgbClr val="80BD41">
                <a:alpha val="100000"/>
              </a:srgbClr>
            </a:solidFill>
          </p:spPr>
          <p:txBody>
            <a:bodyPr/>
            <a:lstStyle/>
            <a:p/>
          </p:txBody>
        </p:sp>
        <p:sp>
          <p:nvSpPr>
            <p:cNvPr id="38" name="rc38"/>
            <p:cNvSpPr/>
            <p:nvPr/>
          </p:nvSpPr>
          <p:spPr>
            <a:xfrm>
              <a:off x="2315413" y="3668342"/>
              <a:ext cx="200644" cy="101705"/>
            </a:xfrm>
            <a:prstGeom prst="rect">
              <a:avLst/>
            </a:prstGeom>
            <a:solidFill>
              <a:srgbClr val="0058AB">
                <a:alpha val="100000"/>
              </a:srgbClr>
            </a:solidFill>
          </p:spPr>
          <p:txBody>
            <a:bodyPr/>
            <a:lstStyle/>
            <a:p/>
          </p:txBody>
        </p:sp>
        <p:sp>
          <p:nvSpPr>
            <p:cNvPr id="39" name="rc39"/>
            <p:cNvSpPr/>
            <p:nvPr/>
          </p:nvSpPr>
          <p:spPr>
            <a:xfrm>
              <a:off x="2315413" y="3770047"/>
              <a:ext cx="200644" cy="111874"/>
            </a:xfrm>
            <a:prstGeom prst="rect">
              <a:avLst/>
            </a:prstGeom>
            <a:solidFill>
              <a:srgbClr val="1CABE2">
                <a:alpha val="100000"/>
              </a:srgbClr>
            </a:solidFill>
          </p:spPr>
          <p:txBody>
            <a:bodyPr/>
            <a:lstStyle/>
            <a:p/>
          </p:txBody>
        </p:sp>
        <p:sp>
          <p:nvSpPr>
            <p:cNvPr id="40" name="rc40"/>
            <p:cNvSpPr/>
            <p:nvPr/>
          </p:nvSpPr>
          <p:spPr>
            <a:xfrm>
              <a:off x="2538351" y="3824936"/>
              <a:ext cx="200644" cy="860450"/>
            </a:xfrm>
            <a:prstGeom prst="rect">
              <a:avLst/>
            </a:prstGeom>
            <a:solidFill>
              <a:srgbClr val="80BD41">
                <a:alpha val="100000"/>
              </a:srgbClr>
            </a:solidFill>
          </p:spPr>
          <p:txBody>
            <a:bodyPr/>
            <a:lstStyle/>
            <a:p/>
          </p:txBody>
        </p:sp>
        <p:sp>
          <p:nvSpPr>
            <p:cNvPr id="41" name="rc41"/>
            <p:cNvSpPr/>
            <p:nvPr/>
          </p:nvSpPr>
          <p:spPr>
            <a:xfrm>
              <a:off x="2538351" y="3636057"/>
              <a:ext cx="200644" cy="94439"/>
            </a:xfrm>
            <a:prstGeom prst="rect">
              <a:avLst/>
            </a:prstGeom>
            <a:solidFill>
              <a:srgbClr val="0058AB">
                <a:alpha val="100000"/>
              </a:srgbClr>
            </a:solidFill>
          </p:spPr>
          <p:txBody>
            <a:bodyPr/>
            <a:lstStyle/>
            <a:p/>
          </p:txBody>
        </p:sp>
        <p:sp>
          <p:nvSpPr>
            <p:cNvPr id="42" name="rc42"/>
            <p:cNvSpPr/>
            <p:nvPr/>
          </p:nvSpPr>
          <p:spPr>
            <a:xfrm>
              <a:off x="2538351" y="3730497"/>
              <a:ext cx="200644" cy="94439"/>
            </a:xfrm>
            <a:prstGeom prst="rect">
              <a:avLst/>
            </a:prstGeom>
            <a:solidFill>
              <a:srgbClr val="1CABE2">
                <a:alpha val="100000"/>
              </a:srgbClr>
            </a:solidFill>
          </p:spPr>
          <p:txBody>
            <a:bodyPr/>
            <a:lstStyle/>
            <a:p/>
          </p:txBody>
        </p:sp>
        <p:sp>
          <p:nvSpPr>
            <p:cNvPr id="43" name="rc43"/>
            <p:cNvSpPr/>
            <p:nvPr/>
          </p:nvSpPr>
          <p:spPr>
            <a:xfrm>
              <a:off x="2761289" y="3746314"/>
              <a:ext cx="200644" cy="939072"/>
            </a:xfrm>
            <a:prstGeom prst="rect">
              <a:avLst/>
            </a:prstGeom>
            <a:solidFill>
              <a:srgbClr val="80BD41">
                <a:alpha val="100000"/>
              </a:srgbClr>
            </a:solidFill>
          </p:spPr>
          <p:txBody>
            <a:bodyPr/>
            <a:lstStyle/>
            <a:p/>
          </p:txBody>
        </p:sp>
        <p:sp>
          <p:nvSpPr>
            <p:cNvPr id="44" name="rc44"/>
            <p:cNvSpPr/>
            <p:nvPr/>
          </p:nvSpPr>
          <p:spPr>
            <a:xfrm>
              <a:off x="2761289" y="3593441"/>
              <a:ext cx="200644" cy="98275"/>
            </a:xfrm>
            <a:prstGeom prst="rect">
              <a:avLst/>
            </a:prstGeom>
            <a:solidFill>
              <a:srgbClr val="0058AB">
                <a:alpha val="100000"/>
              </a:srgbClr>
            </a:solidFill>
          </p:spPr>
          <p:txBody>
            <a:bodyPr/>
            <a:lstStyle/>
            <a:p/>
          </p:txBody>
        </p:sp>
        <p:sp>
          <p:nvSpPr>
            <p:cNvPr id="45" name="rc45"/>
            <p:cNvSpPr/>
            <p:nvPr/>
          </p:nvSpPr>
          <p:spPr>
            <a:xfrm>
              <a:off x="2761289" y="3691717"/>
              <a:ext cx="200644" cy="54597"/>
            </a:xfrm>
            <a:prstGeom prst="rect">
              <a:avLst/>
            </a:prstGeom>
            <a:solidFill>
              <a:srgbClr val="1CABE2">
                <a:alpha val="100000"/>
              </a:srgbClr>
            </a:solidFill>
          </p:spPr>
          <p:txBody>
            <a:bodyPr/>
            <a:lstStyle/>
            <a:p/>
          </p:txBody>
        </p:sp>
        <p:sp>
          <p:nvSpPr>
            <p:cNvPr id="46" name="rc46"/>
            <p:cNvSpPr/>
            <p:nvPr/>
          </p:nvSpPr>
          <p:spPr>
            <a:xfrm>
              <a:off x="2984227" y="3686545"/>
              <a:ext cx="200644" cy="998841"/>
            </a:xfrm>
            <a:prstGeom prst="rect">
              <a:avLst/>
            </a:prstGeom>
            <a:solidFill>
              <a:srgbClr val="80BD41">
                <a:alpha val="100000"/>
              </a:srgbClr>
            </a:solidFill>
          </p:spPr>
          <p:txBody>
            <a:bodyPr/>
            <a:lstStyle/>
            <a:p/>
          </p:txBody>
        </p:sp>
        <p:sp>
          <p:nvSpPr>
            <p:cNvPr id="47" name="rc47"/>
            <p:cNvSpPr/>
            <p:nvPr/>
          </p:nvSpPr>
          <p:spPr>
            <a:xfrm>
              <a:off x="2984227" y="3563093"/>
              <a:ext cx="200644" cy="89783"/>
            </a:xfrm>
            <a:prstGeom prst="rect">
              <a:avLst/>
            </a:prstGeom>
            <a:solidFill>
              <a:srgbClr val="0058AB">
                <a:alpha val="100000"/>
              </a:srgbClr>
            </a:solidFill>
          </p:spPr>
          <p:txBody>
            <a:bodyPr/>
            <a:lstStyle/>
            <a:p/>
          </p:txBody>
        </p:sp>
        <p:sp>
          <p:nvSpPr>
            <p:cNvPr id="48" name="rc48"/>
            <p:cNvSpPr/>
            <p:nvPr/>
          </p:nvSpPr>
          <p:spPr>
            <a:xfrm>
              <a:off x="2984227" y="3652876"/>
              <a:ext cx="200644" cy="33668"/>
            </a:xfrm>
            <a:prstGeom prst="rect">
              <a:avLst/>
            </a:prstGeom>
            <a:solidFill>
              <a:srgbClr val="1CABE2">
                <a:alpha val="100000"/>
              </a:srgbClr>
            </a:solidFill>
          </p:spPr>
          <p:txBody>
            <a:bodyPr/>
            <a:lstStyle/>
            <a:p/>
          </p:txBody>
        </p:sp>
        <p:sp>
          <p:nvSpPr>
            <p:cNvPr id="49" name="rc49"/>
            <p:cNvSpPr/>
            <p:nvPr/>
          </p:nvSpPr>
          <p:spPr>
            <a:xfrm>
              <a:off x="3207165" y="3615332"/>
              <a:ext cx="200644" cy="1070054"/>
            </a:xfrm>
            <a:prstGeom prst="rect">
              <a:avLst/>
            </a:prstGeom>
            <a:solidFill>
              <a:srgbClr val="80BD41">
                <a:alpha val="100000"/>
              </a:srgbClr>
            </a:solidFill>
          </p:spPr>
          <p:txBody>
            <a:bodyPr/>
            <a:lstStyle/>
            <a:p/>
          </p:txBody>
        </p:sp>
        <p:sp>
          <p:nvSpPr>
            <p:cNvPr id="50" name="rc50"/>
            <p:cNvSpPr/>
            <p:nvPr/>
          </p:nvSpPr>
          <p:spPr>
            <a:xfrm>
              <a:off x="3207165" y="3534791"/>
              <a:ext cx="200644" cy="80540"/>
            </a:xfrm>
            <a:prstGeom prst="rect">
              <a:avLst/>
            </a:prstGeom>
            <a:solidFill>
              <a:srgbClr val="0058AB">
                <a:alpha val="100000"/>
              </a:srgbClr>
            </a:solidFill>
          </p:spPr>
          <p:txBody>
            <a:bodyPr/>
            <a:lstStyle/>
            <a:p/>
          </p:txBody>
        </p:sp>
        <p:sp>
          <p:nvSpPr>
            <p:cNvPr id="51" name="rc51"/>
            <p:cNvSpPr/>
            <p:nvPr/>
          </p:nvSpPr>
          <p:spPr>
            <a:xfrm>
              <a:off x="3207165" y="3615332"/>
              <a:ext cx="200644" cy="0"/>
            </a:xfrm>
            <a:prstGeom prst="rect">
              <a:avLst/>
            </a:prstGeom>
            <a:solidFill>
              <a:srgbClr val="1CABE2">
                <a:alpha val="100000"/>
              </a:srgbClr>
            </a:solidFill>
          </p:spPr>
          <p:txBody>
            <a:bodyPr/>
            <a:lstStyle/>
            <a:p/>
          </p:txBody>
        </p:sp>
        <p:sp>
          <p:nvSpPr>
            <p:cNvPr id="52" name="rc52"/>
            <p:cNvSpPr/>
            <p:nvPr/>
          </p:nvSpPr>
          <p:spPr>
            <a:xfrm>
              <a:off x="3430103" y="3604139"/>
              <a:ext cx="200644" cy="1081248"/>
            </a:xfrm>
            <a:prstGeom prst="rect">
              <a:avLst/>
            </a:prstGeom>
            <a:solidFill>
              <a:srgbClr val="80BD41">
                <a:alpha val="100000"/>
              </a:srgbClr>
            </a:solidFill>
          </p:spPr>
          <p:txBody>
            <a:bodyPr/>
            <a:lstStyle/>
            <a:p/>
          </p:txBody>
        </p:sp>
        <p:sp>
          <p:nvSpPr>
            <p:cNvPr id="53" name="rc53"/>
            <p:cNvSpPr/>
            <p:nvPr/>
          </p:nvSpPr>
          <p:spPr>
            <a:xfrm>
              <a:off x="3430103" y="3510117"/>
              <a:ext cx="200644" cy="82269"/>
            </a:xfrm>
            <a:prstGeom prst="rect">
              <a:avLst/>
            </a:prstGeom>
            <a:solidFill>
              <a:srgbClr val="0058AB">
                <a:alpha val="100000"/>
              </a:srgbClr>
            </a:solidFill>
          </p:spPr>
          <p:txBody>
            <a:bodyPr/>
            <a:lstStyle/>
            <a:p/>
          </p:txBody>
        </p:sp>
        <p:sp>
          <p:nvSpPr>
            <p:cNvPr id="54" name="rc54"/>
            <p:cNvSpPr/>
            <p:nvPr/>
          </p:nvSpPr>
          <p:spPr>
            <a:xfrm>
              <a:off x="3430103" y="3592386"/>
              <a:ext cx="200644" cy="11752"/>
            </a:xfrm>
            <a:prstGeom prst="rect">
              <a:avLst/>
            </a:prstGeom>
            <a:solidFill>
              <a:srgbClr val="1CABE2">
                <a:alpha val="100000"/>
              </a:srgbClr>
            </a:solidFill>
          </p:spPr>
          <p:txBody>
            <a:bodyPr/>
            <a:lstStyle/>
            <a:p/>
          </p:txBody>
        </p:sp>
        <p:sp>
          <p:nvSpPr>
            <p:cNvPr id="55" name="rc55"/>
            <p:cNvSpPr/>
            <p:nvPr/>
          </p:nvSpPr>
          <p:spPr>
            <a:xfrm>
              <a:off x="3653041" y="3590488"/>
              <a:ext cx="200644" cy="1094898"/>
            </a:xfrm>
            <a:prstGeom prst="rect">
              <a:avLst/>
            </a:prstGeom>
            <a:solidFill>
              <a:srgbClr val="80BD41">
                <a:alpha val="100000"/>
              </a:srgbClr>
            </a:solidFill>
          </p:spPr>
          <p:txBody>
            <a:bodyPr/>
            <a:lstStyle/>
            <a:p/>
          </p:txBody>
        </p:sp>
        <p:sp>
          <p:nvSpPr>
            <p:cNvPr id="56" name="rc56"/>
            <p:cNvSpPr/>
            <p:nvPr/>
          </p:nvSpPr>
          <p:spPr>
            <a:xfrm>
              <a:off x="3653041" y="3482202"/>
              <a:ext cx="200644" cy="84222"/>
            </a:xfrm>
            <a:prstGeom prst="rect">
              <a:avLst/>
            </a:prstGeom>
            <a:solidFill>
              <a:srgbClr val="0058AB">
                <a:alpha val="100000"/>
              </a:srgbClr>
            </a:solidFill>
          </p:spPr>
          <p:txBody>
            <a:bodyPr/>
            <a:lstStyle/>
            <a:p/>
          </p:txBody>
        </p:sp>
        <p:sp>
          <p:nvSpPr>
            <p:cNvPr id="57" name="rc57"/>
            <p:cNvSpPr/>
            <p:nvPr/>
          </p:nvSpPr>
          <p:spPr>
            <a:xfrm>
              <a:off x="3653041" y="3566425"/>
              <a:ext cx="200644" cy="24063"/>
            </a:xfrm>
            <a:prstGeom prst="rect">
              <a:avLst/>
            </a:prstGeom>
            <a:solidFill>
              <a:srgbClr val="1CABE2">
                <a:alpha val="100000"/>
              </a:srgbClr>
            </a:solidFill>
          </p:spPr>
          <p:txBody>
            <a:bodyPr/>
            <a:lstStyle/>
            <a:p/>
          </p:txBody>
        </p:sp>
        <p:sp>
          <p:nvSpPr>
            <p:cNvPr id="58" name="rc58"/>
            <p:cNvSpPr/>
            <p:nvPr/>
          </p:nvSpPr>
          <p:spPr>
            <a:xfrm>
              <a:off x="3875979" y="3567509"/>
              <a:ext cx="200644" cy="1117877"/>
            </a:xfrm>
            <a:prstGeom prst="rect">
              <a:avLst/>
            </a:prstGeom>
            <a:solidFill>
              <a:srgbClr val="80BD41">
                <a:alpha val="100000"/>
              </a:srgbClr>
            </a:solidFill>
          </p:spPr>
          <p:txBody>
            <a:bodyPr/>
            <a:lstStyle/>
            <a:p/>
          </p:txBody>
        </p:sp>
        <p:sp>
          <p:nvSpPr>
            <p:cNvPr id="59" name="rc59"/>
            <p:cNvSpPr/>
            <p:nvPr/>
          </p:nvSpPr>
          <p:spPr>
            <a:xfrm>
              <a:off x="3875979" y="3456950"/>
              <a:ext cx="200644" cy="85989"/>
            </a:xfrm>
            <a:prstGeom prst="rect">
              <a:avLst/>
            </a:prstGeom>
            <a:solidFill>
              <a:srgbClr val="0058AB">
                <a:alpha val="100000"/>
              </a:srgbClr>
            </a:solidFill>
          </p:spPr>
          <p:txBody>
            <a:bodyPr/>
            <a:lstStyle/>
            <a:p/>
          </p:txBody>
        </p:sp>
        <p:sp>
          <p:nvSpPr>
            <p:cNvPr id="60" name="rc60"/>
            <p:cNvSpPr/>
            <p:nvPr/>
          </p:nvSpPr>
          <p:spPr>
            <a:xfrm>
              <a:off x="3875979" y="3542940"/>
              <a:ext cx="200644" cy="24568"/>
            </a:xfrm>
            <a:prstGeom prst="rect">
              <a:avLst/>
            </a:prstGeom>
            <a:solidFill>
              <a:srgbClr val="1CABE2">
                <a:alpha val="100000"/>
              </a:srgbClr>
            </a:solidFill>
          </p:spPr>
          <p:txBody>
            <a:bodyPr/>
            <a:lstStyle/>
            <a:p/>
          </p:txBody>
        </p:sp>
        <p:sp>
          <p:nvSpPr>
            <p:cNvPr id="61" name="rc61"/>
            <p:cNvSpPr/>
            <p:nvPr/>
          </p:nvSpPr>
          <p:spPr>
            <a:xfrm>
              <a:off x="4098916" y="3557250"/>
              <a:ext cx="200644" cy="1128136"/>
            </a:xfrm>
            <a:prstGeom prst="rect">
              <a:avLst/>
            </a:prstGeom>
            <a:solidFill>
              <a:srgbClr val="80BD41">
                <a:alpha val="100000"/>
              </a:srgbClr>
            </a:solidFill>
          </p:spPr>
          <p:txBody>
            <a:bodyPr/>
            <a:lstStyle/>
            <a:p/>
          </p:txBody>
        </p:sp>
        <p:sp>
          <p:nvSpPr>
            <p:cNvPr id="62" name="rc62"/>
            <p:cNvSpPr/>
            <p:nvPr/>
          </p:nvSpPr>
          <p:spPr>
            <a:xfrm>
              <a:off x="4098916" y="3431901"/>
              <a:ext cx="200644" cy="75208"/>
            </a:xfrm>
            <a:prstGeom prst="rect">
              <a:avLst/>
            </a:prstGeom>
            <a:solidFill>
              <a:srgbClr val="0058AB">
                <a:alpha val="100000"/>
              </a:srgbClr>
            </a:solidFill>
          </p:spPr>
          <p:txBody>
            <a:bodyPr/>
            <a:lstStyle/>
            <a:p/>
          </p:txBody>
        </p:sp>
        <p:sp>
          <p:nvSpPr>
            <p:cNvPr id="63" name="rc63"/>
            <p:cNvSpPr/>
            <p:nvPr/>
          </p:nvSpPr>
          <p:spPr>
            <a:xfrm>
              <a:off x="4098916" y="3507110"/>
              <a:ext cx="200644" cy="50139"/>
            </a:xfrm>
            <a:prstGeom prst="rect">
              <a:avLst/>
            </a:prstGeom>
            <a:solidFill>
              <a:srgbClr val="1CABE2">
                <a:alpha val="100000"/>
              </a:srgbClr>
            </a:solidFill>
          </p:spPr>
          <p:txBody>
            <a:bodyPr/>
            <a:lstStyle/>
            <a:p/>
          </p:txBody>
        </p:sp>
        <p:sp>
          <p:nvSpPr>
            <p:cNvPr id="64" name="rc64"/>
            <p:cNvSpPr/>
            <p:nvPr/>
          </p:nvSpPr>
          <p:spPr>
            <a:xfrm>
              <a:off x="4321854" y="3562792"/>
              <a:ext cx="200644" cy="1122594"/>
            </a:xfrm>
            <a:prstGeom prst="rect">
              <a:avLst/>
            </a:prstGeom>
            <a:solidFill>
              <a:srgbClr val="80BD41">
                <a:alpha val="100000"/>
              </a:srgbClr>
            </a:solidFill>
          </p:spPr>
          <p:txBody>
            <a:bodyPr/>
            <a:lstStyle/>
            <a:p/>
          </p:txBody>
        </p:sp>
        <p:sp>
          <p:nvSpPr>
            <p:cNvPr id="65" name="rc65"/>
            <p:cNvSpPr/>
            <p:nvPr/>
          </p:nvSpPr>
          <p:spPr>
            <a:xfrm>
              <a:off x="4321854" y="3409711"/>
              <a:ext cx="200644" cy="76541"/>
            </a:xfrm>
            <a:prstGeom prst="rect">
              <a:avLst/>
            </a:prstGeom>
            <a:solidFill>
              <a:srgbClr val="0058AB">
                <a:alpha val="100000"/>
              </a:srgbClr>
            </a:solidFill>
          </p:spPr>
          <p:txBody>
            <a:bodyPr/>
            <a:lstStyle/>
            <a:p/>
          </p:txBody>
        </p:sp>
        <p:sp>
          <p:nvSpPr>
            <p:cNvPr id="66" name="rc66"/>
            <p:cNvSpPr/>
            <p:nvPr/>
          </p:nvSpPr>
          <p:spPr>
            <a:xfrm>
              <a:off x="4321854" y="3486252"/>
              <a:ext cx="200644" cy="76539"/>
            </a:xfrm>
            <a:prstGeom prst="rect">
              <a:avLst/>
            </a:prstGeom>
            <a:solidFill>
              <a:srgbClr val="1CABE2">
                <a:alpha val="100000"/>
              </a:srgbClr>
            </a:solidFill>
          </p:spPr>
          <p:txBody>
            <a:bodyPr/>
            <a:lstStyle/>
            <a:p/>
          </p:txBody>
        </p:sp>
        <p:sp>
          <p:nvSpPr>
            <p:cNvPr id="67" name="rc67"/>
            <p:cNvSpPr/>
            <p:nvPr/>
          </p:nvSpPr>
          <p:spPr>
            <a:xfrm>
              <a:off x="4544792" y="3512170"/>
              <a:ext cx="200644" cy="1173216"/>
            </a:xfrm>
            <a:prstGeom prst="rect">
              <a:avLst/>
            </a:prstGeom>
            <a:solidFill>
              <a:srgbClr val="80BD41">
                <a:alpha val="100000"/>
              </a:srgbClr>
            </a:solidFill>
          </p:spPr>
          <p:txBody>
            <a:bodyPr/>
            <a:lstStyle/>
            <a:p/>
          </p:txBody>
        </p:sp>
        <p:sp>
          <p:nvSpPr>
            <p:cNvPr id="68" name="rc68"/>
            <p:cNvSpPr/>
            <p:nvPr/>
          </p:nvSpPr>
          <p:spPr>
            <a:xfrm>
              <a:off x="4544792" y="3396137"/>
              <a:ext cx="200644" cy="64462"/>
            </a:xfrm>
            <a:prstGeom prst="rect">
              <a:avLst/>
            </a:prstGeom>
            <a:solidFill>
              <a:srgbClr val="0058AB">
                <a:alpha val="100000"/>
              </a:srgbClr>
            </a:solidFill>
          </p:spPr>
          <p:txBody>
            <a:bodyPr/>
            <a:lstStyle/>
            <a:p/>
          </p:txBody>
        </p:sp>
        <p:sp>
          <p:nvSpPr>
            <p:cNvPr id="69" name="rc69"/>
            <p:cNvSpPr/>
            <p:nvPr/>
          </p:nvSpPr>
          <p:spPr>
            <a:xfrm>
              <a:off x="4544792" y="3460599"/>
              <a:ext cx="200644" cy="51570"/>
            </a:xfrm>
            <a:prstGeom prst="rect">
              <a:avLst/>
            </a:prstGeom>
            <a:solidFill>
              <a:srgbClr val="1CABE2">
                <a:alpha val="100000"/>
              </a:srgbClr>
            </a:solidFill>
          </p:spPr>
          <p:txBody>
            <a:bodyPr/>
            <a:lstStyle/>
            <a:p/>
          </p:txBody>
        </p:sp>
        <p:sp>
          <p:nvSpPr>
            <p:cNvPr id="70" name="rc70"/>
            <p:cNvSpPr/>
            <p:nvPr/>
          </p:nvSpPr>
          <p:spPr>
            <a:xfrm>
              <a:off x="4767730" y="3499664"/>
              <a:ext cx="200644" cy="1185722"/>
            </a:xfrm>
            <a:prstGeom prst="rect">
              <a:avLst/>
            </a:prstGeom>
            <a:solidFill>
              <a:srgbClr val="80BD41">
                <a:alpha val="100000"/>
              </a:srgbClr>
            </a:solidFill>
          </p:spPr>
          <p:txBody>
            <a:bodyPr/>
            <a:lstStyle/>
            <a:p/>
          </p:txBody>
        </p:sp>
        <p:sp>
          <p:nvSpPr>
            <p:cNvPr id="71" name="rc71"/>
            <p:cNvSpPr/>
            <p:nvPr/>
          </p:nvSpPr>
          <p:spPr>
            <a:xfrm>
              <a:off x="4767730" y="3382395"/>
              <a:ext cx="200644" cy="65148"/>
            </a:xfrm>
            <a:prstGeom prst="rect">
              <a:avLst/>
            </a:prstGeom>
            <a:solidFill>
              <a:srgbClr val="0058AB">
                <a:alpha val="100000"/>
              </a:srgbClr>
            </a:solidFill>
          </p:spPr>
          <p:txBody>
            <a:bodyPr/>
            <a:lstStyle/>
            <a:p/>
          </p:txBody>
        </p:sp>
        <p:sp>
          <p:nvSpPr>
            <p:cNvPr id="72" name="rc72"/>
            <p:cNvSpPr/>
            <p:nvPr/>
          </p:nvSpPr>
          <p:spPr>
            <a:xfrm>
              <a:off x="4767730" y="3447544"/>
              <a:ext cx="200644" cy="52120"/>
            </a:xfrm>
            <a:prstGeom prst="rect">
              <a:avLst/>
            </a:prstGeom>
            <a:solidFill>
              <a:srgbClr val="1CABE2">
                <a:alpha val="100000"/>
              </a:srgbClr>
            </a:solidFill>
          </p:spPr>
          <p:txBody>
            <a:bodyPr/>
            <a:lstStyle/>
            <a:p/>
          </p:txBody>
        </p:sp>
        <p:sp>
          <p:nvSpPr>
            <p:cNvPr id="73" name="rc73"/>
            <p:cNvSpPr/>
            <p:nvPr/>
          </p:nvSpPr>
          <p:spPr>
            <a:xfrm>
              <a:off x="4990668" y="3497145"/>
              <a:ext cx="200644" cy="1188241"/>
            </a:xfrm>
            <a:prstGeom prst="rect">
              <a:avLst/>
            </a:prstGeom>
            <a:solidFill>
              <a:srgbClr val="80BD41">
                <a:alpha val="100000"/>
              </a:srgbClr>
            </a:solidFill>
          </p:spPr>
          <p:txBody>
            <a:bodyPr/>
            <a:lstStyle/>
            <a:p/>
          </p:txBody>
        </p:sp>
        <p:sp>
          <p:nvSpPr>
            <p:cNvPr id="74" name="rc74"/>
            <p:cNvSpPr/>
            <p:nvPr/>
          </p:nvSpPr>
          <p:spPr>
            <a:xfrm>
              <a:off x="4990668" y="3379626"/>
              <a:ext cx="200644" cy="65287"/>
            </a:xfrm>
            <a:prstGeom prst="rect">
              <a:avLst/>
            </a:prstGeom>
            <a:solidFill>
              <a:srgbClr val="0058AB">
                <a:alpha val="100000"/>
              </a:srgbClr>
            </a:solidFill>
          </p:spPr>
          <p:txBody>
            <a:bodyPr/>
            <a:lstStyle/>
            <a:p/>
          </p:txBody>
        </p:sp>
        <p:sp>
          <p:nvSpPr>
            <p:cNvPr id="75" name="rc75"/>
            <p:cNvSpPr/>
            <p:nvPr/>
          </p:nvSpPr>
          <p:spPr>
            <a:xfrm>
              <a:off x="4990668" y="3444913"/>
              <a:ext cx="200644" cy="52231"/>
            </a:xfrm>
            <a:prstGeom prst="rect">
              <a:avLst/>
            </a:prstGeom>
            <a:solidFill>
              <a:srgbClr val="1CABE2">
                <a:alpha val="100000"/>
              </a:srgbClr>
            </a:solidFill>
          </p:spPr>
          <p:txBody>
            <a:bodyPr/>
            <a:lstStyle/>
            <a:p/>
          </p:txBody>
        </p:sp>
        <p:sp>
          <p:nvSpPr>
            <p:cNvPr id="76" name="rc76"/>
            <p:cNvSpPr/>
            <p:nvPr/>
          </p:nvSpPr>
          <p:spPr>
            <a:xfrm>
              <a:off x="5213606" y="3498987"/>
              <a:ext cx="200644" cy="1186399"/>
            </a:xfrm>
            <a:prstGeom prst="rect">
              <a:avLst/>
            </a:prstGeom>
            <a:solidFill>
              <a:srgbClr val="80BD41">
                <a:alpha val="100000"/>
              </a:srgbClr>
            </a:solidFill>
          </p:spPr>
          <p:txBody>
            <a:bodyPr/>
            <a:lstStyle/>
            <a:p/>
          </p:txBody>
        </p:sp>
        <p:sp>
          <p:nvSpPr>
            <p:cNvPr id="77" name="rc77"/>
            <p:cNvSpPr/>
            <p:nvPr/>
          </p:nvSpPr>
          <p:spPr>
            <a:xfrm>
              <a:off x="5213606" y="3381650"/>
              <a:ext cx="200644" cy="65187"/>
            </a:xfrm>
            <a:prstGeom prst="rect">
              <a:avLst/>
            </a:prstGeom>
            <a:solidFill>
              <a:srgbClr val="0058AB">
                <a:alpha val="100000"/>
              </a:srgbClr>
            </a:solidFill>
          </p:spPr>
          <p:txBody>
            <a:bodyPr/>
            <a:lstStyle/>
            <a:p/>
          </p:txBody>
        </p:sp>
        <p:sp>
          <p:nvSpPr>
            <p:cNvPr id="78" name="rc78"/>
            <p:cNvSpPr/>
            <p:nvPr/>
          </p:nvSpPr>
          <p:spPr>
            <a:xfrm>
              <a:off x="5213606" y="3446837"/>
              <a:ext cx="200644" cy="52149"/>
            </a:xfrm>
            <a:prstGeom prst="rect">
              <a:avLst/>
            </a:prstGeom>
            <a:solidFill>
              <a:srgbClr val="1CABE2">
                <a:alpha val="100000"/>
              </a:srgbClr>
            </a:solidFill>
          </p:spPr>
          <p:txBody>
            <a:bodyPr/>
            <a:lstStyle/>
            <a:p/>
          </p:txBody>
        </p:sp>
        <p:sp>
          <p:nvSpPr>
            <p:cNvPr id="79" name="rc79"/>
            <p:cNvSpPr/>
            <p:nvPr/>
          </p:nvSpPr>
          <p:spPr>
            <a:xfrm>
              <a:off x="5436544" y="3520775"/>
              <a:ext cx="200644" cy="1164611"/>
            </a:xfrm>
            <a:prstGeom prst="rect">
              <a:avLst/>
            </a:prstGeom>
            <a:solidFill>
              <a:srgbClr val="80BD41">
                <a:alpha val="100000"/>
              </a:srgbClr>
            </a:solidFill>
          </p:spPr>
          <p:txBody>
            <a:bodyPr/>
            <a:lstStyle/>
            <a:p/>
          </p:txBody>
        </p:sp>
        <p:sp>
          <p:nvSpPr>
            <p:cNvPr id="80" name="rc80"/>
            <p:cNvSpPr/>
            <p:nvPr/>
          </p:nvSpPr>
          <p:spPr>
            <a:xfrm>
              <a:off x="5436544" y="3405595"/>
              <a:ext cx="200644" cy="63989"/>
            </a:xfrm>
            <a:prstGeom prst="rect">
              <a:avLst/>
            </a:prstGeom>
            <a:solidFill>
              <a:srgbClr val="0058AB">
                <a:alpha val="100000"/>
              </a:srgbClr>
            </a:solidFill>
          </p:spPr>
          <p:txBody>
            <a:bodyPr/>
            <a:lstStyle/>
            <a:p/>
          </p:txBody>
        </p:sp>
        <p:sp>
          <p:nvSpPr>
            <p:cNvPr id="81" name="rc81"/>
            <p:cNvSpPr/>
            <p:nvPr/>
          </p:nvSpPr>
          <p:spPr>
            <a:xfrm>
              <a:off x="5436544" y="3469584"/>
              <a:ext cx="200644" cy="51191"/>
            </a:xfrm>
            <a:prstGeom prst="rect">
              <a:avLst/>
            </a:prstGeom>
            <a:solidFill>
              <a:srgbClr val="1CABE2">
                <a:alpha val="100000"/>
              </a:srgbClr>
            </a:solidFill>
          </p:spPr>
          <p:txBody>
            <a:bodyPr/>
            <a:lstStyle/>
            <a:p/>
          </p:txBody>
        </p:sp>
        <p:sp>
          <p:nvSpPr>
            <p:cNvPr id="82" name="rc82"/>
            <p:cNvSpPr/>
            <p:nvPr/>
          </p:nvSpPr>
          <p:spPr>
            <a:xfrm>
              <a:off x="5659482" y="3545521"/>
              <a:ext cx="200644" cy="1139865"/>
            </a:xfrm>
            <a:prstGeom prst="rect">
              <a:avLst/>
            </a:prstGeom>
            <a:solidFill>
              <a:srgbClr val="80BD41">
                <a:alpha val="100000"/>
              </a:srgbClr>
            </a:solidFill>
          </p:spPr>
          <p:txBody>
            <a:bodyPr/>
            <a:lstStyle/>
            <a:p/>
          </p:txBody>
        </p:sp>
        <p:sp>
          <p:nvSpPr>
            <p:cNvPr id="83" name="rc83"/>
            <p:cNvSpPr/>
            <p:nvPr/>
          </p:nvSpPr>
          <p:spPr>
            <a:xfrm>
              <a:off x="5659482" y="3432787"/>
              <a:ext cx="200644" cy="62629"/>
            </a:xfrm>
            <a:prstGeom prst="rect">
              <a:avLst/>
            </a:prstGeom>
            <a:solidFill>
              <a:srgbClr val="0058AB">
                <a:alpha val="100000"/>
              </a:srgbClr>
            </a:solidFill>
          </p:spPr>
          <p:txBody>
            <a:bodyPr/>
            <a:lstStyle/>
            <a:p/>
          </p:txBody>
        </p:sp>
        <p:sp>
          <p:nvSpPr>
            <p:cNvPr id="84" name="rc84"/>
            <p:cNvSpPr/>
            <p:nvPr/>
          </p:nvSpPr>
          <p:spPr>
            <a:xfrm>
              <a:off x="5659482" y="3495416"/>
              <a:ext cx="200644" cy="50105"/>
            </a:xfrm>
            <a:prstGeom prst="rect">
              <a:avLst/>
            </a:prstGeom>
            <a:solidFill>
              <a:srgbClr val="1CABE2">
                <a:alpha val="100000"/>
              </a:srgbClr>
            </a:solidFill>
          </p:spPr>
          <p:txBody>
            <a:bodyPr/>
            <a:lstStyle/>
            <a:p/>
          </p:txBody>
        </p:sp>
        <p:sp>
          <p:nvSpPr>
            <p:cNvPr id="85" name="rc85"/>
            <p:cNvSpPr/>
            <p:nvPr/>
          </p:nvSpPr>
          <p:spPr>
            <a:xfrm>
              <a:off x="5882419" y="3570128"/>
              <a:ext cx="200644" cy="1115258"/>
            </a:xfrm>
            <a:prstGeom prst="rect">
              <a:avLst/>
            </a:prstGeom>
            <a:solidFill>
              <a:srgbClr val="80BD41">
                <a:alpha val="100000"/>
              </a:srgbClr>
            </a:solidFill>
          </p:spPr>
          <p:txBody>
            <a:bodyPr/>
            <a:lstStyle/>
            <a:p/>
          </p:txBody>
        </p:sp>
        <p:sp>
          <p:nvSpPr>
            <p:cNvPr id="86" name="rc86"/>
            <p:cNvSpPr/>
            <p:nvPr/>
          </p:nvSpPr>
          <p:spPr>
            <a:xfrm>
              <a:off x="5882419" y="3459829"/>
              <a:ext cx="200644" cy="61278"/>
            </a:xfrm>
            <a:prstGeom prst="rect">
              <a:avLst/>
            </a:prstGeom>
            <a:solidFill>
              <a:srgbClr val="0058AB">
                <a:alpha val="100000"/>
              </a:srgbClr>
            </a:solidFill>
          </p:spPr>
          <p:txBody>
            <a:bodyPr/>
            <a:lstStyle/>
            <a:p/>
          </p:txBody>
        </p:sp>
        <p:sp>
          <p:nvSpPr>
            <p:cNvPr id="87" name="rc87"/>
            <p:cNvSpPr/>
            <p:nvPr/>
          </p:nvSpPr>
          <p:spPr>
            <a:xfrm>
              <a:off x="5882419" y="3521108"/>
              <a:ext cx="200644" cy="49020"/>
            </a:xfrm>
            <a:prstGeom prst="rect">
              <a:avLst/>
            </a:prstGeom>
            <a:solidFill>
              <a:srgbClr val="1CABE2">
                <a:alpha val="100000"/>
              </a:srgbClr>
            </a:solidFill>
          </p:spPr>
          <p:txBody>
            <a:bodyPr/>
            <a:lstStyle/>
            <a:p/>
          </p:txBody>
        </p:sp>
        <p:sp>
          <p:nvSpPr>
            <p:cNvPr id="88" name="rc88"/>
            <p:cNvSpPr/>
            <p:nvPr/>
          </p:nvSpPr>
          <p:spPr>
            <a:xfrm>
              <a:off x="6105357" y="3553239"/>
              <a:ext cx="200644" cy="1132147"/>
            </a:xfrm>
            <a:prstGeom prst="rect">
              <a:avLst/>
            </a:prstGeom>
            <a:solidFill>
              <a:srgbClr val="80BD41">
                <a:alpha val="100000"/>
              </a:srgbClr>
            </a:solidFill>
          </p:spPr>
          <p:txBody>
            <a:bodyPr/>
            <a:lstStyle/>
            <a:p/>
          </p:txBody>
        </p:sp>
        <p:sp>
          <p:nvSpPr>
            <p:cNvPr id="89" name="rc89"/>
            <p:cNvSpPr/>
            <p:nvPr/>
          </p:nvSpPr>
          <p:spPr>
            <a:xfrm>
              <a:off x="6105357" y="3441270"/>
              <a:ext cx="200644" cy="62206"/>
            </a:xfrm>
            <a:prstGeom prst="rect">
              <a:avLst/>
            </a:prstGeom>
            <a:solidFill>
              <a:srgbClr val="0058AB">
                <a:alpha val="100000"/>
              </a:srgbClr>
            </a:solidFill>
          </p:spPr>
          <p:txBody>
            <a:bodyPr/>
            <a:lstStyle/>
            <a:p/>
          </p:txBody>
        </p:sp>
        <p:sp>
          <p:nvSpPr>
            <p:cNvPr id="90" name="rc90"/>
            <p:cNvSpPr/>
            <p:nvPr/>
          </p:nvSpPr>
          <p:spPr>
            <a:xfrm>
              <a:off x="6105357" y="3503476"/>
              <a:ext cx="200644" cy="49763"/>
            </a:xfrm>
            <a:prstGeom prst="rect">
              <a:avLst/>
            </a:prstGeom>
            <a:solidFill>
              <a:srgbClr val="1CABE2">
                <a:alpha val="100000"/>
              </a:srgbClr>
            </a:solidFill>
          </p:spPr>
          <p:txBody>
            <a:bodyPr/>
            <a:lstStyle/>
            <a:p/>
          </p:txBody>
        </p:sp>
        <p:sp>
          <p:nvSpPr>
            <p:cNvPr id="91" name="rc91"/>
            <p:cNvSpPr/>
            <p:nvPr/>
          </p:nvSpPr>
          <p:spPr>
            <a:xfrm>
              <a:off x="6328295" y="3538973"/>
              <a:ext cx="200644" cy="1146413"/>
            </a:xfrm>
            <a:prstGeom prst="rect">
              <a:avLst/>
            </a:prstGeom>
            <a:solidFill>
              <a:srgbClr val="80BD41">
                <a:alpha val="100000"/>
              </a:srgbClr>
            </a:solidFill>
          </p:spPr>
          <p:txBody>
            <a:bodyPr/>
            <a:lstStyle/>
            <a:p/>
          </p:txBody>
        </p:sp>
        <p:sp>
          <p:nvSpPr>
            <p:cNvPr id="92" name="rc92"/>
            <p:cNvSpPr/>
            <p:nvPr/>
          </p:nvSpPr>
          <p:spPr>
            <a:xfrm>
              <a:off x="6328295" y="3425593"/>
              <a:ext cx="200644" cy="62989"/>
            </a:xfrm>
            <a:prstGeom prst="rect">
              <a:avLst/>
            </a:prstGeom>
            <a:solidFill>
              <a:srgbClr val="0058AB">
                <a:alpha val="100000"/>
              </a:srgbClr>
            </a:solidFill>
          </p:spPr>
          <p:txBody>
            <a:bodyPr/>
            <a:lstStyle/>
            <a:p/>
          </p:txBody>
        </p:sp>
        <p:sp>
          <p:nvSpPr>
            <p:cNvPr id="93" name="rc93"/>
            <p:cNvSpPr/>
            <p:nvPr/>
          </p:nvSpPr>
          <p:spPr>
            <a:xfrm>
              <a:off x="6328295" y="3488582"/>
              <a:ext cx="200644" cy="50391"/>
            </a:xfrm>
            <a:prstGeom prst="rect">
              <a:avLst/>
            </a:prstGeom>
            <a:solidFill>
              <a:srgbClr val="1CABE2">
                <a:alpha val="100000"/>
              </a:srgbClr>
            </a:solidFill>
          </p:spPr>
          <p:txBody>
            <a:bodyPr/>
            <a:lstStyle/>
            <a:p/>
          </p:txBody>
        </p:sp>
        <p:sp>
          <p:nvSpPr>
            <p:cNvPr id="94" name="rc94"/>
            <p:cNvSpPr/>
            <p:nvPr/>
          </p:nvSpPr>
          <p:spPr>
            <a:xfrm>
              <a:off x="6551233" y="3526157"/>
              <a:ext cx="200644" cy="1159229"/>
            </a:xfrm>
            <a:prstGeom prst="rect">
              <a:avLst/>
            </a:prstGeom>
            <a:solidFill>
              <a:srgbClr val="80BD41">
                <a:alpha val="100000"/>
              </a:srgbClr>
            </a:solidFill>
          </p:spPr>
          <p:txBody>
            <a:bodyPr/>
            <a:lstStyle/>
            <a:p/>
          </p:txBody>
        </p:sp>
        <p:sp>
          <p:nvSpPr>
            <p:cNvPr id="95" name="rc95"/>
            <p:cNvSpPr/>
            <p:nvPr/>
          </p:nvSpPr>
          <p:spPr>
            <a:xfrm>
              <a:off x="6551233" y="3411507"/>
              <a:ext cx="200644" cy="63693"/>
            </a:xfrm>
            <a:prstGeom prst="rect">
              <a:avLst/>
            </a:prstGeom>
            <a:solidFill>
              <a:srgbClr val="0058AB">
                <a:alpha val="100000"/>
              </a:srgbClr>
            </a:solidFill>
          </p:spPr>
          <p:txBody>
            <a:bodyPr/>
            <a:lstStyle/>
            <a:p/>
          </p:txBody>
        </p:sp>
        <p:sp>
          <p:nvSpPr>
            <p:cNvPr id="96" name="rc96"/>
            <p:cNvSpPr/>
            <p:nvPr/>
          </p:nvSpPr>
          <p:spPr>
            <a:xfrm>
              <a:off x="6551233" y="3475201"/>
              <a:ext cx="200644" cy="50955"/>
            </a:xfrm>
            <a:prstGeom prst="rect">
              <a:avLst/>
            </a:prstGeom>
            <a:solidFill>
              <a:srgbClr val="1CABE2">
                <a:alpha val="100000"/>
              </a:srgbClr>
            </a:solidFill>
          </p:spPr>
          <p:txBody>
            <a:bodyPr/>
            <a:lstStyle/>
            <a:p/>
          </p:txBody>
        </p:sp>
        <p:sp>
          <p:nvSpPr>
            <p:cNvPr id="97" name="rc97"/>
            <p:cNvSpPr/>
            <p:nvPr/>
          </p:nvSpPr>
          <p:spPr>
            <a:xfrm>
              <a:off x="6774171" y="3512853"/>
              <a:ext cx="200644" cy="1172533"/>
            </a:xfrm>
            <a:prstGeom prst="rect">
              <a:avLst/>
            </a:prstGeom>
            <a:solidFill>
              <a:srgbClr val="80BD41">
                <a:alpha val="100000"/>
              </a:srgbClr>
            </a:solidFill>
          </p:spPr>
          <p:txBody>
            <a:bodyPr/>
            <a:lstStyle/>
            <a:p/>
          </p:txBody>
        </p:sp>
        <p:sp>
          <p:nvSpPr>
            <p:cNvPr id="98" name="rc98"/>
            <p:cNvSpPr/>
            <p:nvPr/>
          </p:nvSpPr>
          <p:spPr>
            <a:xfrm>
              <a:off x="6774171" y="3396889"/>
              <a:ext cx="200644" cy="64423"/>
            </a:xfrm>
            <a:prstGeom prst="rect">
              <a:avLst/>
            </a:prstGeom>
            <a:solidFill>
              <a:srgbClr val="0058AB">
                <a:alpha val="100000"/>
              </a:srgbClr>
            </a:solidFill>
          </p:spPr>
          <p:txBody>
            <a:bodyPr/>
            <a:lstStyle/>
            <a:p/>
          </p:txBody>
        </p:sp>
        <p:sp>
          <p:nvSpPr>
            <p:cNvPr id="99" name="rc99"/>
            <p:cNvSpPr/>
            <p:nvPr/>
          </p:nvSpPr>
          <p:spPr>
            <a:xfrm>
              <a:off x="6774171" y="3461313"/>
              <a:ext cx="200644" cy="51539"/>
            </a:xfrm>
            <a:prstGeom prst="rect">
              <a:avLst/>
            </a:prstGeom>
            <a:solidFill>
              <a:srgbClr val="1CABE2">
                <a:alpha val="100000"/>
              </a:srgbClr>
            </a:solidFill>
          </p:spPr>
          <p:txBody>
            <a:bodyPr/>
            <a:lstStyle/>
            <a:p/>
          </p:txBody>
        </p:sp>
        <p:sp>
          <p:nvSpPr>
            <p:cNvPr id="100" name="rc100"/>
            <p:cNvSpPr/>
            <p:nvPr/>
          </p:nvSpPr>
          <p:spPr>
            <a:xfrm>
              <a:off x="6997109" y="3506216"/>
              <a:ext cx="200644" cy="1179171"/>
            </a:xfrm>
            <a:prstGeom prst="rect">
              <a:avLst/>
            </a:prstGeom>
            <a:solidFill>
              <a:srgbClr val="80BD41">
                <a:alpha val="100000"/>
              </a:srgbClr>
            </a:solidFill>
          </p:spPr>
          <p:txBody>
            <a:bodyPr/>
            <a:lstStyle/>
            <a:p/>
          </p:txBody>
        </p:sp>
        <p:sp>
          <p:nvSpPr>
            <p:cNvPr id="101" name="rc101"/>
            <p:cNvSpPr/>
            <p:nvPr/>
          </p:nvSpPr>
          <p:spPr>
            <a:xfrm>
              <a:off x="6997109" y="3389595"/>
              <a:ext cx="200644" cy="64789"/>
            </a:xfrm>
            <a:prstGeom prst="rect">
              <a:avLst/>
            </a:prstGeom>
            <a:solidFill>
              <a:srgbClr val="0058AB">
                <a:alpha val="100000"/>
              </a:srgbClr>
            </a:solidFill>
          </p:spPr>
          <p:txBody>
            <a:bodyPr/>
            <a:lstStyle/>
            <a:p/>
          </p:txBody>
        </p:sp>
        <p:sp>
          <p:nvSpPr>
            <p:cNvPr id="102" name="rc102"/>
            <p:cNvSpPr/>
            <p:nvPr/>
          </p:nvSpPr>
          <p:spPr>
            <a:xfrm>
              <a:off x="6997109" y="3454384"/>
              <a:ext cx="200644" cy="51831"/>
            </a:xfrm>
            <a:prstGeom prst="rect">
              <a:avLst/>
            </a:prstGeom>
            <a:solidFill>
              <a:srgbClr val="1CABE2">
                <a:alpha val="100000"/>
              </a:srgbClr>
            </a:solidFill>
          </p:spPr>
          <p:txBody>
            <a:bodyPr/>
            <a:lstStyle/>
            <a:p/>
          </p:txBody>
        </p:sp>
        <p:sp>
          <p:nvSpPr>
            <p:cNvPr id="103" name="rc103"/>
            <p:cNvSpPr/>
            <p:nvPr/>
          </p:nvSpPr>
          <p:spPr>
            <a:xfrm>
              <a:off x="7220047" y="3378067"/>
              <a:ext cx="200644" cy="56021"/>
            </a:xfrm>
            <a:prstGeom prst="rect">
              <a:avLst/>
            </a:prstGeom>
            <a:solidFill>
              <a:srgbClr val="F26A21">
                <a:alpha val="100000"/>
              </a:srgbClr>
            </a:solidFill>
          </p:spPr>
          <p:txBody>
            <a:bodyPr/>
            <a:lstStyle/>
            <a:p/>
          </p:txBody>
        </p:sp>
        <p:sp>
          <p:nvSpPr>
            <p:cNvPr id="104" name="rc104"/>
            <p:cNvSpPr/>
            <p:nvPr/>
          </p:nvSpPr>
          <p:spPr>
            <a:xfrm>
              <a:off x="7220047" y="3434088"/>
              <a:ext cx="200644" cy="1251298"/>
            </a:xfrm>
            <a:prstGeom prst="rect">
              <a:avLst/>
            </a:prstGeom>
            <a:solidFill>
              <a:srgbClr val="FFC20E">
                <a:alpha val="100000"/>
              </a:srgbClr>
            </a:solidFill>
          </p:spPr>
          <p:txBody>
            <a:bodyPr/>
            <a:lstStyle/>
            <a:p/>
          </p:txBody>
        </p:sp>
        <p:sp>
          <p:nvSpPr>
            <p:cNvPr id="105" name="rc105"/>
            <p:cNvSpPr/>
            <p:nvPr/>
          </p:nvSpPr>
          <p:spPr>
            <a:xfrm>
              <a:off x="7442985" y="3369080"/>
              <a:ext cx="200644" cy="48439"/>
            </a:xfrm>
            <a:prstGeom prst="rect">
              <a:avLst/>
            </a:prstGeom>
            <a:solidFill>
              <a:srgbClr val="F26A21">
                <a:alpha val="100000"/>
              </a:srgbClr>
            </a:solidFill>
          </p:spPr>
          <p:txBody>
            <a:bodyPr/>
            <a:lstStyle/>
            <a:p/>
          </p:txBody>
        </p:sp>
        <p:sp>
          <p:nvSpPr>
            <p:cNvPr id="106" name="rc106"/>
            <p:cNvSpPr/>
            <p:nvPr/>
          </p:nvSpPr>
          <p:spPr>
            <a:xfrm>
              <a:off x="7442985" y="3417520"/>
              <a:ext cx="200644" cy="1267866"/>
            </a:xfrm>
            <a:prstGeom prst="rect">
              <a:avLst/>
            </a:prstGeom>
            <a:solidFill>
              <a:srgbClr val="FFC20E">
                <a:alpha val="100000"/>
              </a:srgbClr>
            </a:solidFill>
          </p:spPr>
          <p:txBody>
            <a:bodyPr/>
            <a:lstStyle/>
            <a:p/>
          </p:txBody>
        </p:sp>
        <p:sp>
          <p:nvSpPr>
            <p:cNvPr id="107" name="rc107"/>
            <p:cNvSpPr/>
            <p:nvPr/>
          </p:nvSpPr>
          <p:spPr>
            <a:xfrm>
              <a:off x="7665922" y="3357160"/>
              <a:ext cx="200644" cy="41884"/>
            </a:xfrm>
            <a:prstGeom prst="rect">
              <a:avLst/>
            </a:prstGeom>
            <a:solidFill>
              <a:srgbClr val="F26A21">
                <a:alpha val="100000"/>
              </a:srgbClr>
            </a:solidFill>
          </p:spPr>
          <p:txBody>
            <a:bodyPr/>
            <a:lstStyle/>
            <a:p/>
          </p:txBody>
        </p:sp>
        <p:sp>
          <p:nvSpPr>
            <p:cNvPr id="108" name="rc108"/>
            <p:cNvSpPr/>
            <p:nvPr/>
          </p:nvSpPr>
          <p:spPr>
            <a:xfrm>
              <a:off x="7665922" y="3399044"/>
              <a:ext cx="200644" cy="1286342"/>
            </a:xfrm>
            <a:prstGeom prst="rect">
              <a:avLst/>
            </a:prstGeom>
            <a:solidFill>
              <a:srgbClr val="FFC20E">
                <a:alpha val="100000"/>
              </a:srgbClr>
            </a:solidFill>
          </p:spPr>
          <p:txBody>
            <a:bodyPr/>
            <a:lstStyle/>
            <a:p/>
          </p:txBody>
        </p:sp>
        <p:sp>
          <p:nvSpPr>
            <p:cNvPr id="109" name="rc109"/>
            <p:cNvSpPr/>
            <p:nvPr/>
          </p:nvSpPr>
          <p:spPr>
            <a:xfrm>
              <a:off x="7888860" y="3348117"/>
              <a:ext cx="200644" cy="36215"/>
            </a:xfrm>
            <a:prstGeom prst="rect">
              <a:avLst/>
            </a:prstGeom>
            <a:solidFill>
              <a:srgbClr val="F26A21">
                <a:alpha val="100000"/>
              </a:srgbClr>
            </a:solidFill>
          </p:spPr>
          <p:txBody>
            <a:bodyPr/>
            <a:lstStyle/>
            <a:p/>
          </p:txBody>
        </p:sp>
        <p:sp>
          <p:nvSpPr>
            <p:cNvPr id="110" name="rc110"/>
            <p:cNvSpPr/>
            <p:nvPr/>
          </p:nvSpPr>
          <p:spPr>
            <a:xfrm>
              <a:off x="7888860" y="3384333"/>
              <a:ext cx="200644" cy="1301054"/>
            </a:xfrm>
            <a:prstGeom prst="rect">
              <a:avLst/>
            </a:prstGeom>
            <a:solidFill>
              <a:srgbClr val="FFC20E">
                <a:alpha val="100000"/>
              </a:srgbClr>
            </a:solidFill>
          </p:spPr>
          <p:txBody>
            <a:bodyPr/>
            <a:lstStyle/>
            <a:p/>
          </p:txBody>
        </p:sp>
        <p:sp>
          <p:nvSpPr>
            <p:cNvPr id="111" name="rc111"/>
            <p:cNvSpPr/>
            <p:nvPr/>
          </p:nvSpPr>
          <p:spPr>
            <a:xfrm>
              <a:off x="8111798" y="3333695"/>
              <a:ext cx="200644" cy="31314"/>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176671"/>
              <a:ext cx="5573446" cy="264075"/>
            </a:xfrm>
            <a:custGeom>
              <a:avLst/>
              <a:pathLst>
                <a:path w="5573446" h="264075">
                  <a:moveTo>
                    <a:pt x="0" y="264075"/>
                  </a:moveTo>
                  <a:lnTo>
                    <a:pt x="222937" y="211260"/>
                  </a:lnTo>
                  <a:lnTo>
                    <a:pt x="445875" y="158445"/>
                  </a:lnTo>
                  <a:lnTo>
                    <a:pt x="668813" y="132037"/>
                  </a:lnTo>
                  <a:lnTo>
                    <a:pt x="891751" y="132037"/>
                  </a:lnTo>
                  <a:lnTo>
                    <a:pt x="1114689" y="105630"/>
                  </a:lnTo>
                  <a:lnTo>
                    <a:pt x="1337627" y="105630"/>
                  </a:lnTo>
                  <a:lnTo>
                    <a:pt x="1560565" y="79222"/>
                  </a:lnTo>
                  <a:lnTo>
                    <a:pt x="1783502" y="52815"/>
                  </a:lnTo>
                  <a:lnTo>
                    <a:pt x="2006440" y="52815"/>
                  </a:lnTo>
                  <a:lnTo>
                    <a:pt x="2229378" y="52815"/>
                  </a:lnTo>
                  <a:lnTo>
                    <a:pt x="2452316" y="52815"/>
                  </a:lnTo>
                  <a:lnTo>
                    <a:pt x="2675254" y="26407"/>
                  </a:lnTo>
                  <a:lnTo>
                    <a:pt x="2898192" y="26407"/>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lnTo>
                    <a:pt x="5573446"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229486"/>
              <a:ext cx="5573446" cy="1267561"/>
            </a:xfrm>
            <a:custGeom>
              <a:avLst/>
              <a:pathLst>
                <a:path w="5573446" h="1267561">
                  <a:moveTo>
                    <a:pt x="0" y="1267561"/>
                  </a:moveTo>
                  <a:lnTo>
                    <a:pt x="222937" y="818633"/>
                  </a:lnTo>
                  <a:lnTo>
                    <a:pt x="445875" y="633780"/>
                  </a:lnTo>
                  <a:lnTo>
                    <a:pt x="668813" y="369705"/>
                  </a:lnTo>
                  <a:lnTo>
                    <a:pt x="891751" y="369705"/>
                  </a:lnTo>
                  <a:lnTo>
                    <a:pt x="1114689" y="290482"/>
                  </a:lnTo>
                  <a:lnTo>
                    <a:pt x="1337627" y="184852"/>
                  </a:lnTo>
                  <a:lnTo>
                    <a:pt x="1560565" y="105630"/>
                  </a:lnTo>
                  <a:lnTo>
                    <a:pt x="1783502" y="0"/>
                  </a:lnTo>
                  <a:lnTo>
                    <a:pt x="2006440" y="26407"/>
                  </a:lnTo>
                  <a:lnTo>
                    <a:pt x="2229378" y="52815"/>
                  </a:lnTo>
                  <a:lnTo>
                    <a:pt x="2452316" y="52815"/>
                  </a:lnTo>
                  <a:lnTo>
                    <a:pt x="2675254" y="79222"/>
                  </a:lnTo>
                  <a:lnTo>
                    <a:pt x="2898192" y="132037"/>
                  </a:lnTo>
                  <a:lnTo>
                    <a:pt x="3121130" y="52815"/>
                  </a:lnTo>
                  <a:lnTo>
                    <a:pt x="3344068" y="52815"/>
                  </a:lnTo>
                  <a:lnTo>
                    <a:pt x="3567005" y="52815"/>
                  </a:lnTo>
                  <a:lnTo>
                    <a:pt x="3789943" y="52815"/>
                  </a:lnTo>
                  <a:lnTo>
                    <a:pt x="4012881" y="52815"/>
                  </a:lnTo>
                  <a:lnTo>
                    <a:pt x="4235819" y="52815"/>
                  </a:lnTo>
                  <a:lnTo>
                    <a:pt x="4458757" y="52815"/>
                  </a:lnTo>
                  <a:lnTo>
                    <a:pt x="4681695" y="52815"/>
                  </a:lnTo>
                  <a:lnTo>
                    <a:pt x="4904633" y="52815"/>
                  </a:lnTo>
                  <a:lnTo>
                    <a:pt x="5127571" y="52815"/>
                  </a:lnTo>
                  <a:lnTo>
                    <a:pt x="5350508" y="52815"/>
                  </a:lnTo>
                  <a:lnTo>
                    <a:pt x="5573446" y="52815"/>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257034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368503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479972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9147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13735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6028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83227"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80616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702910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455656"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7" name="tx127"/>
            <p:cNvSpPr/>
            <p:nvPr/>
          </p:nvSpPr>
          <p:spPr>
            <a:xfrm>
              <a:off x="257034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8503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479972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9147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91441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13735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3602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583227"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80616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702910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152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80250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897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6597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Burkina Faso</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Burkina Faso is projected to have a  moderate increase (10,000-50,000) in the number of surviving infants by 2030. Therefore, maintaining current coverage requires vaccinating an increasing number of children.
To achieve the IA2030 ZD target, more (~1.41%)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1355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394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653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9120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7649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023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282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1757558"/>
              <a:ext cx="215906" cy="3293053"/>
            </a:xfrm>
            <a:prstGeom prst="rect">
              <a:avLst/>
            </a:prstGeom>
            <a:solidFill>
              <a:srgbClr val="0058AB">
                <a:alpha val="100000"/>
              </a:srgbClr>
            </a:solidFill>
          </p:spPr>
          <p:txBody>
            <a:bodyPr/>
            <a:lstStyle/>
            <a:p/>
          </p:txBody>
        </p:sp>
        <p:sp>
          <p:nvSpPr>
            <p:cNvPr id="41" name="rc41"/>
            <p:cNvSpPr/>
            <p:nvPr/>
          </p:nvSpPr>
          <p:spPr>
            <a:xfrm>
              <a:off x="1530867" y="2126041"/>
              <a:ext cx="215906" cy="2924570"/>
            </a:xfrm>
            <a:prstGeom prst="rect">
              <a:avLst/>
            </a:prstGeom>
            <a:solidFill>
              <a:srgbClr val="0058AB">
                <a:alpha val="100000"/>
              </a:srgbClr>
            </a:solidFill>
          </p:spPr>
          <p:txBody>
            <a:bodyPr/>
            <a:lstStyle/>
            <a:p/>
          </p:txBody>
        </p:sp>
        <p:sp>
          <p:nvSpPr>
            <p:cNvPr id="42" name="rc42"/>
            <p:cNvSpPr/>
            <p:nvPr/>
          </p:nvSpPr>
          <p:spPr>
            <a:xfrm>
              <a:off x="1770763" y="2519655"/>
              <a:ext cx="215906" cy="2530956"/>
            </a:xfrm>
            <a:prstGeom prst="rect">
              <a:avLst/>
            </a:prstGeom>
            <a:solidFill>
              <a:srgbClr val="0058AB">
                <a:alpha val="100000"/>
              </a:srgbClr>
            </a:solidFill>
          </p:spPr>
          <p:txBody>
            <a:bodyPr/>
            <a:lstStyle/>
            <a:p/>
          </p:txBody>
        </p:sp>
        <p:sp>
          <p:nvSpPr>
            <p:cNvPr id="43" name="rc43"/>
            <p:cNvSpPr/>
            <p:nvPr/>
          </p:nvSpPr>
          <p:spPr>
            <a:xfrm>
              <a:off x="2010660" y="2674111"/>
              <a:ext cx="215906" cy="2376499"/>
            </a:xfrm>
            <a:prstGeom prst="rect">
              <a:avLst/>
            </a:prstGeom>
            <a:solidFill>
              <a:srgbClr val="0058AB">
                <a:alpha val="100000"/>
              </a:srgbClr>
            </a:solidFill>
          </p:spPr>
          <p:txBody>
            <a:bodyPr/>
            <a:lstStyle/>
            <a:p/>
          </p:txBody>
        </p:sp>
        <p:sp>
          <p:nvSpPr>
            <p:cNvPr id="44" name="rc44"/>
            <p:cNvSpPr/>
            <p:nvPr/>
          </p:nvSpPr>
          <p:spPr>
            <a:xfrm>
              <a:off x="2250556" y="2615546"/>
              <a:ext cx="215906" cy="2435065"/>
            </a:xfrm>
            <a:prstGeom prst="rect">
              <a:avLst/>
            </a:prstGeom>
            <a:solidFill>
              <a:srgbClr val="0058AB">
                <a:alpha val="100000"/>
              </a:srgbClr>
            </a:solidFill>
          </p:spPr>
          <p:txBody>
            <a:bodyPr/>
            <a:lstStyle/>
            <a:p/>
          </p:txBody>
        </p:sp>
        <p:sp>
          <p:nvSpPr>
            <p:cNvPr id="45" name="rc45"/>
            <p:cNvSpPr/>
            <p:nvPr/>
          </p:nvSpPr>
          <p:spPr>
            <a:xfrm>
              <a:off x="2490453" y="2789494"/>
              <a:ext cx="215906" cy="2261116"/>
            </a:xfrm>
            <a:prstGeom prst="rect">
              <a:avLst/>
            </a:prstGeom>
            <a:solidFill>
              <a:srgbClr val="0058AB">
                <a:alpha val="100000"/>
              </a:srgbClr>
            </a:solidFill>
          </p:spPr>
          <p:txBody>
            <a:bodyPr/>
            <a:lstStyle/>
            <a:p/>
          </p:txBody>
        </p:sp>
        <p:sp>
          <p:nvSpPr>
            <p:cNvPr id="46" name="rc46"/>
            <p:cNvSpPr/>
            <p:nvPr/>
          </p:nvSpPr>
          <p:spPr>
            <a:xfrm>
              <a:off x="2730349" y="2697669"/>
              <a:ext cx="215906" cy="2352942"/>
            </a:xfrm>
            <a:prstGeom prst="rect">
              <a:avLst/>
            </a:prstGeom>
            <a:solidFill>
              <a:srgbClr val="0058AB">
                <a:alpha val="100000"/>
              </a:srgbClr>
            </a:solidFill>
          </p:spPr>
          <p:txBody>
            <a:bodyPr/>
            <a:lstStyle/>
            <a:p/>
          </p:txBody>
        </p:sp>
        <p:sp>
          <p:nvSpPr>
            <p:cNvPr id="47" name="rc47"/>
            <p:cNvSpPr/>
            <p:nvPr/>
          </p:nvSpPr>
          <p:spPr>
            <a:xfrm>
              <a:off x="2970245" y="2900988"/>
              <a:ext cx="215906" cy="2149623"/>
            </a:xfrm>
            <a:prstGeom prst="rect">
              <a:avLst/>
            </a:prstGeom>
            <a:solidFill>
              <a:srgbClr val="0058AB">
                <a:alpha val="100000"/>
              </a:srgbClr>
            </a:solidFill>
          </p:spPr>
          <p:txBody>
            <a:bodyPr/>
            <a:lstStyle/>
            <a:p/>
          </p:txBody>
        </p:sp>
        <p:sp>
          <p:nvSpPr>
            <p:cNvPr id="48" name="rc48"/>
            <p:cNvSpPr/>
            <p:nvPr/>
          </p:nvSpPr>
          <p:spPr>
            <a:xfrm>
              <a:off x="3210142" y="3122270"/>
              <a:ext cx="215906" cy="1928341"/>
            </a:xfrm>
            <a:prstGeom prst="rect">
              <a:avLst/>
            </a:prstGeom>
            <a:solidFill>
              <a:srgbClr val="0058AB">
                <a:alpha val="100000"/>
              </a:srgbClr>
            </a:solidFill>
          </p:spPr>
          <p:txBody>
            <a:bodyPr/>
            <a:lstStyle/>
            <a:p/>
          </p:txBody>
        </p:sp>
        <p:sp>
          <p:nvSpPr>
            <p:cNvPr id="49" name="rc49"/>
            <p:cNvSpPr/>
            <p:nvPr/>
          </p:nvSpPr>
          <p:spPr>
            <a:xfrm>
              <a:off x="3450038" y="3080881"/>
              <a:ext cx="215906" cy="1969730"/>
            </a:xfrm>
            <a:prstGeom prst="rect">
              <a:avLst/>
            </a:prstGeom>
            <a:solidFill>
              <a:srgbClr val="0058AB">
                <a:alpha val="100000"/>
              </a:srgbClr>
            </a:solidFill>
          </p:spPr>
          <p:txBody>
            <a:bodyPr/>
            <a:lstStyle/>
            <a:p/>
          </p:txBody>
        </p:sp>
        <p:sp>
          <p:nvSpPr>
            <p:cNvPr id="50" name="rc50"/>
            <p:cNvSpPr/>
            <p:nvPr/>
          </p:nvSpPr>
          <p:spPr>
            <a:xfrm>
              <a:off x="3689935" y="3034116"/>
              <a:ext cx="215906" cy="2016495"/>
            </a:xfrm>
            <a:prstGeom prst="rect">
              <a:avLst/>
            </a:prstGeom>
            <a:solidFill>
              <a:srgbClr val="0058AB">
                <a:alpha val="100000"/>
              </a:srgbClr>
            </a:solidFill>
          </p:spPr>
          <p:txBody>
            <a:bodyPr/>
            <a:lstStyle/>
            <a:p/>
          </p:txBody>
        </p:sp>
        <p:sp>
          <p:nvSpPr>
            <p:cNvPr id="51" name="rc51"/>
            <p:cNvSpPr/>
            <p:nvPr/>
          </p:nvSpPr>
          <p:spPr>
            <a:xfrm>
              <a:off x="3929831" y="2991808"/>
              <a:ext cx="215906" cy="2058802"/>
            </a:xfrm>
            <a:prstGeom prst="rect">
              <a:avLst/>
            </a:prstGeom>
            <a:solidFill>
              <a:srgbClr val="0058AB">
                <a:alpha val="100000"/>
              </a:srgbClr>
            </a:solidFill>
          </p:spPr>
          <p:txBody>
            <a:bodyPr/>
            <a:lstStyle/>
            <a:p/>
          </p:txBody>
        </p:sp>
        <p:sp>
          <p:nvSpPr>
            <p:cNvPr id="52" name="rc52"/>
            <p:cNvSpPr/>
            <p:nvPr/>
          </p:nvSpPr>
          <p:spPr>
            <a:xfrm>
              <a:off x="4169728" y="3249934"/>
              <a:ext cx="215906" cy="1800676"/>
            </a:xfrm>
            <a:prstGeom prst="rect">
              <a:avLst/>
            </a:prstGeom>
            <a:solidFill>
              <a:srgbClr val="0058AB">
                <a:alpha val="100000"/>
              </a:srgbClr>
            </a:solidFill>
          </p:spPr>
          <p:txBody>
            <a:bodyPr/>
            <a:lstStyle/>
            <a:p/>
          </p:txBody>
        </p:sp>
        <p:sp>
          <p:nvSpPr>
            <p:cNvPr id="53" name="rc53"/>
            <p:cNvSpPr/>
            <p:nvPr/>
          </p:nvSpPr>
          <p:spPr>
            <a:xfrm>
              <a:off x="4409624" y="3218029"/>
              <a:ext cx="215906" cy="1832581"/>
            </a:xfrm>
            <a:prstGeom prst="rect">
              <a:avLst/>
            </a:prstGeom>
            <a:solidFill>
              <a:srgbClr val="0058AB">
                <a:alpha val="100000"/>
              </a:srgbClr>
            </a:solidFill>
          </p:spPr>
          <p:txBody>
            <a:bodyPr/>
            <a:lstStyle/>
            <a:p/>
          </p:txBody>
        </p:sp>
        <p:sp>
          <p:nvSpPr>
            <p:cNvPr id="54" name="rc54"/>
            <p:cNvSpPr/>
            <p:nvPr/>
          </p:nvSpPr>
          <p:spPr>
            <a:xfrm>
              <a:off x="4649521" y="3507230"/>
              <a:ext cx="215906" cy="1543381"/>
            </a:xfrm>
            <a:prstGeom prst="rect">
              <a:avLst/>
            </a:prstGeom>
            <a:solidFill>
              <a:srgbClr val="0058AB">
                <a:alpha val="100000"/>
              </a:srgbClr>
            </a:solidFill>
          </p:spPr>
          <p:txBody>
            <a:bodyPr/>
            <a:lstStyle/>
            <a:p/>
          </p:txBody>
        </p:sp>
        <p:sp>
          <p:nvSpPr>
            <p:cNvPr id="55" name="rc55"/>
            <p:cNvSpPr/>
            <p:nvPr/>
          </p:nvSpPr>
          <p:spPr>
            <a:xfrm>
              <a:off x="4889417" y="3490797"/>
              <a:ext cx="215906" cy="1559814"/>
            </a:xfrm>
            <a:prstGeom prst="rect">
              <a:avLst/>
            </a:prstGeom>
            <a:solidFill>
              <a:srgbClr val="0058AB">
                <a:alpha val="100000"/>
              </a:srgbClr>
            </a:solidFill>
          </p:spPr>
          <p:txBody>
            <a:bodyPr/>
            <a:lstStyle/>
            <a:p/>
          </p:txBody>
        </p:sp>
        <p:sp>
          <p:nvSpPr>
            <p:cNvPr id="56" name="rc56"/>
            <p:cNvSpPr/>
            <p:nvPr/>
          </p:nvSpPr>
          <p:spPr>
            <a:xfrm>
              <a:off x="5129313" y="3487475"/>
              <a:ext cx="215906" cy="1563136"/>
            </a:xfrm>
            <a:prstGeom prst="rect">
              <a:avLst/>
            </a:prstGeom>
            <a:solidFill>
              <a:srgbClr val="0058AB">
                <a:alpha val="100000"/>
              </a:srgbClr>
            </a:solidFill>
          </p:spPr>
          <p:txBody>
            <a:bodyPr/>
            <a:lstStyle/>
            <a:p/>
          </p:txBody>
        </p:sp>
        <p:sp>
          <p:nvSpPr>
            <p:cNvPr id="57" name="rc57"/>
            <p:cNvSpPr/>
            <p:nvPr/>
          </p:nvSpPr>
          <p:spPr>
            <a:xfrm>
              <a:off x="5369210" y="3489879"/>
              <a:ext cx="215906" cy="1560732"/>
            </a:xfrm>
            <a:prstGeom prst="rect">
              <a:avLst/>
            </a:prstGeom>
            <a:solidFill>
              <a:srgbClr val="0058AB">
                <a:alpha val="100000"/>
              </a:srgbClr>
            </a:solidFill>
          </p:spPr>
          <p:txBody>
            <a:bodyPr/>
            <a:lstStyle/>
            <a:p/>
          </p:txBody>
        </p:sp>
        <p:sp>
          <p:nvSpPr>
            <p:cNvPr id="58" name="rc58"/>
            <p:cNvSpPr/>
            <p:nvPr/>
          </p:nvSpPr>
          <p:spPr>
            <a:xfrm>
              <a:off x="5609106" y="3518550"/>
              <a:ext cx="215906" cy="1532061"/>
            </a:xfrm>
            <a:prstGeom prst="rect">
              <a:avLst/>
            </a:prstGeom>
            <a:solidFill>
              <a:srgbClr val="0058AB">
                <a:alpha val="100000"/>
              </a:srgbClr>
            </a:solidFill>
          </p:spPr>
          <p:txBody>
            <a:bodyPr/>
            <a:lstStyle/>
            <a:p/>
          </p:txBody>
        </p:sp>
        <p:sp>
          <p:nvSpPr>
            <p:cNvPr id="59" name="rc59"/>
            <p:cNvSpPr/>
            <p:nvPr/>
          </p:nvSpPr>
          <p:spPr>
            <a:xfrm>
              <a:off x="5849003" y="3551111"/>
              <a:ext cx="215906" cy="1499500"/>
            </a:xfrm>
            <a:prstGeom prst="rect">
              <a:avLst/>
            </a:prstGeom>
            <a:solidFill>
              <a:srgbClr val="0058AB">
                <a:alpha val="100000"/>
              </a:srgbClr>
            </a:solidFill>
          </p:spPr>
          <p:txBody>
            <a:bodyPr/>
            <a:lstStyle/>
            <a:p/>
          </p:txBody>
        </p:sp>
        <p:sp>
          <p:nvSpPr>
            <p:cNvPr id="60" name="rc60"/>
            <p:cNvSpPr/>
            <p:nvPr/>
          </p:nvSpPr>
          <p:spPr>
            <a:xfrm>
              <a:off x="6088899" y="3583453"/>
              <a:ext cx="215906" cy="1467158"/>
            </a:xfrm>
            <a:prstGeom prst="rect">
              <a:avLst/>
            </a:prstGeom>
            <a:solidFill>
              <a:srgbClr val="0058AB">
                <a:alpha val="100000"/>
              </a:srgbClr>
            </a:solidFill>
          </p:spPr>
          <p:txBody>
            <a:bodyPr/>
            <a:lstStyle/>
            <a:p/>
          </p:txBody>
        </p:sp>
        <p:sp>
          <p:nvSpPr>
            <p:cNvPr id="61" name="rc61"/>
            <p:cNvSpPr/>
            <p:nvPr/>
          </p:nvSpPr>
          <p:spPr>
            <a:xfrm>
              <a:off x="6328796" y="3561251"/>
              <a:ext cx="215906" cy="1489360"/>
            </a:xfrm>
            <a:prstGeom prst="rect">
              <a:avLst/>
            </a:prstGeom>
            <a:solidFill>
              <a:srgbClr val="0058AB">
                <a:alpha val="100000"/>
              </a:srgbClr>
            </a:solidFill>
          </p:spPr>
          <p:txBody>
            <a:bodyPr/>
            <a:lstStyle/>
            <a:p/>
          </p:txBody>
        </p:sp>
        <p:sp>
          <p:nvSpPr>
            <p:cNvPr id="62" name="rc62"/>
            <p:cNvSpPr/>
            <p:nvPr/>
          </p:nvSpPr>
          <p:spPr>
            <a:xfrm>
              <a:off x="6568692" y="3542501"/>
              <a:ext cx="215906" cy="1508110"/>
            </a:xfrm>
            <a:prstGeom prst="rect">
              <a:avLst/>
            </a:prstGeom>
            <a:solidFill>
              <a:srgbClr val="0058AB">
                <a:alpha val="100000"/>
              </a:srgbClr>
            </a:solidFill>
          </p:spPr>
          <p:txBody>
            <a:bodyPr/>
            <a:lstStyle/>
            <a:p/>
          </p:txBody>
        </p:sp>
        <p:sp>
          <p:nvSpPr>
            <p:cNvPr id="63" name="rc63"/>
            <p:cNvSpPr/>
            <p:nvPr/>
          </p:nvSpPr>
          <p:spPr>
            <a:xfrm>
              <a:off x="6808589" y="3525630"/>
              <a:ext cx="215906" cy="1524980"/>
            </a:xfrm>
            <a:prstGeom prst="rect">
              <a:avLst/>
            </a:prstGeom>
            <a:solidFill>
              <a:srgbClr val="0058AB">
                <a:alpha val="100000"/>
              </a:srgbClr>
            </a:solidFill>
          </p:spPr>
          <p:txBody>
            <a:bodyPr/>
            <a:lstStyle/>
            <a:p/>
          </p:txBody>
        </p:sp>
        <p:sp>
          <p:nvSpPr>
            <p:cNvPr id="64" name="rc64"/>
            <p:cNvSpPr/>
            <p:nvPr/>
          </p:nvSpPr>
          <p:spPr>
            <a:xfrm>
              <a:off x="7048485" y="3508148"/>
              <a:ext cx="215906" cy="1542463"/>
            </a:xfrm>
            <a:prstGeom prst="rect">
              <a:avLst/>
            </a:prstGeom>
            <a:solidFill>
              <a:srgbClr val="0058AB">
                <a:alpha val="100000"/>
              </a:srgbClr>
            </a:solidFill>
          </p:spPr>
          <p:txBody>
            <a:bodyPr/>
            <a:lstStyle/>
            <a:p/>
          </p:txBody>
        </p:sp>
        <p:sp>
          <p:nvSpPr>
            <p:cNvPr id="65" name="rc65"/>
            <p:cNvSpPr/>
            <p:nvPr/>
          </p:nvSpPr>
          <p:spPr>
            <a:xfrm>
              <a:off x="7288381" y="3499407"/>
              <a:ext cx="215906" cy="1551204"/>
            </a:xfrm>
            <a:prstGeom prst="rect">
              <a:avLst/>
            </a:prstGeom>
            <a:solidFill>
              <a:srgbClr val="0058AB">
                <a:alpha val="100000"/>
              </a:srgbClr>
            </a:solidFill>
          </p:spPr>
          <p:txBody>
            <a:bodyPr/>
            <a:lstStyle/>
            <a:p/>
          </p:txBody>
        </p:sp>
        <p:sp>
          <p:nvSpPr>
            <p:cNvPr id="66" name="rc66"/>
            <p:cNvSpPr/>
            <p:nvPr/>
          </p:nvSpPr>
          <p:spPr>
            <a:xfrm>
              <a:off x="8487864" y="4300883"/>
              <a:ext cx="215906" cy="749728"/>
            </a:xfrm>
            <a:prstGeom prst="rect">
              <a:avLst/>
            </a:prstGeom>
            <a:solidFill>
              <a:srgbClr val="69DBFF">
                <a:alpha val="100000"/>
              </a:srgbClr>
            </a:solidFill>
          </p:spPr>
          <p:txBody>
            <a:bodyPr/>
            <a:lstStyle/>
            <a:p/>
          </p:txBody>
        </p:sp>
        <p:sp>
          <p:nvSpPr>
            <p:cNvPr id="67" name="pl67"/>
            <p:cNvSpPr/>
            <p:nvPr/>
          </p:nvSpPr>
          <p:spPr>
            <a:xfrm>
              <a:off x="6196853" y="3551111"/>
              <a:ext cx="2398964" cy="749750"/>
            </a:xfrm>
            <a:custGeom>
              <a:avLst/>
              <a:pathLst>
                <a:path w="2398964" h="749750">
                  <a:moveTo>
                    <a:pt x="0" y="0"/>
                  </a:moveTo>
                  <a:lnTo>
                    <a:pt x="239896" y="74975"/>
                  </a:lnTo>
                  <a:lnTo>
                    <a:pt x="479792" y="149950"/>
                  </a:lnTo>
                  <a:lnTo>
                    <a:pt x="719689" y="224925"/>
                  </a:lnTo>
                  <a:lnTo>
                    <a:pt x="959585" y="299900"/>
                  </a:lnTo>
                  <a:lnTo>
                    <a:pt x="1199482" y="374875"/>
                  </a:lnTo>
                  <a:lnTo>
                    <a:pt x="1439378" y="449850"/>
                  </a:lnTo>
                  <a:lnTo>
                    <a:pt x="1679275" y="524825"/>
                  </a:lnTo>
                  <a:lnTo>
                    <a:pt x="1919171" y="599800"/>
                  </a:lnTo>
                  <a:lnTo>
                    <a:pt x="2159067" y="674775"/>
                  </a:lnTo>
                  <a:lnTo>
                    <a:pt x="2398964" y="749750"/>
                  </a:lnTo>
                </a:path>
              </a:pathLst>
            </a:custGeom>
            <a:ln w="13550" cap="flat">
              <a:solidFill>
                <a:srgbClr val="000000">
                  <a:alpha val="100000"/>
                </a:srgbClr>
              </a:solidFill>
              <a:prstDash val="solid"/>
              <a:round/>
            </a:ln>
          </p:spPr>
          <p:txBody>
            <a:bodyPr/>
            <a:lstStyle/>
            <a:p/>
          </p:txBody>
        </p:sp>
        <p:sp>
          <p:nvSpPr>
            <p:cNvPr id="68" name="pt68"/>
            <p:cNvSpPr/>
            <p:nvPr/>
          </p:nvSpPr>
          <p:spPr>
            <a:xfrm>
              <a:off x="6172027" y="3526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6012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6762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7512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826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901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976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0511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1260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201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276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190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2449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708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00996" y="1330710"/>
              <a:ext cx="63927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Burkina Faso</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38%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38%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Burkina Faso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30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830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3300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801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8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58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507465"/>
              <a:ext cx="238662" cy="800556"/>
            </a:xfrm>
            <a:prstGeom prst="rect">
              <a:avLst/>
            </a:prstGeom>
            <a:solidFill>
              <a:srgbClr val="80BD41">
                <a:alpha val="100000"/>
              </a:srgbClr>
            </a:solidFill>
          </p:spPr>
          <p:txBody>
            <a:bodyPr/>
            <a:lstStyle/>
            <a:p/>
          </p:txBody>
        </p:sp>
        <p:sp>
          <p:nvSpPr>
            <p:cNvPr id="24" name="rc24"/>
            <p:cNvSpPr/>
            <p:nvPr/>
          </p:nvSpPr>
          <p:spPr>
            <a:xfrm>
              <a:off x="1333322" y="3366183"/>
              <a:ext cx="238662" cy="141282"/>
            </a:xfrm>
            <a:prstGeom prst="rect">
              <a:avLst/>
            </a:prstGeom>
            <a:solidFill>
              <a:srgbClr val="1CABE2">
                <a:alpha val="100000"/>
              </a:srgbClr>
            </a:solidFill>
          </p:spPr>
          <p:txBody>
            <a:bodyPr/>
            <a:lstStyle/>
            <a:p/>
          </p:txBody>
        </p:sp>
        <p:sp>
          <p:nvSpPr>
            <p:cNvPr id="25" name="rc25"/>
            <p:cNvSpPr/>
            <p:nvPr/>
          </p:nvSpPr>
          <p:spPr>
            <a:xfrm>
              <a:off x="1598503" y="3468352"/>
              <a:ext cx="238662" cy="839669"/>
            </a:xfrm>
            <a:prstGeom prst="rect">
              <a:avLst/>
            </a:prstGeom>
            <a:solidFill>
              <a:srgbClr val="80BD41">
                <a:alpha val="100000"/>
              </a:srgbClr>
            </a:solidFill>
          </p:spPr>
          <p:txBody>
            <a:bodyPr/>
            <a:lstStyle/>
            <a:p/>
          </p:txBody>
        </p:sp>
        <p:sp>
          <p:nvSpPr>
            <p:cNvPr id="26" name="rc26"/>
            <p:cNvSpPr/>
            <p:nvPr/>
          </p:nvSpPr>
          <p:spPr>
            <a:xfrm>
              <a:off x="1598503" y="3342876"/>
              <a:ext cx="238662" cy="125475"/>
            </a:xfrm>
            <a:prstGeom prst="rect">
              <a:avLst/>
            </a:prstGeom>
            <a:solidFill>
              <a:srgbClr val="1CABE2">
                <a:alpha val="100000"/>
              </a:srgbClr>
            </a:solidFill>
          </p:spPr>
          <p:txBody>
            <a:bodyPr/>
            <a:lstStyle/>
            <a:p/>
          </p:txBody>
        </p:sp>
        <p:sp>
          <p:nvSpPr>
            <p:cNvPr id="27" name="rc27"/>
            <p:cNvSpPr/>
            <p:nvPr/>
          </p:nvSpPr>
          <p:spPr>
            <a:xfrm>
              <a:off x="1863684" y="3429521"/>
              <a:ext cx="238662" cy="878500"/>
            </a:xfrm>
            <a:prstGeom prst="rect">
              <a:avLst/>
            </a:prstGeom>
            <a:solidFill>
              <a:srgbClr val="80BD41">
                <a:alpha val="100000"/>
              </a:srgbClr>
            </a:solidFill>
          </p:spPr>
          <p:txBody>
            <a:bodyPr/>
            <a:lstStyle/>
            <a:p/>
          </p:txBody>
        </p:sp>
        <p:sp>
          <p:nvSpPr>
            <p:cNvPr id="28" name="rc28"/>
            <p:cNvSpPr/>
            <p:nvPr/>
          </p:nvSpPr>
          <p:spPr>
            <a:xfrm>
              <a:off x="1863684" y="3320938"/>
              <a:ext cx="238662" cy="108582"/>
            </a:xfrm>
            <a:prstGeom prst="rect">
              <a:avLst/>
            </a:prstGeom>
            <a:solidFill>
              <a:srgbClr val="1CABE2">
                <a:alpha val="100000"/>
              </a:srgbClr>
            </a:solidFill>
          </p:spPr>
          <p:txBody>
            <a:bodyPr/>
            <a:lstStyle/>
            <a:p/>
          </p:txBody>
        </p:sp>
        <p:sp>
          <p:nvSpPr>
            <p:cNvPr id="29" name="rc29"/>
            <p:cNvSpPr/>
            <p:nvPr/>
          </p:nvSpPr>
          <p:spPr>
            <a:xfrm>
              <a:off x="2128865" y="3390445"/>
              <a:ext cx="238662" cy="917575"/>
            </a:xfrm>
            <a:prstGeom prst="rect">
              <a:avLst/>
            </a:prstGeom>
            <a:solidFill>
              <a:srgbClr val="80BD41">
                <a:alpha val="100000"/>
              </a:srgbClr>
            </a:solidFill>
          </p:spPr>
          <p:txBody>
            <a:bodyPr/>
            <a:lstStyle/>
            <a:p/>
          </p:txBody>
        </p:sp>
        <p:sp>
          <p:nvSpPr>
            <p:cNvPr id="30" name="rc30"/>
            <p:cNvSpPr/>
            <p:nvPr/>
          </p:nvSpPr>
          <p:spPr>
            <a:xfrm>
              <a:off x="2128865" y="3288482"/>
              <a:ext cx="238662" cy="101963"/>
            </a:xfrm>
            <a:prstGeom prst="rect">
              <a:avLst/>
            </a:prstGeom>
            <a:solidFill>
              <a:srgbClr val="1CABE2">
                <a:alpha val="100000"/>
              </a:srgbClr>
            </a:solidFill>
          </p:spPr>
          <p:txBody>
            <a:bodyPr/>
            <a:lstStyle/>
            <a:p/>
          </p:txBody>
        </p:sp>
        <p:sp>
          <p:nvSpPr>
            <p:cNvPr id="31" name="rc31"/>
            <p:cNvSpPr/>
            <p:nvPr/>
          </p:nvSpPr>
          <p:spPr>
            <a:xfrm>
              <a:off x="2394045" y="3367833"/>
              <a:ext cx="238662" cy="940188"/>
            </a:xfrm>
            <a:prstGeom prst="rect">
              <a:avLst/>
            </a:prstGeom>
            <a:solidFill>
              <a:srgbClr val="80BD41">
                <a:alpha val="100000"/>
              </a:srgbClr>
            </a:solidFill>
          </p:spPr>
          <p:txBody>
            <a:bodyPr/>
            <a:lstStyle/>
            <a:p/>
          </p:txBody>
        </p:sp>
        <p:sp>
          <p:nvSpPr>
            <p:cNvPr id="32" name="rc32"/>
            <p:cNvSpPr/>
            <p:nvPr/>
          </p:nvSpPr>
          <p:spPr>
            <a:xfrm>
              <a:off x="2394045" y="3263357"/>
              <a:ext cx="238662" cy="104475"/>
            </a:xfrm>
            <a:prstGeom prst="rect">
              <a:avLst/>
            </a:prstGeom>
            <a:solidFill>
              <a:srgbClr val="1CABE2">
                <a:alpha val="100000"/>
              </a:srgbClr>
            </a:solidFill>
          </p:spPr>
          <p:txBody>
            <a:bodyPr/>
            <a:lstStyle/>
            <a:p/>
          </p:txBody>
        </p:sp>
        <p:sp>
          <p:nvSpPr>
            <p:cNvPr id="33" name="rc33"/>
            <p:cNvSpPr/>
            <p:nvPr/>
          </p:nvSpPr>
          <p:spPr>
            <a:xfrm>
              <a:off x="2659226" y="3327201"/>
              <a:ext cx="238662" cy="980820"/>
            </a:xfrm>
            <a:prstGeom prst="rect">
              <a:avLst/>
            </a:prstGeom>
            <a:solidFill>
              <a:srgbClr val="80BD41">
                <a:alpha val="100000"/>
              </a:srgbClr>
            </a:solidFill>
          </p:spPr>
          <p:txBody>
            <a:bodyPr/>
            <a:lstStyle/>
            <a:p/>
          </p:txBody>
        </p:sp>
        <p:sp>
          <p:nvSpPr>
            <p:cNvPr id="34" name="rc34"/>
            <p:cNvSpPr/>
            <p:nvPr/>
          </p:nvSpPr>
          <p:spPr>
            <a:xfrm>
              <a:off x="2659226" y="3230188"/>
              <a:ext cx="238662" cy="97013"/>
            </a:xfrm>
            <a:prstGeom prst="rect">
              <a:avLst/>
            </a:prstGeom>
            <a:solidFill>
              <a:srgbClr val="1CABE2">
                <a:alpha val="100000"/>
              </a:srgbClr>
            </a:solidFill>
          </p:spPr>
          <p:txBody>
            <a:bodyPr/>
            <a:lstStyle/>
            <a:p/>
          </p:txBody>
        </p:sp>
        <p:sp>
          <p:nvSpPr>
            <p:cNvPr id="35" name="rc35"/>
            <p:cNvSpPr/>
            <p:nvPr/>
          </p:nvSpPr>
          <p:spPr>
            <a:xfrm>
              <a:off x="2924407" y="3287376"/>
              <a:ext cx="238662" cy="1020645"/>
            </a:xfrm>
            <a:prstGeom prst="rect">
              <a:avLst/>
            </a:prstGeom>
            <a:solidFill>
              <a:srgbClr val="80BD41">
                <a:alpha val="100000"/>
              </a:srgbClr>
            </a:solidFill>
          </p:spPr>
          <p:txBody>
            <a:bodyPr/>
            <a:lstStyle/>
            <a:p/>
          </p:txBody>
        </p:sp>
        <p:sp>
          <p:nvSpPr>
            <p:cNvPr id="36" name="rc36"/>
            <p:cNvSpPr/>
            <p:nvPr/>
          </p:nvSpPr>
          <p:spPr>
            <a:xfrm>
              <a:off x="2924407" y="3186425"/>
              <a:ext cx="238662" cy="100950"/>
            </a:xfrm>
            <a:prstGeom prst="rect">
              <a:avLst/>
            </a:prstGeom>
            <a:solidFill>
              <a:srgbClr val="1CABE2">
                <a:alpha val="100000"/>
              </a:srgbClr>
            </a:solidFill>
          </p:spPr>
          <p:txBody>
            <a:bodyPr/>
            <a:lstStyle/>
            <a:p/>
          </p:txBody>
        </p:sp>
        <p:sp>
          <p:nvSpPr>
            <p:cNvPr id="37" name="rc37"/>
            <p:cNvSpPr/>
            <p:nvPr/>
          </p:nvSpPr>
          <p:spPr>
            <a:xfrm>
              <a:off x="3189588" y="3247475"/>
              <a:ext cx="238662" cy="1060545"/>
            </a:xfrm>
            <a:prstGeom prst="rect">
              <a:avLst/>
            </a:prstGeom>
            <a:solidFill>
              <a:srgbClr val="80BD41">
                <a:alpha val="100000"/>
              </a:srgbClr>
            </a:solidFill>
          </p:spPr>
          <p:txBody>
            <a:bodyPr/>
            <a:lstStyle/>
            <a:p/>
          </p:txBody>
        </p:sp>
        <p:sp>
          <p:nvSpPr>
            <p:cNvPr id="38" name="rc38"/>
            <p:cNvSpPr/>
            <p:nvPr/>
          </p:nvSpPr>
          <p:spPr>
            <a:xfrm>
              <a:off x="3189588" y="3155262"/>
              <a:ext cx="238662" cy="92213"/>
            </a:xfrm>
            <a:prstGeom prst="rect">
              <a:avLst/>
            </a:prstGeom>
            <a:solidFill>
              <a:srgbClr val="1CABE2">
                <a:alpha val="100000"/>
              </a:srgbClr>
            </a:solidFill>
          </p:spPr>
          <p:txBody>
            <a:bodyPr/>
            <a:lstStyle/>
            <a:p/>
          </p:txBody>
        </p:sp>
        <p:sp>
          <p:nvSpPr>
            <p:cNvPr id="39" name="rc39"/>
            <p:cNvSpPr/>
            <p:nvPr/>
          </p:nvSpPr>
          <p:spPr>
            <a:xfrm>
              <a:off x="3454768" y="3208925"/>
              <a:ext cx="238662" cy="1099096"/>
            </a:xfrm>
            <a:prstGeom prst="rect">
              <a:avLst/>
            </a:prstGeom>
            <a:solidFill>
              <a:srgbClr val="80BD41">
                <a:alpha val="100000"/>
              </a:srgbClr>
            </a:solidFill>
          </p:spPr>
          <p:txBody>
            <a:bodyPr/>
            <a:lstStyle/>
            <a:p/>
          </p:txBody>
        </p:sp>
        <p:sp>
          <p:nvSpPr>
            <p:cNvPr id="40" name="rc40"/>
            <p:cNvSpPr/>
            <p:nvPr/>
          </p:nvSpPr>
          <p:spPr>
            <a:xfrm>
              <a:off x="3454768" y="3126199"/>
              <a:ext cx="238662" cy="82725"/>
            </a:xfrm>
            <a:prstGeom prst="rect">
              <a:avLst/>
            </a:prstGeom>
            <a:solidFill>
              <a:srgbClr val="1CABE2">
                <a:alpha val="100000"/>
              </a:srgbClr>
            </a:solidFill>
          </p:spPr>
          <p:txBody>
            <a:bodyPr/>
            <a:lstStyle/>
            <a:p/>
          </p:txBody>
        </p:sp>
        <p:sp>
          <p:nvSpPr>
            <p:cNvPr id="41" name="rc41"/>
            <p:cNvSpPr/>
            <p:nvPr/>
          </p:nvSpPr>
          <p:spPr>
            <a:xfrm>
              <a:off x="3719949" y="3185337"/>
              <a:ext cx="238662" cy="1122683"/>
            </a:xfrm>
            <a:prstGeom prst="rect">
              <a:avLst/>
            </a:prstGeom>
            <a:solidFill>
              <a:srgbClr val="80BD41">
                <a:alpha val="100000"/>
              </a:srgbClr>
            </a:solidFill>
          </p:spPr>
          <p:txBody>
            <a:bodyPr/>
            <a:lstStyle/>
            <a:p/>
          </p:txBody>
        </p:sp>
        <p:sp>
          <p:nvSpPr>
            <p:cNvPr id="42" name="rc42"/>
            <p:cNvSpPr/>
            <p:nvPr/>
          </p:nvSpPr>
          <p:spPr>
            <a:xfrm>
              <a:off x="3719949" y="3100830"/>
              <a:ext cx="238662" cy="84506"/>
            </a:xfrm>
            <a:prstGeom prst="rect">
              <a:avLst/>
            </a:prstGeom>
            <a:solidFill>
              <a:srgbClr val="1CABE2">
                <a:alpha val="100000"/>
              </a:srgbClr>
            </a:solidFill>
          </p:spPr>
          <p:txBody>
            <a:bodyPr/>
            <a:lstStyle/>
            <a:p/>
          </p:txBody>
        </p:sp>
        <p:sp>
          <p:nvSpPr>
            <p:cNvPr id="43" name="rc43"/>
            <p:cNvSpPr/>
            <p:nvPr/>
          </p:nvSpPr>
          <p:spPr>
            <a:xfrm>
              <a:off x="3985130" y="3158675"/>
              <a:ext cx="238662" cy="1149346"/>
            </a:xfrm>
            <a:prstGeom prst="rect">
              <a:avLst/>
            </a:prstGeom>
            <a:solidFill>
              <a:srgbClr val="80BD41">
                <a:alpha val="100000"/>
              </a:srgbClr>
            </a:solidFill>
          </p:spPr>
          <p:txBody>
            <a:bodyPr/>
            <a:lstStyle/>
            <a:p/>
          </p:txBody>
        </p:sp>
        <p:sp>
          <p:nvSpPr>
            <p:cNvPr id="44" name="rc44"/>
            <p:cNvSpPr/>
            <p:nvPr/>
          </p:nvSpPr>
          <p:spPr>
            <a:xfrm>
              <a:off x="3985130" y="3072161"/>
              <a:ext cx="238662" cy="86513"/>
            </a:xfrm>
            <a:prstGeom prst="rect">
              <a:avLst/>
            </a:prstGeom>
            <a:solidFill>
              <a:srgbClr val="1CABE2">
                <a:alpha val="100000"/>
              </a:srgbClr>
            </a:solidFill>
          </p:spPr>
          <p:txBody>
            <a:bodyPr/>
            <a:lstStyle/>
            <a:p/>
          </p:txBody>
        </p:sp>
        <p:sp>
          <p:nvSpPr>
            <p:cNvPr id="45" name="rc45"/>
            <p:cNvSpPr/>
            <p:nvPr/>
          </p:nvSpPr>
          <p:spPr>
            <a:xfrm>
              <a:off x="4250311" y="3134562"/>
              <a:ext cx="238662" cy="1173459"/>
            </a:xfrm>
            <a:prstGeom prst="rect">
              <a:avLst/>
            </a:prstGeom>
            <a:solidFill>
              <a:srgbClr val="80BD41">
                <a:alpha val="100000"/>
              </a:srgbClr>
            </a:solidFill>
          </p:spPr>
          <p:txBody>
            <a:bodyPr/>
            <a:lstStyle/>
            <a:p/>
          </p:txBody>
        </p:sp>
        <p:sp>
          <p:nvSpPr>
            <p:cNvPr id="46" name="rc46"/>
            <p:cNvSpPr/>
            <p:nvPr/>
          </p:nvSpPr>
          <p:spPr>
            <a:xfrm>
              <a:off x="4250311" y="3046230"/>
              <a:ext cx="238662" cy="88331"/>
            </a:xfrm>
            <a:prstGeom prst="rect">
              <a:avLst/>
            </a:prstGeom>
            <a:solidFill>
              <a:srgbClr val="1CABE2">
                <a:alpha val="100000"/>
              </a:srgbClr>
            </a:solidFill>
          </p:spPr>
          <p:txBody>
            <a:bodyPr/>
            <a:lstStyle/>
            <a:p/>
          </p:txBody>
        </p:sp>
        <p:sp>
          <p:nvSpPr>
            <p:cNvPr id="47" name="rc47"/>
            <p:cNvSpPr/>
            <p:nvPr/>
          </p:nvSpPr>
          <p:spPr>
            <a:xfrm>
              <a:off x="4515492" y="3097755"/>
              <a:ext cx="238662" cy="1210265"/>
            </a:xfrm>
            <a:prstGeom prst="rect">
              <a:avLst/>
            </a:prstGeom>
            <a:solidFill>
              <a:srgbClr val="80BD41">
                <a:alpha val="100000"/>
              </a:srgbClr>
            </a:solidFill>
          </p:spPr>
          <p:txBody>
            <a:bodyPr/>
            <a:lstStyle/>
            <a:p/>
          </p:txBody>
        </p:sp>
        <p:sp>
          <p:nvSpPr>
            <p:cNvPr id="48" name="rc48"/>
            <p:cNvSpPr/>
            <p:nvPr/>
          </p:nvSpPr>
          <p:spPr>
            <a:xfrm>
              <a:off x="4515492" y="3020505"/>
              <a:ext cx="238662" cy="77250"/>
            </a:xfrm>
            <a:prstGeom prst="rect">
              <a:avLst/>
            </a:prstGeom>
            <a:solidFill>
              <a:srgbClr val="1CABE2">
                <a:alpha val="100000"/>
              </a:srgbClr>
            </a:solidFill>
          </p:spPr>
          <p:txBody>
            <a:bodyPr/>
            <a:lstStyle/>
            <a:p/>
          </p:txBody>
        </p:sp>
        <p:sp>
          <p:nvSpPr>
            <p:cNvPr id="49" name="rc49"/>
            <p:cNvSpPr/>
            <p:nvPr/>
          </p:nvSpPr>
          <p:spPr>
            <a:xfrm>
              <a:off x="4780672" y="3076324"/>
              <a:ext cx="238662" cy="1231697"/>
            </a:xfrm>
            <a:prstGeom prst="rect">
              <a:avLst/>
            </a:prstGeom>
            <a:solidFill>
              <a:srgbClr val="80BD41">
                <a:alpha val="100000"/>
              </a:srgbClr>
            </a:solidFill>
          </p:spPr>
          <p:txBody>
            <a:bodyPr/>
            <a:lstStyle/>
            <a:p/>
          </p:txBody>
        </p:sp>
        <p:sp>
          <p:nvSpPr>
            <p:cNvPr id="50" name="rc50"/>
            <p:cNvSpPr/>
            <p:nvPr/>
          </p:nvSpPr>
          <p:spPr>
            <a:xfrm>
              <a:off x="4780672" y="2997705"/>
              <a:ext cx="238662" cy="78619"/>
            </a:xfrm>
            <a:prstGeom prst="rect">
              <a:avLst/>
            </a:prstGeom>
            <a:solidFill>
              <a:srgbClr val="1CABE2">
                <a:alpha val="100000"/>
              </a:srgbClr>
            </a:solidFill>
          </p:spPr>
          <p:txBody>
            <a:bodyPr/>
            <a:lstStyle/>
            <a:p/>
          </p:txBody>
        </p:sp>
        <p:sp>
          <p:nvSpPr>
            <p:cNvPr id="51" name="rc51"/>
            <p:cNvSpPr/>
            <p:nvPr/>
          </p:nvSpPr>
          <p:spPr>
            <a:xfrm>
              <a:off x="5045853" y="3049980"/>
              <a:ext cx="238662" cy="1258041"/>
            </a:xfrm>
            <a:prstGeom prst="rect">
              <a:avLst/>
            </a:prstGeom>
            <a:solidFill>
              <a:srgbClr val="80BD41">
                <a:alpha val="100000"/>
              </a:srgbClr>
            </a:solidFill>
          </p:spPr>
          <p:txBody>
            <a:bodyPr/>
            <a:lstStyle/>
            <a:p/>
          </p:txBody>
        </p:sp>
        <p:sp>
          <p:nvSpPr>
            <p:cNvPr id="52" name="rc52"/>
            <p:cNvSpPr/>
            <p:nvPr/>
          </p:nvSpPr>
          <p:spPr>
            <a:xfrm>
              <a:off x="5045853" y="2983773"/>
              <a:ext cx="238662" cy="66206"/>
            </a:xfrm>
            <a:prstGeom prst="rect">
              <a:avLst/>
            </a:prstGeom>
            <a:solidFill>
              <a:srgbClr val="1CABE2">
                <a:alpha val="100000"/>
              </a:srgbClr>
            </a:solidFill>
          </p:spPr>
          <p:txBody>
            <a:bodyPr/>
            <a:lstStyle/>
            <a:p/>
          </p:txBody>
        </p:sp>
        <p:sp>
          <p:nvSpPr>
            <p:cNvPr id="53" name="rc53"/>
            <p:cNvSpPr/>
            <p:nvPr/>
          </p:nvSpPr>
          <p:spPr>
            <a:xfrm>
              <a:off x="5311034" y="3036574"/>
              <a:ext cx="238662" cy="1271447"/>
            </a:xfrm>
            <a:prstGeom prst="rect">
              <a:avLst/>
            </a:prstGeom>
            <a:solidFill>
              <a:srgbClr val="80BD41">
                <a:alpha val="100000"/>
              </a:srgbClr>
            </a:solidFill>
          </p:spPr>
          <p:txBody>
            <a:bodyPr/>
            <a:lstStyle/>
            <a:p/>
          </p:txBody>
        </p:sp>
        <p:sp>
          <p:nvSpPr>
            <p:cNvPr id="54" name="rc54"/>
            <p:cNvSpPr/>
            <p:nvPr/>
          </p:nvSpPr>
          <p:spPr>
            <a:xfrm>
              <a:off x="5311034" y="2969654"/>
              <a:ext cx="238662" cy="66919"/>
            </a:xfrm>
            <a:prstGeom prst="rect">
              <a:avLst/>
            </a:prstGeom>
            <a:solidFill>
              <a:srgbClr val="1CABE2">
                <a:alpha val="100000"/>
              </a:srgbClr>
            </a:solidFill>
          </p:spPr>
          <p:txBody>
            <a:bodyPr/>
            <a:lstStyle/>
            <a:p/>
          </p:txBody>
        </p:sp>
        <p:sp>
          <p:nvSpPr>
            <p:cNvPr id="55" name="rc55"/>
            <p:cNvSpPr/>
            <p:nvPr/>
          </p:nvSpPr>
          <p:spPr>
            <a:xfrm>
              <a:off x="5576215" y="3033874"/>
              <a:ext cx="238662" cy="1274147"/>
            </a:xfrm>
            <a:prstGeom prst="rect">
              <a:avLst/>
            </a:prstGeom>
            <a:solidFill>
              <a:srgbClr val="80BD41">
                <a:alpha val="100000"/>
              </a:srgbClr>
            </a:solidFill>
          </p:spPr>
          <p:txBody>
            <a:bodyPr/>
            <a:lstStyle/>
            <a:p/>
          </p:txBody>
        </p:sp>
        <p:sp>
          <p:nvSpPr>
            <p:cNvPr id="56" name="rc56"/>
            <p:cNvSpPr/>
            <p:nvPr/>
          </p:nvSpPr>
          <p:spPr>
            <a:xfrm>
              <a:off x="5576215" y="2966823"/>
              <a:ext cx="238662" cy="67050"/>
            </a:xfrm>
            <a:prstGeom prst="rect">
              <a:avLst/>
            </a:prstGeom>
            <a:solidFill>
              <a:srgbClr val="1CABE2">
                <a:alpha val="100000"/>
              </a:srgbClr>
            </a:solidFill>
          </p:spPr>
          <p:txBody>
            <a:bodyPr/>
            <a:lstStyle/>
            <a:p/>
          </p:txBody>
        </p:sp>
        <p:sp>
          <p:nvSpPr>
            <p:cNvPr id="57" name="rc57"/>
            <p:cNvSpPr/>
            <p:nvPr/>
          </p:nvSpPr>
          <p:spPr>
            <a:xfrm>
              <a:off x="5841395" y="3035842"/>
              <a:ext cx="238662" cy="1272178"/>
            </a:xfrm>
            <a:prstGeom prst="rect">
              <a:avLst/>
            </a:prstGeom>
            <a:solidFill>
              <a:srgbClr val="80BD41">
                <a:alpha val="100000"/>
              </a:srgbClr>
            </a:solidFill>
          </p:spPr>
          <p:txBody>
            <a:bodyPr/>
            <a:lstStyle/>
            <a:p/>
          </p:txBody>
        </p:sp>
        <p:sp>
          <p:nvSpPr>
            <p:cNvPr id="58" name="rc58"/>
            <p:cNvSpPr/>
            <p:nvPr/>
          </p:nvSpPr>
          <p:spPr>
            <a:xfrm>
              <a:off x="5841395" y="2968886"/>
              <a:ext cx="238662" cy="66956"/>
            </a:xfrm>
            <a:prstGeom prst="rect">
              <a:avLst/>
            </a:prstGeom>
            <a:solidFill>
              <a:srgbClr val="1CABE2">
                <a:alpha val="100000"/>
              </a:srgbClr>
            </a:solidFill>
          </p:spPr>
          <p:txBody>
            <a:bodyPr/>
            <a:lstStyle/>
            <a:p/>
          </p:txBody>
        </p:sp>
        <p:sp>
          <p:nvSpPr>
            <p:cNvPr id="59" name="rc59"/>
            <p:cNvSpPr/>
            <p:nvPr/>
          </p:nvSpPr>
          <p:spPr>
            <a:xfrm>
              <a:off x="6106576" y="3059205"/>
              <a:ext cx="238662" cy="1248816"/>
            </a:xfrm>
            <a:prstGeom prst="rect">
              <a:avLst/>
            </a:prstGeom>
            <a:solidFill>
              <a:srgbClr val="80BD41">
                <a:alpha val="100000"/>
              </a:srgbClr>
            </a:solidFill>
          </p:spPr>
          <p:txBody>
            <a:bodyPr/>
            <a:lstStyle/>
            <a:p/>
          </p:txBody>
        </p:sp>
        <p:sp>
          <p:nvSpPr>
            <p:cNvPr id="60" name="rc60"/>
            <p:cNvSpPr/>
            <p:nvPr/>
          </p:nvSpPr>
          <p:spPr>
            <a:xfrm>
              <a:off x="6106576" y="2993486"/>
              <a:ext cx="238662" cy="65719"/>
            </a:xfrm>
            <a:prstGeom prst="rect">
              <a:avLst/>
            </a:prstGeom>
            <a:solidFill>
              <a:srgbClr val="1CABE2">
                <a:alpha val="100000"/>
              </a:srgbClr>
            </a:solidFill>
          </p:spPr>
          <p:txBody>
            <a:bodyPr/>
            <a:lstStyle/>
            <a:p/>
          </p:txBody>
        </p:sp>
        <p:sp>
          <p:nvSpPr>
            <p:cNvPr id="61" name="rc61"/>
            <p:cNvSpPr/>
            <p:nvPr/>
          </p:nvSpPr>
          <p:spPr>
            <a:xfrm>
              <a:off x="6371757" y="3085737"/>
              <a:ext cx="238662" cy="1222284"/>
            </a:xfrm>
            <a:prstGeom prst="rect">
              <a:avLst/>
            </a:prstGeom>
            <a:solidFill>
              <a:srgbClr val="80BD41">
                <a:alpha val="100000"/>
              </a:srgbClr>
            </a:solidFill>
          </p:spPr>
          <p:txBody>
            <a:bodyPr/>
            <a:lstStyle/>
            <a:p/>
          </p:txBody>
        </p:sp>
        <p:sp>
          <p:nvSpPr>
            <p:cNvPr id="62" name="rc62"/>
            <p:cNvSpPr/>
            <p:nvPr/>
          </p:nvSpPr>
          <p:spPr>
            <a:xfrm>
              <a:off x="6371757" y="3021405"/>
              <a:ext cx="238662" cy="64331"/>
            </a:xfrm>
            <a:prstGeom prst="rect">
              <a:avLst/>
            </a:prstGeom>
            <a:solidFill>
              <a:srgbClr val="1CABE2">
                <a:alpha val="100000"/>
              </a:srgbClr>
            </a:solidFill>
          </p:spPr>
          <p:txBody>
            <a:bodyPr/>
            <a:lstStyle/>
            <a:p/>
          </p:txBody>
        </p:sp>
        <p:sp>
          <p:nvSpPr>
            <p:cNvPr id="63" name="rc63"/>
            <p:cNvSpPr/>
            <p:nvPr/>
          </p:nvSpPr>
          <p:spPr>
            <a:xfrm>
              <a:off x="6636938" y="3112137"/>
              <a:ext cx="238662" cy="1195884"/>
            </a:xfrm>
            <a:prstGeom prst="rect">
              <a:avLst/>
            </a:prstGeom>
            <a:solidFill>
              <a:srgbClr val="80BD41">
                <a:alpha val="100000"/>
              </a:srgbClr>
            </a:solidFill>
          </p:spPr>
          <p:txBody>
            <a:bodyPr/>
            <a:lstStyle/>
            <a:p/>
          </p:txBody>
        </p:sp>
        <p:sp>
          <p:nvSpPr>
            <p:cNvPr id="64" name="rc64"/>
            <p:cNvSpPr/>
            <p:nvPr/>
          </p:nvSpPr>
          <p:spPr>
            <a:xfrm>
              <a:off x="6636938" y="3049193"/>
              <a:ext cx="238662" cy="62944"/>
            </a:xfrm>
            <a:prstGeom prst="rect">
              <a:avLst/>
            </a:prstGeom>
            <a:solidFill>
              <a:srgbClr val="1CABE2">
                <a:alpha val="100000"/>
              </a:srgbClr>
            </a:solidFill>
          </p:spPr>
          <p:txBody>
            <a:bodyPr/>
            <a:lstStyle/>
            <a:p/>
          </p:txBody>
        </p:sp>
        <p:sp>
          <p:nvSpPr>
            <p:cNvPr id="65" name="rc65"/>
            <p:cNvSpPr/>
            <p:nvPr/>
          </p:nvSpPr>
          <p:spPr>
            <a:xfrm>
              <a:off x="6902119" y="3094024"/>
              <a:ext cx="238662" cy="1213997"/>
            </a:xfrm>
            <a:prstGeom prst="rect">
              <a:avLst/>
            </a:prstGeom>
            <a:solidFill>
              <a:srgbClr val="80BD41">
                <a:alpha val="100000"/>
              </a:srgbClr>
            </a:solidFill>
          </p:spPr>
          <p:txBody>
            <a:bodyPr/>
            <a:lstStyle/>
            <a:p/>
          </p:txBody>
        </p:sp>
        <p:sp>
          <p:nvSpPr>
            <p:cNvPr id="66" name="rc66"/>
            <p:cNvSpPr/>
            <p:nvPr/>
          </p:nvSpPr>
          <p:spPr>
            <a:xfrm>
              <a:off x="6902119" y="3030124"/>
              <a:ext cx="238662" cy="63900"/>
            </a:xfrm>
            <a:prstGeom prst="rect">
              <a:avLst/>
            </a:prstGeom>
            <a:solidFill>
              <a:srgbClr val="1CABE2">
                <a:alpha val="100000"/>
              </a:srgbClr>
            </a:solidFill>
          </p:spPr>
          <p:txBody>
            <a:bodyPr/>
            <a:lstStyle/>
            <a:p/>
          </p:txBody>
        </p:sp>
        <p:sp>
          <p:nvSpPr>
            <p:cNvPr id="67" name="rc67"/>
            <p:cNvSpPr/>
            <p:nvPr/>
          </p:nvSpPr>
          <p:spPr>
            <a:xfrm>
              <a:off x="7167299" y="3078724"/>
              <a:ext cx="238662" cy="1229297"/>
            </a:xfrm>
            <a:prstGeom prst="rect">
              <a:avLst/>
            </a:prstGeom>
            <a:solidFill>
              <a:srgbClr val="80BD41">
                <a:alpha val="100000"/>
              </a:srgbClr>
            </a:solidFill>
          </p:spPr>
          <p:txBody>
            <a:bodyPr/>
            <a:lstStyle/>
            <a:p/>
          </p:txBody>
        </p:sp>
        <p:sp>
          <p:nvSpPr>
            <p:cNvPr id="68" name="rc68"/>
            <p:cNvSpPr/>
            <p:nvPr/>
          </p:nvSpPr>
          <p:spPr>
            <a:xfrm>
              <a:off x="7167299" y="3014017"/>
              <a:ext cx="238662" cy="64706"/>
            </a:xfrm>
            <a:prstGeom prst="rect">
              <a:avLst/>
            </a:prstGeom>
            <a:solidFill>
              <a:srgbClr val="1CABE2">
                <a:alpha val="100000"/>
              </a:srgbClr>
            </a:solidFill>
          </p:spPr>
          <p:txBody>
            <a:bodyPr/>
            <a:lstStyle/>
            <a:p/>
          </p:txBody>
        </p:sp>
        <p:sp>
          <p:nvSpPr>
            <p:cNvPr id="69" name="rc69"/>
            <p:cNvSpPr/>
            <p:nvPr/>
          </p:nvSpPr>
          <p:spPr>
            <a:xfrm>
              <a:off x="7432480" y="3064980"/>
              <a:ext cx="238662" cy="1243041"/>
            </a:xfrm>
            <a:prstGeom prst="rect">
              <a:avLst/>
            </a:prstGeom>
            <a:solidFill>
              <a:srgbClr val="80BD41">
                <a:alpha val="100000"/>
              </a:srgbClr>
            </a:solidFill>
          </p:spPr>
          <p:txBody>
            <a:bodyPr/>
            <a:lstStyle/>
            <a:p/>
          </p:txBody>
        </p:sp>
        <p:sp>
          <p:nvSpPr>
            <p:cNvPr id="70" name="rc70"/>
            <p:cNvSpPr/>
            <p:nvPr/>
          </p:nvSpPr>
          <p:spPr>
            <a:xfrm>
              <a:off x="7432480" y="2999561"/>
              <a:ext cx="238662" cy="65419"/>
            </a:xfrm>
            <a:prstGeom prst="rect">
              <a:avLst/>
            </a:prstGeom>
            <a:solidFill>
              <a:srgbClr val="1CABE2">
                <a:alpha val="100000"/>
              </a:srgbClr>
            </a:solidFill>
          </p:spPr>
          <p:txBody>
            <a:bodyPr/>
            <a:lstStyle/>
            <a:p/>
          </p:txBody>
        </p:sp>
        <p:sp>
          <p:nvSpPr>
            <p:cNvPr id="71" name="rc71"/>
            <p:cNvSpPr/>
            <p:nvPr/>
          </p:nvSpPr>
          <p:spPr>
            <a:xfrm>
              <a:off x="7697661" y="3050711"/>
              <a:ext cx="238662" cy="1257309"/>
            </a:xfrm>
            <a:prstGeom prst="rect">
              <a:avLst/>
            </a:prstGeom>
            <a:solidFill>
              <a:srgbClr val="80BD41">
                <a:alpha val="100000"/>
              </a:srgbClr>
            </a:solidFill>
          </p:spPr>
          <p:txBody>
            <a:bodyPr/>
            <a:lstStyle/>
            <a:p/>
          </p:txBody>
        </p:sp>
        <p:sp>
          <p:nvSpPr>
            <p:cNvPr id="72" name="rc72"/>
            <p:cNvSpPr/>
            <p:nvPr/>
          </p:nvSpPr>
          <p:spPr>
            <a:xfrm>
              <a:off x="7697661" y="2984542"/>
              <a:ext cx="238662" cy="66169"/>
            </a:xfrm>
            <a:prstGeom prst="rect">
              <a:avLst/>
            </a:prstGeom>
            <a:solidFill>
              <a:srgbClr val="1CABE2">
                <a:alpha val="100000"/>
              </a:srgbClr>
            </a:solidFill>
          </p:spPr>
          <p:txBody>
            <a:bodyPr/>
            <a:lstStyle/>
            <a:p/>
          </p:txBody>
        </p:sp>
        <p:sp>
          <p:nvSpPr>
            <p:cNvPr id="73" name="rc73"/>
            <p:cNvSpPr/>
            <p:nvPr/>
          </p:nvSpPr>
          <p:spPr>
            <a:xfrm>
              <a:off x="7962842" y="3043605"/>
              <a:ext cx="238662" cy="1264416"/>
            </a:xfrm>
            <a:prstGeom prst="rect">
              <a:avLst/>
            </a:prstGeom>
            <a:solidFill>
              <a:srgbClr val="80BD41">
                <a:alpha val="100000"/>
              </a:srgbClr>
            </a:solidFill>
          </p:spPr>
          <p:txBody>
            <a:bodyPr/>
            <a:lstStyle/>
            <a:p/>
          </p:txBody>
        </p:sp>
        <p:sp>
          <p:nvSpPr>
            <p:cNvPr id="74" name="rc74"/>
            <p:cNvSpPr/>
            <p:nvPr/>
          </p:nvSpPr>
          <p:spPr>
            <a:xfrm>
              <a:off x="7962842" y="2977061"/>
              <a:ext cx="238662" cy="66544"/>
            </a:xfrm>
            <a:prstGeom prst="rect">
              <a:avLst/>
            </a:prstGeom>
            <a:solidFill>
              <a:srgbClr val="1CABE2">
                <a:alpha val="100000"/>
              </a:srgbClr>
            </a:solidFill>
          </p:spPr>
          <p:txBody>
            <a:bodyPr/>
            <a:lstStyle/>
            <a:p/>
          </p:txBody>
        </p:sp>
        <p:sp>
          <p:nvSpPr>
            <p:cNvPr id="75" name="pl75"/>
            <p:cNvSpPr/>
            <p:nvPr/>
          </p:nvSpPr>
          <p:spPr>
            <a:xfrm>
              <a:off x="1452654" y="2184437"/>
              <a:ext cx="6629519" cy="223535"/>
            </a:xfrm>
            <a:custGeom>
              <a:avLst/>
              <a:pathLst>
                <a:path w="6629519" h="223535">
                  <a:moveTo>
                    <a:pt x="0" y="223535"/>
                  </a:moveTo>
                  <a:lnTo>
                    <a:pt x="265180" y="178828"/>
                  </a:lnTo>
                  <a:lnTo>
                    <a:pt x="530361" y="134121"/>
                  </a:lnTo>
                  <a:lnTo>
                    <a:pt x="795542" y="111767"/>
                  </a:lnTo>
                  <a:lnTo>
                    <a:pt x="1060723" y="111767"/>
                  </a:lnTo>
                  <a:lnTo>
                    <a:pt x="1325903" y="89414"/>
                  </a:lnTo>
                  <a:lnTo>
                    <a:pt x="1591084" y="89414"/>
                  </a:lnTo>
                  <a:lnTo>
                    <a:pt x="1856265" y="67060"/>
                  </a:lnTo>
                  <a:lnTo>
                    <a:pt x="2121446" y="44707"/>
                  </a:lnTo>
                  <a:lnTo>
                    <a:pt x="2386626" y="44707"/>
                  </a:lnTo>
                  <a:lnTo>
                    <a:pt x="2651807" y="44707"/>
                  </a:lnTo>
                  <a:lnTo>
                    <a:pt x="2916988" y="44707"/>
                  </a:lnTo>
                  <a:lnTo>
                    <a:pt x="3182169" y="22353"/>
                  </a:lnTo>
                  <a:lnTo>
                    <a:pt x="3447350" y="22353"/>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404417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35100" y="3230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942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936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833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85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913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94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78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63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48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841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87384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10" name="tx110"/>
            <p:cNvSpPr/>
            <p:nvPr/>
          </p:nvSpPr>
          <p:spPr>
            <a:xfrm>
              <a:off x="1361226" y="34017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75.3</a:t>
              </a:r>
            </a:p>
          </p:txBody>
        </p:sp>
        <p:sp>
          <p:nvSpPr>
            <p:cNvPr id="111" name="tx111"/>
            <p:cNvSpPr/>
            <p:nvPr/>
          </p:nvSpPr>
          <p:spPr>
            <a:xfrm>
              <a:off x="2661004" y="37825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523.1</a:t>
              </a:r>
            </a:p>
          </p:txBody>
        </p:sp>
        <p:sp>
          <p:nvSpPr>
            <p:cNvPr id="112" name="tx112"/>
            <p:cNvSpPr/>
            <p:nvPr/>
          </p:nvSpPr>
          <p:spPr>
            <a:xfrm>
              <a:off x="2687130" y="3243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13" name="tx113"/>
            <p:cNvSpPr/>
            <p:nvPr/>
          </p:nvSpPr>
          <p:spPr>
            <a:xfrm>
              <a:off x="4026085" y="36982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4" name="tx114"/>
            <p:cNvSpPr/>
            <p:nvPr/>
          </p:nvSpPr>
          <p:spPr>
            <a:xfrm>
              <a:off x="4013033" y="3080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15" name="tx115"/>
            <p:cNvSpPr/>
            <p:nvPr/>
          </p:nvSpPr>
          <p:spPr>
            <a:xfrm>
              <a:off x="5312812" y="3637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678.1</a:t>
              </a:r>
            </a:p>
          </p:txBody>
        </p:sp>
        <p:sp>
          <p:nvSpPr>
            <p:cNvPr id="116" name="tx116"/>
            <p:cNvSpPr/>
            <p:nvPr/>
          </p:nvSpPr>
          <p:spPr>
            <a:xfrm>
              <a:off x="5338937" y="2968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7" name="tx117"/>
            <p:cNvSpPr/>
            <p:nvPr/>
          </p:nvSpPr>
          <p:spPr>
            <a:xfrm>
              <a:off x="6373535" y="3661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651.9</a:t>
              </a:r>
            </a:p>
          </p:txBody>
        </p:sp>
        <p:sp>
          <p:nvSpPr>
            <p:cNvPr id="118" name="tx118"/>
            <p:cNvSpPr/>
            <p:nvPr/>
          </p:nvSpPr>
          <p:spPr>
            <a:xfrm>
              <a:off x="6399660" y="3018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9" name="tx119"/>
            <p:cNvSpPr/>
            <p:nvPr/>
          </p:nvSpPr>
          <p:spPr>
            <a:xfrm>
              <a:off x="6638716" y="36749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637.8</a:t>
              </a:r>
            </a:p>
          </p:txBody>
        </p:sp>
        <p:sp>
          <p:nvSpPr>
            <p:cNvPr id="120" name="tx120"/>
            <p:cNvSpPr/>
            <p:nvPr/>
          </p:nvSpPr>
          <p:spPr>
            <a:xfrm>
              <a:off x="6664841" y="3045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1" name="tx121"/>
            <p:cNvSpPr/>
            <p:nvPr/>
          </p:nvSpPr>
          <p:spPr>
            <a:xfrm>
              <a:off x="6903896" y="36659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647.5</a:t>
              </a:r>
            </a:p>
          </p:txBody>
        </p:sp>
        <p:sp>
          <p:nvSpPr>
            <p:cNvPr id="122" name="tx122"/>
            <p:cNvSpPr/>
            <p:nvPr/>
          </p:nvSpPr>
          <p:spPr>
            <a:xfrm>
              <a:off x="6930022" y="30269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23" name="tx123"/>
            <p:cNvSpPr/>
            <p:nvPr/>
          </p:nvSpPr>
          <p:spPr>
            <a:xfrm>
              <a:off x="7169077" y="36583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655.6</a:t>
              </a:r>
            </a:p>
          </p:txBody>
        </p:sp>
        <p:sp>
          <p:nvSpPr>
            <p:cNvPr id="124" name="tx124"/>
            <p:cNvSpPr/>
            <p:nvPr/>
          </p:nvSpPr>
          <p:spPr>
            <a:xfrm>
              <a:off x="7195203" y="30112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5" name="tx125"/>
            <p:cNvSpPr/>
            <p:nvPr/>
          </p:nvSpPr>
          <p:spPr>
            <a:xfrm>
              <a:off x="7473435" y="365140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26" name="tx126"/>
            <p:cNvSpPr/>
            <p:nvPr/>
          </p:nvSpPr>
          <p:spPr>
            <a:xfrm>
              <a:off x="7460384" y="29971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7" name="tx127"/>
            <p:cNvSpPr/>
            <p:nvPr/>
          </p:nvSpPr>
          <p:spPr>
            <a:xfrm>
              <a:off x="7699439" y="3644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670.6</a:t>
              </a:r>
            </a:p>
          </p:txBody>
        </p:sp>
        <p:sp>
          <p:nvSpPr>
            <p:cNvPr id="128" name="tx128"/>
            <p:cNvSpPr/>
            <p:nvPr/>
          </p:nvSpPr>
          <p:spPr>
            <a:xfrm>
              <a:off x="7725564" y="29825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29" name="tx129"/>
            <p:cNvSpPr/>
            <p:nvPr/>
          </p:nvSpPr>
          <p:spPr>
            <a:xfrm>
              <a:off x="7964620" y="36407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674.4</a:t>
              </a:r>
            </a:p>
          </p:txBody>
        </p:sp>
        <p:sp>
          <p:nvSpPr>
            <p:cNvPr id="130" name="tx130"/>
            <p:cNvSpPr/>
            <p:nvPr/>
          </p:nvSpPr>
          <p:spPr>
            <a:xfrm>
              <a:off x="7990745" y="2975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59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55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87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4448"/>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97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4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836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76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19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62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006943" cy="129091"/>
            </a:xfrm>
            <a:prstGeom prst="rect">
              <a:avLst/>
            </a:prstGeom>
            <a:solidFill>
              <a:srgbClr val="80BD41">
                <a:alpha val="100000"/>
              </a:srgbClr>
            </a:solidFill>
          </p:spPr>
          <p:txBody>
            <a:bodyPr/>
            <a:lstStyle/>
            <a:p/>
          </p:txBody>
        </p:sp>
        <p:sp>
          <p:nvSpPr>
            <p:cNvPr id="173" name="rc173"/>
            <p:cNvSpPr/>
            <p:nvPr/>
          </p:nvSpPr>
          <p:spPr>
            <a:xfrm>
              <a:off x="7340266" y="5954972"/>
              <a:ext cx="316159" cy="129091"/>
            </a:xfrm>
            <a:prstGeom prst="rect">
              <a:avLst/>
            </a:prstGeom>
            <a:solidFill>
              <a:srgbClr val="1CABE2">
                <a:alpha val="100000"/>
              </a:srgbClr>
            </a:solidFill>
          </p:spPr>
          <p:txBody>
            <a:bodyPr/>
            <a:lstStyle/>
            <a:p/>
          </p:txBody>
        </p:sp>
        <p:sp>
          <p:nvSpPr>
            <p:cNvPr id="174" name="rc174"/>
            <p:cNvSpPr/>
            <p:nvPr/>
          </p:nvSpPr>
          <p:spPr>
            <a:xfrm>
              <a:off x="1333322" y="5793607"/>
              <a:ext cx="6179076" cy="129091"/>
            </a:xfrm>
            <a:prstGeom prst="rect">
              <a:avLst/>
            </a:prstGeom>
            <a:solidFill>
              <a:srgbClr val="80BD41">
                <a:alpha val="100000"/>
              </a:srgbClr>
            </a:solidFill>
          </p:spPr>
          <p:txBody>
            <a:bodyPr/>
            <a:lstStyle/>
            <a:p/>
          </p:txBody>
        </p:sp>
        <p:sp>
          <p:nvSpPr>
            <p:cNvPr id="175" name="rc175"/>
            <p:cNvSpPr/>
            <p:nvPr/>
          </p:nvSpPr>
          <p:spPr>
            <a:xfrm>
              <a:off x="7512399" y="5793607"/>
              <a:ext cx="325190" cy="129091"/>
            </a:xfrm>
            <a:prstGeom prst="rect">
              <a:avLst/>
            </a:prstGeom>
            <a:solidFill>
              <a:srgbClr val="1CABE2">
                <a:alpha val="100000"/>
              </a:srgbClr>
            </a:solidFill>
          </p:spPr>
          <p:txBody>
            <a:bodyPr/>
            <a:lstStyle/>
            <a:p/>
          </p:txBody>
        </p:sp>
        <p:sp>
          <p:nvSpPr>
            <p:cNvPr id="176" name="rc176"/>
            <p:cNvSpPr/>
            <p:nvPr/>
          </p:nvSpPr>
          <p:spPr>
            <a:xfrm>
              <a:off x="1333322" y="5632243"/>
              <a:ext cx="6214000" cy="129091"/>
            </a:xfrm>
            <a:prstGeom prst="rect">
              <a:avLst/>
            </a:prstGeom>
            <a:solidFill>
              <a:srgbClr val="80BD41">
                <a:alpha val="100000"/>
              </a:srgbClr>
            </a:solidFill>
          </p:spPr>
          <p:txBody>
            <a:bodyPr/>
            <a:lstStyle/>
            <a:p/>
          </p:txBody>
        </p:sp>
        <p:sp>
          <p:nvSpPr>
            <p:cNvPr id="177" name="rc177"/>
            <p:cNvSpPr/>
            <p:nvPr/>
          </p:nvSpPr>
          <p:spPr>
            <a:xfrm>
              <a:off x="7547323" y="5632243"/>
              <a:ext cx="327033" cy="129091"/>
            </a:xfrm>
            <a:prstGeom prst="rect">
              <a:avLst/>
            </a:prstGeom>
            <a:solidFill>
              <a:srgbClr val="1CABE2">
                <a:alpha val="100000"/>
              </a:srgbClr>
            </a:solidFill>
          </p:spPr>
          <p:txBody>
            <a:bodyPr/>
            <a:lstStyle/>
            <a:p/>
          </p:txBody>
        </p:sp>
        <p:sp>
          <p:nvSpPr>
            <p:cNvPr id="178" name="tx178"/>
            <p:cNvSpPr/>
            <p:nvPr/>
          </p:nvSpPr>
          <p:spPr>
            <a:xfrm>
              <a:off x="782780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420115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651.9</a:t>
              </a:r>
            </a:p>
          </p:txBody>
        </p:sp>
        <p:sp>
          <p:nvSpPr>
            <p:cNvPr id="182" name="tx182"/>
            <p:cNvSpPr/>
            <p:nvPr/>
          </p:nvSpPr>
          <p:spPr>
            <a:xfrm>
              <a:off x="739285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83" name="tx183"/>
            <p:cNvSpPr/>
            <p:nvPr/>
          </p:nvSpPr>
          <p:spPr>
            <a:xfrm>
              <a:off x="428722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670.6</a:t>
              </a:r>
            </a:p>
          </p:txBody>
        </p:sp>
        <p:sp>
          <p:nvSpPr>
            <p:cNvPr id="184" name="tx184"/>
            <p:cNvSpPr/>
            <p:nvPr/>
          </p:nvSpPr>
          <p:spPr>
            <a:xfrm>
              <a:off x="756950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85" name="tx185"/>
            <p:cNvSpPr/>
            <p:nvPr/>
          </p:nvSpPr>
          <p:spPr>
            <a:xfrm>
              <a:off x="43046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674.4</a:t>
              </a:r>
            </a:p>
          </p:txBody>
        </p:sp>
        <p:sp>
          <p:nvSpPr>
            <p:cNvPr id="186" name="tx186"/>
            <p:cNvSpPr/>
            <p:nvPr/>
          </p:nvSpPr>
          <p:spPr>
            <a:xfrm>
              <a:off x="760534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the same as in 2019 (95%).
The number of children vaccinated with DTP1 increased 3%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1049824"/>
            </a:xfrm>
            <a:custGeom>
              <a:avLst/>
              <a:pathLst>
                <a:path w="3397293" h="1049824">
                  <a:moveTo>
                    <a:pt x="0" y="1049824"/>
                  </a:moveTo>
                  <a:lnTo>
                    <a:pt x="135891" y="678011"/>
                  </a:lnTo>
                  <a:lnTo>
                    <a:pt x="271783" y="524912"/>
                  </a:lnTo>
                  <a:lnTo>
                    <a:pt x="407675" y="306198"/>
                  </a:lnTo>
                  <a:lnTo>
                    <a:pt x="543566" y="306198"/>
                  </a:lnTo>
                  <a:lnTo>
                    <a:pt x="679458" y="240584"/>
                  </a:lnTo>
                  <a:lnTo>
                    <a:pt x="815350" y="153099"/>
                  </a:lnTo>
                  <a:lnTo>
                    <a:pt x="951242" y="87485"/>
                  </a:lnTo>
                  <a:lnTo>
                    <a:pt x="1087133" y="0"/>
                  </a:lnTo>
                  <a:lnTo>
                    <a:pt x="1223025" y="21871"/>
                  </a:lnTo>
                  <a:lnTo>
                    <a:pt x="1358917" y="43742"/>
                  </a:lnTo>
                  <a:lnTo>
                    <a:pt x="1494809" y="43742"/>
                  </a:lnTo>
                  <a:lnTo>
                    <a:pt x="1630700" y="65614"/>
                  </a:lnTo>
                  <a:lnTo>
                    <a:pt x="1766592" y="109356"/>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1049824"/>
            </a:xfrm>
            <a:custGeom>
              <a:avLst/>
              <a:pathLst>
                <a:path w="3397293" h="1049824">
                  <a:moveTo>
                    <a:pt x="0" y="1049824"/>
                  </a:moveTo>
                  <a:lnTo>
                    <a:pt x="135891" y="678011"/>
                  </a:lnTo>
                  <a:lnTo>
                    <a:pt x="271783" y="524912"/>
                  </a:lnTo>
                  <a:lnTo>
                    <a:pt x="407675" y="306198"/>
                  </a:lnTo>
                  <a:lnTo>
                    <a:pt x="543566" y="306198"/>
                  </a:lnTo>
                  <a:lnTo>
                    <a:pt x="679458" y="240584"/>
                  </a:lnTo>
                  <a:lnTo>
                    <a:pt x="815350" y="153099"/>
                  </a:lnTo>
                  <a:lnTo>
                    <a:pt x="951242" y="87485"/>
                  </a:lnTo>
                  <a:lnTo>
                    <a:pt x="1087133" y="0"/>
                  </a:lnTo>
                  <a:lnTo>
                    <a:pt x="1223025" y="21871"/>
                  </a:lnTo>
                  <a:lnTo>
                    <a:pt x="1358917" y="43742"/>
                  </a:lnTo>
                  <a:lnTo>
                    <a:pt x="1494809" y="43742"/>
                  </a:lnTo>
                  <a:lnTo>
                    <a:pt x="1630700" y="65614"/>
                  </a:lnTo>
                  <a:lnTo>
                    <a:pt x="1766592" y="109356"/>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1049824"/>
            </a:xfrm>
            <a:custGeom>
              <a:avLst/>
              <a:pathLst>
                <a:path w="3397293" h="1049824">
                  <a:moveTo>
                    <a:pt x="0" y="1049824"/>
                  </a:moveTo>
                  <a:lnTo>
                    <a:pt x="135891" y="678011"/>
                  </a:lnTo>
                  <a:lnTo>
                    <a:pt x="271783" y="524912"/>
                  </a:lnTo>
                  <a:lnTo>
                    <a:pt x="407675" y="306198"/>
                  </a:lnTo>
                  <a:lnTo>
                    <a:pt x="543566" y="306198"/>
                  </a:lnTo>
                  <a:lnTo>
                    <a:pt x="679458" y="240584"/>
                  </a:lnTo>
                  <a:lnTo>
                    <a:pt x="815350" y="153099"/>
                  </a:lnTo>
                  <a:lnTo>
                    <a:pt x="951242" y="87485"/>
                  </a:lnTo>
                  <a:lnTo>
                    <a:pt x="1087133" y="0"/>
                  </a:lnTo>
                  <a:lnTo>
                    <a:pt x="1223025" y="21871"/>
                  </a:lnTo>
                  <a:lnTo>
                    <a:pt x="1358917" y="43742"/>
                  </a:lnTo>
                  <a:lnTo>
                    <a:pt x="1494809" y="43742"/>
                  </a:lnTo>
                  <a:lnTo>
                    <a:pt x="1630700" y="65614"/>
                  </a:lnTo>
                  <a:lnTo>
                    <a:pt x="1766592" y="109356"/>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2164" y="1405107"/>
              <a:ext cx="28548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Burkina Faso, 2000-2025</a:t>
              </a:r>
            </a:p>
          </p:txBody>
        </p:sp>
        <p:sp>
          <p:nvSpPr>
            <p:cNvPr id="63" name="pl63"/>
            <p:cNvSpPr/>
            <p:nvPr/>
          </p:nvSpPr>
          <p:spPr>
            <a:xfrm>
              <a:off x="5267799" y="40201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241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282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32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436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2040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22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61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30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6342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2383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423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59150"/>
              <a:ext cx="3397293" cy="1900544"/>
            </a:xfrm>
            <a:custGeom>
              <a:avLst/>
              <a:pathLst>
                <a:path w="3397293" h="1900544">
                  <a:moveTo>
                    <a:pt x="0" y="1900544"/>
                  </a:moveTo>
                  <a:lnTo>
                    <a:pt x="135891" y="1227435"/>
                  </a:lnTo>
                  <a:lnTo>
                    <a:pt x="271783" y="950272"/>
                  </a:lnTo>
                  <a:lnTo>
                    <a:pt x="407675" y="554325"/>
                  </a:lnTo>
                  <a:lnTo>
                    <a:pt x="543566" y="554325"/>
                  </a:lnTo>
                  <a:lnTo>
                    <a:pt x="679458" y="435541"/>
                  </a:lnTo>
                  <a:lnTo>
                    <a:pt x="815350" y="277162"/>
                  </a:lnTo>
                  <a:lnTo>
                    <a:pt x="951242" y="158378"/>
                  </a:lnTo>
                  <a:lnTo>
                    <a:pt x="1087133" y="0"/>
                  </a:lnTo>
                  <a:lnTo>
                    <a:pt x="1223025" y="39594"/>
                  </a:lnTo>
                  <a:lnTo>
                    <a:pt x="1358917" y="79189"/>
                  </a:lnTo>
                  <a:lnTo>
                    <a:pt x="1494809" y="79189"/>
                  </a:lnTo>
                  <a:lnTo>
                    <a:pt x="1630700" y="118784"/>
                  </a:lnTo>
                  <a:lnTo>
                    <a:pt x="1766592" y="197973"/>
                  </a:lnTo>
                  <a:lnTo>
                    <a:pt x="1902484" y="79189"/>
                  </a:lnTo>
                  <a:lnTo>
                    <a:pt x="2038375" y="79189"/>
                  </a:lnTo>
                  <a:lnTo>
                    <a:pt x="2174267" y="79189"/>
                  </a:lnTo>
                  <a:lnTo>
                    <a:pt x="2310159" y="79189"/>
                  </a:lnTo>
                  <a:lnTo>
                    <a:pt x="2446051" y="79189"/>
                  </a:lnTo>
                  <a:lnTo>
                    <a:pt x="2581942" y="79189"/>
                  </a:lnTo>
                  <a:lnTo>
                    <a:pt x="2717834" y="79189"/>
                  </a:lnTo>
                  <a:lnTo>
                    <a:pt x="2853726" y="79189"/>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38339"/>
              <a:ext cx="3397293" cy="554325"/>
            </a:xfrm>
            <a:custGeom>
              <a:avLst/>
              <a:pathLst>
                <a:path w="3397293" h="554325">
                  <a:moveTo>
                    <a:pt x="0" y="554325"/>
                  </a:moveTo>
                  <a:lnTo>
                    <a:pt x="135891" y="554325"/>
                  </a:lnTo>
                  <a:lnTo>
                    <a:pt x="271783" y="554325"/>
                  </a:lnTo>
                  <a:lnTo>
                    <a:pt x="407675" y="475136"/>
                  </a:lnTo>
                  <a:lnTo>
                    <a:pt x="543566" y="395946"/>
                  </a:lnTo>
                  <a:lnTo>
                    <a:pt x="679458" y="356352"/>
                  </a:lnTo>
                  <a:lnTo>
                    <a:pt x="815350" y="316757"/>
                  </a:lnTo>
                  <a:lnTo>
                    <a:pt x="951242" y="316757"/>
                  </a:lnTo>
                  <a:lnTo>
                    <a:pt x="1087133" y="197973"/>
                  </a:lnTo>
                  <a:lnTo>
                    <a:pt x="1223025" y="118784"/>
                  </a:lnTo>
                  <a:lnTo>
                    <a:pt x="1358917" y="118784"/>
                  </a:lnTo>
                  <a:lnTo>
                    <a:pt x="1494809" y="79189"/>
                  </a:lnTo>
                  <a:lnTo>
                    <a:pt x="1630700" y="79189"/>
                  </a:lnTo>
                  <a:lnTo>
                    <a:pt x="1766592" y="79189"/>
                  </a:lnTo>
                  <a:lnTo>
                    <a:pt x="1902484" y="79189"/>
                  </a:lnTo>
                  <a:lnTo>
                    <a:pt x="2038375" y="39594"/>
                  </a:lnTo>
                  <a:lnTo>
                    <a:pt x="2174267" y="0"/>
                  </a:lnTo>
                  <a:lnTo>
                    <a:pt x="2310159" y="0"/>
                  </a:lnTo>
                  <a:lnTo>
                    <a:pt x="2446051" y="0"/>
                  </a:lnTo>
                  <a:lnTo>
                    <a:pt x="2581942" y="0"/>
                  </a:lnTo>
                  <a:lnTo>
                    <a:pt x="2717834" y="118784"/>
                  </a:lnTo>
                  <a:lnTo>
                    <a:pt x="2853726" y="197973"/>
                  </a:lnTo>
                  <a:lnTo>
                    <a:pt x="2989618" y="39594"/>
                  </a:lnTo>
                  <a:lnTo>
                    <a:pt x="3125509" y="79189"/>
                  </a:lnTo>
                  <a:lnTo>
                    <a:pt x="3261401" y="79189"/>
                  </a:lnTo>
                  <a:lnTo>
                    <a:pt x="3397293" y="39594"/>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38339"/>
              <a:ext cx="3397293" cy="1267029"/>
            </a:xfrm>
            <a:custGeom>
              <a:avLst/>
              <a:pathLst>
                <a:path w="3397293" h="1267029">
                  <a:moveTo>
                    <a:pt x="0" y="1227435"/>
                  </a:moveTo>
                  <a:lnTo>
                    <a:pt x="135891" y="1267029"/>
                  </a:lnTo>
                  <a:lnTo>
                    <a:pt x="271783" y="1187840"/>
                  </a:lnTo>
                  <a:lnTo>
                    <a:pt x="407675" y="1029461"/>
                  </a:lnTo>
                  <a:lnTo>
                    <a:pt x="543566" y="831488"/>
                  </a:lnTo>
                  <a:lnTo>
                    <a:pt x="679458" y="673109"/>
                  </a:lnTo>
                  <a:lnTo>
                    <a:pt x="815350" y="554325"/>
                  </a:lnTo>
                  <a:lnTo>
                    <a:pt x="951242" y="475136"/>
                  </a:lnTo>
                  <a:lnTo>
                    <a:pt x="1087133" y="277162"/>
                  </a:lnTo>
                  <a:lnTo>
                    <a:pt x="1223025" y="79189"/>
                  </a:lnTo>
                  <a:lnTo>
                    <a:pt x="1358917" y="237568"/>
                  </a:lnTo>
                  <a:lnTo>
                    <a:pt x="1494809" y="316757"/>
                  </a:lnTo>
                  <a:lnTo>
                    <a:pt x="1630700" y="395946"/>
                  </a:lnTo>
                  <a:lnTo>
                    <a:pt x="1766592" y="395946"/>
                  </a:lnTo>
                  <a:lnTo>
                    <a:pt x="1902484" y="356352"/>
                  </a:lnTo>
                  <a:lnTo>
                    <a:pt x="2038375" y="395946"/>
                  </a:lnTo>
                  <a:lnTo>
                    <a:pt x="2174267" y="197973"/>
                  </a:lnTo>
                  <a:lnTo>
                    <a:pt x="2310159" y="158378"/>
                  </a:lnTo>
                  <a:lnTo>
                    <a:pt x="2446051" y="79189"/>
                  </a:lnTo>
                  <a:lnTo>
                    <a:pt x="2581942" y="0"/>
                  </a:lnTo>
                  <a:lnTo>
                    <a:pt x="2717834" y="118784"/>
                  </a:lnTo>
                  <a:lnTo>
                    <a:pt x="2853726" y="277162"/>
                  </a:lnTo>
                  <a:lnTo>
                    <a:pt x="2989618" y="197973"/>
                  </a:lnTo>
                  <a:lnTo>
                    <a:pt x="3125509" y="79189"/>
                  </a:lnTo>
                  <a:lnTo>
                    <a:pt x="3261401" y="39594"/>
                  </a:lnTo>
                  <a:lnTo>
                    <a:pt x="3397293" y="39594"/>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3833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59150"/>
              <a:ext cx="3397293" cy="1900544"/>
            </a:xfrm>
            <a:custGeom>
              <a:avLst/>
              <a:pathLst>
                <a:path w="3397293" h="1900544">
                  <a:moveTo>
                    <a:pt x="0" y="1900544"/>
                  </a:moveTo>
                  <a:lnTo>
                    <a:pt x="135891" y="1227435"/>
                  </a:lnTo>
                  <a:lnTo>
                    <a:pt x="271783" y="950272"/>
                  </a:lnTo>
                  <a:lnTo>
                    <a:pt x="407675" y="554325"/>
                  </a:lnTo>
                  <a:lnTo>
                    <a:pt x="543566" y="554325"/>
                  </a:lnTo>
                  <a:lnTo>
                    <a:pt x="679458" y="435541"/>
                  </a:lnTo>
                  <a:lnTo>
                    <a:pt x="815350" y="277162"/>
                  </a:lnTo>
                  <a:lnTo>
                    <a:pt x="951242" y="158378"/>
                  </a:lnTo>
                  <a:lnTo>
                    <a:pt x="1087133" y="0"/>
                  </a:lnTo>
                  <a:lnTo>
                    <a:pt x="1223025" y="39594"/>
                  </a:lnTo>
                  <a:lnTo>
                    <a:pt x="1358917" y="79189"/>
                  </a:lnTo>
                  <a:lnTo>
                    <a:pt x="1494809" y="79189"/>
                  </a:lnTo>
                  <a:lnTo>
                    <a:pt x="1630700" y="118784"/>
                  </a:lnTo>
                  <a:lnTo>
                    <a:pt x="1766592" y="197973"/>
                  </a:lnTo>
                  <a:lnTo>
                    <a:pt x="1902484" y="79189"/>
                  </a:lnTo>
                  <a:lnTo>
                    <a:pt x="2038375" y="79189"/>
                  </a:lnTo>
                  <a:lnTo>
                    <a:pt x="2174267" y="79189"/>
                  </a:lnTo>
                  <a:lnTo>
                    <a:pt x="2310159" y="79189"/>
                  </a:lnTo>
                  <a:lnTo>
                    <a:pt x="2446051" y="79189"/>
                  </a:lnTo>
                  <a:lnTo>
                    <a:pt x="2581942" y="79189"/>
                  </a:lnTo>
                  <a:lnTo>
                    <a:pt x="2717834" y="79189"/>
                  </a:lnTo>
                  <a:lnTo>
                    <a:pt x="2853726" y="79189"/>
                  </a:lnTo>
                  <a:lnTo>
                    <a:pt x="2989618" y="79189"/>
                  </a:lnTo>
                  <a:lnTo>
                    <a:pt x="3125509" y="79189"/>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37419"/>
              <a:ext cx="0" cy="2122275"/>
            </a:xfrm>
            <a:custGeom>
              <a:avLst/>
              <a:pathLst>
                <a:path w="0" h="2122275">
                  <a:moveTo>
                    <a:pt x="0" y="21222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937419"/>
              <a:ext cx="0" cy="657271"/>
            </a:xfrm>
            <a:custGeom>
              <a:avLst/>
              <a:pathLst>
                <a:path w="0" h="657271">
                  <a:moveTo>
                    <a:pt x="0" y="6572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937419"/>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937419"/>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937419"/>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937419"/>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37419"/>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59150"/>
              <a:ext cx="3397293" cy="1900544"/>
            </a:xfrm>
            <a:custGeom>
              <a:avLst/>
              <a:pathLst>
                <a:path w="3397293" h="1900544">
                  <a:moveTo>
                    <a:pt x="0" y="1900544"/>
                  </a:moveTo>
                  <a:lnTo>
                    <a:pt x="135891" y="1227435"/>
                  </a:lnTo>
                  <a:lnTo>
                    <a:pt x="271783" y="950272"/>
                  </a:lnTo>
                  <a:lnTo>
                    <a:pt x="407675" y="554325"/>
                  </a:lnTo>
                  <a:lnTo>
                    <a:pt x="543566" y="554325"/>
                  </a:lnTo>
                  <a:lnTo>
                    <a:pt x="679458" y="435541"/>
                  </a:lnTo>
                  <a:lnTo>
                    <a:pt x="815350" y="277162"/>
                  </a:lnTo>
                  <a:lnTo>
                    <a:pt x="951242" y="158378"/>
                  </a:lnTo>
                  <a:lnTo>
                    <a:pt x="1087133" y="0"/>
                  </a:lnTo>
                  <a:lnTo>
                    <a:pt x="1223025" y="39594"/>
                  </a:lnTo>
                  <a:lnTo>
                    <a:pt x="1358917" y="79189"/>
                  </a:lnTo>
                  <a:lnTo>
                    <a:pt x="1494809" y="79189"/>
                  </a:lnTo>
                  <a:lnTo>
                    <a:pt x="1630700" y="118784"/>
                  </a:lnTo>
                  <a:lnTo>
                    <a:pt x="1766592" y="197973"/>
                  </a:lnTo>
                  <a:lnTo>
                    <a:pt x="1902484" y="79189"/>
                  </a:lnTo>
                  <a:lnTo>
                    <a:pt x="2038375" y="79189"/>
                  </a:lnTo>
                  <a:lnTo>
                    <a:pt x="2174267" y="79189"/>
                  </a:lnTo>
                  <a:lnTo>
                    <a:pt x="2310159" y="79189"/>
                  </a:lnTo>
                  <a:lnTo>
                    <a:pt x="2446051" y="79189"/>
                  </a:lnTo>
                  <a:lnTo>
                    <a:pt x="2581942" y="79189"/>
                  </a:lnTo>
                  <a:lnTo>
                    <a:pt x="2717834" y="79189"/>
                  </a:lnTo>
                  <a:lnTo>
                    <a:pt x="2853726" y="79189"/>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95" name="tx95"/>
            <p:cNvSpPr/>
            <p:nvPr/>
          </p:nvSpPr>
          <p:spPr>
            <a:xfrm>
              <a:off x="5359324" y="188114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6" name="tx96"/>
            <p:cNvSpPr/>
            <p:nvPr/>
          </p:nvSpPr>
          <p:spPr>
            <a:xfrm>
              <a:off x="6068928" y="18811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766436" y="1881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1881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1881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1881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881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2388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2388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700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37399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9781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5821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1862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7902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099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724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095356"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3" name="tx123"/>
            <p:cNvSpPr/>
            <p:nvPr/>
          </p:nvSpPr>
          <p:spPr>
            <a:xfrm>
              <a:off x="72770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395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632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552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473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092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1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933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077573" cy="114824"/>
            </a:xfrm>
            <a:prstGeom prst="rect">
              <a:avLst/>
            </a:prstGeom>
            <a:solidFill>
              <a:srgbClr val="1CABE2">
                <a:alpha val="80000"/>
              </a:srgbClr>
            </a:solidFill>
          </p:spPr>
          <p:txBody>
            <a:bodyPr/>
            <a:lstStyle/>
            <a:p/>
          </p:txBody>
        </p:sp>
        <p:sp>
          <p:nvSpPr>
            <p:cNvPr id="137" name="rc137"/>
            <p:cNvSpPr/>
            <p:nvPr/>
          </p:nvSpPr>
          <p:spPr>
            <a:xfrm>
              <a:off x="1317178" y="5743865"/>
              <a:ext cx="7280307"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7963715"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40" name="tx140"/>
            <p:cNvSpPr/>
            <p:nvPr/>
          </p:nvSpPr>
          <p:spPr>
            <a:xfrm>
              <a:off x="8166449"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41" name="tx141"/>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8196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47403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77661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Burkina Faso (91%) was 6 percentage points higher than the global average (85%) and 20 percentage points higher than the average across all WCAR countries (71%).
National DTP3 coverage was the same as in 2019 (91%).
This equates to 64,000 un- and undervaccinated children in 2025 compared to 62,000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DTP3 coverage was 91% - this is the same as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Burkina Faso ranked number 20 out of 24 countries for lowest DTP3 coverage (based on tied ranks).
Burkina Faso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16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08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1004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912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704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49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804693"/>
              <a:ext cx="238662" cy="407316"/>
            </a:xfrm>
            <a:prstGeom prst="rect">
              <a:avLst/>
            </a:prstGeom>
            <a:solidFill>
              <a:srgbClr val="80BD41">
                <a:alpha val="100000"/>
              </a:srgbClr>
            </a:solidFill>
          </p:spPr>
          <p:txBody>
            <a:bodyPr/>
            <a:lstStyle/>
            <a:p/>
          </p:txBody>
        </p:sp>
        <p:sp>
          <p:nvSpPr>
            <p:cNvPr id="24" name="rc24"/>
            <p:cNvSpPr/>
            <p:nvPr/>
          </p:nvSpPr>
          <p:spPr>
            <a:xfrm>
              <a:off x="1333322" y="3306863"/>
              <a:ext cx="238662" cy="497829"/>
            </a:xfrm>
            <a:prstGeom prst="rect">
              <a:avLst/>
            </a:prstGeom>
            <a:solidFill>
              <a:srgbClr val="1CABE2">
                <a:alpha val="100000"/>
              </a:srgbClr>
            </a:solidFill>
          </p:spPr>
          <p:txBody>
            <a:bodyPr/>
            <a:lstStyle/>
            <a:p/>
          </p:txBody>
        </p:sp>
        <p:sp>
          <p:nvSpPr>
            <p:cNvPr id="25" name="rc25"/>
            <p:cNvSpPr/>
            <p:nvPr/>
          </p:nvSpPr>
          <p:spPr>
            <a:xfrm>
              <a:off x="1598503" y="3636947"/>
              <a:ext cx="238662" cy="575061"/>
            </a:xfrm>
            <a:prstGeom prst="rect">
              <a:avLst/>
            </a:prstGeom>
            <a:solidFill>
              <a:srgbClr val="80BD41">
                <a:alpha val="100000"/>
              </a:srgbClr>
            </a:solidFill>
          </p:spPr>
          <p:txBody>
            <a:bodyPr/>
            <a:lstStyle/>
            <a:p/>
          </p:txBody>
        </p:sp>
        <p:sp>
          <p:nvSpPr>
            <p:cNvPr id="26" name="rc26"/>
            <p:cNvSpPr/>
            <p:nvPr/>
          </p:nvSpPr>
          <p:spPr>
            <a:xfrm>
              <a:off x="1598503" y="3284483"/>
              <a:ext cx="238662" cy="352464"/>
            </a:xfrm>
            <a:prstGeom prst="rect">
              <a:avLst/>
            </a:prstGeom>
            <a:solidFill>
              <a:srgbClr val="1CABE2">
                <a:alpha val="100000"/>
              </a:srgbClr>
            </a:solidFill>
          </p:spPr>
          <p:txBody>
            <a:bodyPr/>
            <a:lstStyle/>
            <a:p/>
          </p:txBody>
        </p:sp>
        <p:sp>
          <p:nvSpPr>
            <p:cNvPr id="27" name="rc27"/>
            <p:cNvSpPr/>
            <p:nvPr/>
          </p:nvSpPr>
          <p:spPr>
            <a:xfrm>
              <a:off x="1863684" y="3557463"/>
              <a:ext cx="238662" cy="654546"/>
            </a:xfrm>
            <a:prstGeom prst="rect">
              <a:avLst/>
            </a:prstGeom>
            <a:solidFill>
              <a:srgbClr val="80BD41">
                <a:alpha val="100000"/>
              </a:srgbClr>
            </a:solidFill>
          </p:spPr>
          <p:txBody>
            <a:bodyPr/>
            <a:lstStyle/>
            <a:p/>
          </p:txBody>
        </p:sp>
        <p:sp>
          <p:nvSpPr>
            <p:cNvPr id="28" name="rc28"/>
            <p:cNvSpPr/>
            <p:nvPr/>
          </p:nvSpPr>
          <p:spPr>
            <a:xfrm>
              <a:off x="1863684" y="3263382"/>
              <a:ext cx="238662" cy="294081"/>
            </a:xfrm>
            <a:prstGeom prst="rect">
              <a:avLst/>
            </a:prstGeom>
            <a:solidFill>
              <a:srgbClr val="1CABE2">
                <a:alpha val="100000"/>
              </a:srgbClr>
            </a:solidFill>
          </p:spPr>
          <p:txBody>
            <a:bodyPr/>
            <a:lstStyle/>
            <a:p/>
          </p:txBody>
        </p:sp>
        <p:sp>
          <p:nvSpPr>
            <p:cNvPr id="29" name="rc29"/>
            <p:cNvSpPr/>
            <p:nvPr/>
          </p:nvSpPr>
          <p:spPr>
            <a:xfrm>
              <a:off x="2128865" y="3437956"/>
              <a:ext cx="238662" cy="774053"/>
            </a:xfrm>
            <a:prstGeom prst="rect">
              <a:avLst/>
            </a:prstGeom>
            <a:solidFill>
              <a:srgbClr val="80BD41">
                <a:alpha val="100000"/>
              </a:srgbClr>
            </a:solidFill>
          </p:spPr>
          <p:txBody>
            <a:bodyPr/>
            <a:lstStyle/>
            <a:p/>
          </p:txBody>
        </p:sp>
        <p:sp>
          <p:nvSpPr>
            <p:cNvPr id="30" name="rc30"/>
            <p:cNvSpPr/>
            <p:nvPr/>
          </p:nvSpPr>
          <p:spPr>
            <a:xfrm>
              <a:off x="2128865" y="3232190"/>
              <a:ext cx="238662" cy="205766"/>
            </a:xfrm>
            <a:prstGeom prst="rect">
              <a:avLst/>
            </a:prstGeom>
            <a:solidFill>
              <a:srgbClr val="1CABE2">
                <a:alpha val="100000"/>
              </a:srgbClr>
            </a:solidFill>
          </p:spPr>
          <p:txBody>
            <a:bodyPr/>
            <a:lstStyle/>
            <a:p/>
          </p:txBody>
        </p:sp>
        <p:sp>
          <p:nvSpPr>
            <p:cNvPr id="31" name="rc31"/>
            <p:cNvSpPr/>
            <p:nvPr/>
          </p:nvSpPr>
          <p:spPr>
            <a:xfrm>
              <a:off x="2394045" y="3418891"/>
              <a:ext cx="238662" cy="793117"/>
            </a:xfrm>
            <a:prstGeom prst="rect">
              <a:avLst/>
            </a:prstGeom>
            <a:solidFill>
              <a:srgbClr val="80BD41">
                <a:alpha val="100000"/>
              </a:srgbClr>
            </a:solidFill>
          </p:spPr>
          <p:txBody>
            <a:bodyPr/>
            <a:lstStyle/>
            <a:p/>
          </p:txBody>
        </p:sp>
        <p:sp>
          <p:nvSpPr>
            <p:cNvPr id="32" name="rc32"/>
            <p:cNvSpPr/>
            <p:nvPr/>
          </p:nvSpPr>
          <p:spPr>
            <a:xfrm>
              <a:off x="2394045" y="3208061"/>
              <a:ext cx="238662" cy="210830"/>
            </a:xfrm>
            <a:prstGeom prst="rect">
              <a:avLst/>
            </a:prstGeom>
            <a:solidFill>
              <a:srgbClr val="1CABE2">
                <a:alpha val="100000"/>
              </a:srgbClr>
            </a:solidFill>
          </p:spPr>
          <p:txBody>
            <a:bodyPr/>
            <a:lstStyle/>
            <a:p/>
          </p:txBody>
        </p:sp>
        <p:sp>
          <p:nvSpPr>
            <p:cNvPr id="33" name="rc33"/>
            <p:cNvSpPr/>
            <p:nvPr/>
          </p:nvSpPr>
          <p:spPr>
            <a:xfrm>
              <a:off x="2659226" y="3362634"/>
              <a:ext cx="238662" cy="849375"/>
            </a:xfrm>
            <a:prstGeom prst="rect">
              <a:avLst/>
            </a:prstGeom>
            <a:solidFill>
              <a:srgbClr val="80BD41">
                <a:alpha val="100000"/>
              </a:srgbClr>
            </a:solidFill>
          </p:spPr>
          <p:txBody>
            <a:bodyPr/>
            <a:lstStyle/>
            <a:p/>
          </p:txBody>
        </p:sp>
        <p:sp>
          <p:nvSpPr>
            <p:cNvPr id="34" name="rc34"/>
            <p:cNvSpPr/>
            <p:nvPr/>
          </p:nvSpPr>
          <p:spPr>
            <a:xfrm>
              <a:off x="2659226" y="3176184"/>
              <a:ext cx="238662" cy="186449"/>
            </a:xfrm>
            <a:prstGeom prst="rect">
              <a:avLst/>
            </a:prstGeom>
            <a:solidFill>
              <a:srgbClr val="1CABE2">
                <a:alpha val="100000"/>
              </a:srgbClr>
            </a:solidFill>
          </p:spPr>
          <p:txBody>
            <a:bodyPr/>
            <a:lstStyle/>
            <a:p/>
          </p:txBody>
        </p:sp>
        <p:sp>
          <p:nvSpPr>
            <p:cNvPr id="35" name="rc35"/>
            <p:cNvSpPr/>
            <p:nvPr/>
          </p:nvSpPr>
          <p:spPr>
            <a:xfrm>
              <a:off x="2924407" y="3285023"/>
              <a:ext cx="238662" cy="926985"/>
            </a:xfrm>
            <a:prstGeom prst="rect">
              <a:avLst/>
            </a:prstGeom>
            <a:solidFill>
              <a:srgbClr val="80BD41">
                <a:alpha val="100000"/>
              </a:srgbClr>
            </a:solidFill>
          </p:spPr>
          <p:txBody>
            <a:bodyPr/>
            <a:lstStyle/>
            <a:p/>
          </p:txBody>
        </p:sp>
        <p:sp>
          <p:nvSpPr>
            <p:cNvPr id="36" name="rc36"/>
            <p:cNvSpPr/>
            <p:nvPr/>
          </p:nvSpPr>
          <p:spPr>
            <a:xfrm>
              <a:off x="2924407" y="3134108"/>
              <a:ext cx="238662" cy="150914"/>
            </a:xfrm>
            <a:prstGeom prst="rect">
              <a:avLst/>
            </a:prstGeom>
            <a:solidFill>
              <a:srgbClr val="1CABE2">
                <a:alpha val="100000"/>
              </a:srgbClr>
            </a:solidFill>
          </p:spPr>
          <p:txBody>
            <a:bodyPr/>
            <a:lstStyle/>
            <a:p/>
          </p:txBody>
        </p:sp>
        <p:sp>
          <p:nvSpPr>
            <p:cNvPr id="37" name="rc37"/>
            <p:cNvSpPr/>
            <p:nvPr/>
          </p:nvSpPr>
          <p:spPr>
            <a:xfrm>
              <a:off x="3189588" y="3226027"/>
              <a:ext cx="238662" cy="985982"/>
            </a:xfrm>
            <a:prstGeom prst="rect">
              <a:avLst/>
            </a:prstGeom>
            <a:solidFill>
              <a:srgbClr val="80BD41">
                <a:alpha val="100000"/>
              </a:srgbClr>
            </a:solidFill>
          </p:spPr>
          <p:txBody>
            <a:bodyPr/>
            <a:lstStyle/>
            <a:p/>
          </p:txBody>
        </p:sp>
        <p:sp>
          <p:nvSpPr>
            <p:cNvPr id="38" name="rc38"/>
            <p:cNvSpPr/>
            <p:nvPr/>
          </p:nvSpPr>
          <p:spPr>
            <a:xfrm>
              <a:off x="3189588" y="3104160"/>
              <a:ext cx="238662" cy="121867"/>
            </a:xfrm>
            <a:prstGeom prst="rect">
              <a:avLst/>
            </a:prstGeom>
            <a:solidFill>
              <a:srgbClr val="1CABE2">
                <a:alpha val="100000"/>
              </a:srgbClr>
            </a:solidFill>
          </p:spPr>
          <p:txBody>
            <a:bodyPr/>
            <a:lstStyle/>
            <a:p/>
          </p:txBody>
        </p:sp>
        <p:sp>
          <p:nvSpPr>
            <p:cNvPr id="39" name="rc39"/>
            <p:cNvSpPr/>
            <p:nvPr/>
          </p:nvSpPr>
          <p:spPr>
            <a:xfrm>
              <a:off x="3454768" y="3155732"/>
              <a:ext cx="238662" cy="1056277"/>
            </a:xfrm>
            <a:prstGeom prst="rect">
              <a:avLst/>
            </a:prstGeom>
            <a:solidFill>
              <a:srgbClr val="80BD41">
                <a:alpha val="100000"/>
              </a:srgbClr>
            </a:solidFill>
          </p:spPr>
          <p:txBody>
            <a:bodyPr/>
            <a:lstStyle/>
            <a:p/>
          </p:txBody>
        </p:sp>
        <p:sp>
          <p:nvSpPr>
            <p:cNvPr id="40" name="rc40"/>
            <p:cNvSpPr/>
            <p:nvPr/>
          </p:nvSpPr>
          <p:spPr>
            <a:xfrm>
              <a:off x="3454768" y="3076229"/>
              <a:ext cx="238662" cy="79502"/>
            </a:xfrm>
            <a:prstGeom prst="rect">
              <a:avLst/>
            </a:prstGeom>
            <a:solidFill>
              <a:srgbClr val="1CABE2">
                <a:alpha val="100000"/>
              </a:srgbClr>
            </a:solidFill>
          </p:spPr>
          <p:txBody>
            <a:bodyPr/>
            <a:lstStyle/>
            <a:p/>
          </p:txBody>
        </p:sp>
        <p:sp>
          <p:nvSpPr>
            <p:cNvPr id="41" name="rc41"/>
            <p:cNvSpPr/>
            <p:nvPr/>
          </p:nvSpPr>
          <p:spPr>
            <a:xfrm>
              <a:off x="3719949" y="3144668"/>
              <a:ext cx="238662" cy="1067341"/>
            </a:xfrm>
            <a:prstGeom prst="rect">
              <a:avLst/>
            </a:prstGeom>
            <a:solidFill>
              <a:srgbClr val="80BD41">
                <a:alpha val="100000"/>
              </a:srgbClr>
            </a:solidFill>
          </p:spPr>
          <p:txBody>
            <a:bodyPr/>
            <a:lstStyle/>
            <a:p/>
          </p:txBody>
        </p:sp>
        <p:sp>
          <p:nvSpPr>
            <p:cNvPr id="42" name="rc42"/>
            <p:cNvSpPr/>
            <p:nvPr/>
          </p:nvSpPr>
          <p:spPr>
            <a:xfrm>
              <a:off x="3719949" y="3051849"/>
              <a:ext cx="238662" cy="92819"/>
            </a:xfrm>
            <a:prstGeom prst="rect">
              <a:avLst/>
            </a:prstGeom>
            <a:solidFill>
              <a:srgbClr val="1CABE2">
                <a:alpha val="100000"/>
              </a:srgbClr>
            </a:solidFill>
          </p:spPr>
          <p:txBody>
            <a:bodyPr/>
            <a:lstStyle/>
            <a:p/>
          </p:txBody>
        </p:sp>
        <p:sp>
          <p:nvSpPr>
            <p:cNvPr id="43" name="rc43"/>
            <p:cNvSpPr/>
            <p:nvPr/>
          </p:nvSpPr>
          <p:spPr>
            <a:xfrm>
              <a:off x="3985130" y="3131189"/>
              <a:ext cx="238662" cy="1080819"/>
            </a:xfrm>
            <a:prstGeom prst="rect">
              <a:avLst/>
            </a:prstGeom>
            <a:solidFill>
              <a:srgbClr val="80BD41">
                <a:alpha val="100000"/>
              </a:srgbClr>
            </a:solidFill>
          </p:spPr>
          <p:txBody>
            <a:bodyPr/>
            <a:lstStyle/>
            <a:p/>
          </p:txBody>
        </p:sp>
        <p:sp>
          <p:nvSpPr>
            <p:cNvPr id="44" name="rc44"/>
            <p:cNvSpPr/>
            <p:nvPr/>
          </p:nvSpPr>
          <p:spPr>
            <a:xfrm>
              <a:off x="3985130" y="3024297"/>
              <a:ext cx="238662" cy="106892"/>
            </a:xfrm>
            <a:prstGeom prst="rect">
              <a:avLst/>
            </a:prstGeom>
            <a:solidFill>
              <a:srgbClr val="1CABE2">
                <a:alpha val="100000"/>
              </a:srgbClr>
            </a:solidFill>
          </p:spPr>
          <p:txBody>
            <a:bodyPr/>
            <a:lstStyle/>
            <a:p/>
          </p:txBody>
        </p:sp>
        <p:sp>
          <p:nvSpPr>
            <p:cNvPr id="45" name="rc45"/>
            <p:cNvSpPr/>
            <p:nvPr/>
          </p:nvSpPr>
          <p:spPr>
            <a:xfrm>
              <a:off x="4250311" y="3108521"/>
              <a:ext cx="238662" cy="1103488"/>
            </a:xfrm>
            <a:prstGeom prst="rect">
              <a:avLst/>
            </a:prstGeom>
            <a:solidFill>
              <a:srgbClr val="80BD41">
                <a:alpha val="100000"/>
              </a:srgbClr>
            </a:solidFill>
          </p:spPr>
          <p:txBody>
            <a:bodyPr/>
            <a:lstStyle/>
            <a:p/>
          </p:txBody>
        </p:sp>
        <p:sp>
          <p:nvSpPr>
            <p:cNvPr id="46" name="rc46"/>
            <p:cNvSpPr/>
            <p:nvPr/>
          </p:nvSpPr>
          <p:spPr>
            <a:xfrm>
              <a:off x="4250311" y="2999393"/>
              <a:ext cx="238662" cy="109127"/>
            </a:xfrm>
            <a:prstGeom prst="rect">
              <a:avLst/>
            </a:prstGeom>
            <a:solidFill>
              <a:srgbClr val="1CABE2">
                <a:alpha val="100000"/>
              </a:srgbClr>
            </a:solidFill>
          </p:spPr>
          <p:txBody>
            <a:bodyPr/>
            <a:lstStyle/>
            <a:p/>
          </p:txBody>
        </p:sp>
        <p:sp>
          <p:nvSpPr>
            <p:cNvPr id="47" name="rc47"/>
            <p:cNvSpPr/>
            <p:nvPr/>
          </p:nvSpPr>
          <p:spPr>
            <a:xfrm>
              <a:off x="4515492" y="3098393"/>
              <a:ext cx="238662" cy="1113615"/>
            </a:xfrm>
            <a:prstGeom prst="rect">
              <a:avLst/>
            </a:prstGeom>
            <a:solidFill>
              <a:srgbClr val="80BD41">
                <a:alpha val="100000"/>
              </a:srgbClr>
            </a:solidFill>
          </p:spPr>
          <p:txBody>
            <a:bodyPr/>
            <a:lstStyle/>
            <a:p/>
          </p:txBody>
        </p:sp>
        <p:sp>
          <p:nvSpPr>
            <p:cNvPr id="48" name="rc48"/>
            <p:cNvSpPr/>
            <p:nvPr/>
          </p:nvSpPr>
          <p:spPr>
            <a:xfrm>
              <a:off x="4515492" y="2974652"/>
              <a:ext cx="238662" cy="123741"/>
            </a:xfrm>
            <a:prstGeom prst="rect">
              <a:avLst/>
            </a:prstGeom>
            <a:solidFill>
              <a:srgbClr val="1CABE2">
                <a:alpha val="100000"/>
              </a:srgbClr>
            </a:solidFill>
          </p:spPr>
          <p:txBody>
            <a:bodyPr/>
            <a:lstStyle/>
            <a:p/>
          </p:txBody>
        </p:sp>
        <p:sp>
          <p:nvSpPr>
            <p:cNvPr id="49" name="rc49"/>
            <p:cNvSpPr/>
            <p:nvPr/>
          </p:nvSpPr>
          <p:spPr>
            <a:xfrm>
              <a:off x="4780672" y="3103853"/>
              <a:ext cx="238662" cy="1108155"/>
            </a:xfrm>
            <a:prstGeom prst="rect">
              <a:avLst/>
            </a:prstGeom>
            <a:solidFill>
              <a:srgbClr val="80BD41">
                <a:alpha val="100000"/>
              </a:srgbClr>
            </a:solidFill>
          </p:spPr>
          <p:txBody>
            <a:bodyPr/>
            <a:lstStyle/>
            <a:p/>
          </p:txBody>
        </p:sp>
        <p:sp>
          <p:nvSpPr>
            <p:cNvPr id="50" name="rc50"/>
            <p:cNvSpPr/>
            <p:nvPr/>
          </p:nvSpPr>
          <p:spPr>
            <a:xfrm>
              <a:off x="4780672" y="2952740"/>
              <a:ext cx="238662" cy="151112"/>
            </a:xfrm>
            <a:prstGeom prst="rect">
              <a:avLst/>
            </a:prstGeom>
            <a:solidFill>
              <a:srgbClr val="1CABE2">
                <a:alpha val="100000"/>
              </a:srgbClr>
            </a:solidFill>
          </p:spPr>
          <p:txBody>
            <a:bodyPr/>
            <a:lstStyle/>
            <a:p/>
          </p:txBody>
        </p:sp>
        <p:sp>
          <p:nvSpPr>
            <p:cNvPr id="51" name="rc51"/>
            <p:cNvSpPr/>
            <p:nvPr/>
          </p:nvSpPr>
          <p:spPr>
            <a:xfrm>
              <a:off x="5045853" y="3053885"/>
              <a:ext cx="238662" cy="1158124"/>
            </a:xfrm>
            <a:prstGeom prst="rect">
              <a:avLst/>
            </a:prstGeom>
            <a:solidFill>
              <a:srgbClr val="80BD41">
                <a:alpha val="100000"/>
              </a:srgbClr>
            </a:solidFill>
          </p:spPr>
          <p:txBody>
            <a:bodyPr/>
            <a:lstStyle/>
            <a:p/>
          </p:txBody>
        </p:sp>
        <p:sp>
          <p:nvSpPr>
            <p:cNvPr id="52" name="rc52"/>
            <p:cNvSpPr/>
            <p:nvPr/>
          </p:nvSpPr>
          <p:spPr>
            <a:xfrm>
              <a:off x="5045853" y="2939352"/>
              <a:ext cx="238662" cy="114533"/>
            </a:xfrm>
            <a:prstGeom prst="rect">
              <a:avLst/>
            </a:prstGeom>
            <a:solidFill>
              <a:srgbClr val="1CABE2">
                <a:alpha val="100000"/>
              </a:srgbClr>
            </a:solidFill>
          </p:spPr>
          <p:txBody>
            <a:bodyPr/>
            <a:lstStyle/>
            <a:p/>
          </p:txBody>
        </p:sp>
        <p:sp>
          <p:nvSpPr>
            <p:cNvPr id="53" name="rc53"/>
            <p:cNvSpPr/>
            <p:nvPr/>
          </p:nvSpPr>
          <p:spPr>
            <a:xfrm>
              <a:off x="5311034" y="3041541"/>
              <a:ext cx="238662" cy="1170467"/>
            </a:xfrm>
            <a:prstGeom prst="rect">
              <a:avLst/>
            </a:prstGeom>
            <a:solidFill>
              <a:srgbClr val="80BD41">
                <a:alpha val="100000"/>
              </a:srgbClr>
            </a:solidFill>
          </p:spPr>
          <p:txBody>
            <a:bodyPr/>
            <a:lstStyle/>
            <a:p/>
          </p:txBody>
        </p:sp>
        <p:sp>
          <p:nvSpPr>
            <p:cNvPr id="54" name="rc54"/>
            <p:cNvSpPr/>
            <p:nvPr/>
          </p:nvSpPr>
          <p:spPr>
            <a:xfrm>
              <a:off x="5311034" y="2925783"/>
              <a:ext cx="238662" cy="115758"/>
            </a:xfrm>
            <a:prstGeom prst="rect">
              <a:avLst/>
            </a:prstGeom>
            <a:solidFill>
              <a:srgbClr val="1CABE2">
                <a:alpha val="100000"/>
              </a:srgbClr>
            </a:solidFill>
          </p:spPr>
          <p:txBody>
            <a:bodyPr/>
            <a:lstStyle/>
            <a:p/>
          </p:txBody>
        </p:sp>
        <p:sp>
          <p:nvSpPr>
            <p:cNvPr id="55" name="rc55"/>
            <p:cNvSpPr/>
            <p:nvPr/>
          </p:nvSpPr>
          <p:spPr>
            <a:xfrm>
              <a:off x="5576215" y="3039055"/>
              <a:ext cx="238662" cy="1172954"/>
            </a:xfrm>
            <a:prstGeom prst="rect">
              <a:avLst/>
            </a:prstGeom>
            <a:solidFill>
              <a:srgbClr val="80BD41">
                <a:alpha val="100000"/>
              </a:srgbClr>
            </a:solidFill>
          </p:spPr>
          <p:txBody>
            <a:bodyPr/>
            <a:lstStyle/>
            <a:p/>
          </p:txBody>
        </p:sp>
        <p:sp>
          <p:nvSpPr>
            <p:cNvPr id="56" name="rc56"/>
            <p:cNvSpPr/>
            <p:nvPr/>
          </p:nvSpPr>
          <p:spPr>
            <a:xfrm>
              <a:off x="5576215" y="2923044"/>
              <a:ext cx="238662" cy="116010"/>
            </a:xfrm>
            <a:prstGeom prst="rect">
              <a:avLst/>
            </a:prstGeom>
            <a:solidFill>
              <a:srgbClr val="1CABE2">
                <a:alpha val="100000"/>
              </a:srgbClr>
            </a:solidFill>
          </p:spPr>
          <p:txBody>
            <a:bodyPr/>
            <a:lstStyle/>
            <a:p/>
          </p:txBody>
        </p:sp>
        <p:sp>
          <p:nvSpPr>
            <p:cNvPr id="57" name="rc57"/>
            <p:cNvSpPr/>
            <p:nvPr/>
          </p:nvSpPr>
          <p:spPr>
            <a:xfrm>
              <a:off x="5841395" y="3040875"/>
              <a:ext cx="238662" cy="1171134"/>
            </a:xfrm>
            <a:prstGeom prst="rect">
              <a:avLst/>
            </a:prstGeom>
            <a:solidFill>
              <a:srgbClr val="80BD41">
                <a:alpha val="100000"/>
              </a:srgbClr>
            </a:solidFill>
          </p:spPr>
          <p:txBody>
            <a:bodyPr/>
            <a:lstStyle/>
            <a:p/>
          </p:txBody>
        </p:sp>
        <p:sp>
          <p:nvSpPr>
            <p:cNvPr id="58" name="rc58"/>
            <p:cNvSpPr/>
            <p:nvPr/>
          </p:nvSpPr>
          <p:spPr>
            <a:xfrm>
              <a:off x="5841395" y="2925044"/>
              <a:ext cx="238662" cy="115830"/>
            </a:xfrm>
            <a:prstGeom prst="rect">
              <a:avLst/>
            </a:prstGeom>
            <a:solidFill>
              <a:srgbClr val="1CABE2">
                <a:alpha val="100000"/>
              </a:srgbClr>
            </a:solidFill>
          </p:spPr>
          <p:txBody>
            <a:bodyPr/>
            <a:lstStyle/>
            <a:p/>
          </p:txBody>
        </p:sp>
        <p:sp>
          <p:nvSpPr>
            <p:cNvPr id="59" name="rc59"/>
            <p:cNvSpPr/>
            <p:nvPr/>
          </p:nvSpPr>
          <p:spPr>
            <a:xfrm>
              <a:off x="6106576" y="3062390"/>
              <a:ext cx="238662" cy="1149619"/>
            </a:xfrm>
            <a:prstGeom prst="rect">
              <a:avLst/>
            </a:prstGeom>
            <a:solidFill>
              <a:srgbClr val="80BD41">
                <a:alpha val="100000"/>
              </a:srgbClr>
            </a:solidFill>
          </p:spPr>
          <p:txBody>
            <a:bodyPr/>
            <a:lstStyle/>
            <a:p/>
          </p:txBody>
        </p:sp>
        <p:sp>
          <p:nvSpPr>
            <p:cNvPr id="60" name="rc60"/>
            <p:cNvSpPr/>
            <p:nvPr/>
          </p:nvSpPr>
          <p:spPr>
            <a:xfrm>
              <a:off x="6106576" y="2948686"/>
              <a:ext cx="238662" cy="113704"/>
            </a:xfrm>
            <a:prstGeom prst="rect">
              <a:avLst/>
            </a:prstGeom>
            <a:solidFill>
              <a:srgbClr val="1CABE2">
                <a:alpha val="100000"/>
              </a:srgbClr>
            </a:solidFill>
          </p:spPr>
          <p:txBody>
            <a:bodyPr/>
            <a:lstStyle/>
            <a:p/>
          </p:txBody>
        </p:sp>
        <p:sp>
          <p:nvSpPr>
            <p:cNvPr id="61" name="rc61"/>
            <p:cNvSpPr/>
            <p:nvPr/>
          </p:nvSpPr>
          <p:spPr>
            <a:xfrm>
              <a:off x="6371757" y="3086807"/>
              <a:ext cx="238662" cy="1125202"/>
            </a:xfrm>
            <a:prstGeom prst="rect">
              <a:avLst/>
            </a:prstGeom>
            <a:solidFill>
              <a:srgbClr val="80BD41">
                <a:alpha val="100000"/>
              </a:srgbClr>
            </a:solidFill>
          </p:spPr>
          <p:txBody>
            <a:bodyPr/>
            <a:lstStyle/>
            <a:p/>
          </p:txBody>
        </p:sp>
        <p:sp>
          <p:nvSpPr>
            <p:cNvPr id="62" name="rc62"/>
            <p:cNvSpPr/>
            <p:nvPr/>
          </p:nvSpPr>
          <p:spPr>
            <a:xfrm>
              <a:off x="6371757" y="2975517"/>
              <a:ext cx="238662" cy="111289"/>
            </a:xfrm>
            <a:prstGeom prst="rect">
              <a:avLst/>
            </a:prstGeom>
            <a:solidFill>
              <a:srgbClr val="1CABE2">
                <a:alpha val="100000"/>
              </a:srgbClr>
            </a:solidFill>
          </p:spPr>
          <p:txBody>
            <a:bodyPr/>
            <a:lstStyle/>
            <a:p/>
          </p:txBody>
        </p:sp>
        <p:sp>
          <p:nvSpPr>
            <p:cNvPr id="63" name="rc63"/>
            <p:cNvSpPr/>
            <p:nvPr/>
          </p:nvSpPr>
          <p:spPr>
            <a:xfrm>
              <a:off x="6636938" y="3111097"/>
              <a:ext cx="238662" cy="1100911"/>
            </a:xfrm>
            <a:prstGeom prst="rect">
              <a:avLst/>
            </a:prstGeom>
            <a:solidFill>
              <a:srgbClr val="80BD41">
                <a:alpha val="100000"/>
              </a:srgbClr>
            </a:solidFill>
          </p:spPr>
          <p:txBody>
            <a:bodyPr/>
            <a:lstStyle/>
            <a:p/>
          </p:txBody>
        </p:sp>
        <p:sp>
          <p:nvSpPr>
            <p:cNvPr id="64" name="rc64"/>
            <p:cNvSpPr/>
            <p:nvPr/>
          </p:nvSpPr>
          <p:spPr>
            <a:xfrm>
              <a:off x="6636938" y="3002222"/>
              <a:ext cx="238662" cy="108874"/>
            </a:xfrm>
            <a:prstGeom prst="rect">
              <a:avLst/>
            </a:prstGeom>
            <a:solidFill>
              <a:srgbClr val="1CABE2">
                <a:alpha val="100000"/>
              </a:srgbClr>
            </a:solidFill>
          </p:spPr>
          <p:txBody>
            <a:bodyPr/>
            <a:lstStyle/>
            <a:p/>
          </p:txBody>
        </p:sp>
        <p:sp>
          <p:nvSpPr>
            <p:cNvPr id="65" name="rc65"/>
            <p:cNvSpPr/>
            <p:nvPr/>
          </p:nvSpPr>
          <p:spPr>
            <a:xfrm>
              <a:off x="6902119" y="3094429"/>
              <a:ext cx="238662" cy="1117580"/>
            </a:xfrm>
            <a:prstGeom prst="rect">
              <a:avLst/>
            </a:prstGeom>
            <a:solidFill>
              <a:srgbClr val="80BD41">
                <a:alpha val="100000"/>
              </a:srgbClr>
            </a:solidFill>
          </p:spPr>
          <p:txBody>
            <a:bodyPr/>
            <a:lstStyle/>
            <a:p/>
          </p:txBody>
        </p:sp>
        <p:sp>
          <p:nvSpPr>
            <p:cNvPr id="66" name="rc66"/>
            <p:cNvSpPr/>
            <p:nvPr/>
          </p:nvSpPr>
          <p:spPr>
            <a:xfrm>
              <a:off x="6902119" y="2983896"/>
              <a:ext cx="238662" cy="110532"/>
            </a:xfrm>
            <a:prstGeom prst="rect">
              <a:avLst/>
            </a:prstGeom>
            <a:solidFill>
              <a:srgbClr val="1CABE2">
                <a:alpha val="100000"/>
              </a:srgbClr>
            </a:solidFill>
          </p:spPr>
          <p:txBody>
            <a:bodyPr/>
            <a:lstStyle/>
            <a:p/>
          </p:txBody>
        </p:sp>
        <p:sp>
          <p:nvSpPr>
            <p:cNvPr id="67" name="rc67"/>
            <p:cNvSpPr/>
            <p:nvPr/>
          </p:nvSpPr>
          <p:spPr>
            <a:xfrm>
              <a:off x="7167299" y="3080338"/>
              <a:ext cx="238662" cy="1131671"/>
            </a:xfrm>
            <a:prstGeom prst="rect">
              <a:avLst/>
            </a:prstGeom>
            <a:solidFill>
              <a:srgbClr val="80BD41">
                <a:alpha val="100000"/>
              </a:srgbClr>
            </a:solidFill>
          </p:spPr>
          <p:txBody>
            <a:bodyPr/>
            <a:lstStyle/>
            <a:p/>
          </p:txBody>
        </p:sp>
        <p:sp>
          <p:nvSpPr>
            <p:cNvPr id="68" name="rc68"/>
            <p:cNvSpPr/>
            <p:nvPr/>
          </p:nvSpPr>
          <p:spPr>
            <a:xfrm>
              <a:off x="7167299" y="2968418"/>
              <a:ext cx="238662" cy="111920"/>
            </a:xfrm>
            <a:prstGeom prst="rect">
              <a:avLst/>
            </a:prstGeom>
            <a:solidFill>
              <a:srgbClr val="1CABE2">
                <a:alpha val="100000"/>
              </a:srgbClr>
            </a:solidFill>
          </p:spPr>
          <p:txBody>
            <a:bodyPr/>
            <a:lstStyle/>
            <a:p/>
          </p:txBody>
        </p:sp>
        <p:sp>
          <p:nvSpPr>
            <p:cNvPr id="69" name="rc69"/>
            <p:cNvSpPr/>
            <p:nvPr/>
          </p:nvSpPr>
          <p:spPr>
            <a:xfrm>
              <a:off x="7432480" y="3067688"/>
              <a:ext cx="238662" cy="1144321"/>
            </a:xfrm>
            <a:prstGeom prst="rect">
              <a:avLst/>
            </a:prstGeom>
            <a:solidFill>
              <a:srgbClr val="80BD41">
                <a:alpha val="100000"/>
              </a:srgbClr>
            </a:solidFill>
          </p:spPr>
          <p:txBody>
            <a:bodyPr/>
            <a:lstStyle/>
            <a:p/>
          </p:txBody>
        </p:sp>
        <p:sp>
          <p:nvSpPr>
            <p:cNvPr id="70" name="rc70"/>
            <p:cNvSpPr/>
            <p:nvPr/>
          </p:nvSpPr>
          <p:spPr>
            <a:xfrm>
              <a:off x="7432480" y="2954506"/>
              <a:ext cx="238662" cy="113181"/>
            </a:xfrm>
            <a:prstGeom prst="rect">
              <a:avLst/>
            </a:prstGeom>
            <a:solidFill>
              <a:srgbClr val="1CABE2">
                <a:alpha val="100000"/>
              </a:srgbClr>
            </a:solidFill>
          </p:spPr>
          <p:txBody>
            <a:bodyPr/>
            <a:lstStyle/>
            <a:p/>
          </p:txBody>
        </p:sp>
        <p:sp>
          <p:nvSpPr>
            <p:cNvPr id="71" name="rc71"/>
            <p:cNvSpPr/>
            <p:nvPr/>
          </p:nvSpPr>
          <p:spPr>
            <a:xfrm>
              <a:off x="7697661" y="3054570"/>
              <a:ext cx="238662" cy="1157439"/>
            </a:xfrm>
            <a:prstGeom prst="rect">
              <a:avLst/>
            </a:prstGeom>
            <a:solidFill>
              <a:srgbClr val="80BD41">
                <a:alpha val="100000"/>
              </a:srgbClr>
            </a:solidFill>
          </p:spPr>
          <p:txBody>
            <a:bodyPr/>
            <a:lstStyle/>
            <a:p/>
          </p:txBody>
        </p:sp>
        <p:sp>
          <p:nvSpPr>
            <p:cNvPr id="72" name="rc72"/>
            <p:cNvSpPr/>
            <p:nvPr/>
          </p:nvSpPr>
          <p:spPr>
            <a:xfrm>
              <a:off x="7697661" y="2940091"/>
              <a:ext cx="238662" cy="114478"/>
            </a:xfrm>
            <a:prstGeom prst="rect">
              <a:avLst/>
            </a:prstGeom>
            <a:solidFill>
              <a:srgbClr val="1CABE2">
                <a:alpha val="100000"/>
              </a:srgbClr>
            </a:solidFill>
          </p:spPr>
          <p:txBody>
            <a:bodyPr/>
            <a:lstStyle/>
            <a:p/>
          </p:txBody>
        </p:sp>
        <p:sp>
          <p:nvSpPr>
            <p:cNvPr id="73" name="rc73"/>
            <p:cNvSpPr/>
            <p:nvPr/>
          </p:nvSpPr>
          <p:spPr>
            <a:xfrm>
              <a:off x="7962842" y="3048010"/>
              <a:ext cx="238662" cy="1163998"/>
            </a:xfrm>
            <a:prstGeom prst="rect">
              <a:avLst/>
            </a:prstGeom>
            <a:solidFill>
              <a:srgbClr val="80BD41">
                <a:alpha val="100000"/>
              </a:srgbClr>
            </a:solidFill>
          </p:spPr>
          <p:txBody>
            <a:bodyPr/>
            <a:lstStyle/>
            <a:p/>
          </p:txBody>
        </p:sp>
        <p:sp>
          <p:nvSpPr>
            <p:cNvPr id="74" name="rc74"/>
            <p:cNvSpPr/>
            <p:nvPr/>
          </p:nvSpPr>
          <p:spPr>
            <a:xfrm>
              <a:off x="7962842" y="2932883"/>
              <a:ext cx="238662" cy="115127"/>
            </a:xfrm>
            <a:prstGeom prst="rect">
              <a:avLst/>
            </a:prstGeom>
            <a:solidFill>
              <a:srgbClr val="1CABE2">
                <a:alpha val="100000"/>
              </a:srgbClr>
            </a:solidFill>
          </p:spPr>
          <p:txBody>
            <a:bodyPr/>
            <a:lstStyle/>
            <a:p/>
          </p:txBody>
        </p:sp>
        <p:sp>
          <p:nvSpPr>
            <p:cNvPr id="75" name="pl75"/>
            <p:cNvSpPr/>
            <p:nvPr/>
          </p:nvSpPr>
          <p:spPr>
            <a:xfrm>
              <a:off x="1452654" y="2214122"/>
              <a:ext cx="6629519" cy="1031167"/>
            </a:xfrm>
            <a:custGeom>
              <a:avLst/>
              <a:pathLst>
                <a:path w="6629519" h="1031167">
                  <a:moveTo>
                    <a:pt x="0" y="1031167"/>
                  </a:moveTo>
                  <a:lnTo>
                    <a:pt x="265180" y="665962"/>
                  </a:lnTo>
                  <a:lnTo>
                    <a:pt x="530361" y="515583"/>
                  </a:lnTo>
                  <a:lnTo>
                    <a:pt x="795542" y="300757"/>
                  </a:lnTo>
                  <a:lnTo>
                    <a:pt x="1060723" y="300757"/>
                  </a:lnTo>
                  <a:lnTo>
                    <a:pt x="1325903" y="236309"/>
                  </a:lnTo>
                  <a:lnTo>
                    <a:pt x="1591084" y="150378"/>
                  </a:lnTo>
                  <a:lnTo>
                    <a:pt x="1856265" y="85930"/>
                  </a:lnTo>
                  <a:lnTo>
                    <a:pt x="2121446" y="0"/>
                  </a:lnTo>
                  <a:lnTo>
                    <a:pt x="2386626" y="21482"/>
                  </a:lnTo>
                  <a:lnTo>
                    <a:pt x="2651807" y="42965"/>
                  </a:lnTo>
                  <a:lnTo>
                    <a:pt x="2916988" y="42965"/>
                  </a:lnTo>
                  <a:lnTo>
                    <a:pt x="3182169" y="64447"/>
                  </a:lnTo>
                  <a:lnTo>
                    <a:pt x="3447350" y="107413"/>
                  </a:lnTo>
                  <a:lnTo>
                    <a:pt x="3712530" y="42965"/>
                  </a:lnTo>
                  <a:lnTo>
                    <a:pt x="3977711" y="42965"/>
                  </a:lnTo>
                  <a:lnTo>
                    <a:pt x="4242892" y="42965"/>
                  </a:lnTo>
                  <a:lnTo>
                    <a:pt x="4508073" y="42965"/>
                  </a:lnTo>
                  <a:lnTo>
                    <a:pt x="4773253" y="42965"/>
                  </a:lnTo>
                  <a:lnTo>
                    <a:pt x="5038434" y="42965"/>
                  </a:lnTo>
                  <a:lnTo>
                    <a:pt x="5303615" y="42965"/>
                  </a:lnTo>
                  <a:lnTo>
                    <a:pt x="5568796" y="42965"/>
                  </a:lnTo>
                  <a:lnTo>
                    <a:pt x="5833977" y="42965"/>
                  </a:lnTo>
                  <a:lnTo>
                    <a:pt x="6099157" y="42965"/>
                  </a:lnTo>
                  <a:lnTo>
                    <a:pt x="6364338" y="42965"/>
                  </a:lnTo>
                  <a:lnTo>
                    <a:pt x="6629519" y="42965"/>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35100" y="3170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40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888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7898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39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866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479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32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18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04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796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74277" y="397330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1335100" y="35206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276.3</a:t>
              </a:r>
            </a:p>
          </p:txBody>
        </p:sp>
        <p:sp>
          <p:nvSpPr>
            <p:cNvPr id="111" name="tx111"/>
            <p:cNvSpPr/>
            <p:nvPr/>
          </p:nvSpPr>
          <p:spPr>
            <a:xfrm>
              <a:off x="2661004" y="375342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471.4</a:t>
              </a:r>
            </a:p>
          </p:txBody>
        </p:sp>
        <p:sp>
          <p:nvSpPr>
            <p:cNvPr id="112" name="tx112"/>
            <p:cNvSpPr/>
            <p:nvPr/>
          </p:nvSpPr>
          <p:spPr>
            <a:xfrm>
              <a:off x="2661004" y="32343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13" name="tx113"/>
            <p:cNvSpPr/>
            <p:nvPr/>
          </p:nvSpPr>
          <p:spPr>
            <a:xfrm>
              <a:off x="3986908" y="3636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14" name="tx114"/>
            <p:cNvSpPr/>
            <p:nvPr/>
          </p:nvSpPr>
          <p:spPr>
            <a:xfrm>
              <a:off x="4013033" y="30426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15" name="tx115"/>
            <p:cNvSpPr/>
            <p:nvPr/>
          </p:nvSpPr>
          <p:spPr>
            <a:xfrm>
              <a:off x="5312812" y="3591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649.5</a:t>
              </a:r>
            </a:p>
          </p:txBody>
        </p:sp>
        <p:sp>
          <p:nvSpPr>
            <p:cNvPr id="116" name="tx116"/>
            <p:cNvSpPr/>
            <p:nvPr/>
          </p:nvSpPr>
          <p:spPr>
            <a:xfrm>
              <a:off x="5338937" y="2948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a:t>
              </a:r>
            </a:p>
          </p:txBody>
        </p:sp>
        <p:sp>
          <p:nvSpPr>
            <p:cNvPr id="117" name="tx117"/>
            <p:cNvSpPr/>
            <p:nvPr/>
          </p:nvSpPr>
          <p:spPr>
            <a:xfrm>
              <a:off x="6373535" y="3614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624.4</a:t>
              </a:r>
            </a:p>
          </p:txBody>
        </p:sp>
        <p:sp>
          <p:nvSpPr>
            <p:cNvPr id="118" name="tx118"/>
            <p:cNvSpPr/>
            <p:nvPr/>
          </p:nvSpPr>
          <p:spPr>
            <a:xfrm>
              <a:off x="6399660" y="2996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9" name="tx119"/>
            <p:cNvSpPr/>
            <p:nvPr/>
          </p:nvSpPr>
          <p:spPr>
            <a:xfrm>
              <a:off x="6677893" y="36265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0" name="tx120"/>
            <p:cNvSpPr/>
            <p:nvPr/>
          </p:nvSpPr>
          <p:spPr>
            <a:xfrm>
              <a:off x="6664841" y="3021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21" name="tx121"/>
            <p:cNvSpPr/>
            <p:nvPr/>
          </p:nvSpPr>
          <p:spPr>
            <a:xfrm>
              <a:off x="6903896" y="3618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620.2</a:t>
              </a:r>
            </a:p>
          </p:txBody>
        </p:sp>
        <p:sp>
          <p:nvSpPr>
            <p:cNvPr id="122" name="tx122"/>
            <p:cNvSpPr/>
            <p:nvPr/>
          </p:nvSpPr>
          <p:spPr>
            <a:xfrm>
              <a:off x="6930022" y="30040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23" name="tx123"/>
            <p:cNvSpPr/>
            <p:nvPr/>
          </p:nvSpPr>
          <p:spPr>
            <a:xfrm>
              <a:off x="7208254" y="36111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4" name="tx124"/>
            <p:cNvSpPr/>
            <p:nvPr/>
          </p:nvSpPr>
          <p:spPr>
            <a:xfrm>
              <a:off x="7195203" y="2989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5" name="tx125"/>
            <p:cNvSpPr/>
            <p:nvPr/>
          </p:nvSpPr>
          <p:spPr>
            <a:xfrm>
              <a:off x="7473435" y="360475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6" name="tx126"/>
            <p:cNvSpPr/>
            <p:nvPr/>
          </p:nvSpPr>
          <p:spPr>
            <a:xfrm>
              <a:off x="7460384" y="2976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7" name="tx127"/>
            <p:cNvSpPr/>
            <p:nvPr/>
          </p:nvSpPr>
          <p:spPr>
            <a:xfrm>
              <a:off x="7699439" y="35981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642.3</a:t>
              </a:r>
            </a:p>
          </p:txBody>
        </p:sp>
        <p:sp>
          <p:nvSpPr>
            <p:cNvPr id="128" name="tx128"/>
            <p:cNvSpPr/>
            <p:nvPr/>
          </p:nvSpPr>
          <p:spPr>
            <a:xfrm>
              <a:off x="7725564" y="2962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9" name="tx129"/>
            <p:cNvSpPr/>
            <p:nvPr/>
          </p:nvSpPr>
          <p:spPr>
            <a:xfrm>
              <a:off x="8003796" y="35949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30" name="tx130"/>
            <p:cNvSpPr/>
            <p:nvPr/>
          </p:nvSpPr>
          <p:spPr>
            <a:xfrm>
              <a:off x="7990745" y="2955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63.9</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391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183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7945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4448"/>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977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407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836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76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192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622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5753997" cy="124062"/>
            </a:xfrm>
            <a:prstGeom prst="rect">
              <a:avLst/>
            </a:prstGeom>
            <a:solidFill>
              <a:srgbClr val="80BD41">
                <a:alpha val="100000"/>
              </a:srgbClr>
            </a:solidFill>
          </p:spPr>
          <p:txBody>
            <a:bodyPr/>
            <a:lstStyle/>
            <a:p/>
          </p:txBody>
        </p:sp>
        <p:sp>
          <p:nvSpPr>
            <p:cNvPr id="173" name="rc173"/>
            <p:cNvSpPr/>
            <p:nvPr/>
          </p:nvSpPr>
          <p:spPr>
            <a:xfrm>
              <a:off x="7087320" y="5840557"/>
              <a:ext cx="569106" cy="124062"/>
            </a:xfrm>
            <a:prstGeom prst="rect">
              <a:avLst/>
            </a:prstGeom>
            <a:solidFill>
              <a:srgbClr val="1CABE2">
                <a:alpha val="100000"/>
              </a:srgbClr>
            </a:solidFill>
          </p:spPr>
          <p:txBody>
            <a:bodyPr/>
            <a:lstStyle/>
            <a:p/>
          </p:txBody>
        </p:sp>
        <p:sp>
          <p:nvSpPr>
            <p:cNvPr id="174" name="rc174"/>
            <p:cNvSpPr/>
            <p:nvPr/>
          </p:nvSpPr>
          <p:spPr>
            <a:xfrm>
              <a:off x="1333322" y="5685479"/>
              <a:ext cx="5918850" cy="124062"/>
            </a:xfrm>
            <a:prstGeom prst="rect">
              <a:avLst/>
            </a:prstGeom>
            <a:solidFill>
              <a:srgbClr val="80BD41">
                <a:alpha val="100000"/>
              </a:srgbClr>
            </a:solidFill>
          </p:spPr>
          <p:txBody>
            <a:bodyPr/>
            <a:lstStyle/>
            <a:p/>
          </p:txBody>
        </p:sp>
        <p:sp>
          <p:nvSpPr>
            <p:cNvPr id="175" name="rc175"/>
            <p:cNvSpPr/>
            <p:nvPr/>
          </p:nvSpPr>
          <p:spPr>
            <a:xfrm>
              <a:off x="7252173" y="5685479"/>
              <a:ext cx="585416" cy="124062"/>
            </a:xfrm>
            <a:prstGeom prst="rect">
              <a:avLst/>
            </a:prstGeom>
            <a:solidFill>
              <a:srgbClr val="1CABE2">
                <a:alpha val="100000"/>
              </a:srgbClr>
            </a:solidFill>
          </p:spPr>
          <p:txBody>
            <a:bodyPr/>
            <a:lstStyle/>
            <a:p/>
          </p:txBody>
        </p:sp>
        <p:sp>
          <p:nvSpPr>
            <p:cNvPr id="176" name="rc176"/>
            <p:cNvSpPr/>
            <p:nvPr/>
          </p:nvSpPr>
          <p:spPr>
            <a:xfrm>
              <a:off x="1333322" y="5530401"/>
              <a:ext cx="5952392" cy="124062"/>
            </a:xfrm>
            <a:prstGeom prst="rect">
              <a:avLst/>
            </a:prstGeom>
            <a:solidFill>
              <a:srgbClr val="80BD41">
                <a:alpha val="100000"/>
              </a:srgbClr>
            </a:solidFill>
          </p:spPr>
          <p:txBody>
            <a:bodyPr/>
            <a:lstStyle/>
            <a:p/>
          </p:txBody>
        </p:sp>
        <p:sp>
          <p:nvSpPr>
            <p:cNvPr id="177" name="rc177"/>
            <p:cNvSpPr/>
            <p:nvPr/>
          </p:nvSpPr>
          <p:spPr>
            <a:xfrm>
              <a:off x="7285714" y="5530401"/>
              <a:ext cx="588733" cy="124062"/>
            </a:xfrm>
            <a:prstGeom prst="rect">
              <a:avLst/>
            </a:prstGeom>
            <a:solidFill>
              <a:srgbClr val="1CABE2">
                <a:alpha val="100000"/>
              </a:srgbClr>
            </a:solidFill>
          </p:spPr>
          <p:txBody>
            <a:bodyPr/>
            <a:lstStyle/>
            <a:p/>
          </p:txBody>
        </p:sp>
        <p:sp>
          <p:nvSpPr>
            <p:cNvPr id="178" name="tx178"/>
            <p:cNvSpPr/>
            <p:nvPr/>
          </p:nvSpPr>
          <p:spPr>
            <a:xfrm>
              <a:off x="782780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407468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624.4</a:t>
              </a:r>
            </a:p>
          </p:txBody>
        </p:sp>
        <p:sp>
          <p:nvSpPr>
            <p:cNvPr id="182" name="tx182"/>
            <p:cNvSpPr/>
            <p:nvPr/>
          </p:nvSpPr>
          <p:spPr>
            <a:xfrm>
              <a:off x="7266379"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3" name="tx183"/>
            <p:cNvSpPr/>
            <p:nvPr/>
          </p:nvSpPr>
          <p:spPr>
            <a:xfrm>
              <a:off x="415710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642.3</a:t>
              </a:r>
            </a:p>
          </p:txBody>
        </p:sp>
        <p:sp>
          <p:nvSpPr>
            <p:cNvPr id="184" name="tx184"/>
            <p:cNvSpPr/>
            <p:nvPr/>
          </p:nvSpPr>
          <p:spPr>
            <a:xfrm>
              <a:off x="743938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85" name="tx185"/>
            <p:cNvSpPr/>
            <p:nvPr/>
          </p:nvSpPr>
          <p:spPr>
            <a:xfrm>
              <a:off x="4219084"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6" name="tx186"/>
            <p:cNvSpPr/>
            <p:nvPr/>
          </p:nvSpPr>
          <p:spPr>
            <a:xfrm>
              <a:off x="7474588"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63.9</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the same as in 2019 (91%).
The number of children vaccinated with DTP3 increased 3%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152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2177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2829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1852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2503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797493"/>
              <a:ext cx="235719" cy="414515"/>
            </a:xfrm>
            <a:prstGeom prst="rect">
              <a:avLst/>
            </a:prstGeom>
            <a:solidFill>
              <a:srgbClr val="E2231A">
                <a:alpha val="90196"/>
              </a:srgbClr>
            </a:solidFill>
          </p:spPr>
          <p:txBody>
            <a:bodyPr/>
            <a:lstStyle/>
            <a:p/>
          </p:txBody>
        </p:sp>
        <p:sp>
          <p:nvSpPr>
            <p:cNvPr id="23" name="rc23"/>
            <p:cNvSpPr/>
            <p:nvPr/>
          </p:nvSpPr>
          <p:spPr>
            <a:xfrm>
              <a:off x="1684176" y="3909770"/>
              <a:ext cx="235719" cy="302239"/>
            </a:xfrm>
            <a:prstGeom prst="rect">
              <a:avLst/>
            </a:prstGeom>
            <a:solidFill>
              <a:srgbClr val="E2231A">
                <a:alpha val="90196"/>
              </a:srgbClr>
            </a:solidFill>
          </p:spPr>
          <p:txBody>
            <a:bodyPr/>
            <a:lstStyle/>
            <a:p/>
          </p:txBody>
        </p:sp>
        <p:sp>
          <p:nvSpPr>
            <p:cNvPr id="24" name="rc24"/>
            <p:cNvSpPr/>
            <p:nvPr/>
          </p:nvSpPr>
          <p:spPr>
            <a:xfrm>
              <a:off x="1946086" y="3911248"/>
              <a:ext cx="235719" cy="300761"/>
            </a:xfrm>
            <a:prstGeom prst="rect">
              <a:avLst/>
            </a:prstGeom>
            <a:solidFill>
              <a:srgbClr val="E2231A">
                <a:alpha val="90196"/>
              </a:srgbClr>
            </a:solidFill>
          </p:spPr>
          <p:txBody>
            <a:bodyPr/>
            <a:lstStyle/>
            <a:p/>
          </p:txBody>
        </p:sp>
        <p:sp>
          <p:nvSpPr>
            <p:cNvPr id="25" name="rc25"/>
            <p:cNvSpPr/>
            <p:nvPr/>
          </p:nvSpPr>
          <p:spPr>
            <a:xfrm>
              <a:off x="2207996" y="4004911"/>
              <a:ext cx="235719" cy="207098"/>
            </a:xfrm>
            <a:prstGeom prst="rect">
              <a:avLst/>
            </a:prstGeom>
            <a:solidFill>
              <a:srgbClr val="E2231A">
                <a:alpha val="90196"/>
              </a:srgbClr>
            </a:solidFill>
          </p:spPr>
          <p:txBody>
            <a:bodyPr/>
            <a:lstStyle/>
            <a:p/>
          </p:txBody>
        </p:sp>
        <p:sp>
          <p:nvSpPr>
            <p:cNvPr id="26" name="rc26"/>
            <p:cNvSpPr/>
            <p:nvPr/>
          </p:nvSpPr>
          <p:spPr>
            <a:xfrm>
              <a:off x="2469906" y="4017491"/>
              <a:ext cx="235719" cy="194518"/>
            </a:xfrm>
            <a:prstGeom prst="rect">
              <a:avLst/>
            </a:prstGeom>
            <a:solidFill>
              <a:srgbClr val="E2231A">
                <a:alpha val="90196"/>
              </a:srgbClr>
            </a:solidFill>
          </p:spPr>
          <p:txBody>
            <a:bodyPr/>
            <a:lstStyle/>
            <a:p/>
          </p:txBody>
        </p:sp>
        <p:sp>
          <p:nvSpPr>
            <p:cNvPr id="27" name="rc27"/>
            <p:cNvSpPr/>
            <p:nvPr/>
          </p:nvSpPr>
          <p:spPr>
            <a:xfrm>
              <a:off x="2731817" y="4066050"/>
              <a:ext cx="235719" cy="145958"/>
            </a:xfrm>
            <a:prstGeom prst="rect">
              <a:avLst/>
            </a:prstGeom>
            <a:solidFill>
              <a:srgbClr val="E2231A">
                <a:alpha val="90196"/>
              </a:srgbClr>
            </a:solidFill>
          </p:spPr>
          <p:txBody>
            <a:bodyPr/>
            <a:lstStyle/>
            <a:p/>
          </p:txBody>
        </p:sp>
        <p:sp>
          <p:nvSpPr>
            <p:cNvPr id="28" name="rc28"/>
            <p:cNvSpPr/>
            <p:nvPr/>
          </p:nvSpPr>
          <p:spPr>
            <a:xfrm>
              <a:off x="2993727" y="4098095"/>
              <a:ext cx="235719" cy="113914"/>
            </a:xfrm>
            <a:prstGeom prst="rect">
              <a:avLst/>
            </a:prstGeom>
            <a:solidFill>
              <a:srgbClr val="E2231A">
                <a:alpha val="90196"/>
              </a:srgbClr>
            </a:solidFill>
          </p:spPr>
          <p:txBody>
            <a:bodyPr/>
            <a:lstStyle/>
            <a:p/>
          </p:txBody>
        </p:sp>
        <p:sp>
          <p:nvSpPr>
            <p:cNvPr id="29" name="rc29"/>
            <p:cNvSpPr/>
            <p:nvPr/>
          </p:nvSpPr>
          <p:spPr>
            <a:xfrm>
              <a:off x="3255637" y="4153469"/>
              <a:ext cx="235719" cy="58540"/>
            </a:xfrm>
            <a:prstGeom prst="rect">
              <a:avLst/>
            </a:prstGeom>
            <a:solidFill>
              <a:srgbClr val="E2231A">
                <a:alpha val="90196"/>
              </a:srgbClr>
            </a:solidFill>
          </p:spPr>
          <p:txBody>
            <a:bodyPr/>
            <a:lstStyle/>
            <a:p/>
          </p:txBody>
        </p:sp>
        <p:sp>
          <p:nvSpPr>
            <p:cNvPr id="30" name="rc30"/>
            <p:cNvSpPr/>
            <p:nvPr/>
          </p:nvSpPr>
          <p:spPr>
            <a:xfrm>
              <a:off x="3517547" y="4151993"/>
              <a:ext cx="235719" cy="60016"/>
            </a:xfrm>
            <a:prstGeom prst="rect">
              <a:avLst/>
            </a:prstGeom>
            <a:solidFill>
              <a:srgbClr val="E2231A">
                <a:alpha val="90196"/>
              </a:srgbClr>
            </a:solidFill>
          </p:spPr>
          <p:txBody>
            <a:bodyPr/>
            <a:lstStyle/>
            <a:p/>
          </p:txBody>
        </p:sp>
        <p:sp>
          <p:nvSpPr>
            <p:cNvPr id="31" name="rc31"/>
            <p:cNvSpPr/>
            <p:nvPr/>
          </p:nvSpPr>
          <p:spPr>
            <a:xfrm>
              <a:off x="3779457" y="4150706"/>
              <a:ext cx="235719" cy="61303"/>
            </a:xfrm>
            <a:prstGeom prst="rect">
              <a:avLst/>
            </a:prstGeom>
            <a:solidFill>
              <a:srgbClr val="E2231A">
                <a:alpha val="90196"/>
              </a:srgbClr>
            </a:solidFill>
          </p:spPr>
          <p:txBody>
            <a:bodyPr/>
            <a:lstStyle/>
            <a:p/>
          </p:txBody>
        </p:sp>
        <p:sp>
          <p:nvSpPr>
            <p:cNvPr id="32" name="rc32"/>
            <p:cNvSpPr/>
            <p:nvPr/>
          </p:nvSpPr>
          <p:spPr>
            <a:xfrm>
              <a:off x="4041368" y="4128330"/>
              <a:ext cx="235719" cy="83679"/>
            </a:xfrm>
            <a:prstGeom prst="rect">
              <a:avLst/>
            </a:prstGeom>
            <a:solidFill>
              <a:srgbClr val="E2231A">
                <a:alpha val="90196"/>
              </a:srgbClr>
            </a:solidFill>
          </p:spPr>
          <p:txBody>
            <a:bodyPr/>
            <a:lstStyle/>
            <a:p/>
          </p:txBody>
        </p:sp>
        <p:sp>
          <p:nvSpPr>
            <p:cNvPr id="33" name="rc33"/>
            <p:cNvSpPr/>
            <p:nvPr/>
          </p:nvSpPr>
          <p:spPr>
            <a:xfrm>
              <a:off x="4303278" y="4094535"/>
              <a:ext cx="235719" cy="117474"/>
            </a:xfrm>
            <a:prstGeom prst="rect">
              <a:avLst/>
            </a:prstGeom>
            <a:solidFill>
              <a:srgbClr val="E2231A">
                <a:alpha val="90196"/>
              </a:srgbClr>
            </a:solidFill>
          </p:spPr>
          <p:txBody>
            <a:bodyPr/>
            <a:lstStyle/>
            <a:p/>
          </p:txBody>
        </p:sp>
        <p:sp>
          <p:nvSpPr>
            <p:cNvPr id="34" name="rc34"/>
            <p:cNvSpPr/>
            <p:nvPr/>
          </p:nvSpPr>
          <p:spPr>
            <a:xfrm>
              <a:off x="4565188" y="4070345"/>
              <a:ext cx="235719" cy="141664"/>
            </a:xfrm>
            <a:prstGeom prst="rect">
              <a:avLst/>
            </a:prstGeom>
            <a:solidFill>
              <a:srgbClr val="E2231A">
                <a:alpha val="90196"/>
              </a:srgbClr>
            </a:solidFill>
          </p:spPr>
          <p:txBody>
            <a:bodyPr/>
            <a:lstStyle/>
            <a:p/>
          </p:txBody>
        </p:sp>
        <p:sp>
          <p:nvSpPr>
            <p:cNvPr id="35" name="rc35"/>
            <p:cNvSpPr/>
            <p:nvPr/>
          </p:nvSpPr>
          <p:spPr>
            <a:xfrm>
              <a:off x="4827098" y="4012385"/>
              <a:ext cx="235719" cy="199623"/>
            </a:xfrm>
            <a:prstGeom prst="rect">
              <a:avLst/>
            </a:prstGeom>
            <a:solidFill>
              <a:srgbClr val="E2231A">
                <a:alpha val="90196"/>
              </a:srgbClr>
            </a:solidFill>
          </p:spPr>
          <p:txBody>
            <a:bodyPr/>
            <a:lstStyle/>
            <a:p/>
          </p:txBody>
        </p:sp>
        <p:sp>
          <p:nvSpPr>
            <p:cNvPr id="36" name="rc36"/>
            <p:cNvSpPr/>
            <p:nvPr/>
          </p:nvSpPr>
          <p:spPr>
            <a:xfrm>
              <a:off x="5089008" y="4077512"/>
              <a:ext cx="235719" cy="134497"/>
            </a:xfrm>
            <a:prstGeom prst="rect">
              <a:avLst/>
            </a:prstGeom>
            <a:solidFill>
              <a:srgbClr val="E2231A">
                <a:alpha val="90196"/>
              </a:srgbClr>
            </a:solidFill>
          </p:spPr>
          <p:txBody>
            <a:bodyPr/>
            <a:lstStyle/>
            <a:p/>
          </p:txBody>
        </p:sp>
        <p:sp>
          <p:nvSpPr>
            <p:cNvPr id="37" name="rc37"/>
            <p:cNvSpPr/>
            <p:nvPr/>
          </p:nvSpPr>
          <p:spPr>
            <a:xfrm>
              <a:off x="5350919" y="4076077"/>
              <a:ext cx="235719" cy="135932"/>
            </a:xfrm>
            <a:prstGeom prst="rect">
              <a:avLst/>
            </a:prstGeom>
            <a:solidFill>
              <a:srgbClr val="E2231A">
                <a:alpha val="90196"/>
              </a:srgbClr>
            </a:solidFill>
          </p:spPr>
          <p:txBody>
            <a:bodyPr/>
            <a:lstStyle/>
            <a:p/>
          </p:txBody>
        </p:sp>
        <p:sp>
          <p:nvSpPr>
            <p:cNvPr id="38" name="rc38"/>
            <p:cNvSpPr/>
            <p:nvPr/>
          </p:nvSpPr>
          <p:spPr>
            <a:xfrm>
              <a:off x="5612829" y="4075788"/>
              <a:ext cx="235719" cy="136221"/>
            </a:xfrm>
            <a:prstGeom prst="rect">
              <a:avLst/>
            </a:prstGeom>
            <a:solidFill>
              <a:srgbClr val="E2231A">
                <a:alpha val="90196"/>
              </a:srgbClr>
            </a:solidFill>
          </p:spPr>
          <p:txBody>
            <a:bodyPr/>
            <a:lstStyle/>
            <a:p/>
          </p:txBody>
        </p:sp>
        <p:sp>
          <p:nvSpPr>
            <p:cNvPr id="39" name="rc39"/>
            <p:cNvSpPr/>
            <p:nvPr/>
          </p:nvSpPr>
          <p:spPr>
            <a:xfrm>
              <a:off x="5874739" y="4075999"/>
              <a:ext cx="235719" cy="136009"/>
            </a:xfrm>
            <a:prstGeom prst="rect">
              <a:avLst/>
            </a:prstGeom>
            <a:solidFill>
              <a:srgbClr val="E2231A">
                <a:alpha val="90196"/>
              </a:srgbClr>
            </a:solidFill>
          </p:spPr>
          <p:txBody>
            <a:bodyPr/>
            <a:lstStyle/>
            <a:p/>
          </p:txBody>
        </p:sp>
        <p:sp>
          <p:nvSpPr>
            <p:cNvPr id="40" name="rc40"/>
            <p:cNvSpPr/>
            <p:nvPr/>
          </p:nvSpPr>
          <p:spPr>
            <a:xfrm>
              <a:off x="6136649" y="4078497"/>
              <a:ext cx="235719" cy="133512"/>
            </a:xfrm>
            <a:prstGeom prst="rect">
              <a:avLst/>
            </a:prstGeom>
            <a:solidFill>
              <a:srgbClr val="E2231A">
                <a:alpha val="90196"/>
              </a:srgbClr>
            </a:solidFill>
          </p:spPr>
          <p:txBody>
            <a:bodyPr/>
            <a:lstStyle/>
            <a:p/>
          </p:txBody>
        </p:sp>
        <p:sp>
          <p:nvSpPr>
            <p:cNvPr id="41" name="rc41"/>
            <p:cNvSpPr/>
            <p:nvPr/>
          </p:nvSpPr>
          <p:spPr>
            <a:xfrm>
              <a:off x="6398559" y="4081335"/>
              <a:ext cx="235719" cy="130674"/>
            </a:xfrm>
            <a:prstGeom prst="rect">
              <a:avLst/>
            </a:prstGeom>
            <a:solidFill>
              <a:srgbClr val="E2231A">
                <a:alpha val="90196"/>
              </a:srgbClr>
            </a:solidFill>
          </p:spPr>
          <p:txBody>
            <a:bodyPr/>
            <a:lstStyle/>
            <a:p/>
          </p:txBody>
        </p:sp>
        <p:sp>
          <p:nvSpPr>
            <p:cNvPr id="42" name="rc42"/>
            <p:cNvSpPr/>
            <p:nvPr/>
          </p:nvSpPr>
          <p:spPr>
            <a:xfrm>
              <a:off x="6660470" y="4084155"/>
              <a:ext cx="235719" cy="127854"/>
            </a:xfrm>
            <a:prstGeom prst="rect">
              <a:avLst/>
            </a:prstGeom>
            <a:solidFill>
              <a:srgbClr val="E2231A">
                <a:alpha val="90196"/>
              </a:srgbClr>
            </a:solidFill>
          </p:spPr>
          <p:txBody>
            <a:bodyPr/>
            <a:lstStyle/>
            <a:p/>
          </p:txBody>
        </p:sp>
        <p:sp>
          <p:nvSpPr>
            <p:cNvPr id="43" name="rc43"/>
            <p:cNvSpPr/>
            <p:nvPr/>
          </p:nvSpPr>
          <p:spPr>
            <a:xfrm>
              <a:off x="6922380" y="4082219"/>
              <a:ext cx="235719" cy="129790"/>
            </a:xfrm>
            <a:prstGeom prst="rect">
              <a:avLst/>
            </a:prstGeom>
            <a:solidFill>
              <a:srgbClr val="E2231A">
                <a:alpha val="90196"/>
              </a:srgbClr>
            </a:solidFill>
          </p:spPr>
          <p:txBody>
            <a:bodyPr/>
            <a:lstStyle/>
            <a:p/>
          </p:txBody>
        </p:sp>
        <p:sp>
          <p:nvSpPr>
            <p:cNvPr id="44" name="rc44"/>
            <p:cNvSpPr/>
            <p:nvPr/>
          </p:nvSpPr>
          <p:spPr>
            <a:xfrm>
              <a:off x="7184290" y="4080584"/>
              <a:ext cx="235719" cy="131425"/>
            </a:xfrm>
            <a:prstGeom prst="rect">
              <a:avLst/>
            </a:prstGeom>
            <a:solidFill>
              <a:srgbClr val="E2231A">
                <a:alpha val="90196"/>
              </a:srgbClr>
            </a:solidFill>
          </p:spPr>
          <p:txBody>
            <a:bodyPr/>
            <a:lstStyle/>
            <a:p/>
          </p:txBody>
        </p:sp>
        <p:sp>
          <p:nvSpPr>
            <p:cNvPr id="45" name="rc45"/>
            <p:cNvSpPr/>
            <p:nvPr/>
          </p:nvSpPr>
          <p:spPr>
            <a:xfrm>
              <a:off x="7446200" y="4079114"/>
              <a:ext cx="235719" cy="132894"/>
            </a:xfrm>
            <a:prstGeom prst="rect">
              <a:avLst/>
            </a:prstGeom>
            <a:solidFill>
              <a:srgbClr val="E2231A">
                <a:alpha val="90196"/>
              </a:srgbClr>
            </a:solidFill>
          </p:spPr>
          <p:txBody>
            <a:bodyPr/>
            <a:lstStyle/>
            <a:p/>
          </p:txBody>
        </p:sp>
        <p:sp>
          <p:nvSpPr>
            <p:cNvPr id="46" name="rc46"/>
            <p:cNvSpPr/>
            <p:nvPr/>
          </p:nvSpPr>
          <p:spPr>
            <a:xfrm>
              <a:off x="7708110" y="4077589"/>
              <a:ext cx="235719" cy="134419"/>
            </a:xfrm>
            <a:prstGeom prst="rect">
              <a:avLst/>
            </a:prstGeom>
            <a:solidFill>
              <a:srgbClr val="E2231A">
                <a:alpha val="90196"/>
              </a:srgbClr>
            </a:solidFill>
          </p:spPr>
          <p:txBody>
            <a:bodyPr/>
            <a:lstStyle/>
            <a:p/>
          </p:txBody>
        </p:sp>
        <p:sp>
          <p:nvSpPr>
            <p:cNvPr id="47" name="rc47"/>
            <p:cNvSpPr/>
            <p:nvPr/>
          </p:nvSpPr>
          <p:spPr>
            <a:xfrm>
              <a:off x="7970021" y="4076828"/>
              <a:ext cx="235719" cy="135181"/>
            </a:xfrm>
            <a:prstGeom prst="rect">
              <a:avLst/>
            </a:prstGeom>
            <a:solidFill>
              <a:srgbClr val="E2231A">
                <a:alpha val="90196"/>
              </a:srgbClr>
            </a:solidFill>
          </p:spPr>
          <p:txBody>
            <a:bodyPr/>
            <a:lstStyle/>
            <a:p/>
          </p:txBody>
        </p:sp>
        <p:sp>
          <p:nvSpPr>
            <p:cNvPr id="48" name="rc48"/>
            <p:cNvSpPr/>
            <p:nvPr/>
          </p:nvSpPr>
          <p:spPr>
            <a:xfrm>
              <a:off x="5089008" y="3352703"/>
              <a:ext cx="235719" cy="724808"/>
            </a:xfrm>
            <a:prstGeom prst="rect">
              <a:avLst/>
            </a:prstGeom>
            <a:solidFill>
              <a:srgbClr val="B3B3B3">
                <a:alpha val="90196"/>
              </a:srgbClr>
            </a:solidFill>
          </p:spPr>
          <p:txBody>
            <a:bodyPr/>
            <a:lstStyle/>
            <a:p/>
          </p:txBody>
        </p:sp>
        <p:sp>
          <p:nvSpPr>
            <p:cNvPr id="49" name="rc49"/>
            <p:cNvSpPr/>
            <p:nvPr/>
          </p:nvSpPr>
          <p:spPr>
            <a:xfrm>
              <a:off x="5350919" y="3683226"/>
              <a:ext cx="235719" cy="392850"/>
            </a:xfrm>
            <a:prstGeom prst="rect">
              <a:avLst/>
            </a:prstGeom>
            <a:solidFill>
              <a:srgbClr val="B3B3B3">
                <a:alpha val="90196"/>
              </a:srgbClr>
            </a:solidFill>
          </p:spPr>
          <p:txBody>
            <a:bodyPr/>
            <a:lstStyle/>
            <a:p/>
          </p:txBody>
        </p:sp>
        <p:sp>
          <p:nvSpPr>
            <p:cNvPr id="50" name="rc50"/>
            <p:cNvSpPr/>
            <p:nvPr/>
          </p:nvSpPr>
          <p:spPr>
            <a:xfrm>
              <a:off x="5612829" y="3771264"/>
              <a:ext cx="235719" cy="304524"/>
            </a:xfrm>
            <a:prstGeom prst="rect">
              <a:avLst/>
            </a:prstGeom>
            <a:solidFill>
              <a:srgbClr val="B3B3B3">
                <a:alpha val="90196"/>
              </a:srgbClr>
            </a:solidFill>
          </p:spPr>
          <p:txBody>
            <a:bodyPr/>
            <a:lstStyle/>
            <a:p/>
          </p:txBody>
        </p:sp>
        <p:sp>
          <p:nvSpPr>
            <p:cNvPr id="51" name="rc51"/>
            <p:cNvSpPr/>
            <p:nvPr/>
          </p:nvSpPr>
          <p:spPr>
            <a:xfrm>
              <a:off x="5874739" y="3830936"/>
              <a:ext cx="235719" cy="245063"/>
            </a:xfrm>
            <a:prstGeom prst="rect">
              <a:avLst/>
            </a:prstGeom>
            <a:solidFill>
              <a:srgbClr val="B3B3B3">
                <a:alpha val="90196"/>
              </a:srgbClr>
            </a:solidFill>
          </p:spPr>
          <p:txBody>
            <a:bodyPr/>
            <a:lstStyle/>
            <a:p/>
          </p:txBody>
        </p:sp>
        <p:sp>
          <p:nvSpPr>
            <p:cNvPr id="52" name="rc52"/>
            <p:cNvSpPr/>
            <p:nvPr/>
          </p:nvSpPr>
          <p:spPr>
            <a:xfrm>
              <a:off x="6136649" y="3893664"/>
              <a:ext cx="235719" cy="184833"/>
            </a:xfrm>
            <a:prstGeom prst="rect">
              <a:avLst/>
            </a:prstGeom>
            <a:solidFill>
              <a:srgbClr val="B3B3B3">
                <a:alpha val="90196"/>
              </a:srgbClr>
            </a:solidFill>
          </p:spPr>
          <p:txBody>
            <a:bodyPr/>
            <a:lstStyle/>
            <a:p/>
          </p:txBody>
        </p:sp>
        <p:sp>
          <p:nvSpPr>
            <p:cNvPr id="53" name="rc53"/>
            <p:cNvSpPr/>
            <p:nvPr/>
          </p:nvSpPr>
          <p:spPr>
            <a:xfrm>
              <a:off x="6398559" y="3893083"/>
              <a:ext cx="235719" cy="188251"/>
            </a:xfrm>
            <a:prstGeom prst="rect">
              <a:avLst/>
            </a:prstGeom>
            <a:solidFill>
              <a:srgbClr val="B3B3B3">
                <a:alpha val="90196"/>
              </a:srgbClr>
            </a:solidFill>
          </p:spPr>
          <p:txBody>
            <a:bodyPr/>
            <a:lstStyle/>
            <a:p/>
          </p:txBody>
        </p:sp>
        <p:sp>
          <p:nvSpPr>
            <p:cNvPr id="54" name="rc54"/>
            <p:cNvSpPr/>
            <p:nvPr/>
          </p:nvSpPr>
          <p:spPr>
            <a:xfrm>
              <a:off x="6660470" y="3895813"/>
              <a:ext cx="235719" cy="188342"/>
            </a:xfrm>
            <a:prstGeom prst="rect">
              <a:avLst/>
            </a:prstGeom>
            <a:solidFill>
              <a:srgbClr val="B3B3B3">
                <a:alpha val="90196"/>
              </a:srgbClr>
            </a:solidFill>
          </p:spPr>
          <p:txBody>
            <a:bodyPr/>
            <a:lstStyle/>
            <a:p/>
          </p:txBody>
        </p:sp>
        <p:sp>
          <p:nvSpPr>
            <p:cNvPr id="55" name="rc55"/>
            <p:cNvSpPr/>
            <p:nvPr/>
          </p:nvSpPr>
          <p:spPr>
            <a:xfrm>
              <a:off x="6922380" y="3901584"/>
              <a:ext cx="235719" cy="180634"/>
            </a:xfrm>
            <a:prstGeom prst="rect">
              <a:avLst/>
            </a:prstGeom>
            <a:solidFill>
              <a:srgbClr val="B3B3B3">
                <a:alpha val="90196"/>
              </a:srgbClr>
            </a:solidFill>
          </p:spPr>
          <p:txBody>
            <a:bodyPr/>
            <a:lstStyle/>
            <a:p/>
          </p:txBody>
        </p:sp>
        <p:sp>
          <p:nvSpPr>
            <p:cNvPr id="56" name="rc56"/>
            <p:cNvSpPr/>
            <p:nvPr/>
          </p:nvSpPr>
          <p:spPr>
            <a:xfrm>
              <a:off x="7184290" y="3855318"/>
              <a:ext cx="235719" cy="225266"/>
            </a:xfrm>
            <a:prstGeom prst="rect">
              <a:avLst/>
            </a:prstGeom>
            <a:solidFill>
              <a:srgbClr val="B3B3B3">
                <a:alpha val="90196"/>
              </a:srgbClr>
            </a:solidFill>
          </p:spPr>
          <p:txBody>
            <a:bodyPr/>
            <a:lstStyle/>
            <a:p/>
          </p:txBody>
        </p:sp>
        <p:sp>
          <p:nvSpPr>
            <p:cNvPr id="57" name="rc57"/>
            <p:cNvSpPr/>
            <p:nvPr/>
          </p:nvSpPr>
          <p:spPr>
            <a:xfrm>
              <a:off x="7446200" y="3845766"/>
              <a:ext cx="235719" cy="233348"/>
            </a:xfrm>
            <a:prstGeom prst="rect">
              <a:avLst/>
            </a:prstGeom>
            <a:solidFill>
              <a:srgbClr val="B3B3B3">
                <a:alpha val="90196"/>
              </a:srgbClr>
            </a:solidFill>
          </p:spPr>
          <p:txBody>
            <a:bodyPr/>
            <a:lstStyle/>
            <a:p/>
          </p:txBody>
        </p:sp>
        <p:sp>
          <p:nvSpPr>
            <p:cNvPr id="58" name="rc58"/>
            <p:cNvSpPr/>
            <p:nvPr/>
          </p:nvSpPr>
          <p:spPr>
            <a:xfrm>
              <a:off x="7708110" y="3840632"/>
              <a:ext cx="235719" cy="236957"/>
            </a:xfrm>
            <a:prstGeom prst="rect">
              <a:avLst/>
            </a:prstGeom>
            <a:solidFill>
              <a:srgbClr val="B3B3B3">
                <a:alpha val="90196"/>
              </a:srgbClr>
            </a:solidFill>
          </p:spPr>
          <p:txBody>
            <a:bodyPr/>
            <a:lstStyle/>
            <a:p/>
          </p:txBody>
        </p:sp>
        <p:sp>
          <p:nvSpPr>
            <p:cNvPr id="59" name="rc59"/>
            <p:cNvSpPr/>
            <p:nvPr/>
          </p:nvSpPr>
          <p:spPr>
            <a:xfrm>
              <a:off x="7970021" y="3836645"/>
              <a:ext cx="235719" cy="240182"/>
            </a:xfrm>
            <a:prstGeom prst="rect">
              <a:avLst/>
            </a:prstGeom>
            <a:solidFill>
              <a:srgbClr val="B3B3B3">
                <a:alpha val="90196"/>
              </a:srgbClr>
            </a:solidFill>
          </p:spPr>
          <p:txBody>
            <a:bodyPr/>
            <a:lstStyle/>
            <a:p/>
          </p:txBody>
        </p:sp>
        <p:sp>
          <p:nvSpPr>
            <p:cNvPr id="60" name="pl60"/>
            <p:cNvSpPr/>
            <p:nvPr/>
          </p:nvSpPr>
          <p:spPr>
            <a:xfrm>
              <a:off x="1540125" y="2192639"/>
              <a:ext cx="6547754" cy="988202"/>
            </a:xfrm>
            <a:custGeom>
              <a:avLst/>
              <a:pathLst>
                <a:path w="6547754" h="988202">
                  <a:moveTo>
                    <a:pt x="0" y="988202"/>
                  </a:moveTo>
                  <a:lnTo>
                    <a:pt x="261910" y="665962"/>
                  </a:lnTo>
                  <a:lnTo>
                    <a:pt x="523820" y="644479"/>
                  </a:lnTo>
                  <a:lnTo>
                    <a:pt x="785730" y="386687"/>
                  </a:lnTo>
                  <a:lnTo>
                    <a:pt x="1047640" y="343722"/>
                  </a:lnTo>
                  <a:lnTo>
                    <a:pt x="1309550" y="214826"/>
                  </a:lnTo>
                  <a:lnTo>
                    <a:pt x="1571461" y="128895"/>
                  </a:lnTo>
                  <a:lnTo>
                    <a:pt x="1833371" y="0"/>
                  </a:lnTo>
                  <a:lnTo>
                    <a:pt x="2095281" y="0"/>
                  </a:lnTo>
                  <a:lnTo>
                    <a:pt x="2357191" y="0"/>
                  </a:lnTo>
                  <a:lnTo>
                    <a:pt x="2619101" y="42965"/>
                  </a:lnTo>
                  <a:lnTo>
                    <a:pt x="2881012" y="107413"/>
                  </a:lnTo>
                  <a:lnTo>
                    <a:pt x="3142922" y="150378"/>
                  </a:lnTo>
                  <a:lnTo>
                    <a:pt x="3404832" y="257791"/>
                  </a:lnTo>
                  <a:lnTo>
                    <a:pt x="3666742" y="128895"/>
                  </a:lnTo>
                  <a:lnTo>
                    <a:pt x="3928652" y="128895"/>
                  </a:lnTo>
                  <a:lnTo>
                    <a:pt x="4190563" y="128895"/>
                  </a:lnTo>
                  <a:lnTo>
                    <a:pt x="4452473" y="128895"/>
                  </a:lnTo>
                  <a:lnTo>
                    <a:pt x="4714383" y="128895"/>
                  </a:lnTo>
                  <a:lnTo>
                    <a:pt x="4976293" y="128895"/>
                  </a:lnTo>
                  <a:lnTo>
                    <a:pt x="5238203" y="128895"/>
                  </a:lnTo>
                  <a:lnTo>
                    <a:pt x="5500114" y="128895"/>
                  </a:lnTo>
                  <a:lnTo>
                    <a:pt x="5762024" y="128895"/>
                  </a:lnTo>
                  <a:lnTo>
                    <a:pt x="6023934" y="128895"/>
                  </a:lnTo>
                  <a:lnTo>
                    <a:pt x="6285844" y="128895"/>
                  </a:lnTo>
                  <a:lnTo>
                    <a:pt x="6547754" y="128895"/>
                  </a:lnTo>
                </a:path>
              </a:pathLst>
            </a:custGeom>
            <a:ln w="27101" cap="flat">
              <a:solidFill>
                <a:srgbClr val="3283FE">
                  <a:alpha val="100000"/>
                </a:srgbClr>
              </a:solidFill>
              <a:prstDash val="solid"/>
              <a:round/>
            </a:ln>
          </p:spPr>
          <p:txBody>
            <a:bodyPr/>
            <a:lstStyle/>
            <a:p/>
          </p:txBody>
        </p:sp>
        <p:sp>
          <p:nvSpPr>
            <p:cNvPr id="61" name="pl61"/>
            <p:cNvSpPr/>
            <p:nvPr/>
          </p:nvSpPr>
          <p:spPr>
            <a:xfrm>
              <a:off x="5206868" y="2686740"/>
              <a:ext cx="2881012" cy="1160063"/>
            </a:xfrm>
            <a:custGeom>
              <a:avLst/>
              <a:pathLst>
                <a:path w="2881012" h="1160063">
                  <a:moveTo>
                    <a:pt x="0" y="1160063"/>
                  </a:moveTo>
                  <a:lnTo>
                    <a:pt x="261910" y="451135"/>
                  </a:lnTo>
                  <a:lnTo>
                    <a:pt x="523820" y="257791"/>
                  </a:lnTo>
                  <a:lnTo>
                    <a:pt x="785730" y="128895"/>
                  </a:lnTo>
                  <a:lnTo>
                    <a:pt x="1047640" y="0"/>
                  </a:lnTo>
                  <a:lnTo>
                    <a:pt x="1309550" y="0"/>
                  </a:lnTo>
                  <a:lnTo>
                    <a:pt x="1571461" y="0"/>
                  </a:lnTo>
                  <a:lnTo>
                    <a:pt x="1833371" y="0"/>
                  </a:lnTo>
                  <a:lnTo>
                    <a:pt x="2095281" y="107413"/>
                  </a:lnTo>
                  <a:lnTo>
                    <a:pt x="2357191" y="128895"/>
                  </a:lnTo>
                  <a:lnTo>
                    <a:pt x="2619101" y="128895"/>
                  </a:lnTo>
                  <a:lnTo>
                    <a:pt x="2881012" y="128895"/>
                  </a:lnTo>
                </a:path>
              </a:pathLst>
            </a:custGeom>
            <a:ln w="27101" cap="flat">
              <a:solidFill>
                <a:srgbClr val="FFA500">
                  <a:alpha val="100000"/>
                </a:srgbClr>
              </a:solidFill>
              <a:prstDash val="solid"/>
              <a:round/>
            </a:ln>
          </p:spPr>
          <p:txBody>
            <a:bodyPr/>
            <a:lstStyle/>
            <a:p/>
          </p:txBody>
        </p:sp>
        <p:sp>
          <p:nvSpPr>
            <p:cNvPr id="62" name="tx62"/>
            <p:cNvSpPr/>
            <p:nvPr/>
          </p:nvSpPr>
          <p:spPr>
            <a:xfrm>
              <a:off x="1469787"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63" name="tx63"/>
            <p:cNvSpPr/>
            <p:nvPr/>
          </p:nvSpPr>
          <p:spPr>
            <a:xfrm>
              <a:off x="277933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408888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5" name="tx65"/>
            <p:cNvSpPr/>
            <p:nvPr/>
          </p:nvSpPr>
          <p:spPr>
            <a:xfrm>
              <a:off x="5398440"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6" name="tx66"/>
            <p:cNvSpPr/>
            <p:nvPr/>
          </p:nvSpPr>
          <p:spPr>
            <a:xfrm>
              <a:off x="5398440"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67" name="tx67"/>
            <p:cNvSpPr/>
            <p:nvPr/>
          </p:nvSpPr>
          <p:spPr>
            <a:xfrm>
              <a:off x="644608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644608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69" name="tx69"/>
            <p:cNvSpPr/>
            <p:nvPr/>
          </p:nvSpPr>
          <p:spPr>
            <a:xfrm>
              <a:off x="670799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670799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1" name="tx71"/>
            <p:cNvSpPr/>
            <p:nvPr/>
          </p:nvSpPr>
          <p:spPr>
            <a:xfrm>
              <a:off x="696990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2" name="tx72"/>
            <p:cNvSpPr/>
            <p:nvPr/>
          </p:nvSpPr>
          <p:spPr>
            <a:xfrm>
              <a:off x="696990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3" name="tx73"/>
            <p:cNvSpPr/>
            <p:nvPr/>
          </p:nvSpPr>
          <p:spPr>
            <a:xfrm>
              <a:off x="72318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4" name="tx74"/>
            <p:cNvSpPr/>
            <p:nvPr/>
          </p:nvSpPr>
          <p:spPr>
            <a:xfrm>
              <a:off x="723181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5" name="tx75"/>
            <p:cNvSpPr/>
            <p:nvPr/>
          </p:nvSpPr>
          <p:spPr>
            <a:xfrm>
              <a:off x="749372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6" name="tx76"/>
            <p:cNvSpPr/>
            <p:nvPr/>
          </p:nvSpPr>
          <p:spPr>
            <a:xfrm>
              <a:off x="7493722"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7" name="tx77"/>
            <p:cNvSpPr/>
            <p:nvPr/>
          </p:nvSpPr>
          <p:spPr>
            <a:xfrm>
              <a:off x="775563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8" name="tx78"/>
            <p:cNvSpPr/>
            <p:nvPr/>
          </p:nvSpPr>
          <p:spPr>
            <a:xfrm>
              <a:off x="7755632"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9" name="tx79"/>
            <p:cNvSpPr/>
            <p:nvPr/>
          </p:nvSpPr>
          <p:spPr>
            <a:xfrm>
              <a:off x="801754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0" name="tx80"/>
            <p:cNvSpPr/>
            <p:nvPr/>
          </p:nvSpPr>
          <p:spPr>
            <a:xfrm>
              <a:off x="8017542"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81" name="tx81"/>
            <p:cNvSpPr/>
            <p:nvPr/>
          </p:nvSpPr>
          <p:spPr>
            <a:xfrm>
              <a:off x="1449691" y="39643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82" name="tx82"/>
            <p:cNvSpPr/>
            <p:nvPr/>
          </p:nvSpPr>
          <p:spPr>
            <a:xfrm>
              <a:off x="2789387" y="4098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83" name="tx83"/>
            <p:cNvSpPr/>
            <p:nvPr/>
          </p:nvSpPr>
          <p:spPr>
            <a:xfrm>
              <a:off x="4098938" y="41296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4" name="tx84"/>
            <p:cNvSpPr/>
            <p:nvPr/>
          </p:nvSpPr>
          <p:spPr>
            <a:xfrm>
              <a:off x="5408489" y="4103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5" name="tx85"/>
            <p:cNvSpPr/>
            <p:nvPr/>
          </p:nvSpPr>
          <p:spPr>
            <a:xfrm>
              <a:off x="6456129" y="4106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6" name="tx86"/>
            <p:cNvSpPr/>
            <p:nvPr/>
          </p:nvSpPr>
          <p:spPr>
            <a:xfrm>
              <a:off x="6718039" y="410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7" name="tx87"/>
            <p:cNvSpPr/>
            <p:nvPr/>
          </p:nvSpPr>
          <p:spPr>
            <a:xfrm>
              <a:off x="6979950" y="41066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8" name="tx88"/>
            <p:cNvSpPr/>
            <p:nvPr/>
          </p:nvSpPr>
          <p:spPr>
            <a:xfrm>
              <a:off x="7241860" y="41058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9" name="tx89"/>
            <p:cNvSpPr/>
            <p:nvPr/>
          </p:nvSpPr>
          <p:spPr>
            <a:xfrm>
              <a:off x="7503770" y="4105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0" name="tx90"/>
            <p:cNvSpPr/>
            <p:nvPr/>
          </p:nvSpPr>
          <p:spPr>
            <a:xfrm>
              <a:off x="7765680" y="4104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1" name="tx91"/>
            <p:cNvSpPr/>
            <p:nvPr/>
          </p:nvSpPr>
          <p:spPr>
            <a:xfrm>
              <a:off x="8027590" y="41039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2" name="tx92"/>
            <p:cNvSpPr/>
            <p:nvPr/>
          </p:nvSpPr>
          <p:spPr>
            <a:xfrm>
              <a:off x="5378344" y="38392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93" name="tx93"/>
            <p:cNvSpPr/>
            <p:nvPr/>
          </p:nvSpPr>
          <p:spPr>
            <a:xfrm>
              <a:off x="6425984" y="39467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6687895" y="39495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5" name="tx95"/>
            <p:cNvSpPr/>
            <p:nvPr/>
          </p:nvSpPr>
          <p:spPr>
            <a:xfrm>
              <a:off x="6949805" y="39527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6" name="tx96"/>
            <p:cNvSpPr/>
            <p:nvPr/>
          </p:nvSpPr>
          <p:spPr>
            <a:xfrm>
              <a:off x="7211715" y="392883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7" name="tx97"/>
            <p:cNvSpPr/>
            <p:nvPr/>
          </p:nvSpPr>
          <p:spPr>
            <a:xfrm>
              <a:off x="7473625" y="39233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8" name="tx98"/>
            <p:cNvSpPr/>
            <p:nvPr/>
          </p:nvSpPr>
          <p:spPr>
            <a:xfrm>
              <a:off x="7735535" y="3918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9" name="tx99"/>
            <p:cNvSpPr/>
            <p:nvPr/>
          </p:nvSpPr>
          <p:spPr>
            <a:xfrm>
              <a:off x="7997446" y="39162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0" name="tx100"/>
            <p:cNvSpPr/>
            <p:nvPr/>
          </p:nvSpPr>
          <p:spPr>
            <a:xfrm>
              <a:off x="5387387" y="357694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333</a:t>
              </a:r>
            </a:p>
          </p:txBody>
        </p:sp>
        <p:sp>
          <p:nvSpPr>
            <p:cNvPr id="101" name="tx101"/>
            <p:cNvSpPr/>
            <p:nvPr/>
          </p:nvSpPr>
          <p:spPr>
            <a:xfrm>
              <a:off x="6435028" y="37868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102" name="tx102"/>
            <p:cNvSpPr/>
            <p:nvPr/>
          </p:nvSpPr>
          <p:spPr>
            <a:xfrm>
              <a:off x="6696938" y="378957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103" name="tx103"/>
            <p:cNvSpPr/>
            <p:nvPr/>
          </p:nvSpPr>
          <p:spPr>
            <a:xfrm>
              <a:off x="6958848" y="379535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196</a:t>
              </a:r>
            </a:p>
          </p:txBody>
        </p:sp>
        <p:sp>
          <p:nvSpPr>
            <p:cNvPr id="104" name="tx104"/>
            <p:cNvSpPr/>
            <p:nvPr/>
          </p:nvSpPr>
          <p:spPr>
            <a:xfrm>
              <a:off x="7220758" y="374908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05" name="tx105"/>
            <p:cNvSpPr/>
            <p:nvPr/>
          </p:nvSpPr>
          <p:spPr>
            <a:xfrm>
              <a:off x="7482669" y="373948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106" name="tx106"/>
            <p:cNvSpPr/>
            <p:nvPr/>
          </p:nvSpPr>
          <p:spPr>
            <a:xfrm>
              <a:off x="7744579" y="373435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234</a:t>
              </a:r>
            </a:p>
          </p:txBody>
        </p:sp>
        <p:sp>
          <p:nvSpPr>
            <p:cNvPr id="107" name="tx107"/>
            <p:cNvSpPr/>
            <p:nvPr/>
          </p:nvSpPr>
          <p:spPr>
            <a:xfrm>
              <a:off x="8006489" y="373036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236</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94200" y="33664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257292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744786" y="5080163"/>
              <a:ext cx="201456" cy="201456"/>
            </a:xfrm>
            <a:prstGeom prst="rect">
              <a:avLst/>
            </a:prstGeom>
            <a:solidFill>
              <a:srgbClr val="E2231A">
                <a:alpha val="90196"/>
              </a:srgbClr>
            </a:solidFill>
          </p:spPr>
          <p:txBody>
            <a:bodyPr/>
            <a:lstStyle/>
            <a:p/>
          </p:txBody>
        </p:sp>
        <p:sp>
          <p:nvSpPr>
            <p:cNvPr id="134" name="rc134"/>
            <p:cNvSpPr/>
            <p:nvPr/>
          </p:nvSpPr>
          <p:spPr>
            <a:xfrm>
              <a:off x="5708946" y="5080163"/>
              <a:ext cx="201456" cy="201456"/>
            </a:xfrm>
            <a:prstGeom prst="rect">
              <a:avLst/>
            </a:prstGeom>
            <a:solidFill>
              <a:srgbClr val="B3B3B3">
                <a:alpha val="90196"/>
              </a:srgbClr>
            </a:solidFill>
          </p:spPr>
          <p:txBody>
            <a:bodyPr/>
            <a:lstStyle/>
            <a:p/>
          </p:txBody>
        </p:sp>
        <p:sp>
          <p:nvSpPr>
            <p:cNvPr id="135" name="tx135"/>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1083092" y="1594448"/>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39" name="pl139"/>
            <p:cNvSpPr/>
            <p:nvPr/>
          </p:nvSpPr>
          <p:spPr>
            <a:xfrm>
              <a:off x="21392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5732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007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4411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875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562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2902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7241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1581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422266" y="5840557"/>
              <a:ext cx="2361516" cy="124062"/>
            </a:xfrm>
            <a:prstGeom prst="rect">
              <a:avLst/>
            </a:prstGeom>
            <a:solidFill>
              <a:srgbClr val="E2231A">
                <a:alpha val="90196"/>
              </a:srgbClr>
            </a:solidFill>
          </p:spPr>
          <p:txBody>
            <a:bodyPr/>
            <a:lstStyle/>
            <a:p/>
          </p:txBody>
        </p:sp>
        <p:sp>
          <p:nvSpPr>
            <p:cNvPr id="153" name="rc153"/>
            <p:cNvSpPr/>
            <p:nvPr/>
          </p:nvSpPr>
          <p:spPr>
            <a:xfrm>
              <a:off x="1422266" y="5685479"/>
              <a:ext cx="2429200" cy="124062"/>
            </a:xfrm>
            <a:prstGeom prst="rect">
              <a:avLst/>
            </a:prstGeom>
            <a:solidFill>
              <a:srgbClr val="E2231A">
                <a:alpha val="90196"/>
              </a:srgbClr>
            </a:solidFill>
          </p:spPr>
          <p:txBody>
            <a:bodyPr/>
            <a:lstStyle/>
            <a:p/>
          </p:txBody>
        </p:sp>
        <p:sp>
          <p:nvSpPr>
            <p:cNvPr id="154" name="rc154"/>
            <p:cNvSpPr/>
            <p:nvPr/>
          </p:nvSpPr>
          <p:spPr>
            <a:xfrm>
              <a:off x="1422266" y="5530401"/>
              <a:ext cx="2442966" cy="124062"/>
            </a:xfrm>
            <a:prstGeom prst="rect">
              <a:avLst/>
            </a:prstGeom>
            <a:solidFill>
              <a:srgbClr val="E2231A">
                <a:alpha val="90196"/>
              </a:srgbClr>
            </a:solidFill>
          </p:spPr>
          <p:txBody>
            <a:bodyPr/>
            <a:lstStyle/>
            <a:p/>
          </p:txBody>
        </p:sp>
        <p:sp>
          <p:nvSpPr>
            <p:cNvPr id="155" name="rc155"/>
            <p:cNvSpPr/>
            <p:nvPr/>
          </p:nvSpPr>
          <p:spPr>
            <a:xfrm>
              <a:off x="3783782" y="5840557"/>
              <a:ext cx="3402032" cy="124062"/>
            </a:xfrm>
            <a:prstGeom prst="rect">
              <a:avLst/>
            </a:prstGeom>
            <a:solidFill>
              <a:srgbClr val="B3B3B3">
                <a:alpha val="90196"/>
              </a:srgbClr>
            </a:solidFill>
          </p:spPr>
          <p:txBody>
            <a:bodyPr/>
            <a:lstStyle/>
            <a:p/>
          </p:txBody>
        </p:sp>
        <p:sp>
          <p:nvSpPr>
            <p:cNvPr id="156" name="rc156"/>
            <p:cNvSpPr/>
            <p:nvPr/>
          </p:nvSpPr>
          <p:spPr>
            <a:xfrm>
              <a:off x="3851466" y="5685479"/>
              <a:ext cx="4282231" cy="124062"/>
            </a:xfrm>
            <a:prstGeom prst="rect">
              <a:avLst/>
            </a:prstGeom>
            <a:solidFill>
              <a:srgbClr val="B3B3B3">
                <a:alpha val="90196"/>
              </a:srgbClr>
            </a:solidFill>
          </p:spPr>
          <p:txBody>
            <a:bodyPr/>
            <a:lstStyle/>
            <a:p/>
          </p:txBody>
        </p:sp>
        <p:sp>
          <p:nvSpPr>
            <p:cNvPr id="157" name="rc157"/>
            <p:cNvSpPr/>
            <p:nvPr/>
          </p:nvSpPr>
          <p:spPr>
            <a:xfrm>
              <a:off x="3865232" y="5530401"/>
              <a:ext cx="4340507" cy="124062"/>
            </a:xfrm>
            <a:prstGeom prst="rect">
              <a:avLst/>
            </a:prstGeom>
            <a:solidFill>
              <a:srgbClr val="B3B3B3">
                <a:alpha val="90196"/>
              </a:srgbClr>
            </a:solidFill>
          </p:spPr>
          <p:txBody>
            <a:bodyPr/>
            <a:lstStyle/>
            <a:p/>
          </p:txBody>
        </p:sp>
        <p:sp>
          <p:nvSpPr>
            <p:cNvPr id="158" name="tx158"/>
            <p:cNvSpPr/>
            <p:nvPr/>
          </p:nvSpPr>
          <p:spPr>
            <a:xfrm>
              <a:off x="7282279"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59" name="tx159"/>
            <p:cNvSpPr/>
            <p:nvPr/>
          </p:nvSpPr>
          <p:spPr>
            <a:xfrm>
              <a:off x="8230161" y="5704318"/>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60" name="tx160"/>
            <p:cNvSpPr/>
            <p:nvPr/>
          </p:nvSpPr>
          <p:spPr>
            <a:xfrm>
              <a:off x="83504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236.5</a:t>
              </a:r>
            </a:p>
          </p:txBody>
        </p:sp>
        <p:sp>
          <p:nvSpPr>
            <p:cNvPr id="161" name="tx161"/>
            <p:cNvSpPr/>
            <p:nvPr/>
          </p:nvSpPr>
          <p:spPr>
            <a:xfrm>
              <a:off x="249049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82.3</a:t>
              </a:r>
            </a:p>
          </p:txBody>
        </p:sp>
        <p:sp>
          <p:nvSpPr>
            <p:cNvPr id="162" name="tx162"/>
            <p:cNvSpPr/>
            <p:nvPr/>
          </p:nvSpPr>
          <p:spPr>
            <a:xfrm>
              <a:off x="252433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84.7</a:t>
              </a:r>
            </a:p>
          </p:txBody>
        </p:sp>
        <p:sp>
          <p:nvSpPr>
            <p:cNvPr id="163" name="tx163"/>
            <p:cNvSpPr/>
            <p:nvPr/>
          </p:nvSpPr>
          <p:spPr>
            <a:xfrm>
              <a:off x="253122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85.2</a:t>
              </a:r>
            </a:p>
          </p:txBody>
        </p:sp>
        <p:sp>
          <p:nvSpPr>
            <p:cNvPr id="164" name="tx164"/>
            <p:cNvSpPr/>
            <p:nvPr/>
          </p:nvSpPr>
          <p:spPr>
            <a:xfrm>
              <a:off x="534011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118.6</a:t>
              </a:r>
            </a:p>
          </p:txBody>
        </p:sp>
        <p:sp>
          <p:nvSpPr>
            <p:cNvPr id="165" name="tx165"/>
            <p:cNvSpPr/>
            <p:nvPr/>
          </p:nvSpPr>
          <p:spPr>
            <a:xfrm>
              <a:off x="5847900"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149.3</a:t>
              </a:r>
            </a:p>
          </p:txBody>
        </p:sp>
        <p:sp>
          <p:nvSpPr>
            <p:cNvPr id="166" name="tx166"/>
            <p:cNvSpPr/>
            <p:nvPr/>
          </p:nvSpPr>
          <p:spPr>
            <a:xfrm>
              <a:off x="589080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151.3</a:t>
              </a:r>
            </a:p>
          </p:txBody>
        </p:sp>
        <p:sp>
          <p:nvSpPr>
            <p:cNvPr id="167" name="tx16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73195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2" name="tx172"/>
            <p:cNvSpPr/>
            <p:nvPr/>
          </p:nvSpPr>
          <p:spPr>
            <a:xfrm>
              <a:off x="412707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3" name="tx173"/>
            <p:cNvSpPr/>
            <p:nvPr/>
          </p:nvSpPr>
          <p:spPr>
            <a:xfrm>
              <a:off x="55610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4" name="tx174"/>
            <p:cNvSpPr/>
            <p:nvPr/>
          </p:nvSpPr>
          <p:spPr>
            <a:xfrm>
              <a:off x="69950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5" name="tx175"/>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similar to in 2019, where coverage was 88%.
85,000 children missed their routine first dose of measles vaccine.
MCV2 is typically administered to children between 18 months and five years old. MCV2 coverage remained constant at 65%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88% in 2025 - below the 95% level needed to prevent outbreaks and, leaving 85,000 children without any protection against measles. MCV2 coverage also remained constant at 65% - below the IA2030 target of 90%.</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1006082"/>
            </a:xfrm>
            <a:custGeom>
              <a:avLst/>
              <a:pathLst>
                <a:path w="3397293" h="1006082">
                  <a:moveTo>
                    <a:pt x="0" y="1006082"/>
                  </a:moveTo>
                  <a:lnTo>
                    <a:pt x="135891" y="678011"/>
                  </a:lnTo>
                  <a:lnTo>
                    <a:pt x="271783" y="656140"/>
                  </a:lnTo>
                  <a:lnTo>
                    <a:pt x="407675" y="393684"/>
                  </a:lnTo>
                  <a:lnTo>
                    <a:pt x="543566" y="349941"/>
                  </a:lnTo>
                  <a:lnTo>
                    <a:pt x="679458" y="218713"/>
                  </a:lnTo>
                  <a:lnTo>
                    <a:pt x="815350" y="131228"/>
                  </a:lnTo>
                  <a:lnTo>
                    <a:pt x="951242" y="0"/>
                  </a:lnTo>
                  <a:lnTo>
                    <a:pt x="1087133" y="0"/>
                  </a:lnTo>
                  <a:lnTo>
                    <a:pt x="1223025" y="0"/>
                  </a:lnTo>
                  <a:lnTo>
                    <a:pt x="1358917" y="43742"/>
                  </a:lnTo>
                  <a:lnTo>
                    <a:pt x="1494809" y="109356"/>
                  </a:lnTo>
                  <a:lnTo>
                    <a:pt x="1630700" y="153099"/>
                  </a:lnTo>
                  <a:lnTo>
                    <a:pt x="1766592" y="262456"/>
                  </a:lnTo>
                  <a:lnTo>
                    <a:pt x="1902484" y="131228"/>
                  </a:lnTo>
                  <a:lnTo>
                    <a:pt x="2038375" y="131228"/>
                  </a:lnTo>
                  <a:lnTo>
                    <a:pt x="2174267" y="131228"/>
                  </a:lnTo>
                  <a:lnTo>
                    <a:pt x="2310159" y="131228"/>
                  </a:lnTo>
                  <a:lnTo>
                    <a:pt x="2446051" y="131228"/>
                  </a:lnTo>
                  <a:lnTo>
                    <a:pt x="2581942" y="131228"/>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1006082"/>
            </a:xfrm>
            <a:custGeom>
              <a:avLst/>
              <a:pathLst>
                <a:path w="3397293" h="1006082">
                  <a:moveTo>
                    <a:pt x="0" y="1006082"/>
                  </a:moveTo>
                  <a:lnTo>
                    <a:pt x="135891" y="678011"/>
                  </a:lnTo>
                  <a:lnTo>
                    <a:pt x="271783" y="656140"/>
                  </a:lnTo>
                  <a:lnTo>
                    <a:pt x="407675" y="393684"/>
                  </a:lnTo>
                  <a:lnTo>
                    <a:pt x="543566" y="349941"/>
                  </a:lnTo>
                  <a:lnTo>
                    <a:pt x="679458" y="218713"/>
                  </a:lnTo>
                  <a:lnTo>
                    <a:pt x="815350" y="131228"/>
                  </a:lnTo>
                  <a:lnTo>
                    <a:pt x="951242" y="0"/>
                  </a:lnTo>
                  <a:lnTo>
                    <a:pt x="1087133" y="0"/>
                  </a:lnTo>
                  <a:lnTo>
                    <a:pt x="1223025" y="0"/>
                  </a:lnTo>
                  <a:lnTo>
                    <a:pt x="1358917" y="43742"/>
                  </a:lnTo>
                  <a:lnTo>
                    <a:pt x="1494809" y="109356"/>
                  </a:lnTo>
                  <a:lnTo>
                    <a:pt x="1630700" y="153099"/>
                  </a:lnTo>
                  <a:lnTo>
                    <a:pt x="1766592" y="262456"/>
                  </a:lnTo>
                  <a:lnTo>
                    <a:pt x="1902484" y="131228"/>
                  </a:lnTo>
                  <a:lnTo>
                    <a:pt x="2038375" y="131228"/>
                  </a:lnTo>
                  <a:lnTo>
                    <a:pt x="2174267" y="131228"/>
                  </a:lnTo>
                  <a:lnTo>
                    <a:pt x="2310159" y="131228"/>
                  </a:lnTo>
                  <a:lnTo>
                    <a:pt x="2446051" y="131228"/>
                  </a:lnTo>
                  <a:lnTo>
                    <a:pt x="2581942" y="131228"/>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1006082"/>
            </a:xfrm>
            <a:custGeom>
              <a:avLst/>
              <a:pathLst>
                <a:path w="3397293" h="1006082">
                  <a:moveTo>
                    <a:pt x="0" y="1006082"/>
                  </a:moveTo>
                  <a:lnTo>
                    <a:pt x="135891" y="678011"/>
                  </a:lnTo>
                  <a:lnTo>
                    <a:pt x="271783" y="656140"/>
                  </a:lnTo>
                  <a:lnTo>
                    <a:pt x="407675" y="393684"/>
                  </a:lnTo>
                  <a:lnTo>
                    <a:pt x="543566" y="349941"/>
                  </a:lnTo>
                  <a:lnTo>
                    <a:pt x="679458" y="218713"/>
                  </a:lnTo>
                  <a:lnTo>
                    <a:pt x="815350" y="131228"/>
                  </a:lnTo>
                  <a:lnTo>
                    <a:pt x="951242" y="0"/>
                  </a:lnTo>
                  <a:lnTo>
                    <a:pt x="1087133" y="0"/>
                  </a:lnTo>
                  <a:lnTo>
                    <a:pt x="1223025" y="0"/>
                  </a:lnTo>
                  <a:lnTo>
                    <a:pt x="1358917" y="43742"/>
                  </a:lnTo>
                  <a:lnTo>
                    <a:pt x="1494809" y="109356"/>
                  </a:lnTo>
                  <a:lnTo>
                    <a:pt x="1630700" y="153099"/>
                  </a:lnTo>
                  <a:lnTo>
                    <a:pt x="1766592" y="262456"/>
                  </a:lnTo>
                  <a:lnTo>
                    <a:pt x="1902484" y="131228"/>
                  </a:lnTo>
                  <a:lnTo>
                    <a:pt x="2038375" y="131228"/>
                  </a:lnTo>
                  <a:lnTo>
                    <a:pt x="2174267" y="131228"/>
                  </a:lnTo>
                  <a:lnTo>
                    <a:pt x="2310159" y="131228"/>
                  </a:lnTo>
                  <a:lnTo>
                    <a:pt x="2446051" y="131228"/>
                  </a:lnTo>
                  <a:lnTo>
                    <a:pt x="2581942" y="131228"/>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75234" y="1403693"/>
              <a:ext cx="2888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Burkina Faso, 2000-2025</a:t>
              </a:r>
            </a:p>
          </p:txBody>
        </p:sp>
        <p:sp>
          <p:nvSpPr>
            <p:cNvPr id="63" name="pl63"/>
            <p:cNvSpPr/>
            <p:nvPr/>
          </p:nvSpPr>
          <p:spPr>
            <a:xfrm>
              <a:off x="5267799" y="3649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29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092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73290"/>
              <a:ext cx="3397293" cy="1886403"/>
            </a:xfrm>
            <a:custGeom>
              <a:avLst/>
              <a:pathLst>
                <a:path w="3397293" h="1886403">
                  <a:moveTo>
                    <a:pt x="0" y="1886403"/>
                  </a:moveTo>
                  <a:lnTo>
                    <a:pt x="135891" y="1271272"/>
                  </a:lnTo>
                  <a:lnTo>
                    <a:pt x="271783" y="1230263"/>
                  </a:lnTo>
                  <a:lnTo>
                    <a:pt x="407675" y="738158"/>
                  </a:lnTo>
                  <a:lnTo>
                    <a:pt x="543566" y="656140"/>
                  </a:lnTo>
                  <a:lnTo>
                    <a:pt x="679458" y="410087"/>
                  </a:lnTo>
                  <a:lnTo>
                    <a:pt x="815350" y="246052"/>
                  </a:lnTo>
                  <a:lnTo>
                    <a:pt x="951242" y="0"/>
                  </a:lnTo>
                  <a:lnTo>
                    <a:pt x="1087133" y="0"/>
                  </a:lnTo>
                  <a:lnTo>
                    <a:pt x="1223025" y="0"/>
                  </a:lnTo>
                  <a:lnTo>
                    <a:pt x="1358917" y="82017"/>
                  </a:lnTo>
                  <a:lnTo>
                    <a:pt x="1494809" y="205043"/>
                  </a:lnTo>
                  <a:lnTo>
                    <a:pt x="1630700" y="287061"/>
                  </a:lnTo>
                  <a:lnTo>
                    <a:pt x="1766592" y="492105"/>
                  </a:lnTo>
                  <a:lnTo>
                    <a:pt x="1902484" y="246052"/>
                  </a:lnTo>
                  <a:lnTo>
                    <a:pt x="2038375" y="246052"/>
                  </a:lnTo>
                  <a:lnTo>
                    <a:pt x="2174267" y="246052"/>
                  </a:lnTo>
                  <a:lnTo>
                    <a:pt x="2310159" y="246052"/>
                  </a:lnTo>
                  <a:lnTo>
                    <a:pt x="2446051" y="246052"/>
                  </a:lnTo>
                  <a:lnTo>
                    <a:pt x="2581942" y="246052"/>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419343"/>
              <a:ext cx="3397293" cy="615131"/>
            </a:xfrm>
            <a:custGeom>
              <a:avLst/>
              <a:pathLst>
                <a:path w="3397293" h="615131">
                  <a:moveTo>
                    <a:pt x="0" y="615131"/>
                  </a:moveTo>
                  <a:lnTo>
                    <a:pt x="135891" y="574122"/>
                  </a:lnTo>
                  <a:lnTo>
                    <a:pt x="271783" y="574122"/>
                  </a:lnTo>
                  <a:lnTo>
                    <a:pt x="407675" y="533114"/>
                  </a:lnTo>
                  <a:lnTo>
                    <a:pt x="543566" y="451096"/>
                  </a:lnTo>
                  <a:lnTo>
                    <a:pt x="679458" y="369079"/>
                  </a:lnTo>
                  <a:lnTo>
                    <a:pt x="815350" y="287061"/>
                  </a:lnTo>
                  <a:lnTo>
                    <a:pt x="951242" y="287061"/>
                  </a:lnTo>
                  <a:lnTo>
                    <a:pt x="1087133" y="205043"/>
                  </a:lnTo>
                  <a:lnTo>
                    <a:pt x="1223025" y="123026"/>
                  </a:lnTo>
                  <a:lnTo>
                    <a:pt x="1358917" y="82017"/>
                  </a:lnTo>
                  <a:lnTo>
                    <a:pt x="1494809" y="82017"/>
                  </a:lnTo>
                  <a:lnTo>
                    <a:pt x="1630700" y="82017"/>
                  </a:lnTo>
                  <a:lnTo>
                    <a:pt x="1766592" y="82017"/>
                  </a:lnTo>
                  <a:lnTo>
                    <a:pt x="1902484" y="82017"/>
                  </a:lnTo>
                  <a:lnTo>
                    <a:pt x="2038375" y="82017"/>
                  </a:lnTo>
                  <a:lnTo>
                    <a:pt x="2174267" y="41008"/>
                  </a:lnTo>
                  <a:lnTo>
                    <a:pt x="2310159" y="41008"/>
                  </a:lnTo>
                  <a:lnTo>
                    <a:pt x="2446051" y="0"/>
                  </a:lnTo>
                  <a:lnTo>
                    <a:pt x="2581942" y="0"/>
                  </a:lnTo>
                  <a:lnTo>
                    <a:pt x="2717834" y="123026"/>
                  </a:lnTo>
                  <a:lnTo>
                    <a:pt x="2853726" y="205043"/>
                  </a:lnTo>
                  <a:lnTo>
                    <a:pt x="2989618" y="123026"/>
                  </a:lnTo>
                  <a:lnTo>
                    <a:pt x="3125509" y="123026"/>
                  </a:lnTo>
                  <a:lnTo>
                    <a:pt x="3261401" y="82017"/>
                  </a:lnTo>
                  <a:lnTo>
                    <a:pt x="3397293" y="8201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96317"/>
              <a:ext cx="3397293" cy="1107237"/>
            </a:xfrm>
            <a:custGeom>
              <a:avLst/>
              <a:pathLst>
                <a:path w="3397293" h="1107237">
                  <a:moveTo>
                    <a:pt x="0" y="1107237"/>
                  </a:moveTo>
                  <a:lnTo>
                    <a:pt x="135891" y="1025219"/>
                  </a:lnTo>
                  <a:lnTo>
                    <a:pt x="271783" y="984210"/>
                  </a:lnTo>
                  <a:lnTo>
                    <a:pt x="407675" y="820175"/>
                  </a:lnTo>
                  <a:lnTo>
                    <a:pt x="543566" y="656140"/>
                  </a:lnTo>
                  <a:lnTo>
                    <a:pt x="679458" y="492105"/>
                  </a:lnTo>
                  <a:lnTo>
                    <a:pt x="815350" y="410087"/>
                  </a:lnTo>
                  <a:lnTo>
                    <a:pt x="951242" y="410087"/>
                  </a:lnTo>
                  <a:lnTo>
                    <a:pt x="1087133" y="246052"/>
                  </a:lnTo>
                  <a:lnTo>
                    <a:pt x="1223025" y="0"/>
                  </a:lnTo>
                  <a:lnTo>
                    <a:pt x="1358917" y="123026"/>
                  </a:lnTo>
                  <a:lnTo>
                    <a:pt x="1494809" y="246052"/>
                  </a:lnTo>
                  <a:lnTo>
                    <a:pt x="1630700" y="287061"/>
                  </a:lnTo>
                  <a:lnTo>
                    <a:pt x="1766592" y="287061"/>
                  </a:lnTo>
                  <a:lnTo>
                    <a:pt x="1902484" y="328070"/>
                  </a:lnTo>
                  <a:lnTo>
                    <a:pt x="2038375" y="328070"/>
                  </a:lnTo>
                  <a:lnTo>
                    <a:pt x="2174267" y="246052"/>
                  </a:lnTo>
                  <a:lnTo>
                    <a:pt x="2310159" y="164035"/>
                  </a:lnTo>
                  <a:lnTo>
                    <a:pt x="2446051" y="164035"/>
                  </a:lnTo>
                  <a:lnTo>
                    <a:pt x="2581942" y="123026"/>
                  </a:lnTo>
                  <a:lnTo>
                    <a:pt x="2717834" y="164035"/>
                  </a:lnTo>
                  <a:lnTo>
                    <a:pt x="2853726" y="328070"/>
                  </a:lnTo>
                  <a:lnTo>
                    <a:pt x="2989618" y="328070"/>
                  </a:lnTo>
                  <a:lnTo>
                    <a:pt x="3125509" y="246052"/>
                  </a:lnTo>
                  <a:lnTo>
                    <a:pt x="3261401" y="123026"/>
                  </a:lnTo>
                  <a:lnTo>
                    <a:pt x="3397293" y="16403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4193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73290"/>
              <a:ext cx="3397293" cy="1886403"/>
            </a:xfrm>
            <a:custGeom>
              <a:avLst/>
              <a:pathLst>
                <a:path w="3397293" h="1886403">
                  <a:moveTo>
                    <a:pt x="0" y="1886403"/>
                  </a:moveTo>
                  <a:lnTo>
                    <a:pt x="135891" y="1271272"/>
                  </a:lnTo>
                  <a:lnTo>
                    <a:pt x="271783" y="1230263"/>
                  </a:lnTo>
                  <a:lnTo>
                    <a:pt x="407675" y="738158"/>
                  </a:lnTo>
                  <a:lnTo>
                    <a:pt x="543566" y="656140"/>
                  </a:lnTo>
                  <a:lnTo>
                    <a:pt x="679458" y="410087"/>
                  </a:lnTo>
                  <a:lnTo>
                    <a:pt x="815350" y="246052"/>
                  </a:lnTo>
                  <a:lnTo>
                    <a:pt x="951242" y="0"/>
                  </a:lnTo>
                  <a:lnTo>
                    <a:pt x="1087133" y="0"/>
                  </a:lnTo>
                  <a:lnTo>
                    <a:pt x="1223025" y="0"/>
                  </a:lnTo>
                  <a:lnTo>
                    <a:pt x="1358917" y="82017"/>
                  </a:lnTo>
                  <a:lnTo>
                    <a:pt x="1494809" y="205043"/>
                  </a:lnTo>
                  <a:lnTo>
                    <a:pt x="1630700" y="287061"/>
                  </a:lnTo>
                  <a:lnTo>
                    <a:pt x="1766592" y="492105"/>
                  </a:lnTo>
                  <a:lnTo>
                    <a:pt x="1902484" y="246052"/>
                  </a:lnTo>
                  <a:lnTo>
                    <a:pt x="2038375" y="246052"/>
                  </a:lnTo>
                  <a:lnTo>
                    <a:pt x="2174267" y="246052"/>
                  </a:lnTo>
                  <a:lnTo>
                    <a:pt x="2310159" y="246052"/>
                  </a:lnTo>
                  <a:lnTo>
                    <a:pt x="2446051" y="246052"/>
                  </a:lnTo>
                  <a:lnTo>
                    <a:pt x="2581942" y="246052"/>
                  </a:lnTo>
                  <a:lnTo>
                    <a:pt x="2717834" y="246052"/>
                  </a:lnTo>
                  <a:lnTo>
                    <a:pt x="2853726" y="246052"/>
                  </a:lnTo>
                  <a:lnTo>
                    <a:pt x="2989618" y="246052"/>
                  </a:lnTo>
                  <a:lnTo>
                    <a:pt x="3125509" y="246052"/>
                  </a:lnTo>
                  <a:lnTo>
                    <a:pt x="3261401" y="246052"/>
                  </a:lnTo>
                  <a:lnTo>
                    <a:pt x="3397293" y="2460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7676"/>
              <a:ext cx="0" cy="1952017"/>
            </a:xfrm>
            <a:custGeom>
              <a:avLst/>
              <a:pathLst>
                <a:path w="0" h="1952017">
                  <a:moveTo>
                    <a:pt x="0" y="195201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07676"/>
              <a:ext cx="0" cy="475701"/>
            </a:xfrm>
            <a:custGeom>
              <a:avLst/>
              <a:pathLst>
                <a:path w="0" h="475701">
                  <a:moveTo>
                    <a:pt x="0" y="47570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07676"/>
              <a:ext cx="0" cy="147631"/>
            </a:xfrm>
            <a:custGeom>
              <a:avLst/>
              <a:pathLst>
                <a:path w="0" h="147631">
                  <a:moveTo>
                    <a:pt x="0" y="1476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07676"/>
              <a:ext cx="0" cy="311666"/>
            </a:xfrm>
            <a:custGeom>
              <a:avLst/>
              <a:pathLst>
                <a:path w="0" h="311666">
                  <a:moveTo>
                    <a:pt x="0" y="3116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07676"/>
              <a:ext cx="0" cy="311666"/>
            </a:xfrm>
            <a:custGeom>
              <a:avLst/>
              <a:pathLst>
                <a:path w="0" h="311666">
                  <a:moveTo>
                    <a:pt x="0" y="3116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07676"/>
              <a:ext cx="0" cy="311666"/>
            </a:xfrm>
            <a:custGeom>
              <a:avLst/>
              <a:pathLst>
                <a:path w="0" h="311666">
                  <a:moveTo>
                    <a:pt x="0" y="311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07676"/>
              <a:ext cx="0" cy="311666"/>
            </a:xfrm>
            <a:custGeom>
              <a:avLst/>
              <a:pathLst>
                <a:path w="0" h="311666">
                  <a:moveTo>
                    <a:pt x="0" y="3116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73290"/>
              <a:ext cx="3397293" cy="1886403"/>
            </a:xfrm>
            <a:custGeom>
              <a:avLst/>
              <a:pathLst>
                <a:path w="3397293" h="1886403">
                  <a:moveTo>
                    <a:pt x="0" y="1886403"/>
                  </a:moveTo>
                  <a:lnTo>
                    <a:pt x="135891" y="1271272"/>
                  </a:lnTo>
                  <a:lnTo>
                    <a:pt x="271783" y="1230263"/>
                  </a:lnTo>
                  <a:lnTo>
                    <a:pt x="407675" y="738158"/>
                  </a:lnTo>
                  <a:lnTo>
                    <a:pt x="543566" y="656140"/>
                  </a:lnTo>
                  <a:lnTo>
                    <a:pt x="679458" y="410087"/>
                  </a:lnTo>
                  <a:lnTo>
                    <a:pt x="815350" y="246052"/>
                  </a:lnTo>
                  <a:lnTo>
                    <a:pt x="951242" y="0"/>
                  </a:lnTo>
                  <a:lnTo>
                    <a:pt x="1087133" y="0"/>
                  </a:lnTo>
                  <a:lnTo>
                    <a:pt x="1223025" y="0"/>
                  </a:lnTo>
                  <a:lnTo>
                    <a:pt x="1358917" y="82017"/>
                  </a:lnTo>
                  <a:lnTo>
                    <a:pt x="1494809" y="205043"/>
                  </a:lnTo>
                  <a:lnTo>
                    <a:pt x="1630700" y="287061"/>
                  </a:lnTo>
                  <a:lnTo>
                    <a:pt x="1766592" y="492105"/>
                  </a:lnTo>
                  <a:lnTo>
                    <a:pt x="1902484" y="246052"/>
                  </a:lnTo>
                  <a:lnTo>
                    <a:pt x="2038375" y="246052"/>
                  </a:lnTo>
                  <a:lnTo>
                    <a:pt x="2174267" y="246052"/>
                  </a:lnTo>
                  <a:lnTo>
                    <a:pt x="2310159" y="246052"/>
                  </a:lnTo>
                  <a:lnTo>
                    <a:pt x="2446051" y="246052"/>
                  </a:lnTo>
                  <a:lnTo>
                    <a:pt x="2581942" y="246052"/>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5083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0" name="tx90"/>
            <p:cNvSpPr/>
            <p:nvPr/>
          </p:nvSpPr>
          <p:spPr>
            <a:xfrm>
              <a:off x="6068928" y="205247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766436" y="20524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7445895"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462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4212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87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672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282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0099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724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095356" y="499074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4" name="tx114"/>
            <p:cNvSpPr/>
            <p:nvPr/>
          </p:nvSpPr>
          <p:spPr>
            <a:xfrm>
              <a:off x="72770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395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766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957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147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338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362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552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4742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1933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077461" cy="114824"/>
            </a:xfrm>
            <a:prstGeom prst="rect">
              <a:avLst/>
            </a:prstGeom>
            <a:solidFill>
              <a:srgbClr val="E2231A">
                <a:alpha val="80000"/>
              </a:srgbClr>
            </a:solidFill>
          </p:spPr>
          <p:txBody>
            <a:bodyPr/>
            <a:lstStyle/>
            <a:p/>
          </p:txBody>
        </p:sp>
        <p:sp>
          <p:nvSpPr>
            <p:cNvPr id="130" name="rc130"/>
            <p:cNvSpPr/>
            <p:nvPr/>
          </p:nvSpPr>
          <p:spPr>
            <a:xfrm>
              <a:off x="1317178" y="5743865"/>
              <a:ext cx="7280307" cy="114824"/>
            </a:xfrm>
            <a:prstGeom prst="rect">
              <a:avLst/>
            </a:prstGeom>
            <a:solidFill>
              <a:srgbClr val="E2231A">
                <a:alpha val="80000"/>
              </a:srgbClr>
            </a:solidFill>
          </p:spPr>
          <p:txBody>
            <a:bodyPr/>
            <a:lstStyle/>
            <a:p/>
          </p:txBody>
        </p:sp>
        <p:sp>
          <p:nvSpPr>
            <p:cNvPr id="131" name="rc131"/>
            <p:cNvSpPr/>
            <p:nvPr/>
          </p:nvSpPr>
          <p:spPr>
            <a:xfrm>
              <a:off x="1317178" y="5600334"/>
              <a:ext cx="7321564" cy="114824"/>
            </a:xfrm>
            <a:prstGeom prst="rect">
              <a:avLst/>
            </a:prstGeom>
            <a:solidFill>
              <a:srgbClr val="E2231A">
                <a:alpha val="80000"/>
              </a:srgbClr>
            </a:solidFill>
          </p:spPr>
          <p:txBody>
            <a:bodyPr/>
            <a:lstStyle/>
            <a:p/>
          </p:txBody>
        </p:sp>
        <p:sp>
          <p:nvSpPr>
            <p:cNvPr id="132" name="tx132"/>
            <p:cNvSpPr/>
            <p:nvPr/>
          </p:nvSpPr>
          <p:spPr>
            <a:xfrm>
              <a:off x="7963603"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82,000</a:t>
              </a:r>
            </a:p>
          </p:txBody>
        </p:sp>
        <p:sp>
          <p:nvSpPr>
            <p:cNvPr id="133" name="tx133"/>
            <p:cNvSpPr/>
            <p:nvPr/>
          </p:nvSpPr>
          <p:spPr>
            <a:xfrm>
              <a:off x="8166449"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4" name="tx134"/>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0893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32797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04701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776605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Burkina Faso (88%) was 4 percentage points higher than the global average (84%) and 24 percentage points higher than the average across all WCAR countries (64%).
National MCV1 coverage was the same as in 2019 (88%).
This equates to 85,000 unvaccinated children in 2025 compared to 82,000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MCV1 coverage was 88%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Burkina Faso ranked number 19 out of 24 countries for lowest MCV1 coverage (based on tied ranks).
Burkina Faso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30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830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3300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5801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8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58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855936"/>
              <a:ext cx="238662" cy="452084"/>
            </a:xfrm>
            <a:prstGeom prst="rect">
              <a:avLst/>
            </a:prstGeom>
            <a:solidFill>
              <a:srgbClr val="80BD41">
                <a:alpha val="100000"/>
              </a:srgbClr>
            </a:solidFill>
          </p:spPr>
          <p:txBody>
            <a:bodyPr/>
            <a:lstStyle/>
            <a:p/>
          </p:txBody>
        </p:sp>
        <p:sp>
          <p:nvSpPr>
            <p:cNvPr id="24" name="rc24"/>
            <p:cNvSpPr/>
            <p:nvPr/>
          </p:nvSpPr>
          <p:spPr>
            <a:xfrm>
              <a:off x="1333322" y="3366183"/>
              <a:ext cx="238662" cy="489753"/>
            </a:xfrm>
            <a:prstGeom prst="rect">
              <a:avLst/>
            </a:prstGeom>
            <a:solidFill>
              <a:srgbClr val="E2231A">
                <a:alpha val="100000"/>
              </a:srgbClr>
            </a:solidFill>
          </p:spPr>
          <p:txBody>
            <a:bodyPr/>
            <a:lstStyle/>
            <a:p/>
          </p:txBody>
        </p:sp>
        <p:sp>
          <p:nvSpPr>
            <p:cNvPr id="25" name="rc25"/>
            <p:cNvSpPr/>
            <p:nvPr/>
          </p:nvSpPr>
          <p:spPr>
            <a:xfrm>
              <a:off x="1598503" y="3699991"/>
              <a:ext cx="238662" cy="608029"/>
            </a:xfrm>
            <a:prstGeom prst="rect">
              <a:avLst/>
            </a:prstGeom>
            <a:solidFill>
              <a:srgbClr val="80BD41">
                <a:alpha val="100000"/>
              </a:srgbClr>
            </a:solidFill>
          </p:spPr>
          <p:txBody>
            <a:bodyPr/>
            <a:lstStyle/>
            <a:p/>
          </p:txBody>
        </p:sp>
        <p:sp>
          <p:nvSpPr>
            <p:cNvPr id="26" name="rc26"/>
            <p:cNvSpPr/>
            <p:nvPr/>
          </p:nvSpPr>
          <p:spPr>
            <a:xfrm>
              <a:off x="1598503" y="3342895"/>
              <a:ext cx="238662" cy="357096"/>
            </a:xfrm>
            <a:prstGeom prst="rect">
              <a:avLst/>
            </a:prstGeom>
            <a:solidFill>
              <a:srgbClr val="E2231A">
                <a:alpha val="100000"/>
              </a:srgbClr>
            </a:solidFill>
          </p:spPr>
          <p:txBody>
            <a:bodyPr/>
            <a:lstStyle/>
            <a:p/>
          </p:txBody>
        </p:sp>
        <p:sp>
          <p:nvSpPr>
            <p:cNvPr id="27" name="rc27"/>
            <p:cNvSpPr/>
            <p:nvPr/>
          </p:nvSpPr>
          <p:spPr>
            <a:xfrm>
              <a:off x="1863684" y="3676291"/>
              <a:ext cx="238662" cy="631729"/>
            </a:xfrm>
            <a:prstGeom prst="rect">
              <a:avLst/>
            </a:prstGeom>
            <a:solidFill>
              <a:srgbClr val="80BD41">
                <a:alpha val="100000"/>
              </a:srgbClr>
            </a:solidFill>
          </p:spPr>
          <p:txBody>
            <a:bodyPr/>
            <a:lstStyle/>
            <a:p/>
          </p:txBody>
        </p:sp>
        <p:sp>
          <p:nvSpPr>
            <p:cNvPr id="28" name="rc28"/>
            <p:cNvSpPr/>
            <p:nvPr/>
          </p:nvSpPr>
          <p:spPr>
            <a:xfrm>
              <a:off x="1863684" y="3320938"/>
              <a:ext cx="238662" cy="355352"/>
            </a:xfrm>
            <a:prstGeom prst="rect">
              <a:avLst/>
            </a:prstGeom>
            <a:solidFill>
              <a:srgbClr val="E2231A">
                <a:alpha val="100000"/>
              </a:srgbClr>
            </a:solidFill>
          </p:spPr>
          <p:txBody>
            <a:bodyPr/>
            <a:lstStyle/>
            <a:p/>
          </p:txBody>
        </p:sp>
        <p:sp>
          <p:nvSpPr>
            <p:cNvPr id="29" name="rc29"/>
            <p:cNvSpPr/>
            <p:nvPr/>
          </p:nvSpPr>
          <p:spPr>
            <a:xfrm>
              <a:off x="2128865" y="3533171"/>
              <a:ext cx="238662" cy="774849"/>
            </a:xfrm>
            <a:prstGeom prst="rect">
              <a:avLst/>
            </a:prstGeom>
            <a:solidFill>
              <a:srgbClr val="80BD41">
                <a:alpha val="100000"/>
              </a:srgbClr>
            </a:solidFill>
          </p:spPr>
          <p:txBody>
            <a:bodyPr/>
            <a:lstStyle/>
            <a:p/>
          </p:txBody>
        </p:sp>
        <p:sp>
          <p:nvSpPr>
            <p:cNvPr id="30" name="rc30"/>
            <p:cNvSpPr/>
            <p:nvPr/>
          </p:nvSpPr>
          <p:spPr>
            <a:xfrm>
              <a:off x="2128865" y="3288482"/>
              <a:ext cx="238662" cy="244689"/>
            </a:xfrm>
            <a:prstGeom prst="rect">
              <a:avLst/>
            </a:prstGeom>
            <a:solidFill>
              <a:srgbClr val="E2231A">
                <a:alpha val="100000"/>
              </a:srgbClr>
            </a:solidFill>
          </p:spPr>
          <p:txBody>
            <a:bodyPr/>
            <a:lstStyle/>
            <a:p/>
          </p:txBody>
        </p:sp>
        <p:sp>
          <p:nvSpPr>
            <p:cNvPr id="31" name="rc31"/>
            <p:cNvSpPr/>
            <p:nvPr/>
          </p:nvSpPr>
          <p:spPr>
            <a:xfrm>
              <a:off x="2394045" y="3493196"/>
              <a:ext cx="238662" cy="814825"/>
            </a:xfrm>
            <a:prstGeom prst="rect">
              <a:avLst/>
            </a:prstGeom>
            <a:solidFill>
              <a:srgbClr val="80BD41">
                <a:alpha val="100000"/>
              </a:srgbClr>
            </a:solidFill>
          </p:spPr>
          <p:txBody>
            <a:bodyPr/>
            <a:lstStyle/>
            <a:p/>
          </p:txBody>
        </p:sp>
        <p:sp>
          <p:nvSpPr>
            <p:cNvPr id="32" name="rc32"/>
            <p:cNvSpPr/>
            <p:nvPr/>
          </p:nvSpPr>
          <p:spPr>
            <a:xfrm>
              <a:off x="2394045" y="3263375"/>
              <a:ext cx="238662" cy="229820"/>
            </a:xfrm>
            <a:prstGeom prst="rect">
              <a:avLst/>
            </a:prstGeom>
            <a:solidFill>
              <a:srgbClr val="E2231A">
                <a:alpha val="100000"/>
              </a:srgbClr>
            </a:solidFill>
          </p:spPr>
          <p:txBody>
            <a:bodyPr/>
            <a:lstStyle/>
            <a:p/>
          </p:txBody>
        </p:sp>
        <p:sp>
          <p:nvSpPr>
            <p:cNvPr id="33" name="rc33"/>
            <p:cNvSpPr/>
            <p:nvPr/>
          </p:nvSpPr>
          <p:spPr>
            <a:xfrm>
              <a:off x="2659226" y="3402652"/>
              <a:ext cx="238662" cy="905369"/>
            </a:xfrm>
            <a:prstGeom prst="rect">
              <a:avLst/>
            </a:prstGeom>
            <a:solidFill>
              <a:srgbClr val="80BD41">
                <a:alpha val="100000"/>
              </a:srgbClr>
            </a:solidFill>
          </p:spPr>
          <p:txBody>
            <a:bodyPr/>
            <a:lstStyle/>
            <a:p/>
          </p:txBody>
        </p:sp>
        <p:sp>
          <p:nvSpPr>
            <p:cNvPr id="34" name="rc34"/>
            <p:cNvSpPr/>
            <p:nvPr/>
          </p:nvSpPr>
          <p:spPr>
            <a:xfrm>
              <a:off x="2659226" y="3230206"/>
              <a:ext cx="238662" cy="172445"/>
            </a:xfrm>
            <a:prstGeom prst="rect">
              <a:avLst/>
            </a:prstGeom>
            <a:solidFill>
              <a:srgbClr val="E2231A">
                <a:alpha val="100000"/>
              </a:srgbClr>
            </a:solidFill>
          </p:spPr>
          <p:txBody>
            <a:bodyPr/>
            <a:lstStyle/>
            <a:p/>
          </p:txBody>
        </p:sp>
        <p:sp>
          <p:nvSpPr>
            <p:cNvPr id="35" name="rc35"/>
            <p:cNvSpPr/>
            <p:nvPr/>
          </p:nvSpPr>
          <p:spPr>
            <a:xfrm>
              <a:off x="2924407" y="3321013"/>
              <a:ext cx="238662" cy="987007"/>
            </a:xfrm>
            <a:prstGeom prst="rect">
              <a:avLst/>
            </a:prstGeom>
            <a:solidFill>
              <a:srgbClr val="80BD41">
                <a:alpha val="100000"/>
              </a:srgbClr>
            </a:solidFill>
          </p:spPr>
          <p:txBody>
            <a:bodyPr/>
            <a:lstStyle/>
            <a:p/>
          </p:txBody>
        </p:sp>
        <p:sp>
          <p:nvSpPr>
            <p:cNvPr id="36" name="rc36"/>
            <p:cNvSpPr/>
            <p:nvPr/>
          </p:nvSpPr>
          <p:spPr>
            <a:xfrm>
              <a:off x="2924407" y="3186425"/>
              <a:ext cx="238662" cy="134588"/>
            </a:xfrm>
            <a:prstGeom prst="rect">
              <a:avLst/>
            </a:prstGeom>
            <a:solidFill>
              <a:srgbClr val="E2231A">
                <a:alpha val="100000"/>
              </a:srgbClr>
            </a:solidFill>
          </p:spPr>
          <p:txBody>
            <a:bodyPr/>
            <a:lstStyle/>
            <a:p/>
          </p:txBody>
        </p:sp>
        <p:sp>
          <p:nvSpPr>
            <p:cNvPr id="37" name="rc37"/>
            <p:cNvSpPr/>
            <p:nvPr/>
          </p:nvSpPr>
          <p:spPr>
            <a:xfrm>
              <a:off x="3189588" y="3224431"/>
              <a:ext cx="238662" cy="1083589"/>
            </a:xfrm>
            <a:prstGeom prst="rect">
              <a:avLst/>
            </a:prstGeom>
            <a:solidFill>
              <a:srgbClr val="80BD41">
                <a:alpha val="100000"/>
              </a:srgbClr>
            </a:solidFill>
          </p:spPr>
          <p:txBody>
            <a:bodyPr/>
            <a:lstStyle/>
            <a:p/>
          </p:txBody>
        </p:sp>
        <p:sp>
          <p:nvSpPr>
            <p:cNvPr id="38" name="rc38"/>
            <p:cNvSpPr/>
            <p:nvPr/>
          </p:nvSpPr>
          <p:spPr>
            <a:xfrm>
              <a:off x="3189588" y="3155262"/>
              <a:ext cx="238662" cy="69169"/>
            </a:xfrm>
            <a:prstGeom prst="rect">
              <a:avLst/>
            </a:prstGeom>
            <a:solidFill>
              <a:srgbClr val="E2231A">
                <a:alpha val="100000"/>
              </a:srgbClr>
            </a:solidFill>
          </p:spPr>
          <p:txBody>
            <a:bodyPr/>
            <a:lstStyle/>
            <a:p/>
          </p:txBody>
        </p:sp>
        <p:sp>
          <p:nvSpPr>
            <p:cNvPr id="39" name="rc39"/>
            <p:cNvSpPr/>
            <p:nvPr/>
          </p:nvSpPr>
          <p:spPr>
            <a:xfrm>
              <a:off x="3454768" y="3197094"/>
              <a:ext cx="238662" cy="1110927"/>
            </a:xfrm>
            <a:prstGeom prst="rect">
              <a:avLst/>
            </a:prstGeom>
            <a:solidFill>
              <a:srgbClr val="80BD41">
                <a:alpha val="100000"/>
              </a:srgbClr>
            </a:solidFill>
          </p:spPr>
          <p:txBody>
            <a:bodyPr/>
            <a:lstStyle/>
            <a:p/>
          </p:txBody>
        </p:sp>
        <p:sp>
          <p:nvSpPr>
            <p:cNvPr id="40" name="rc40"/>
            <p:cNvSpPr/>
            <p:nvPr/>
          </p:nvSpPr>
          <p:spPr>
            <a:xfrm>
              <a:off x="3454768" y="3126181"/>
              <a:ext cx="238662" cy="70913"/>
            </a:xfrm>
            <a:prstGeom prst="rect">
              <a:avLst/>
            </a:prstGeom>
            <a:solidFill>
              <a:srgbClr val="E2231A">
                <a:alpha val="100000"/>
              </a:srgbClr>
            </a:solidFill>
          </p:spPr>
          <p:txBody>
            <a:bodyPr/>
            <a:lstStyle/>
            <a:p/>
          </p:txBody>
        </p:sp>
        <p:sp>
          <p:nvSpPr>
            <p:cNvPr id="41" name="rc41"/>
            <p:cNvSpPr/>
            <p:nvPr/>
          </p:nvSpPr>
          <p:spPr>
            <a:xfrm>
              <a:off x="3719949" y="3173281"/>
              <a:ext cx="238662" cy="1134740"/>
            </a:xfrm>
            <a:prstGeom prst="rect">
              <a:avLst/>
            </a:prstGeom>
            <a:solidFill>
              <a:srgbClr val="80BD41">
                <a:alpha val="100000"/>
              </a:srgbClr>
            </a:solidFill>
          </p:spPr>
          <p:txBody>
            <a:bodyPr/>
            <a:lstStyle/>
            <a:p/>
          </p:txBody>
        </p:sp>
        <p:sp>
          <p:nvSpPr>
            <p:cNvPr id="42" name="rc42"/>
            <p:cNvSpPr/>
            <p:nvPr/>
          </p:nvSpPr>
          <p:spPr>
            <a:xfrm>
              <a:off x="3719949" y="3100849"/>
              <a:ext cx="238662" cy="72431"/>
            </a:xfrm>
            <a:prstGeom prst="rect">
              <a:avLst/>
            </a:prstGeom>
            <a:solidFill>
              <a:srgbClr val="E2231A">
                <a:alpha val="100000"/>
              </a:srgbClr>
            </a:solidFill>
          </p:spPr>
          <p:txBody>
            <a:bodyPr/>
            <a:lstStyle/>
            <a:p/>
          </p:txBody>
        </p:sp>
        <p:sp>
          <p:nvSpPr>
            <p:cNvPr id="43" name="rc43"/>
            <p:cNvSpPr/>
            <p:nvPr/>
          </p:nvSpPr>
          <p:spPr>
            <a:xfrm>
              <a:off x="3985130" y="3171031"/>
              <a:ext cx="238662" cy="1136990"/>
            </a:xfrm>
            <a:prstGeom prst="rect">
              <a:avLst/>
            </a:prstGeom>
            <a:solidFill>
              <a:srgbClr val="80BD41">
                <a:alpha val="100000"/>
              </a:srgbClr>
            </a:solidFill>
          </p:spPr>
          <p:txBody>
            <a:bodyPr/>
            <a:lstStyle/>
            <a:p/>
          </p:txBody>
        </p:sp>
        <p:sp>
          <p:nvSpPr>
            <p:cNvPr id="44" name="rc44"/>
            <p:cNvSpPr/>
            <p:nvPr/>
          </p:nvSpPr>
          <p:spPr>
            <a:xfrm>
              <a:off x="3985130" y="3072161"/>
              <a:ext cx="238662" cy="98869"/>
            </a:xfrm>
            <a:prstGeom prst="rect">
              <a:avLst/>
            </a:prstGeom>
            <a:solidFill>
              <a:srgbClr val="E2231A">
                <a:alpha val="100000"/>
              </a:srgbClr>
            </a:solidFill>
          </p:spPr>
          <p:txBody>
            <a:bodyPr/>
            <a:lstStyle/>
            <a:p/>
          </p:txBody>
        </p:sp>
        <p:sp>
          <p:nvSpPr>
            <p:cNvPr id="45" name="rc45"/>
            <p:cNvSpPr/>
            <p:nvPr/>
          </p:nvSpPr>
          <p:spPr>
            <a:xfrm>
              <a:off x="4250311" y="3185037"/>
              <a:ext cx="238662" cy="1122983"/>
            </a:xfrm>
            <a:prstGeom prst="rect">
              <a:avLst/>
            </a:prstGeom>
            <a:solidFill>
              <a:srgbClr val="80BD41">
                <a:alpha val="100000"/>
              </a:srgbClr>
            </a:solidFill>
          </p:spPr>
          <p:txBody>
            <a:bodyPr/>
            <a:lstStyle/>
            <a:p/>
          </p:txBody>
        </p:sp>
        <p:sp>
          <p:nvSpPr>
            <p:cNvPr id="46" name="rc46"/>
            <p:cNvSpPr/>
            <p:nvPr/>
          </p:nvSpPr>
          <p:spPr>
            <a:xfrm>
              <a:off x="4250311" y="3046249"/>
              <a:ext cx="238662" cy="138788"/>
            </a:xfrm>
            <a:prstGeom prst="rect">
              <a:avLst/>
            </a:prstGeom>
            <a:solidFill>
              <a:srgbClr val="E2231A">
                <a:alpha val="100000"/>
              </a:srgbClr>
            </a:solidFill>
          </p:spPr>
          <p:txBody>
            <a:bodyPr/>
            <a:lstStyle/>
            <a:p/>
          </p:txBody>
        </p:sp>
        <p:sp>
          <p:nvSpPr>
            <p:cNvPr id="47" name="rc47"/>
            <p:cNvSpPr/>
            <p:nvPr/>
          </p:nvSpPr>
          <p:spPr>
            <a:xfrm>
              <a:off x="4515492" y="3187887"/>
              <a:ext cx="238662" cy="1120133"/>
            </a:xfrm>
            <a:prstGeom prst="rect">
              <a:avLst/>
            </a:prstGeom>
            <a:solidFill>
              <a:srgbClr val="80BD41">
                <a:alpha val="100000"/>
              </a:srgbClr>
            </a:solidFill>
          </p:spPr>
          <p:txBody>
            <a:bodyPr/>
            <a:lstStyle/>
            <a:p/>
          </p:txBody>
        </p:sp>
        <p:sp>
          <p:nvSpPr>
            <p:cNvPr id="48" name="rc48"/>
            <p:cNvSpPr/>
            <p:nvPr/>
          </p:nvSpPr>
          <p:spPr>
            <a:xfrm>
              <a:off x="4515492" y="3020505"/>
              <a:ext cx="238662" cy="167382"/>
            </a:xfrm>
            <a:prstGeom prst="rect">
              <a:avLst/>
            </a:prstGeom>
            <a:solidFill>
              <a:srgbClr val="E2231A">
                <a:alpha val="100000"/>
              </a:srgbClr>
            </a:solidFill>
          </p:spPr>
          <p:txBody>
            <a:bodyPr/>
            <a:lstStyle/>
            <a:p/>
          </p:txBody>
        </p:sp>
        <p:sp>
          <p:nvSpPr>
            <p:cNvPr id="49" name="rc49"/>
            <p:cNvSpPr/>
            <p:nvPr/>
          </p:nvSpPr>
          <p:spPr>
            <a:xfrm>
              <a:off x="4780672" y="3233563"/>
              <a:ext cx="238662" cy="1074458"/>
            </a:xfrm>
            <a:prstGeom prst="rect">
              <a:avLst/>
            </a:prstGeom>
            <a:solidFill>
              <a:srgbClr val="80BD41">
                <a:alpha val="100000"/>
              </a:srgbClr>
            </a:solidFill>
          </p:spPr>
          <p:txBody>
            <a:bodyPr/>
            <a:lstStyle/>
            <a:p/>
          </p:txBody>
        </p:sp>
        <p:sp>
          <p:nvSpPr>
            <p:cNvPr id="50" name="rc50"/>
            <p:cNvSpPr/>
            <p:nvPr/>
          </p:nvSpPr>
          <p:spPr>
            <a:xfrm>
              <a:off x="4780672" y="2997705"/>
              <a:ext cx="238662" cy="235858"/>
            </a:xfrm>
            <a:prstGeom prst="rect">
              <a:avLst/>
            </a:prstGeom>
            <a:solidFill>
              <a:srgbClr val="E2231A">
                <a:alpha val="100000"/>
              </a:srgbClr>
            </a:solidFill>
          </p:spPr>
          <p:txBody>
            <a:bodyPr/>
            <a:lstStyle/>
            <a:p/>
          </p:txBody>
        </p:sp>
        <p:sp>
          <p:nvSpPr>
            <p:cNvPr id="51" name="rc51"/>
            <p:cNvSpPr/>
            <p:nvPr/>
          </p:nvSpPr>
          <p:spPr>
            <a:xfrm>
              <a:off x="5045853" y="3142681"/>
              <a:ext cx="238662" cy="1165340"/>
            </a:xfrm>
            <a:prstGeom prst="rect">
              <a:avLst/>
            </a:prstGeom>
            <a:solidFill>
              <a:srgbClr val="80BD41">
                <a:alpha val="100000"/>
              </a:srgbClr>
            </a:solidFill>
          </p:spPr>
          <p:txBody>
            <a:bodyPr/>
            <a:lstStyle/>
            <a:p/>
          </p:txBody>
        </p:sp>
        <p:sp>
          <p:nvSpPr>
            <p:cNvPr id="52" name="rc52"/>
            <p:cNvSpPr/>
            <p:nvPr/>
          </p:nvSpPr>
          <p:spPr>
            <a:xfrm>
              <a:off x="5045853" y="2983773"/>
              <a:ext cx="238662" cy="158907"/>
            </a:xfrm>
            <a:prstGeom prst="rect">
              <a:avLst/>
            </a:prstGeom>
            <a:solidFill>
              <a:srgbClr val="E2231A">
                <a:alpha val="100000"/>
              </a:srgbClr>
            </a:solidFill>
          </p:spPr>
          <p:txBody>
            <a:bodyPr/>
            <a:lstStyle/>
            <a:p/>
          </p:txBody>
        </p:sp>
        <p:sp>
          <p:nvSpPr>
            <p:cNvPr id="53" name="rc53"/>
            <p:cNvSpPr/>
            <p:nvPr/>
          </p:nvSpPr>
          <p:spPr>
            <a:xfrm>
              <a:off x="5311034" y="3130249"/>
              <a:ext cx="238662" cy="1177771"/>
            </a:xfrm>
            <a:prstGeom prst="rect">
              <a:avLst/>
            </a:prstGeom>
            <a:solidFill>
              <a:srgbClr val="80BD41">
                <a:alpha val="100000"/>
              </a:srgbClr>
            </a:solidFill>
          </p:spPr>
          <p:txBody>
            <a:bodyPr/>
            <a:lstStyle/>
            <a:p/>
          </p:txBody>
        </p:sp>
        <p:sp>
          <p:nvSpPr>
            <p:cNvPr id="54" name="rc54"/>
            <p:cNvSpPr/>
            <p:nvPr/>
          </p:nvSpPr>
          <p:spPr>
            <a:xfrm>
              <a:off x="5311034" y="2969636"/>
              <a:ext cx="238662" cy="160613"/>
            </a:xfrm>
            <a:prstGeom prst="rect">
              <a:avLst/>
            </a:prstGeom>
            <a:solidFill>
              <a:srgbClr val="E2231A">
                <a:alpha val="100000"/>
              </a:srgbClr>
            </a:solidFill>
          </p:spPr>
          <p:txBody>
            <a:bodyPr/>
            <a:lstStyle/>
            <a:p/>
          </p:txBody>
        </p:sp>
        <p:sp>
          <p:nvSpPr>
            <p:cNvPr id="55" name="rc55"/>
            <p:cNvSpPr/>
            <p:nvPr/>
          </p:nvSpPr>
          <p:spPr>
            <a:xfrm>
              <a:off x="5576215" y="3127756"/>
              <a:ext cx="238662" cy="1180265"/>
            </a:xfrm>
            <a:prstGeom prst="rect">
              <a:avLst/>
            </a:prstGeom>
            <a:solidFill>
              <a:srgbClr val="80BD41">
                <a:alpha val="100000"/>
              </a:srgbClr>
            </a:solidFill>
          </p:spPr>
          <p:txBody>
            <a:bodyPr/>
            <a:lstStyle/>
            <a:p/>
          </p:txBody>
        </p:sp>
        <p:sp>
          <p:nvSpPr>
            <p:cNvPr id="56" name="rc56"/>
            <p:cNvSpPr/>
            <p:nvPr/>
          </p:nvSpPr>
          <p:spPr>
            <a:xfrm>
              <a:off x="5576215" y="2966804"/>
              <a:ext cx="238662" cy="160951"/>
            </a:xfrm>
            <a:prstGeom prst="rect">
              <a:avLst/>
            </a:prstGeom>
            <a:solidFill>
              <a:srgbClr val="E2231A">
                <a:alpha val="100000"/>
              </a:srgbClr>
            </a:solidFill>
          </p:spPr>
          <p:txBody>
            <a:bodyPr/>
            <a:lstStyle/>
            <a:p/>
          </p:txBody>
        </p:sp>
        <p:sp>
          <p:nvSpPr>
            <p:cNvPr id="57" name="rc57"/>
            <p:cNvSpPr/>
            <p:nvPr/>
          </p:nvSpPr>
          <p:spPr>
            <a:xfrm>
              <a:off x="5841395" y="3129593"/>
              <a:ext cx="238662" cy="1178428"/>
            </a:xfrm>
            <a:prstGeom prst="rect">
              <a:avLst/>
            </a:prstGeom>
            <a:solidFill>
              <a:srgbClr val="80BD41">
                <a:alpha val="100000"/>
              </a:srgbClr>
            </a:solidFill>
          </p:spPr>
          <p:txBody>
            <a:bodyPr/>
            <a:lstStyle/>
            <a:p/>
          </p:txBody>
        </p:sp>
        <p:sp>
          <p:nvSpPr>
            <p:cNvPr id="58" name="rc58"/>
            <p:cNvSpPr/>
            <p:nvPr/>
          </p:nvSpPr>
          <p:spPr>
            <a:xfrm>
              <a:off x="5841395" y="2968904"/>
              <a:ext cx="238662" cy="160688"/>
            </a:xfrm>
            <a:prstGeom prst="rect">
              <a:avLst/>
            </a:prstGeom>
            <a:solidFill>
              <a:srgbClr val="E2231A">
                <a:alpha val="100000"/>
              </a:srgbClr>
            </a:solidFill>
          </p:spPr>
          <p:txBody>
            <a:bodyPr/>
            <a:lstStyle/>
            <a:p/>
          </p:txBody>
        </p:sp>
        <p:sp>
          <p:nvSpPr>
            <p:cNvPr id="59" name="rc59"/>
            <p:cNvSpPr/>
            <p:nvPr/>
          </p:nvSpPr>
          <p:spPr>
            <a:xfrm>
              <a:off x="6106576" y="3151231"/>
              <a:ext cx="238662" cy="1156790"/>
            </a:xfrm>
            <a:prstGeom prst="rect">
              <a:avLst/>
            </a:prstGeom>
            <a:solidFill>
              <a:srgbClr val="80BD41">
                <a:alpha val="100000"/>
              </a:srgbClr>
            </a:solidFill>
          </p:spPr>
          <p:txBody>
            <a:bodyPr/>
            <a:lstStyle/>
            <a:p/>
          </p:txBody>
        </p:sp>
        <p:sp>
          <p:nvSpPr>
            <p:cNvPr id="60" name="rc60"/>
            <p:cNvSpPr/>
            <p:nvPr/>
          </p:nvSpPr>
          <p:spPr>
            <a:xfrm>
              <a:off x="6106576" y="2993486"/>
              <a:ext cx="238662" cy="157744"/>
            </a:xfrm>
            <a:prstGeom prst="rect">
              <a:avLst/>
            </a:prstGeom>
            <a:solidFill>
              <a:srgbClr val="E2231A">
                <a:alpha val="100000"/>
              </a:srgbClr>
            </a:solidFill>
          </p:spPr>
          <p:txBody>
            <a:bodyPr/>
            <a:lstStyle/>
            <a:p/>
          </p:txBody>
        </p:sp>
        <p:sp>
          <p:nvSpPr>
            <p:cNvPr id="61" name="rc61"/>
            <p:cNvSpPr/>
            <p:nvPr/>
          </p:nvSpPr>
          <p:spPr>
            <a:xfrm>
              <a:off x="6371757" y="3175812"/>
              <a:ext cx="238662" cy="1132208"/>
            </a:xfrm>
            <a:prstGeom prst="rect">
              <a:avLst/>
            </a:prstGeom>
            <a:solidFill>
              <a:srgbClr val="80BD41">
                <a:alpha val="100000"/>
              </a:srgbClr>
            </a:solidFill>
          </p:spPr>
          <p:txBody>
            <a:bodyPr/>
            <a:lstStyle/>
            <a:p/>
          </p:txBody>
        </p:sp>
        <p:sp>
          <p:nvSpPr>
            <p:cNvPr id="62" name="rc62"/>
            <p:cNvSpPr/>
            <p:nvPr/>
          </p:nvSpPr>
          <p:spPr>
            <a:xfrm>
              <a:off x="6371757" y="3021424"/>
              <a:ext cx="238662" cy="154388"/>
            </a:xfrm>
            <a:prstGeom prst="rect">
              <a:avLst/>
            </a:prstGeom>
            <a:solidFill>
              <a:srgbClr val="E2231A">
                <a:alpha val="100000"/>
              </a:srgbClr>
            </a:solidFill>
          </p:spPr>
          <p:txBody>
            <a:bodyPr/>
            <a:lstStyle/>
            <a:p/>
          </p:txBody>
        </p:sp>
        <p:sp>
          <p:nvSpPr>
            <p:cNvPr id="63" name="rc63"/>
            <p:cNvSpPr/>
            <p:nvPr/>
          </p:nvSpPr>
          <p:spPr>
            <a:xfrm>
              <a:off x="6636938" y="3200244"/>
              <a:ext cx="238662" cy="1107777"/>
            </a:xfrm>
            <a:prstGeom prst="rect">
              <a:avLst/>
            </a:prstGeom>
            <a:solidFill>
              <a:srgbClr val="80BD41">
                <a:alpha val="100000"/>
              </a:srgbClr>
            </a:solidFill>
          </p:spPr>
          <p:txBody>
            <a:bodyPr/>
            <a:lstStyle/>
            <a:p/>
          </p:txBody>
        </p:sp>
        <p:sp>
          <p:nvSpPr>
            <p:cNvPr id="64" name="rc64"/>
            <p:cNvSpPr/>
            <p:nvPr/>
          </p:nvSpPr>
          <p:spPr>
            <a:xfrm>
              <a:off x="6636938" y="3049193"/>
              <a:ext cx="238662" cy="151051"/>
            </a:xfrm>
            <a:prstGeom prst="rect">
              <a:avLst/>
            </a:prstGeom>
            <a:solidFill>
              <a:srgbClr val="E2231A">
                <a:alpha val="100000"/>
              </a:srgbClr>
            </a:solidFill>
          </p:spPr>
          <p:txBody>
            <a:bodyPr/>
            <a:lstStyle/>
            <a:p/>
          </p:txBody>
        </p:sp>
        <p:sp>
          <p:nvSpPr>
            <p:cNvPr id="65" name="rc65"/>
            <p:cNvSpPr/>
            <p:nvPr/>
          </p:nvSpPr>
          <p:spPr>
            <a:xfrm>
              <a:off x="6902119" y="3183481"/>
              <a:ext cx="238662" cy="1124540"/>
            </a:xfrm>
            <a:prstGeom prst="rect">
              <a:avLst/>
            </a:prstGeom>
            <a:solidFill>
              <a:srgbClr val="80BD41">
                <a:alpha val="100000"/>
              </a:srgbClr>
            </a:solidFill>
          </p:spPr>
          <p:txBody>
            <a:bodyPr/>
            <a:lstStyle/>
            <a:p/>
          </p:txBody>
        </p:sp>
        <p:sp>
          <p:nvSpPr>
            <p:cNvPr id="66" name="rc66"/>
            <p:cNvSpPr/>
            <p:nvPr/>
          </p:nvSpPr>
          <p:spPr>
            <a:xfrm>
              <a:off x="6902119" y="3030142"/>
              <a:ext cx="238662" cy="153338"/>
            </a:xfrm>
            <a:prstGeom prst="rect">
              <a:avLst/>
            </a:prstGeom>
            <a:solidFill>
              <a:srgbClr val="E2231A">
                <a:alpha val="100000"/>
              </a:srgbClr>
            </a:solidFill>
          </p:spPr>
          <p:txBody>
            <a:bodyPr/>
            <a:lstStyle/>
            <a:p/>
          </p:txBody>
        </p:sp>
        <p:sp>
          <p:nvSpPr>
            <p:cNvPr id="67" name="rc67"/>
            <p:cNvSpPr/>
            <p:nvPr/>
          </p:nvSpPr>
          <p:spPr>
            <a:xfrm>
              <a:off x="7167299" y="3169306"/>
              <a:ext cx="238662" cy="1138715"/>
            </a:xfrm>
            <a:prstGeom prst="rect">
              <a:avLst/>
            </a:prstGeom>
            <a:solidFill>
              <a:srgbClr val="80BD41">
                <a:alpha val="100000"/>
              </a:srgbClr>
            </a:solidFill>
          </p:spPr>
          <p:txBody>
            <a:bodyPr/>
            <a:lstStyle/>
            <a:p/>
          </p:txBody>
        </p:sp>
        <p:sp>
          <p:nvSpPr>
            <p:cNvPr id="68" name="rc68"/>
            <p:cNvSpPr/>
            <p:nvPr/>
          </p:nvSpPr>
          <p:spPr>
            <a:xfrm>
              <a:off x="7167299" y="3014017"/>
              <a:ext cx="238662" cy="155288"/>
            </a:xfrm>
            <a:prstGeom prst="rect">
              <a:avLst/>
            </a:prstGeom>
            <a:solidFill>
              <a:srgbClr val="E2231A">
                <a:alpha val="100000"/>
              </a:srgbClr>
            </a:solidFill>
          </p:spPr>
          <p:txBody>
            <a:bodyPr/>
            <a:lstStyle/>
            <a:p/>
          </p:txBody>
        </p:sp>
        <p:sp>
          <p:nvSpPr>
            <p:cNvPr id="69" name="rc69"/>
            <p:cNvSpPr/>
            <p:nvPr/>
          </p:nvSpPr>
          <p:spPr>
            <a:xfrm>
              <a:off x="7432480" y="3156575"/>
              <a:ext cx="238662" cy="1151446"/>
            </a:xfrm>
            <a:prstGeom prst="rect">
              <a:avLst/>
            </a:prstGeom>
            <a:solidFill>
              <a:srgbClr val="80BD41">
                <a:alpha val="100000"/>
              </a:srgbClr>
            </a:solidFill>
          </p:spPr>
          <p:txBody>
            <a:bodyPr/>
            <a:lstStyle/>
            <a:p/>
          </p:txBody>
        </p:sp>
        <p:sp>
          <p:nvSpPr>
            <p:cNvPr id="70" name="rc70"/>
            <p:cNvSpPr/>
            <p:nvPr/>
          </p:nvSpPr>
          <p:spPr>
            <a:xfrm>
              <a:off x="7432480" y="2999561"/>
              <a:ext cx="238662" cy="157013"/>
            </a:xfrm>
            <a:prstGeom prst="rect">
              <a:avLst/>
            </a:prstGeom>
            <a:solidFill>
              <a:srgbClr val="E2231A">
                <a:alpha val="100000"/>
              </a:srgbClr>
            </a:solidFill>
          </p:spPr>
          <p:txBody>
            <a:bodyPr/>
            <a:lstStyle/>
            <a:p/>
          </p:txBody>
        </p:sp>
        <p:sp>
          <p:nvSpPr>
            <p:cNvPr id="71" name="rc71"/>
            <p:cNvSpPr/>
            <p:nvPr/>
          </p:nvSpPr>
          <p:spPr>
            <a:xfrm>
              <a:off x="7697661" y="3143356"/>
              <a:ext cx="238662" cy="1164665"/>
            </a:xfrm>
            <a:prstGeom prst="rect">
              <a:avLst/>
            </a:prstGeom>
            <a:solidFill>
              <a:srgbClr val="80BD41">
                <a:alpha val="100000"/>
              </a:srgbClr>
            </a:solidFill>
          </p:spPr>
          <p:txBody>
            <a:bodyPr/>
            <a:lstStyle/>
            <a:p/>
          </p:txBody>
        </p:sp>
        <p:sp>
          <p:nvSpPr>
            <p:cNvPr id="72" name="rc72"/>
            <p:cNvSpPr/>
            <p:nvPr/>
          </p:nvSpPr>
          <p:spPr>
            <a:xfrm>
              <a:off x="7697661" y="2984542"/>
              <a:ext cx="238662" cy="158813"/>
            </a:xfrm>
            <a:prstGeom prst="rect">
              <a:avLst/>
            </a:prstGeom>
            <a:solidFill>
              <a:srgbClr val="E2231A">
                <a:alpha val="100000"/>
              </a:srgbClr>
            </a:solidFill>
          </p:spPr>
          <p:txBody>
            <a:bodyPr/>
            <a:lstStyle/>
            <a:p/>
          </p:txBody>
        </p:sp>
        <p:sp>
          <p:nvSpPr>
            <p:cNvPr id="73" name="rc73"/>
            <p:cNvSpPr/>
            <p:nvPr/>
          </p:nvSpPr>
          <p:spPr>
            <a:xfrm>
              <a:off x="7962842" y="3136774"/>
              <a:ext cx="238662" cy="1171246"/>
            </a:xfrm>
            <a:prstGeom prst="rect">
              <a:avLst/>
            </a:prstGeom>
            <a:solidFill>
              <a:srgbClr val="80BD41">
                <a:alpha val="100000"/>
              </a:srgbClr>
            </a:solidFill>
          </p:spPr>
          <p:txBody>
            <a:bodyPr/>
            <a:lstStyle/>
            <a:p/>
          </p:txBody>
        </p:sp>
        <p:sp>
          <p:nvSpPr>
            <p:cNvPr id="74" name="rc74"/>
            <p:cNvSpPr/>
            <p:nvPr/>
          </p:nvSpPr>
          <p:spPr>
            <a:xfrm>
              <a:off x="7962842" y="2977061"/>
              <a:ext cx="238662" cy="159713"/>
            </a:xfrm>
            <a:prstGeom prst="rect">
              <a:avLst/>
            </a:prstGeom>
            <a:solidFill>
              <a:srgbClr val="E2231A">
                <a:alpha val="100000"/>
              </a:srgbClr>
            </a:solidFill>
          </p:spPr>
          <p:txBody>
            <a:bodyPr/>
            <a:lstStyle/>
            <a:p/>
          </p:txBody>
        </p:sp>
        <p:sp>
          <p:nvSpPr>
            <p:cNvPr id="75" name="pl75"/>
            <p:cNvSpPr/>
            <p:nvPr/>
          </p:nvSpPr>
          <p:spPr>
            <a:xfrm>
              <a:off x="1452654" y="2206790"/>
              <a:ext cx="6629519" cy="1028261"/>
            </a:xfrm>
            <a:custGeom>
              <a:avLst/>
              <a:pathLst>
                <a:path w="6629519" h="1028261">
                  <a:moveTo>
                    <a:pt x="0" y="1028261"/>
                  </a:moveTo>
                  <a:lnTo>
                    <a:pt x="265180" y="692959"/>
                  </a:lnTo>
                  <a:lnTo>
                    <a:pt x="530361" y="670605"/>
                  </a:lnTo>
                  <a:lnTo>
                    <a:pt x="795542" y="402363"/>
                  </a:lnTo>
                  <a:lnTo>
                    <a:pt x="1060723" y="357656"/>
                  </a:lnTo>
                  <a:lnTo>
                    <a:pt x="1325903" y="223535"/>
                  </a:lnTo>
                  <a:lnTo>
                    <a:pt x="1591084" y="134121"/>
                  </a:lnTo>
                  <a:lnTo>
                    <a:pt x="1856265" y="0"/>
                  </a:lnTo>
                  <a:lnTo>
                    <a:pt x="2121446" y="0"/>
                  </a:lnTo>
                  <a:lnTo>
                    <a:pt x="2386626" y="0"/>
                  </a:lnTo>
                  <a:lnTo>
                    <a:pt x="2651807" y="44707"/>
                  </a:lnTo>
                  <a:lnTo>
                    <a:pt x="2916988" y="111767"/>
                  </a:lnTo>
                  <a:lnTo>
                    <a:pt x="3182169" y="156474"/>
                  </a:lnTo>
                  <a:lnTo>
                    <a:pt x="3447350" y="268242"/>
                  </a:lnTo>
                  <a:lnTo>
                    <a:pt x="3712530" y="134121"/>
                  </a:lnTo>
                  <a:lnTo>
                    <a:pt x="3977711" y="134121"/>
                  </a:lnTo>
                  <a:lnTo>
                    <a:pt x="4242892" y="134121"/>
                  </a:lnTo>
                  <a:lnTo>
                    <a:pt x="4508073" y="134121"/>
                  </a:lnTo>
                  <a:lnTo>
                    <a:pt x="4773253" y="134121"/>
                  </a:lnTo>
                  <a:lnTo>
                    <a:pt x="5038434" y="134121"/>
                  </a:lnTo>
                  <a:lnTo>
                    <a:pt x="5303615" y="134121"/>
                  </a:lnTo>
                  <a:lnTo>
                    <a:pt x="5568796" y="134121"/>
                  </a:lnTo>
                  <a:lnTo>
                    <a:pt x="5833977" y="134121"/>
                  </a:lnTo>
                  <a:lnTo>
                    <a:pt x="6099157" y="134121"/>
                  </a:lnTo>
                  <a:lnTo>
                    <a:pt x="6364338" y="134121"/>
                  </a:lnTo>
                  <a:lnTo>
                    <a:pt x="6629519" y="134121"/>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35100" y="3230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8" name="tx88"/>
            <p:cNvSpPr/>
            <p:nvPr/>
          </p:nvSpPr>
          <p:spPr>
            <a:xfrm>
              <a:off x="2661004" y="30942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9" name="tx89"/>
            <p:cNvSpPr/>
            <p:nvPr/>
          </p:nvSpPr>
          <p:spPr>
            <a:xfrm>
              <a:off x="3986908" y="2936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90" name="tx90"/>
            <p:cNvSpPr/>
            <p:nvPr/>
          </p:nvSpPr>
          <p:spPr>
            <a:xfrm>
              <a:off x="5312812" y="2833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91" name="tx91"/>
            <p:cNvSpPr/>
            <p:nvPr/>
          </p:nvSpPr>
          <p:spPr>
            <a:xfrm>
              <a:off x="6373535" y="2885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2" name="tx92"/>
            <p:cNvSpPr/>
            <p:nvPr/>
          </p:nvSpPr>
          <p:spPr>
            <a:xfrm>
              <a:off x="6638716" y="2913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93" name="tx93"/>
            <p:cNvSpPr/>
            <p:nvPr/>
          </p:nvSpPr>
          <p:spPr>
            <a:xfrm>
              <a:off x="6903896" y="2894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4" name="tx94"/>
            <p:cNvSpPr/>
            <p:nvPr/>
          </p:nvSpPr>
          <p:spPr>
            <a:xfrm>
              <a:off x="7169077" y="2878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5" name="tx95"/>
            <p:cNvSpPr/>
            <p:nvPr/>
          </p:nvSpPr>
          <p:spPr>
            <a:xfrm>
              <a:off x="7434258" y="2863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6" name="tx96"/>
            <p:cNvSpPr/>
            <p:nvPr/>
          </p:nvSpPr>
          <p:spPr>
            <a:xfrm>
              <a:off x="7699439" y="2848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7" name="tx97"/>
            <p:cNvSpPr/>
            <p:nvPr/>
          </p:nvSpPr>
          <p:spPr>
            <a:xfrm>
              <a:off x="7964620" y="2841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709.9</a:t>
              </a:r>
            </a:p>
          </p:txBody>
        </p:sp>
        <p:sp>
          <p:nvSpPr>
            <p:cNvPr id="98" name="pl98"/>
            <p:cNvSpPr/>
            <p:nvPr/>
          </p:nvSpPr>
          <p:spPr>
            <a:xfrm>
              <a:off x="1452654"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40480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241.1</a:t>
              </a:r>
            </a:p>
          </p:txBody>
        </p:sp>
        <p:sp>
          <p:nvSpPr>
            <p:cNvPr id="110" name="tx110"/>
            <p:cNvSpPr/>
            <p:nvPr/>
          </p:nvSpPr>
          <p:spPr>
            <a:xfrm>
              <a:off x="1335100" y="35760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261.2</a:t>
              </a:r>
            </a:p>
          </p:txBody>
        </p:sp>
        <p:sp>
          <p:nvSpPr>
            <p:cNvPr id="111" name="tx111"/>
            <p:cNvSpPr/>
            <p:nvPr/>
          </p:nvSpPr>
          <p:spPr>
            <a:xfrm>
              <a:off x="2661004" y="3820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482.9</a:t>
              </a:r>
            </a:p>
          </p:txBody>
        </p:sp>
        <p:sp>
          <p:nvSpPr>
            <p:cNvPr id="112" name="tx112"/>
            <p:cNvSpPr/>
            <p:nvPr/>
          </p:nvSpPr>
          <p:spPr>
            <a:xfrm>
              <a:off x="2726306" y="32813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3" name="tx113"/>
            <p:cNvSpPr/>
            <p:nvPr/>
          </p:nvSpPr>
          <p:spPr>
            <a:xfrm>
              <a:off x="3986908" y="3704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606.4</a:t>
              </a:r>
            </a:p>
          </p:txBody>
        </p:sp>
        <p:sp>
          <p:nvSpPr>
            <p:cNvPr id="114" name="tx114"/>
            <p:cNvSpPr/>
            <p:nvPr/>
          </p:nvSpPr>
          <p:spPr>
            <a:xfrm>
              <a:off x="4013033" y="3086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5" name="tx115"/>
            <p:cNvSpPr/>
            <p:nvPr/>
          </p:nvSpPr>
          <p:spPr>
            <a:xfrm>
              <a:off x="5312812" y="3684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628.1</a:t>
              </a:r>
            </a:p>
          </p:txBody>
        </p:sp>
        <p:sp>
          <p:nvSpPr>
            <p:cNvPr id="116" name="tx116"/>
            <p:cNvSpPr/>
            <p:nvPr/>
          </p:nvSpPr>
          <p:spPr>
            <a:xfrm>
              <a:off x="5338937" y="3014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7" name="tx117"/>
            <p:cNvSpPr/>
            <p:nvPr/>
          </p:nvSpPr>
          <p:spPr>
            <a:xfrm>
              <a:off x="6373535" y="37068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603.8</a:t>
              </a:r>
            </a:p>
          </p:txBody>
        </p:sp>
        <p:sp>
          <p:nvSpPr>
            <p:cNvPr id="118" name="tx118"/>
            <p:cNvSpPr/>
            <p:nvPr/>
          </p:nvSpPr>
          <p:spPr>
            <a:xfrm>
              <a:off x="6399660" y="30635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19" name="tx119"/>
            <p:cNvSpPr/>
            <p:nvPr/>
          </p:nvSpPr>
          <p:spPr>
            <a:xfrm>
              <a:off x="6638716" y="37190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590.8</a:t>
              </a:r>
            </a:p>
          </p:txBody>
        </p:sp>
        <p:sp>
          <p:nvSpPr>
            <p:cNvPr id="120" name="tx120"/>
            <p:cNvSpPr/>
            <p:nvPr/>
          </p:nvSpPr>
          <p:spPr>
            <a:xfrm>
              <a:off x="6664841" y="3089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21" name="tx121"/>
            <p:cNvSpPr/>
            <p:nvPr/>
          </p:nvSpPr>
          <p:spPr>
            <a:xfrm>
              <a:off x="6903896" y="37107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22" name="tx122"/>
            <p:cNvSpPr/>
            <p:nvPr/>
          </p:nvSpPr>
          <p:spPr>
            <a:xfrm>
              <a:off x="6930022" y="3071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23" name="tx123"/>
            <p:cNvSpPr/>
            <p:nvPr/>
          </p:nvSpPr>
          <p:spPr>
            <a:xfrm>
              <a:off x="7169077" y="37035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607.3</a:t>
              </a:r>
            </a:p>
          </p:txBody>
        </p:sp>
        <p:sp>
          <p:nvSpPr>
            <p:cNvPr id="124" name="tx124"/>
            <p:cNvSpPr/>
            <p:nvPr/>
          </p:nvSpPr>
          <p:spPr>
            <a:xfrm>
              <a:off x="7195203" y="3056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125" name="tx125"/>
            <p:cNvSpPr/>
            <p:nvPr/>
          </p:nvSpPr>
          <p:spPr>
            <a:xfrm>
              <a:off x="7434258" y="36972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614.1</a:t>
              </a:r>
            </a:p>
          </p:txBody>
        </p:sp>
        <p:sp>
          <p:nvSpPr>
            <p:cNvPr id="126" name="tx126"/>
            <p:cNvSpPr/>
            <p:nvPr/>
          </p:nvSpPr>
          <p:spPr>
            <a:xfrm>
              <a:off x="7460384" y="3042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27" name="tx127"/>
            <p:cNvSpPr/>
            <p:nvPr/>
          </p:nvSpPr>
          <p:spPr>
            <a:xfrm>
              <a:off x="7699439" y="3690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621.1</a:t>
              </a:r>
            </a:p>
          </p:txBody>
        </p:sp>
        <p:sp>
          <p:nvSpPr>
            <p:cNvPr id="128" name="tx128"/>
            <p:cNvSpPr/>
            <p:nvPr/>
          </p:nvSpPr>
          <p:spPr>
            <a:xfrm>
              <a:off x="7725564" y="3028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9" name="tx129"/>
            <p:cNvSpPr/>
            <p:nvPr/>
          </p:nvSpPr>
          <p:spPr>
            <a:xfrm>
              <a:off x="7964620" y="3687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624.7</a:t>
              </a:r>
            </a:p>
          </p:txBody>
        </p:sp>
        <p:sp>
          <p:nvSpPr>
            <p:cNvPr id="130" name="tx130"/>
            <p:cNvSpPr/>
            <p:nvPr/>
          </p:nvSpPr>
          <p:spPr>
            <a:xfrm>
              <a:off x="7990745" y="3021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059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94200" y="2755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4" name="tx134"/>
            <p:cNvSpPr/>
            <p:nvPr/>
          </p:nvSpPr>
          <p:spPr>
            <a:xfrm>
              <a:off x="577692" y="1987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4448"/>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161" name="pl161"/>
            <p:cNvSpPr/>
            <p:nvPr/>
          </p:nvSpPr>
          <p:spPr>
            <a:xfrm>
              <a:off x="2254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97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4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836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76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19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62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5564264" cy="129091"/>
            </a:xfrm>
            <a:prstGeom prst="rect">
              <a:avLst/>
            </a:prstGeom>
            <a:solidFill>
              <a:srgbClr val="80BD41">
                <a:alpha val="100000"/>
              </a:srgbClr>
            </a:solidFill>
          </p:spPr>
          <p:txBody>
            <a:bodyPr/>
            <a:lstStyle/>
            <a:p/>
          </p:txBody>
        </p:sp>
        <p:sp>
          <p:nvSpPr>
            <p:cNvPr id="173" name="rc173"/>
            <p:cNvSpPr/>
            <p:nvPr/>
          </p:nvSpPr>
          <p:spPr>
            <a:xfrm>
              <a:off x="6897587" y="5954972"/>
              <a:ext cx="758746" cy="129091"/>
            </a:xfrm>
            <a:prstGeom prst="rect">
              <a:avLst/>
            </a:prstGeom>
            <a:solidFill>
              <a:srgbClr val="E2231A">
                <a:alpha val="100000"/>
              </a:srgbClr>
            </a:solidFill>
          </p:spPr>
          <p:txBody>
            <a:bodyPr/>
            <a:lstStyle/>
            <a:p/>
          </p:txBody>
        </p:sp>
        <p:sp>
          <p:nvSpPr>
            <p:cNvPr id="174" name="rc174"/>
            <p:cNvSpPr/>
            <p:nvPr/>
          </p:nvSpPr>
          <p:spPr>
            <a:xfrm>
              <a:off x="1333322" y="5793607"/>
              <a:ext cx="5723773" cy="129091"/>
            </a:xfrm>
            <a:prstGeom prst="rect">
              <a:avLst/>
            </a:prstGeom>
            <a:solidFill>
              <a:srgbClr val="80BD41">
                <a:alpha val="100000"/>
              </a:srgbClr>
            </a:solidFill>
          </p:spPr>
          <p:txBody>
            <a:bodyPr/>
            <a:lstStyle/>
            <a:p/>
          </p:txBody>
        </p:sp>
        <p:sp>
          <p:nvSpPr>
            <p:cNvPr id="175" name="rc175"/>
            <p:cNvSpPr/>
            <p:nvPr/>
          </p:nvSpPr>
          <p:spPr>
            <a:xfrm>
              <a:off x="7057095" y="5793607"/>
              <a:ext cx="780493" cy="129091"/>
            </a:xfrm>
            <a:prstGeom prst="rect">
              <a:avLst/>
            </a:prstGeom>
            <a:solidFill>
              <a:srgbClr val="E2231A">
                <a:alpha val="100000"/>
              </a:srgbClr>
            </a:solidFill>
          </p:spPr>
          <p:txBody>
            <a:bodyPr/>
            <a:lstStyle/>
            <a:p/>
          </p:txBody>
        </p:sp>
        <p:sp>
          <p:nvSpPr>
            <p:cNvPr id="176" name="rc176"/>
            <p:cNvSpPr/>
            <p:nvPr/>
          </p:nvSpPr>
          <p:spPr>
            <a:xfrm>
              <a:off x="1333322" y="5632243"/>
              <a:ext cx="5756116" cy="129091"/>
            </a:xfrm>
            <a:prstGeom prst="rect">
              <a:avLst/>
            </a:prstGeom>
            <a:solidFill>
              <a:srgbClr val="80BD41">
                <a:alpha val="100000"/>
              </a:srgbClr>
            </a:solidFill>
          </p:spPr>
          <p:txBody>
            <a:bodyPr/>
            <a:lstStyle/>
            <a:p/>
          </p:txBody>
        </p:sp>
        <p:sp>
          <p:nvSpPr>
            <p:cNvPr id="177" name="rc177"/>
            <p:cNvSpPr/>
            <p:nvPr/>
          </p:nvSpPr>
          <p:spPr>
            <a:xfrm>
              <a:off x="7089439" y="5632243"/>
              <a:ext cx="784916" cy="129091"/>
            </a:xfrm>
            <a:prstGeom prst="rect">
              <a:avLst/>
            </a:prstGeom>
            <a:solidFill>
              <a:srgbClr val="E2231A">
                <a:alpha val="100000"/>
              </a:srgbClr>
            </a:solidFill>
          </p:spPr>
          <p:txBody>
            <a:bodyPr/>
            <a:lstStyle/>
            <a:p/>
          </p:txBody>
        </p:sp>
        <p:sp>
          <p:nvSpPr>
            <p:cNvPr id="178" name="tx178"/>
            <p:cNvSpPr/>
            <p:nvPr/>
          </p:nvSpPr>
          <p:spPr>
            <a:xfrm>
              <a:off x="782780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9" name="tx179"/>
            <p:cNvSpPr/>
            <p:nvPr/>
          </p:nvSpPr>
          <p:spPr>
            <a:xfrm>
              <a:off x="80181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80" name="tx180"/>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709.9</a:t>
              </a:r>
            </a:p>
          </p:txBody>
        </p:sp>
        <p:sp>
          <p:nvSpPr>
            <p:cNvPr id="181" name="tx181"/>
            <p:cNvSpPr/>
            <p:nvPr/>
          </p:nvSpPr>
          <p:spPr>
            <a:xfrm>
              <a:off x="397981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603.8</a:t>
              </a:r>
            </a:p>
          </p:txBody>
        </p:sp>
        <p:sp>
          <p:nvSpPr>
            <p:cNvPr id="182" name="tx182"/>
            <p:cNvSpPr/>
            <p:nvPr/>
          </p:nvSpPr>
          <p:spPr>
            <a:xfrm>
              <a:off x="717146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82.3</a:t>
              </a:r>
            </a:p>
          </p:txBody>
        </p:sp>
        <p:sp>
          <p:nvSpPr>
            <p:cNvPr id="183" name="tx183"/>
            <p:cNvSpPr/>
            <p:nvPr/>
          </p:nvSpPr>
          <p:spPr>
            <a:xfrm>
              <a:off x="405957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621.1</a:t>
              </a:r>
            </a:p>
          </p:txBody>
        </p:sp>
        <p:sp>
          <p:nvSpPr>
            <p:cNvPr id="184" name="tx184"/>
            <p:cNvSpPr/>
            <p:nvPr/>
          </p:nvSpPr>
          <p:spPr>
            <a:xfrm>
              <a:off x="73418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a:t>
              </a:r>
            </a:p>
          </p:txBody>
        </p:sp>
        <p:sp>
          <p:nvSpPr>
            <p:cNvPr id="185" name="tx185"/>
            <p:cNvSpPr/>
            <p:nvPr/>
          </p:nvSpPr>
          <p:spPr>
            <a:xfrm>
              <a:off x="407574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624.7</a:t>
              </a:r>
            </a:p>
          </p:txBody>
        </p:sp>
        <p:sp>
          <p:nvSpPr>
            <p:cNvPr id="186" name="tx186"/>
            <p:cNvSpPr/>
            <p:nvPr/>
          </p:nvSpPr>
          <p:spPr>
            <a:xfrm>
              <a:off x="737640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85.2</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97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0270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7456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the same as in 2019 (88%).
The number of children vaccinated with MCV1 increased 3%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8899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95608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3231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69024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205733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27253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6396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30067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3737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959174" y="17408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5" name="pl15"/>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028541" y="4803809"/>
              <a:ext cx="416196" cy="101646"/>
            </a:xfrm>
            <a:prstGeom prst="rect">
              <a:avLst/>
            </a:prstGeom>
            <a:solidFill>
              <a:srgbClr val="1CABE2">
                <a:alpha val="100000"/>
              </a:srgbClr>
            </a:solidFill>
          </p:spPr>
          <p:txBody>
            <a:bodyPr/>
            <a:lstStyle/>
            <a:p/>
          </p:txBody>
        </p:sp>
        <p:sp>
          <p:nvSpPr>
            <p:cNvPr id="30" name="rc30"/>
            <p:cNvSpPr/>
            <p:nvPr/>
          </p:nvSpPr>
          <p:spPr>
            <a:xfrm>
              <a:off x="1490981" y="4850265"/>
              <a:ext cx="416196" cy="55190"/>
            </a:xfrm>
            <a:prstGeom prst="rect">
              <a:avLst/>
            </a:prstGeom>
            <a:solidFill>
              <a:srgbClr val="1CABE2">
                <a:alpha val="100000"/>
              </a:srgbClr>
            </a:solidFill>
          </p:spPr>
          <p:txBody>
            <a:bodyPr/>
            <a:lstStyle/>
            <a:p/>
          </p:txBody>
        </p:sp>
        <p:sp>
          <p:nvSpPr>
            <p:cNvPr id="31" name="rc31"/>
            <p:cNvSpPr/>
            <p:nvPr/>
          </p:nvSpPr>
          <p:spPr>
            <a:xfrm>
              <a:off x="1953422" y="4851025"/>
              <a:ext cx="416196" cy="54430"/>
            </a:xfrm>
            <a:prstGeom prst="rect">
              <a:avLst/>
            </a:prstGeom>
            <a:solidFill>
              <a:srgbClr val="1CABE2">
                <a:alpha val="100000"/>
              </a:srgbClr>
            </a:solidFill>
          </p:spPr>
          <p:txBody>
            <a:bodyPr/>
            <a:lstStyle/>
            <a:p/>
          </p:txBody>
        </p:sp>
        <p:sp>
          <p:nvSpPr>
            <p:cNvPr id="32" name="rc32"/>
            <p:cNvSpPr/>
            <p:nvPr/>
          </p:nvSpPr>
          <p:spPr>
            <a:xfrm>
              <a:off x="2415863" y="4892924"/>
              <a:ext cx="416196" cy="12531"/>
            </a:xfrm>
            <a:prstGeom prst="rect">
              <a:avLst/>
            </a:prstGeom>
            <a:solidFill>
              <a:srgbClr val="1CABE2">
                <a:alpha val="100000"/>
              </a:srgbClr>
            </a:solidFill>
          </p:spPr>
          <p:txBody>
            <a:bodyPr/>
            <a:lstStyle/>
            <a:p/>
          </p:txBody>
        </p:sp>
        <p:sp>
          <p:nvSpPr>
            <p:cNvPr id="33" name="rc33"/>
            <p:cNvSpPr/>
            <p:nvPr/>
          </p:nvSpPr>
          <p:spPr>
            <a:xfrm>
              <a:off x="2878304" y="4877228"/>
              <a:ext cx="416196" cy="28228"/>
            </a:xfrm>
            <a:prstGeom prst="rect">
              <a:avLst/>
            </a:prstGeom>
            <a:solidFill>
              <a:srgbClr val="1CABE2">
                <a:alpha val="100000"/>
              </a:srgbClr>
            </a:solidFill>
          </p:spPr>
          <p:txBody>
            <a:bodyPr/>
            <a:lstStyle/>
            <a:p/>
          </p:txBody>
        </p:sp>
        <p:sp>
          <p:nvSpPr>
            <p:cNvPr id="34" name="rc34"/>
            <p:cNvSpPr/>
            <p:nvPr/>
          </p:nvSpPr>
          <p:spPr>
            <a:xfrm>
              <a:off x="3340745" y="4899760"/>
              <a:ext cx="416196" cy="5696"/>
            </a:xfrm>
            <a:prstGeom prst="rect">
              <a:avLst/>
            </a:prstGeom>
            <a:solidFill>
              <a:srgbClr val="1CABE2">
                <a:alpha val="100000"/>
              </a:srgbClr>
            </a:solidFill>
          </p:spPr>
          <p:txBody>
            <a:bodyPr/>
            <a:lstStyle/>
            <a:p/>
          </p:txBody>
        </p:sp>
        <p:sp>
          <p:nvSpPr>
            <p:cNvPr id="35" name="rc35"/>
            <p:cNvSpPr/>
            <p:nvPr/>
          </p:nvSpPr>
          <p:spPr>
            <a:xfrm>
              <a:off x="3803185" y="4697226"/>
              <a:ext cx="416196" cy="208229"/>
            </a:xfrm>
            <a:prstGeom prst="rect">
              <a:avLst/>
            </a:prstGeom>
            <a:solidFill>
              <a:srgbClr val="1CABE2">
                <a:alpha val="100000"/>
              </a:srgbClr>
            </a:solidFill>
          </p:spPr>
          <p:txBody>
            <a:bodyPr/>
            <a:lstStyle/>
            <a:p/>
          </p:txBody>
        </p:sp>
        <p:sp>
          <p:nvSpPr>
            <p:cNvPr id="36" name="rc36"/>
            <p:cNvSpPr/>
            <p:nvPr/>
          </p:nvSpPr>
          <p:spPr>
            <a:xfrm>
              <a:off x="4265626" y="4817987"/>
              <a:ext cx="416196" cy="87469"/>
            </a:xfrm>
            <a:prstGeom prst="rect">
              <a:avLst/>
            </a:prstGeom>
            <a:solidFill>
              <a:srgbClr val="1CABE2">
                <a:alpha val="100000"/>
              </a:srgbClr>
            </a:solidFill>
          </p:spPr>
          <p:txBody>
            <a:bodyPr/>
            <a:lstStyle/>
            <a:p/>
          </p:txBody>
        </p:sp>
        <p:sp>
          <p:nvSpPr>
            <p:cNvPr id="37" name="rc37"/>
            <p:cNvSpPr/>
            <p:nvPr/>
          </p:nvSpPr>
          <p:spPr>
            <a:xfrm>
              <a:off x="4728067" y="4711657"/>
              <a:ext cx="416196" cy="193799"/>
            </a:xfrm>
            <a:prstGeom prst="rect">
              <a:avLst/>
            </a:prstGeom>
            <a:solidFill>
              <a:srgbClr val="1CABE2">
                <a:alpha val="100000"/>
              </a:srgbClr>
            </a:solidFill>
          </p:spPr>
          <p:txBody>
            <a:bodyPr/>
            <a:lstStyle/>
            <a:p/>
          </p:txBody>
        </p:sp>
        <p:sp>
          <p:nvSpPr>
            <p:cNvPr id="38" name="rc38"/>
            <p:cNvSpPr/>
            <p:nvPr/>
          </p:nvSpPr>
          <p:spPr>
            <a:xfrm>
              <a:off x="5190508" y="4847734"/>
              <a:ext cx="416196" cy="57721"/>
            </a:xfrm>
            <a:prstGeom prst="rect">
              <a:avLst/>
            </a:prstGeom>
            <a:solidFill>
              <a:srgbClr val="1CABE2">
                <a:alpha val="100000"/>
              </a:srgbClr>
            </a:solidFill>
          </p:spPr>
          <p:txBody>
            <a:bodyPr/>
            <a:lstStyle/>
            <a:p/>
          </p:txBody>
        </p:sp>
        <p:sp>
          <p:nvSpPr>
            <p:cNvPr id="39" name="rc39"/>
            <p:cNvSpPr/>
            <p:nvPr/>
          </p:nvSpPr>
          <p:spPr>
            <a:xfrm>
              <a:off x="5652949" y="4776467"/>
              <a:ext cx="416196" cy="128988"/>
            </a:xfrm>
            <a:prstGeom prst="rect">
              <a:avLst/>
            </a:prstGeom>
            <a:solidFill>
              <a:srgbClr val="1CABE2">
                <a:alpha val="100000"/>
              </a:srgbClr>
            </a:solidFill>
          </p:spPr>
          <p:txBody>
            <a:bodyPr/>
            <a:lstStyle/>
            <a:p/>
          </p:txBody>
        </p:sp>
        <p:sp>
          <p:nvSpPr>
            <p:cNvPr id="40" name="rc40"/>
            <p:cNvSpPr/>
            <p:nvPr/>
          </p:nvSpPr>
          <p:spPr>
            <a:xfrm>
              <a:off x="6115389" y="4705707"/>
              <a:ext cx="416196" cy="199748"/>
            </a:xfrm>
            <a:prstGeom prst="rect">
              <a:avLst/>
            </a:prstGeom>
            <a:solidFill>
              <a:srgbClr val="1CABE2">
                <a:alpha val="100000"/>
              </a:srgbClr>
            </a:solidFill>
          </p:spPr>
          <p:txBody>
            <a:bodyPr/>
            <a:lstStyle/>
            <a:p/>
          </p:txBody>
        </p:sp>
        <p:sp>
          <p:nvSpPr>
            <p:cNvPr id="41" name="rc41"/>
            <p:cNvSpPr/>
            <p:nvPr/>
          </p:nvSpPr>
          <p:spPr>
            <a:xfrm>
              <a:off x="6577830" y="3982663"/>
              <a:ext cx="416196" cy="922792"/>
            </a:xfrm>
            <a:prstGeom prst="rect">
              <a:avLst/>
            </a:prstGeom>
            <a:solidFill>
              <a:srgbClr val="1CABE2">
                <a:alpha val="100000"/>
              </a:srgbClr>
            </a:solidFill>
          </p:spPr>
          <p:txBody>
            <a:bodyPr/>
            <a:lstStyle/>
            <a:p/>
          </p:txBody>
        </p:sp>
        <p:sp>
          <p:nvSpPr>
            <p:cNvPr id="42" name="rc42"/>
            <p:cNvSpPr/>
            <p:nvPr/>
          </p:nvSpPr>
          <p:spPr>
            <a:xfrm>
              <a:off x="7040271" y="4829506"/>
              <a:ext cx="416196" cy="75949"/>
            </a:xfrm>
            <a:prstGeom prst="rect">
              <a:avLst/>
            </a:prstGeom>
            <a:solidFill>
              <a:srgbClr val="1CABE2">
                <a:alpha val="100000"/>
              </a:srgbClr>
            </a:solidFill>
          </p:spPr>
          <p:txBody>
            <a:bodyPr/>
            <a:lstStyle/>
            <a:p/>
          </p:txBody>
        </p:sp>
        <p:sp>
          <p:nvSpPr>
            <p:cNvPr id="43" name="pl43"/>
            <p:cNvSpPr/>
            <p:nvPr/>
          </p:nvSpPr>
          <p:spPr>
            <a:xfrm>
              <a:off x="1236639" y="2198598"/>
              <a:ext cx="6011730" cy="184558"/>
            </a:xfrm>
            <a:custGeom>
              <a:avLst/>
              <a:pathLst>
                <a:path w="6011730" h="184558">
                  <a:moveTo>
                    <a:pt x="0" y="30759"/>
                  </a:moveTo>
                  <a:lnTo>
                    <a:pt x="462440" y="184558"/>
                  </a:lnTo>
                  <a:lnTo>
                    <a:pt x="924881" y="0"/>
                  </a:lnTo>
                  <a:lnTo>
                    <a:pt x="1387322" y="0"/>
                  </a:lnTo>
                  <a:lnTo>
                    <a:pt x="1849763" y="0"/>
                  </a:lnTo>
                  <a:lnTo>
                    <a:pt x="2312204" y="0"/>
                  </a:lnTo>
                  <a:lnTo>
                    <a:pt x="2774644" y="0"/>
                  </a:lnTo>
                  <a:lnTo>
                    <a:pt x="3237085" y="0"/>
                  </a:lnTo>
                  <a:lnTo>
                    <a:pt x="3699526" y="0"/>
                  </a:lnTo>
                  <a:lnTo>
                    <a:pt x="4161967" y="0"/>
                  </a:lnTo>
                  <a:lnTo>
                    <a:pt x="4624408" y="0"/>
                  </a:lnTo>
                  <a:lnTo>
                    <a:pt x="5086848" y="0"/>
                  </a:lnTo>
                  <a:lnTo>
                    <a:pt x="5549289" y="0"/>
                  </a:lnTo>
                  <a:lnTo>
                    <a:pt x="6011730" y="0"/>
                  </a:lnTo>
                </a:path>
              </a:pathLst>
            </a:custGeom>
            <a:ln w="27101" cap="flat">
              <a:solidFill>
                <a:srgbClr val="00833D">
                  <a:alpha val="100000"/>
                </a:srgbClr>
              </a:solidFill>
              <a:prstDash val="solid"/>
              <a:round/>
            </a:ln>
          </p:spPr>
          <p:txBody>
            <a:bodyPr/>
            <a:lstStyle/>
            <a:p/>
          </p:txBody>
        </p:sp>
        <p:sp>
          <p:nvSpPr>
            <p:cNvPr id="44" name="pl44"/>
            <p:cNvSpPr/>
            <p:nvPr/>
          </p:nvSpPr>
          <p:spPr>
            <a:xfrm>
              <a:off x="2161521" y="2721514"/>
              <a:ext cx="5086848" cy="1661026"/>
            </a:xfrm>
            <a:custGeom>
              <a:avLst/>
              <a:pathLst>
                <a:path w="5086848" h="1661026">
                  <a:moveTo>
                    <a:pt x="0" y="1661026"/>
                  </a:moveTo>
                  <a:lnTo>
                    <a:pt x="462440" y="645954"/>
                  </a:lnTo>
                  <a:lnTo>
                    <a:pt x="924881" y="369116"/>
                  </a:lnTo>
                  <a:lnTo>
                    <a:pt x="1387322" y="184558"/>
                  </a:lnTo>
                  <a:lnTo>
                    <a:pt x="1849763" y="0"/>
                  </a:lnTo>
                  <a:lnTo>
                    <a:pt x="2312204" y="0"/>
                  </a:lnTo>
                  <a:lnTo>
                    <a:pt x="2774644" y="0"/>
                  </a:lnTo>
                  <a:lnTo>
                    <a:pt x="3237085" y="0"/>
                  </a:lnTo>
                  <a:lnTo>
                    <a:pt x="3699526" y="153798"/>
                  </a:lnTo>
                  <a:lnTo>
                    <a:pt x="4161967" y="184558"/>
                  </a:lnTo>
                  <a:lnTo>
                    <a:pt x="4624408" y="184558"/>
                  </a:lnTo>
                  <a:lnTo>
                    <a:pt x="5086848" y="184558"/>
                  </a:lnTo>
                </a:path>
              </a:pathLst>
            </a:custGeom>
            <a:ln w="27101" cap="flat">
              <a:solidFill>
                <a:srgbClr val="002759">
                  <a:alpha val="100000"/>
                </a:srgbClr>
              </a:solidFill>
              <a:prstDash val="solid"/>
              <a:round/>
            </a:ln>
          </p:spPr>
          <p:txBody>
            <a:bodyPr/>
            <a:lstStyle/>
            <a:p/>
          </p:txBody>
        </p:sp>
        <p:sp>
          <p:nvSpPr>
            <p:cNvPr id="45" name="pt45"/>
            <p:cNvSpPr/>
            <p:nvPr/>
          </p:nvSpPr>
          <p:spPr>
            <a:xfrm>
              <a:off x="1205038"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667479"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129919"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592360"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054801"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517242"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979683"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442123"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904564"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367005"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829446"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91887"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754327"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216768"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2129919" y="43509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92360" y="33358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54801" y="30590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17242"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79683"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42123"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04564"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67005"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29446"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91887"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54327"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16768"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7161" y="46739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803</a:t>
              </a:r>
            </a:p>
          </p:txBody>
        </p:sp>
        <p:sp>
          <p:nvSpPr>
            <p:cNvPr id="72" name="tx72"/>
            <p:cNvSpPr/>
            <p:nvPr/>
          </p:nvSpPr>
          <p:spPr>
            <a:xfrm>
              <a:off x="1599602" y="472036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a:t>
              </a:r>
            </a:p>
          </p:txBody>
        </p:sp>
        <p:sp>
          <p:nvSpPr>
            <p:cNvPr id="73" name="tx73"/>
            <p:cNvSpPr/>
            <p:nvPr/>
          </p:nvSpPr>
          <p:spPr>
            <a:xfrm>
              <a:off x="2062043" y="472112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430</a:t>
              </a:r>
            </a:p>
          </p:txBody>
        </p:sp>
        <p:sp>
          <p:nvSpPr>
            <p:cNvPr id="74" name="tx74"/>
            <p:cNvSpPr/>
            <p:nvPr/>
          </p:nvSpPr>
          <p:spPr>
            <a:xfrm>
              <a:off x="2557643" y="476308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5" name="tx75"/>
            <p:cNvSpPr/>
            <p:nvPr/>
          </p:nvSpPr>
          <p:spPr>
            <a:xfrm>
              <a:off x="2986924" y="474732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76" name="tx76"/>
            <p:cNvSpPr/>
            <p:nvPr/>
          </p:nvSpPr>
          <p:spPr>
            <a:xfrm>
              <a:off x="3482524" y="4770266"/>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7" name="tx77"/>
            <p:cNvSpPr/>
            <p:nvPr/>
          </p:nvSpPr>
          <p:spPr>
            <a:xfrm>
              <a:off x="3862081" y="455195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1,645</a:t>
              </a:r>
            </a:p>
          </p:txBody>
        </p:sp>
        <p:sp>
          <p:nvSpPr>
            <p:cNvPr id="78" name="tx78"/>
            <p:cNvSpPr/>
            <p:nvPr/>
          </p:nvSpPr>
          <p:spPr>
            <a:xfrm>
              <a:off x="4374247" y="46881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691</a:t>
              </a:r>
            </a:p>
          </p:txBody>
        </p:sp>
        <p:sp>
          <p:nvSpPr>
            <p:cNvPr id="79" name="tx79"/>
            <p:cNvSpPr/>
            <p:nvPr/>
          </p:nvSpPr>
          <p:spPr>
            <a:xfrm>
              <a:off x="4786963" y="45663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1,531</a:t>
              </a:r>
            </a:p>
          </p:txBody>
        </p:sp>
        <p:sp>
          <p:nvSpPr>
            <p:cNvPr id="80" name="tx80"/>
            <p:cNvSpPr/>
            <p:nvPr/>
          </p:nvSpPr>
          <p:spPr>
            <a:xfrm>
              <a:off x="5299128" y="47178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a:t>
              </a:r>
            </a:p>
          </p:txBody>
        </p:sp>
        <p:sp>
          <p:nvSpPr>
            <p:cNvPr id="81" name="tx81"/>
            <p:cNvSpPr/>
            <p:nvPr/>
          </p:nvSpPr>
          <p:spPr>
            <a:xfrm>
              <a:off x="5711845" y="463119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1,019</a:t>
              </a:r>
            </a:p>
          </p:txBody>
        </p:sp>
        <p:sp>
          <p:nvSpPr>
            <p:cNvPr id="82" name="tx82"/>
            <p:cNvSpPr/>
            <p:nvPr/>
          </p:nvSpPr>
          <p:spPr>
            <a:xfrm>
              <a:off x="6174285" y="456043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1,578</a:t>
              </a:r>
            </a:p>
          </p:txBody>
        </p:sp>
        <p:sp>
          <p:nvSpPr>
            <p:cNvPr id="83" name="tx83"/>
            <p:cNvSpPr/>
            <p:nvPr/>
          </p:nvSpPr>
          <p:spPr>
            <a:xfrm>
              <a:off x="6636726"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7,290</a:t>
              </a:r>
            </a:p>
          </p:txBody>
        </p:sp>
        <p:sp>
          <p:nvSpPr>
            <p:cNvPr id="84" name="tx84"/>
            <p:cNvSpPr/>
            <p:nvPr/>
          </p:nvSpPr>
          <p:spPr>
            <a:xfrm>
              <a:off x="7148891" y="46996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600</a:t>
              </a:r>
            </a:p>
          </p:txBody>
        </p:sp>
        <p:sp>
          <p:nvSpPr>
            <p:cNvPr id="85" name="pl85"/>
            <p:cNvSpPr/>
            <p:nvPr/>
          </p:nvSpPr>
          <p:spPr>
            <a:xfrm>
              <a:off x="7267583" y="2198606"/>
              <a:ext cx="594720" cy="243"/>
            </a:xfrm>
            <a:custGeom>
              <a:avLst/>
              <a:pathLst>
                <a:path w="594720" h="243">
                  <a:moveTo>
                    <a:pt x="594720" y="243"/>
                  </a:moveTo>
                  <a:lnTo>
                    <a:pt x="0" y="0"/>
                  </a:lnTo>
                </a:path>
              </a:pathLst>
            </a:custGeom>
          </p:spPr>
          <p:txBody>
            <a:bodyPr/>
            <a:lstStyle/>
            <a:p/>
          </p:txBody>
        </p:sp>
        <p:sp>
          <p:nvSpPr>
            <p:cNvPr id="86" name="pl86"/>
            <p:cNvSpPr/>
            <p:nvPr/>
          </p:nvSpPr>
          <p:spPr>
            <a:xfrm>
              <a:off x="7267583" y="2906084"/>
              <a:ext cx="594720" cy="355"/>
            </a:xfrm>
            <a:custGeom>
              <a:avLst/>
              <a:pathLst>
                <a:path w="594720" h="355">
                  <a:moveTo>
                    <a:pt x="594720" y="355"/>
                  </a:moveTo>
                  <a:lnTo>
                    <a:pt x="0" y="0"/>
                  </a:lnTo>
                </a:path>
              </a:pathLst>
            </a:custGeom>
          </p:spPr>
          <p:txBody>
            <a:bodyPr/>
            <a:lstStyle/>
            <a:p/>
          </p:txBody>
        </p:sp>
        <p:sp>
          <p:nvSpPr>
            <p:cNvPr id="87" name="pg87"/>
            <p:cNvSpPr/>
            <p:nvPr/>
          </p:nvSpPr>
          <p:spPr>
            <a:xfrm>
              <a:off x="7793724" y="21104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1515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9" name="pg89"/>
            <p:cNvSpPr/>
            <p:nvPr/>
          </p:nvSpPr>
          <p:spPr>
            <a:xfrm>
              <a:off x="7793724" y="28180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8591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65%</a:t>
              </a:r>
            </a:p>
          </p:txBody>
        </p:sp>
        <p:sp>
          <p:nvSpPr>
            <p:cNvPr id="91" name="rc91"/>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20872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4" name="tx94"/>
            <p:cNvSpPr/>
            <p:nvPr/>
          </p:nvSpPr>
          <p:spPr>
            <a:xfrm>
              <a:off x="508103" y="357581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5" name="tx95"/>
            <p:cNvSpPr/>
            <p:nvPr/>
          </p:nvSpPr>
          <p:spPr>
            <a:xfrm>
              <a:off x="508103" y="29428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6" name="tx96"/>
            <p:cNvSpPr/>
            <p:nvPr/>
          </p:nvSpPr>
          <p:spPr>
            <a:xfrm>
              <a:off x="508103" y="230997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7" name="tx97"/>
            <p:cNvSpPr/>
            <p:nvPr/>
          </p:nvSpPr>
          <p:spPr>
            <a:xfrm>
              <a:off x="508103" y="167706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8" name="tx98"/>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9394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7188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81233"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58860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80845"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664595" y="5900002"/>
              <a:ext cx="201456" cy="201456"/>
            </a:xfrm>
            <a:prstGeom prst="rect">
              <a:avLst/>
            </a:prstGeom>
            <a:solidFill>
              <a:srgbClr val="1CABE2">
                <a:alpha val="100000"/>
              </a:srgbClr>
            </a:solidFill>
          </p:spPr>
          <p:txBody>
            <a:bodyPr/>
            <a:lstStyle/>
            <a:p/>
          </p:txBody>
        </p:sp>
        <p:sp>
          <p:nvSpPr>
            <p:cNvPr id="132" name="tx132"/>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1891824" y="1334104"/>
              <a:ext cx="58112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Burkina Faso,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600 confirmed measles cases in Burkina Faso. In the same year, MCV1 coverage was 88% and MCV2 coverage was 65%.
The number of cases in 2025 was 92% lower than in 2024 (n=7,290).
The highest number of measles cases was reported in 2024 (n=7,290). In this year, MCV1 coverage was 88%.
Burkina Faso reported measles vaccine stockouts in 2006, 2010, 2011, 2024, and 2025.
There were measles-containing vaccine supplementary immunization activities/campaigns in 2024.</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saw a decrease in measles cases compared with 2024, while MCV1 coverage was 88% and MCV2 coverage was 65%.</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319587"/>
              <a:ext cx="3520101" cy="2724416"/>
            </a:xfrm>
            <a:custGeom>
              <a:avLst/>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27101" cap="flat">
              <a:solidFill>
                <a:srgbClr val="0058AB">
                  <a:alpha val="80000"/>
                </a:srgbClr>
              </a:solidFill>
              <a:prstDash val="solid"/>
              <a:round/>
            </a:ln>
          </p:spPr>
          <p:txBody>
            <a:bodyPr/>
            <a:lstStyle/>
            <a:p/>
          </p:txBody>
        </p:sp>
        <p:sp>
          <p:nvSpPr>
            <p:cNvPr id="19" name="pl19"/>
            <p:cNvSpPr/>
            <p:nvPr/>
          </p:nvSpPr>
          <p:spPr>
            <a:xfrm>
              <a:off x="943464" y="4290442"/>
              <a:ext cx="3520101" cy="521696"/>
            </a:xfrm>
            <a:custGeom>
              <a:avLst/>
              <a:pathLst>
                <a:path w="3520101" h="521696">
                  <a:moveTo>
                    <a:pt x="0" y="0"/>
                  </a:moveTo>
                  <a:lnTo>
                    <a:pt x="140804" y="57966"/>
                  </a:lnTo>
                  <a:lnTo>
                    <a:pt x="281608" y="0"/>
                  </a:lnTo>
                  <a:lnTo>
                    <a:pt x="422412" y="115932"/>
                  </a:lnTo>
                  <a:lnTo>
                    <a:pt x="563216" y="173898"/>
                  </a:lnTo>
                  <a:lnTo>
                    <a:pt x="704020" y="115932"/>
                  </a:lnTo>
                  <a:lnTo>
                    <a:pt x="844824" y="173898"/>
                  </a:lnTo>
                  <a:lnTo>
                    <a:pt x="985628" y="173898"/>
                  </a:lnTo>
                  <a:lnTo>
                    <a:pt x="1126432" y="289831"/>
                  </a:lnTo>
                  <a:lnTo>
                    <a:pt x="1267236" y="347797"/>
                  </a:lnTo>
                  <a:lnTo>
                    <a:pt x="1408040" y="405764"/>
                  </a:lnTo>
                  <a:lnTo>
                    <a:pt x="1548844" y="405764"/>
                  </a:lnTo>
                  <a:lnTo>
                    <a:pt x="1689648" y="405764"/>
                  </a:lnTo>
                  <a:lnTo>
                    <a:pt x="1830452" y="405764"/>
                  </a:lnTo>
                  <a:lnTo>
                    <a:pt x="1971256" y="463730"/>
                  </a:lnTo>
                  <a:lnTo>
                    <a:pt x="2112061" y="463730"/>
                  </a:lnTo>
                  <a:lnTo>
                    <a:pt x="2252865" y="463730"/>
                  </a:lnTo>
                  <a:lnTo>
                    <a:pt x="2393669" y="463730"/>
                  </a:lnTo>
                  <a:lnTo>
                    <a:pt x="2534473" y="521696"/>
                  </a:lnTo>
                  <a:lnTo>
                    <a:pt x="2675277" y="521696"/>
                  </a:lnTo>
                  <a:lnTo>
                    <a:pt x="2816081" y="463730"/>
                  </a:lnTo>
                  <a:lnTo>
                    <a:pt x="2956885" y="405764"/>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p:txBody>
        </p:sp>
        <p:sp>
          <p:nvSpPr>
            <p:cNvPr id="20" name="pl20"/>
            <p:cNvSpPr/>
            <p:nvPr/>
          </p:nvSpPr>
          <p:spPr>
            <a:xfrm>
              <a:off x="943464" y="3362981"/>
              <a:ext cx="3520101" cy="1101359"/>
            </a:xfrm>
            <a:custGeom>
              <a:avLst/>
              <a:pathLst>
                <a:path w="3520101" h="1101359">
                  <a:moveTo>
                    <a:pt x="0" y="57966"/>
                  </a:moveTo>
                  <a:lnTo>
                    <a:pt x="140804" y="0"/>
                  </a:lnTo>
                  <a:lnTo>
                    <a:pt x="281608" y="173898"/>
                  </a:lnTo>
                  <a:lnTo>
                    <a:pt x="422412" y="347797"/>
                  </a:lnTo>
                  <a:lnTo>
                    <a:pt x="563216" y="521696"/>
                  </a:lnTo>
                  <a:lnTo>
                    <a:pt x="704020" y="753561"/>
                  </a:lnTo>
                  <a:lnTo>
                    <a:pt x="844824" y="811528"/>
                  </a:lnTo>
                  <a:lnTo>
                    <a:pt x="985628" y="869494"/>
                  </a:lnTo>
                  <a:lnTo>
                    <a:pt x="1126432" y="927460"/>
                  </a:lnTo>
                  <a:lnTo>
                    <a:pt x="1267236" y="985427"/>
                  </a:lnTo>
                  <a:lnTo>
                    <a:pt x="1408040" y="1101359"/>
                  </a:lnTo>
                  <a:lnTo>
                    <a:pt x="1548844" y="985427"/>
                  </a:lnTo>
                  <a:lnTo>
                    <a:pt x="1689648" y="985427"/>
                  </a:lnTo>
                  <a:lnTo>
                    <a:pt x="1830452" y="1043393"/>
                  </a:lnTo>
                  <a:lnTo>
                    <a:pt x="1971256" y="1043393"/>
                  </a:lnTo>
                  <a:lnTo>
                    <a:pt x="2112061" y="927460"/>
                  </a:lnTo>
                  <a:lnTo>
                    <a:pt x="2252865" y="985427"/>
                  </a:lnTo>
                  <a:lnTo>
                    <a:pt x="2393669" y="985427"/>
                  </a:lnTo>
                  <a:lnTo>
                    <a:pt x="2534473" y="1043393"/>
                  </a:lnTo>
                  <a:lnTo>
                    <a:pt x="2675277" y="1101359"/>
                  </a:lnTo>
                  <a:lnTo>
                    <a:pt x="2816081" y="985427"/>
                  </a:lnTo>
                  <a:lnTo>
                    <a:pt x="2956885" y="927460"/>
                  </a:lnTo>
                  <a:lnTo>
                    <a:pt x="3097689" y="927460"/>
                  </a:lnTo>
                  <a:lnTo>
                    <a:pt x="3238493" y="927460"/>
                  </a:lnTo>
                  <a:lnTo>
                    <a:pt x="3379297" y="985427"/>
                  </a:lnTo>
                  <a:lnTo>
                    <a:pt x="3520101" y="985427"/>
                  </a:lnTo>
                </a:path>
              </a:pathLst>
            </a:custGeom>
            <a:ln w="27101" cap="flat">
              <a:solidFill>
                <a:srgbClr val="00833D">
                  <a:alpha val="80000"/>
                </a:srgbClr>
              </a:solidFill>
              <a:prstDash val="solid"/>
              <a:round/>
            </a:ln>
          </p:spPr>
          <p:txBody>
            <a:bodyPr/>
            <a:lstStyle/>
            <a:p/>
          </p:txBody>
        </p:sp>
        <p:sp>
          <p:nvSpPr>
            <p:cNvPr id="21" name="pl21"/>
            <p:cNvSpPr/>
            <p:nvPr/>
          </p:nvSpPr>
          <p:spPr>
            <a:xfrm>
              <a:off x="943464" y="2319587"/>
              <a:ext cx="3520101" cy="2724416"/>
            </a:xfrm>
            <a:custGeom>
              <a:avLst/>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43362" cap="flat">
              <a:solidFill>
                <a:srgbClr val="000000">
                  <a:alpha val="100000"/>
                </a:srgbClr>
              </a:solidFill>
              <a:prstDash val="solid"/>
              <a:round/>
            </a:ln>
          </p:spPr>
          <p:txBody>
            <a:bodyPr/>
            <a:lstStyle/>
            <a:p/>
          </p:txBody>
        </p:sp>
        <p:sp>
          <p:nvSpPr>
            <p:cNvPr id="22" name="pl22"/>
            <p:cNvSpPr/>
            <p:nvPr/>
          </p:nvSpPr>
          <p:spPr>
            <a:xfrm>
              <a:off x="943464" y="2319587"/>
              <a:ext cx="3520101" cy="2724416"/>
            </a:xfrm>
            <a:custGeom>
              <a:avLst/>
              <a:pathLst>
                <a:path w="3520101" h="2724416">
                  <a:moveTo>
                    <a:pt x="0" y="0"/>
                  </a:moveTo>
                  <a:lnTo>
                    <a:pt x="140804" y="1043393"/>
                  </a:lnTo>
                  <a:lnTo>
                    <a:pt x="281608" y="1449157"/>
                  </a:lnTo>
                  <a:lnTo>
                    <a:pt x="422412" y="2028820"/>
                  </a:lnTo>
                  <a:lnTo>
                    <a:pt x="563216" y="2028820"/>
                  </a:lnTo>
                  <a:lnTo>
                    <a:pt x="704020" y="2144753"/>
                  </a:lnTo>
                  <a:lnTo>
                    <a:pt x="844824" y="2434584"/>
                  </a:lnTo>
                  <a:lnTo>
                    <a:pt x="985628" y="2550517"/>
                  </a:lnTo>
                  <a:lnTo>
                    <a:pt x="1126432" y="2724416"/>
                  </a:lnTo>
                  <a:lnTo>
                    <a:pt x="1267236" y="2666449"/>
                  </a:lnTo>
                  <a:lnTo>
                    <a:pt x="1408040" y="2608483"/>
                  </a:lnTo>
                  <a:lnTo>
                    <a:pt x="1548844" y="2608483"/>
                  </a:lnTo>
                  <a:lnTo>
                    <a:pt x="1689648" y="2492550"/>
                  </a:lnTo>
                  <a:lnTo>
                    <a:pt x="1830452" y="2376618"/>
                  </a:lnTo>
                  <a:lnTo>
                    <a:pt x="1971256" y="2492550"/>
                  </a:lnTo>
                  <a:lnTo>
                    <a:pt x="2112061" y="2492550"/>
                  </a:lnTo>
                  <a:lnTo>
                    <a:pt x="2252865" y="2492550"/>
                  </a:lnTo>
                  <a:lnTo>
                    <a:pt x="2393669" y="2492550"/>
                  </a:lnTo>
                  <a:lnTo>
                    <a:pt x="2534473" y="2492550"/>
                  </a:lnTo>
                  <a:lnTo>
                    <a:pt x="2675277" y="2492550"/>
                  </a:lnTo>
                  <a:lnTo>
                    <a:pt x="2816081" y="2492550"/>
                  </a:lnTo>
                  <a:lnTo>
                    <a:pt x="2956885" y="2492550"/>
                  </a:lnTo>
                  <a:lnTo>
                    <a:pt x="3097689" y="2492550"/>
                  </a:lnTo>
                  <a:lnTo>
                    <a:pt x="3238493" y="2492550"/>
                  </a:lnTo>
                  <a:lnTo>
                    <a:pt x="3379297" y="2492550"/>
                  </a:lnTo>
                  <a:lnTo>
                    <a:pt x="3520101" y="2492550"/>
                  </a:lnTo>
                </a:path>
              </a:pathLst>
            </a:custGeom>
            <a:ln w="27101" cap="flat">
              <a:solidFill>
                <a:srgbClr val="0058AB">
                  <a:alpha val="100000"/>
                </a:srgbClr>
              </a:solidFill>
              <a:prstDash val="solid"/>
              <a:round/>
            </a:ln>
          </p:spPr>
          <p:txBody>
            <a:bodyPr/>
            <a:lstStyle/>
            <a:p/>
          </p:txBody>
        </p:sp>
        <p:sp>
          <p:nvSpPr>
            <p:cNvPr id="23" name="pl23"/>
            <p:cNvSpPr/>
            <p:nvPr/>
          </p:nvSpPr>
          <p:spPr>
            <a:xfrm>
              <a:off x="76745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14568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290442"/>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754172"/>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0791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109476"/>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33" name="pg33"/>
            <p:cNvSpPr/>
            <p:nvPr/>
          </p:nvSpPr>
          <p:spPr>
            <a:xfrm>
              <a:off x="1560860"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42526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2293016" y="46876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71766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020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560252"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020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6020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6020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7151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092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641260"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3954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954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771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396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62560" y="6120905"/>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3" name="tx63"/>
            <p:cNvSpPr/>
            <p:nvPr/>
          </p:nvSpPr>
          <p:spPr>
            <a:xfrm>
              <a:off x="28442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0670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493486"/>
              <a:ext cx="3520101" cy="2666449"/>
            </a:xfrm>
            <a:custGeom>
              <a:avLst/>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27101" cap="flat">
              <a:solidFill>
                <a:srgbClr val="0058AB">
                  <a:alpha val="80000"/>
                </a:srgbClr>
              </a:solidFill>
              <a:prstDash val="solid"/>
              <a:round/>
            </a:ln>
          </p:spPr>
          <p:txBody>
            <a:bodyPr/>
            <a:lstStyle/>
            <a:p/>
          </p:txBody>
        </p:sp>
        <p:sp>
          <p:nvSpPr>
            <p:cNvPr id="80" name="pl80"/>
            <p:cNvSpPr/>
            <p:nvPr/>
          </p:nvSpPr>
          <p:spPr>
            <a:xfrm>
              <a:off x="5308715" y="4232475"/>
              <a:ext cx="3520101" cy="521696"/>
            </a:xfrm>
            <a:custGeom>
              <a:avLst/>
              <a:pathLst>
                <a:path w="3520101" h="521696">
                  <a:moveTo>
                    <a:pt x="0" y="0"/>
                  </a:moveTo>
                  <a:lnTo>
                    <a:pt x="140804" y="57966"/>
                  </a:lnTo>
                  <a:lnTo>
                    <a:pt x="281608" y="57966"/>
                  </a:lnTo>
                  <a:lnTo>
                    <a:pt x="422412" y="115932"/>
                  </a:lnTo>
                  <a:lnTo>
                    <a:pt x="563216" y="173898"/>
                  </a:lnTo>
                  <a:lnTo>
                    <a:pt x="704020" y="173898"/>
                  </a:lnTo>
                  <a:lnTo>
                    <a:pt x="844824" y="231865"/>
                  </a:lnTo>
                  <a:lnTo>
                    <a:pt x="985628" y="289831"/>
                  </a:lnTo>
                  <a:lnTo>
                    <a:pt x="1126432" y="347797"/>
                  </a:lnTo>
                  <a:lnTo>
                    <a:pt x="1267236" y="405764"/>
                  </a:lnTo>
                  <a:lnTo>
                    <a:pt x="1408040" y="463730"/>
                  </a:lnTo>
                  <a:lnTo>
                    <a:pt x="1548844" y="463730"/>
                  </a:lnTo>
                  <a:lnTo>
                    <a:pt x="1689648" y="463730"/>
                  </a:lnTo>
                  <a:lnTo>
                    <a:pt x="1830452" y="463730"/>
                  </a:lnTo>
                  <a:lnTo>
                    <a:pt x="1971256" y="463730"/>
                  </a:lnTo>
                  <a:lnTo>
                    <a:pt x="2112061" y="521696"/>
                  </a:lnTo>
                  <a:lnTo>
                    <a:pt x="2252865" y="463730"/>
                  </a:lnTo>
                  <a:lnTo>
                    <a:pt x="2393669" y="463730"/>
                  </a:lnTo>
                  <a:lnTo>
                    <a:pt x="2534473" y="521696"/>
                  </a:lnTo>
                  <a:lnTo>
                    <a:pt x="2675277" y="521696"/>
                  </a:lnTo>
                  <a:lnTo>
                    <a:pt x="2816081" y="521696"/>
                  </a:lnTo>
                  <a:lnTo>
                    <a:pt x="2956885" y="463730"/>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p:txBody>
        </p:sp>
        <p:sp>
          <p:nvSpPr>
            <p:cNvPr id="81" name="pl81"/>
            <p:cNvSpPr/>
            <p:nvPr/>
          </p:nvSpPr>
          <p:spPr>
            <a:xfrm>
              <a:off x="5308715" y="3478913"/>
              <a:ext cx="3520101" cy="927460"/>
            </a:xfrm>
            <a:custGeom>
              <a:avLst/>
              <a:pathLst>
                <a:path w="3520101" h="927460">
                  <a:moveTo>
                    <a:pt x="0" y="0"/>
                  </a:moveTo>
                  <a:lnTo>
                    <a:pt x="140804" y="115932"/>
                  </a:lnTo>
                  <a:lnTo>
                    <a:pt x="281608" y="173898"/>
                  </a:lnTo>
                  <a:lnTo>
                    <a:pt x="422412" y="405764"/>
                  </a:lnTo>
                  <a:lnTo>
                    <a:pt x="563216" y="521696"/>
                  </a:lnTo>
                  <a:lnTo>
                    <a:pt x="704020" y="695595"/>
                  </a:lnTo>
                  <a:lnTo>
                    <a:pt x="844824" y="753561"/>
                  </a:lnTo>
                  <a:lnTo>
                    <a:pt x="985628" y="521696"/>
                  </a:lnTo>
                  <a:lnTo>
                    <a:pt x="1126432" y="579662"/>
                  </a:lnTo>
                  <a:lnTo>
                    <a:pt x="1267236" y="695595"/>
                  </a:lnTo>
                  <a:lnTo>
                    <a:pt x="1408040" y="927460"/>
                  </a:lnTo>
                  <a:lnTo>
                    <a:pt x="1548844" y="753561"/>
                  </a:lnTo>
                  <a:lnTo>
                    <a:pt x="1689648" y="753561"/>
                  </a:lnTo>
                  <a:lnTo>
                    <a:pt x="1830452" y="869494"/>
                  </a:lnTo>
                  <a:lnTo>
                    <a:pt x="1971256" y="753561"/>
                  </a:lnTo>
                  <a:lnTo>
                    <a:pt x="2112061" y="637629"/>
                  </a:lnTo>
                  <a:lnTo>
                    <a:pt x="2252865" y="463730"/>
                  </a:lnTo>
                  <a:lnTo>
                    <a:pt x="2393669" y="579662"/>
                  </a:lnTo>
                  <a:lnTo>
                    <a:pt x="2534473" y="521696"/>
                  </a:lnTo>
                  <a:lnTo>
                    <a:pt x="2675277" y="521696"/>
                  </a:lnTo>
                  <a:lnTo>
                    <a:pt x="2816081" y="521696"/>
                  </a:lnTo>
                  <a:lnTo>
                    <a:pt x="2956885" y="405764"/>
                  </a:lnTo>
                  <a:lnTo>
                    <a:pt x="3097689" y="289831"/>
                  </a:lnTo>
                  <a:lnTo>
                    <a:pt x="3238493" y="289831"/>
                  </a:lnTo>
                  <a:lnTo>
                    <a:pt x="3379297" y="405764"/>
                  </a:lnTo>
                  <a:lnTo>
                    <a:pt x="3520101" y="347797"/>
                  </a:lnTo>
                </a:path>
              </a:pathLst>
            </a:custGeom>
            <a:ln w="27101" cap="flat">
              <a:solidFill>
                <a:srgbClr val="00833D">
                  <a:alpha val="80000"/>
                </a:srgbClr>
              </a:solidFill>
              <a:prstDash val="solid"/>
              <a:round/>
            </a:ln>
          </p:spPr>
          <p:txBody>
            <a:bodyPr/>
            <a:lstStyle/>
            <a:p/>
          </p:txBody>
        </p:sp>
        <p:sp>
          <p:nvSpPr>
            <p:cNvPr id="82" name="pl82"/>
            <p:cNvSpPr/>
            <p:nvPr/>
          </p:nvSpPr>
          <p:spPr>
            <a:xfrm>
              <a:off x="5308715" y="2493486"/>
              <a:ext cx="3520101" cy="2666449"/>
            </a:xfrm>
            <a:custGeom>
              <a:avLst/>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43362" cap="flat">
              <a:solidFill>
                <a:srgbClr val="000000">
                  <a:alpha val="100000"/>
                </a:srgbClr>
              </a:solidFill>
              <a:prstDash val="solid"/>
              <a:round/>
            </a:ln>
          </p:spPr>
          <p:txBody>
            <a:bodyPr/>
            <a:lstStyle/>
            <a:p/>
          </p:txBody>
        </p:sp>
        <p:sp>
          <p:nvSpPr>
            <p:cNvPr id="83" name="pl83"/>
            <p:cNvSpPr/>
            <p:nvPr/>
          </p:nvSpPr>
          <p:spPr>
            <a:xfrm>
              <a:off x="5308715" y="2493486"/>
              <a:ext cx="3520101" cy="2666449"/>
            </a:xfrm>
            <a:custGeom>
              <a:avLst/>
              <a:pathLst>
                <a:path w="3520101" h="2666449">
                  <a:moveTo>
                    <a:pt x="0" y="0"/>
                  </a:moveTo>
                  <a:lnTo>
                    <a:pt x="140804" y="927460"/>
                  </a:lnTo>
                  <a:lnTo>
                    <a:pt x="281608" y="927460"/>
                  </a:lnTo>
                  <a:lnTo>
                    <a:pt x="422412" y="1623056"/>
                  </a:lnTo>
                  <a:lnTo>
                    <a:pt x="563216" y="1796955"/>
                  </a:lnTo>
                  <a:lnTo>
                    <a:pt x="704020" y="2086786"/>
                  </a:lnTo>
                  <a:lnTo>
                    <a:pt x="844824" y="2376618"/>
                  </a:lnTo>
                  <a:lnTo>
                    <a:pt x="985628" y="2666449"/>
                  </a:lnTo>
                  <a:lnTo>
                    <a:pt x="1126432" y="2608483"/>
                  </a:lnTo>
                  <a:lnTo>
                    <a:pt x="1267236" y="2608483"/>
                  </a:lnTo>
                  <a:lnTo>
                    <a:pt x="1408040" y="2492550"/>
                  </a:lnTo>
                  <a:lnTo>
                    <a:pt x="1548844" y="2318651"/>
                  </a:lnTo>
                  <a:lnTo>
                    <a:pt x="1689648" y="2144753"/>
                  </a:lnTo>
                  <a:lnTo>
                    <a:pt x="1830452" y="1796955"/>
                  </a:lnTo>
                  <a:lnTo>
                    <a:pt x="1971256" y="2144753"/>
                  </a:lnTo>
                  <a:lnTo>
                    <a:pt x="2112061" y="2144753"/>
                  </a:lnTo>
                  <a:lnTo>
                    <a:pt x="2252865" y="2144753"/>
                  </a:lnTo>
                  <a:lnTo>
                    <a:pt x="2393669" y="2144753"/>
                  </a:lnTo>
                  <a:lnTo>
                    <a:pt x="2534473" y="2144753"/>
                  </a:lnTo>
                  <a:lnTo>
                    <a:pt x="2675277" y="2144753"/>
                  </a:lnTo>
                  <a:lnTo>
                    <a:pt x="2816081" y="2144753"/>
                  </a:lnTo>
                  <a:lnTo>
                    <a:pt x="2956885" y="2144753"/>
                  </a:lnTo>
                  <a:lnTo>
                    <a:pt x="3097689" y="2144753"/>
                  </a:lnTo>
                  <a:lnTo>
                    <a:pt x="3238493" y="2144753"/>
                  </a:lnTo>
                  <a:lnTo>
                    <a:pt x="3379297" y="2144753"/>
                  </a:lnTo>
                  <a:lnTo>
                    <a:pt x="3520101" y="2144753"/>
                  </a:lnTo>
                </a:path>
              </a:pathLst>
            </a:custGeom>
            <a:ln w="27101" cap="flat">
              <a:solidFill>
                <a:srgbClr val="0058AB">
                  <a:alpha val="100000"/>
                </a:srgbClr>
              </a:solidFill>
              <a:prstDash val="solid"/>
              <a:round/>
            </a:ln>
          </p:spPr>
          <p:txBody>
            <a:bodyPr/>
            <a:lstStyle/>
            <a:p/>
          </p:txBody>
        </p:sp>
        <p:sp>
          <p:nvSpPr>
            <p:cNvPr id="84" name="pl84"/>
            <p:cNvSpPr/>
            <p:nvPr/>
          </p:nvSpPr>
          <p:spPr>
            <a:xfrm>
              <a:off x="513270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319587"/>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406374"/>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812138"/>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2530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283375"/>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54246" y="4339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3686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658267" y="47455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47756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0" name="pg100"/>
            <p:cNvSpPr/>
            <p:nvPr/>
          </p:nvSpPr>
          <p:spPr>
            <a:xfrm>
              <a:off x="7925503"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9524"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4" name="pg104"/>
            <p:cNvSpPr/>
            <p:nvPr/>
          </p:nvSpPr>
          <p:spPr>
            <a:xfrm>
              <a:off x="8770328"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6" name="tx106"/>
            <p:cNvSpPr/>
            <p:nvPr/>
          </p:nvSpPr>
          <p:spPr>
            <a:xfrm>
              <a:off x="8889106" y="46557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7875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5006511"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6071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6071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424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048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27811" y="6120905"/>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4" name="tx124"/>
            <p:cNvSpPr/>
            <p:nvPr/>
          </p:nvSpPr>
          <p:spPr>
            <a:xfrm>
              <a:off x="72095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7195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7%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Burkina Faso DTP drop-out was lower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moderate (7%) in Burkina Faso, indicating good ability to deliver the primary series early on, but moderate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1211"/>
            </a:xfrm>
            <a:custGeom>
              <a:avLst/>
              <a:pathLst>
                <a:path w="2135265" h="161211">
                  <a:moveTo>
                    <a:pt x="0" y="152727"/>
                  </a:moveTo>
                  <a:lnTo>
                    <a:pt x="85410" y="161211"/>
                  </a:lnTo>
                  <a:lnTo>
                    <a:pt x="170821" y="76363"/>
                  </a:lnTo>
                  <a:lnTo>
                    <a:pt x="256231" y="135757"/>
                  </a:lnTo>
                  <a:lnTo>
                    <a:pt x="341642" y="0"/>
                  </a:lnTo>
                  <a:lnTo>
                    <a:pt x="427053" y="0"/>
                  </a:lnTo>
                  <a:lnTo>
                    <a:pt x="512463" y="0"/>
                  </a:lnTo>
                  <a:lnTo>
                    <a:pt x="597874" y="0"/>
                  </a:lnTo>
                  <a:lnTo>
                    <a:pt x="683284" y="0"/>
                  </a:lnTo>
                  <a:lnTo>
                    <a:pt x="768695" y="0"/>
                  </a:lnTo>
                  <a:lnTo>
                    <a:pt x="854106" y="0"/>
                  </a:lnTo>
                  <a:lnTo>
                    <a:pt x="939516" y="0"/>
                  </a:lnTo>
                  <a:lnTo>
                    <a:pt x="1024927" y="16969"/>
                  </a:lnTo>
                  <a:lnTo>
                    <a:pt x="1110337" y="25454"/>
                  </a:lnTo>
                  <a:lnTo>
                    <a:pt x="1195748" y="8484"/>
                  </a:lnTo>
                  <a:lnTo>
                    <a:pt x="1281159" y="8484"/>
                  </a:lnTo>
                  <a:lnTo>
                    <a:pt x="1366569" y="8484"/>
                  </a:lnTo>
                  <a:lnTo>
                    <a:pt x="1451980" y="8484"/>
                  </a:lnTo>
                  <a:lnTo>
                    <a:pt x="1537390" y="8484"/>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26763"/>
              <a:ext cx="597874" cy="390302"/>
            </a:xfrm>
            <a:custGeom>
              <a:avLst/>
              <a:pathLst>
                <a:path w="597874" h="390302">
                  <a:moveTo>
                    <a:pt x="0" y="390302"/>
                  </a:moveTo>
                  <a:lnTo>
                    <a:pt x="85410" y="0"/>
                  </a:lnTo>
                  <a:lnTo>
                    <a:pt x="170821" y="0"/>
                  </a:lnTo>
                  <a:lnTo>
                    <a:pt x="256231" y="0"/>
                  </a:lnTo>
                  <a:lnTo>
                    <a:pt x="341642" y="0"/>
                  </a:lnTo>
                  <a:lnTo>
                    <a:pt x="427053" y="0"/>
                  </a:lnTo>
                  <a:lnTo>
                    <a:pt x="512463" y="0"/>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746266"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62508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3" name="tx83"/>
            <p:cNvSpPr/>
            <p:nvPr/>
          </p:nvSpPr>
          <p:spPr>
            <a:xfrm>
              <a:off x="3223926"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4" name="tx84"/>
            <p:cNvSpPr/>
            <p:nvPr/>
          </p:nvSpPr>
          <p:spPr>
            <a:xfrm>
              <a:off x="262464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5" name="tx85"/>
            <p:cNvSpPr/>
            <p:nvPr/>
          </p:nvSpPr>
          <p:spPr>
            <a:xfrm>
              <a:off x="3051698"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166442" y="4637879"/>
              <a:ext cx="1024927" cy="695756"/>
            </a:xfrm>
            <a:custGeom>
              <a:avLst/>
              <a:pathLst>
                <a:path w="1024927" h="695756">
                  <a:moveTo>
                    <a:pt x="0" y="695756"/>
                  </a:moveTo>
                  <a:lnTo>
                    <a:pt x="85410" y="0"/>
                  </a:lnTo>
                  <a:lnTo>
                    <a:pt x="170821" y="0"/>
                  </a:lnTo>
                  <a:lnTo>
                    <a:pt x="256231" y="0"/>
                  </a:lnTo>
                  <a:lnTo>
                    <a:pt x="341642" y="0"/>
                  </a:lnTo>
                  <a:lnTo>
                    <a:pt x="427053" y="0"/>
                  </a:lnTo>
                  <a:lnTo>
                    <a:pt x="512463" y="0"/>
                  </a:lnTo>
                  <a:lnTo>
                    <a:pt x="597874" y="25454"/>
                  </a:lnTo>
                  <a:lnTo>
                    <a:pt x="683284" y="0"/>
                  </a:lnTo>
                  <a:lnTo>
                    <a:pt x="768695" y="76363"/>
                  </a:lnTo>
                  <a:lnTo>
                    <a:pt x="854106" y="67878"/>
                  </a:lnTo>
                  <a:lnTo>
                    <a:pt x="939516" y="33939"/>
                  </a:lnTo>
                  <a:lnTo>
                    <a:pt x="1024927" y="42424"/>
                  </a:lnTo>
                </a:path>
              </a:pathLst>
            </a:custGeom>
            <a:ln w="27101" cap="flat">
              <a:solidFill>
                <a:srgbClr val="1CABE2">
                  <a:alpha val="100000"/>
                </a:srgbClr>
              </a:solidFill>
              <a:prstDash val="solid"/>
              <a:round/>
            </a:ln>
          </p:spPr>
          <p:txBody>
            <a:bodyPr/>
            <a:lstStyle/>
            <a:p/>
          </p:txBody>
        </p:sp>
        <p:sp>
          <p:nvSpPr>
            <p:cNvPr id="106" name="pt106"/>
            <p:cNvSpPr/>
            <p:nvPr/>
          </p:nvSpPr>
          <p:spPr>
            <a:xfrm>
              <a:off x="2148391" y="531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233802"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57544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660855"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746266"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917087"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02498"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87908"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090477" y="524136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0" name="tx120"/>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2624645"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81707"/>
              <a:ext cx="2135265" cy="84848"/>
            </a:xfrm>
            <a:custGeom>
              <a:avLst/>
              <a:pathLst>
                <a:path w="2135265" h="84848">
                  <a:moveTo>
                    <a:pt x="0" y="84848"/>
                  </a:moveTo>
                  <a:lnTo>
                    <a:pt x="85410" y="67878"/>
                  </a:lnTo>
                  <a:lnTo>
                    <a:pt x="170821" y="50909"/>
                  </a:lnTo>
                  <a:lnTo>
                    <a:pt x="256231" y="42424"/>
                  </a:lnTo>
                  <a:lnTo>
                    <a:pt x="341642" y="42424"/>
                  </a:lnTo>
                  <a:lnTo>
                    <a:pt x="427053" y="33939"/>
                  </a:lnTo>
                  <a:lnTo>
                    <a:pt x="512463" y="33939"/>
                  </a:lnTo>
                  <a:lnTo>
                    <a:pt x="597874" y="25454"/>
                  </a:lnTo>
                  <a:lnTo>
                    <a:pt x="683284" y="16969"/>
                  </a:lnTo>
                  <a:lnTo>
                    <a:pt x="768695" y="16969"/>
                  </a:lnTo>
                  <a:lnTo>
                    <a:pt x="854106" y="16969"/>
                  </a:lnTo>
                  <a:lnTo>
                    <a:pt x="939516" y="16969"/>
                  </a:lnTo>
                  <a:lnTo>
                    <a:pt x="1024927" y="8484"/>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0" name="tx170"/>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5418832"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01308"/>
              <a:ext cx="2135265" cy="390302"/>
            </a:xfrm>
            <a:custGeom>
              <a:avLst/>
              <a:pathLst>
                <a:path w="2135265" h="390302">
                  <a:moveTo>
                    <a:pt x="0" y="390302"/>
                  </a:moveTo>
                  <a:lnTo>
                    <a:pt x="85410" y="263029"/>
                  </a:lnTo>
                  <a:lnTo>
                    <a:pt x="170821" y="254545"/>
                  </a:lnTo>
                  <a:lnTo>
                    <a:pt x="256231" y="152727"/>
                  </a:lnTo>
                  <a:lnTo>
                    <a:pt x="341642" y="135757"/>
                  </a:lnTo>
                  <a:lnTo>
                    <a:pt x="427053" y="84848"/>
                  </a:lnTo>
                  <a:lnTo>
                    <a:pt x="512463" y="50909"/>
                  </a:lnTo>
                  <a:lnTo>
                    <a:pt x="597874" y="0"/>
                  </a:lnTo>
                  <a:lnTo>
                    <a:pt x="683284" y="0"/>
                  </a:lnTo>
                  <a:lnTo>
                    <a:pt x="768695" y="0"/>
                  </a:lnTo>
                  <a:lnTo>
                    <a:pt x="854106" y="16969"/>
                  </a:lnTo>
                  <a:lnTo>
                    <a:pt x="939516" y="42424"/>
                  </a:lnTo>
                  <a:lnTo>
                    <a:pt x="1024927" y="59393"/>
                  </a:lnTo>
                  <a:lnTo>
                    <a:pt x="1110337" y="101818"/>
                  </a:lnTo>
                  <a:lnTo>
                    <a:pt x="1195748" y="50909"/>
                  </a:lnTo>
                  <a:lnTo>
                    <a:pt x="1281159" y="50909"/>
                  </a:lnTo>
                  <a:lnTo>
                    <a:pt x="1366569" y="50909"/>
                  </a:lnTo>
                  <a:lnTo>
                    <a:pt x="1451980" y="50909"/>
                  </a:lnTo>
                  <a:lnTo>
                    <a:pt x="1537390" y="50909"/>
                  </a:lnTo>
                  <a:lnTo>
                    <a:pt x="1622801" y="50909"/>
                  </a:lnTo>
                  <a:lnTo>
                    <a:pt x="1708212" y="50909"/>
                  </a:lnTo>
                  <a:lnTo>
                    <a:pt x="1793622" y="5090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771758"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85716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967506"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tx219"/>
            <p:cNvSpPr/>
            <p:nvPr/>
          </p:nvSpPr>
          <p:spPr>
            <a:xfrm>
              <a:off x="3698362"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20" name="tx220"/>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1" name="tx221"/>
            <p:cNvSpPr/>
            <p:nvPr/>
          </p:nvSpPr>
          <p:spPr>
            <a:xfrm>
              <a:off x="5418832"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2" name="tx222"/>
            <p:cNvSpPr/>
            <p:nvPr/>
          </p:nvSpPr>
          <p:spPr>
            <a:xfrm>
              <a:off x="584588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3" name="pl22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3850292" y="4620909"/>
              <a:ext cx="2135265" cy="466665"/>
            </a:xfrm>
            <a:custGeom>
              <a:avLst/>
              <a:pathLst>
                <a:path w="2135265" h="466665">
                  <a:moveTo>
                    <a:pt x="0" y="466665"/>
                  </a:moveTo>
                  <a:lnTo>
                    <a:pt x="85410" y="441211"/>
                  </a:lnTo>
                  <a:lnTo>
                    <a:pt x="170821" y="407272"/>
                  </a:lnTo>
                  <a:lnTo>
                    <a:pt x="256231" y="279999"/>
                  </a:lnTo>
                  <a:lnTo>
                    <a:pt x="341642" y="186666"/>
                  </a:lnTo>
                  <a:lnTo>
                    <a:pt x="427053" y="76363"/>
                  </a:lnTo>
                  <a:lnTo>
                    <a:pt x="512463" y="42424"/>
                  </a:lnTo>
                  <a:lnTo>
                    <a:pt x="597874" y="33939"/>
                  </a:lnTo>
                  <a:lnTo>
                    <a:pt x="683284" y="16969"/>
                  </a:lnTo>
                  <a:lnTo>
                    <a:pt x="768695" y="0"/>
                  </a:lnTo>
                  <a:lnTo>
                    <a:pt x="854106" y="93333"/>
                  </a:lnTo>
                  <a:lnTo>
                    <a:pt x="939516" y="93333"/>
                  </a:lnTo>
                  <a:lnTo>
                    <a:pt x="1024927" y="50909"/>
                  </a:lnTo>
                  <a:lnTo>
                    <a:pt x="1110337" y="42424"/>
                  </a:lnTo>
                  <a:lnTo>
                    <a:pt x="1195748" y="42424"/>
                  </a:lnTo>
                  <a:lnTo>
                    <a:pt x="1281159" y="42424"/>
                  </a:lnTo>
                  <a:lnTo>
                    <a:pt x="1366569" y="373332"/>
                  </a:lnTo>
                  <a:lnTo>
                    <a:pt x="1451980" y="390302"/>
                  </a:lnTo>
                  <a:lnTo>
                    <a:pt x="1537390" y="67878"/>
                  </a:lnTo>
                  <a:lnTo>
                    <a:pt x="1622801" y="67878"/>
                  </a:lnTo>
                  <a:lnTo>
                    <a:pt x="1708212" y="67878"/>
                  </a:lnTo>
                  <a:lnTo>
                    <a:pt x="1793622" y="67878"/>
                  </a:lnTo>
                  <a:lnTo>
                    <a:pt x="1879033" y="67878"/>
                  </a:lnTo>
                  <a:lnTo>
                    <a:pt x="1964443" y="67878"/>
                  </a:lnTo>
                  <a:lnTo>
                    <a:pt x="2049854" y="67878"/>
                  </a:lnTo>
                  <a:lnTo>
                    <a:pt x="2135265" y="67878"/>
                  </a:lnTo>
                </a:path>
              </a:pathLst>
            </a:custGeom>
            <a:ln w="27101" cap="flat">
              <a:solidFill>
                <a:srgbClr val="1CABE2">
                  <a:alpha val="100000"/>
                </a:srgbClr>
              </a:solidFill>
              <a:prstDash val="solid"/>
              <a:round/>
            </a:ln>
          </p:spPr>
          <p:txBody>
            <a:bodyPr/>
            <a:lstStyle/>
            <a:p/>
          </p:txBody>
        </p:sp>
        <p:sp>
          <p:nvSpPr>
            <p:cNvPr id="243" name="pt243"/>
            <p:cNvSpPr/>
            <p:nvPr/>
          </p:nvSpPr>
          <p:spPr>
            <a:xfrm>
              <a:off x="3832241"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3917652"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03062"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88473"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173883"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25929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344705"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430115"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51552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60093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86347"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771758"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85716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942579"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02798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113400"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198811"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284221"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369632"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45504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540453"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62586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71127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96685"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88209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96750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3698362" y="49952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70" name="tx270"/>
            <p:cNvSpPr/>
            <p:nvPr/>
          </p:nvSpPr>
          <p:spPr>
            <a:xfrm>
              <a:off x="601811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1" name="tx271"/>
            <p:cNvSpPr/>
            <p:nvPr/>
          </p:nvSpPr>
          <p:spPr>
            <a:xfrm>
              <a:off x="5418832"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584588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3" name="pl27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1998677"/>
              <a:ext cx="2135265" cy="407272"/>
            </a:xfrm>
            <a:custGeom>
              <a:avLst/>
              <a:pathLst>
                <a:path w="2135265" h="407272">
                  <a:moveTo>
                    <a:pt x="0" y="407272"/>
                  </a:moveTo>
                  <a:lnTo>
                    <a:pt x="85410" y="263029"/>
                  </a:lnTo>
                  <a:lnTo>
                    <a:pt x="170821" y="203636"/>
                  </a:lnTo>
                  <a:lnTo>
                    <a:pt x="256231" y="118787"/>
                  </a:lnTo>
                  <a:lnTo>
                    <a:pt x="341642" y="118787"/>
                  </a:lnTo>
                  <a:lnTo>
                    <a:pt x="427053" y="93333"/>
                  </a:lnTo>
                  <a:lnTo>
                    <a:pt x="512463" y="59393"/>
                  </a:lnTo>
                  <a:lnTo>
                    <a:pt x="597874" y="33939"/>
                  </a:lnTo>
                  <a:lnTo>
                    <a:pt x="683284" y="0"/>
                  </a:lnTo>
                  <a:lnTo>
                    <a:pt x="768695" y="8484"/>
                  </a:lnTo>
                  <a:lnTo>
                    <a:pt x="854106" y="16969"/>
                  </a:lnTo>
                  <a:lnTo>
                    <a:pt x="939516" y="16969"/>
                  </a:lnTo>
                  <a:lnTo>
                    <a:pt x="1024927" y="25454"/>
                  </a:lnTo>
                  <a:lnTo>
                    <a:pt x="1110337" y="42424"/>
                  </a:lnTo>
                  <a:lnTo>
                    <a:pt x="1195748" y="16969"/>
                  </a:lnTo>
                  <a:lnTo>
                    <a:pt x="1281159" y="16969"/>
                  </a:lnTo>
                  <a:lnTo>
                    <a:pt x="1366569" y="16969"/>
                  </a:lnTo>
                  <a:lnTo>
                    <a:pt x="1451980" y="16969"/>
                  </a:lnTo>
                  <a:lnTo>
                    <a:pt x="1537390" y="16969"/>
                  </a:lnTo>
                  <a:lnTo>
                    <a:pt x="1622801" y="16969"/>
                  </a:lnTo>
                  <a:lnTo>
                    <a:pt x="1708212" y="16969"/>
                  </a:lnTo>
                  <a:lnTo>
                    <a:pt x="1793622" y="16969"/>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93" name="pt293"/>
            <p:cNvSpPr/>
            <p:nvPr/>
          </p:nvSpPr>
          <p:spPr>
            <a:xfrm>
              <a:off x="6626428"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1183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97249"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8826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05348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13889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2243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56594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6513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736766"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929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16381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42005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tx319"/>
            <p:cNvSpPr/>
            <p:nvPr/>
          </p:nvSpPr>
          <p:spPr>
            <a:xfrm>
              <a:off x="6492549" y="23139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320" name="tx320"/>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1" name="tx321"/>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2" name="tx322"/>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3" name="pl32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7840227" y="3496459"/>
              <a:ext cx="939516" cy="458181"/>
            </a:xfrm>
            <a:custGeom>
              <a:avLst/>
              <a:pathLst>
                <a:path w="939516" h="458181">
                  <a:moveTo>
                    <a:pt x="0" y="458181"/>
                  </a:moveTo>
                  <a:lnTo>
                    <a:pt x="85410" y="178181"/>
                  </a:lnTo>
                  <a:lnTo>
                    <a:pt x="170821" y="101818"/>
                  </a:lnTo>
                  <a:lnTo>
                    <a:pt x="256231" y="50909"/>
                  </a:lnTo>
                  <a:lnTo>
                    <a:pt x="341642" y="0"/>
                  </a:lnTo>
                  <a:lnTo>
                    <a:pt x="427053" y="0"/>
                  </a:lnTo>
                  <a:lnTo>
                    <a:pt x="512463" y="0"/>
                  </a:lnTo>
                  <a:lnTo>
                    <a:pt x="597874" y="0"/>
                  </a:lnTo>
                  <a:lnTo>
                    <a:pt x="683284" y="42424"/>
                  </a:lnTo>
                  <a:lnTo>
                    <a:pt x="768695" y="50909"/>
                  </a:lnTo>
                  <a:lnTo>
                    <a:pt x="854106" y="50909"/>
                  </a:lnTo>
                  <a:lnTo>
                    <a:pt x="939516" y="50909"/>
                  </a:lnTo>
                </a:path>
              </a:pathLst>
            </a:custGeom>
            <a:ln w="27101" cap="flat">
              <a:solidFill>
                <a:srgbClr val="1CABE2">
                  <a:alpha val="100000"/>
                </a:srgbClr>
              </a:solidFill>
              <a:prstDash val="solid"/>
              <a:round/>
            </a:ln>
          </p:spPr>
          <p:txBody>
            <a:bodyPr/>
            <a:lstStyle/>
            <a:p/>
          </p:txBody>
        </p:sp>
        <p:sp>
          <p:nvSpPr>
            <p:cNvPr id="343" name="pt343"/>
            <p:cNvSpPr/>
            <p:nvPr/>
          </p:nvSpPr>
          <p:spPr>
            <a:xfrm>
              <a:off x="7822177"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7907587"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99299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078408"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16381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24923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33464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42005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505461"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590872"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676283"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pt354"/>
            <p:cNvSpPr/>
            <p:nvPr/>
          </p:nvSpPr>
          <p:spPr>
            <a:xfrm>
              <a:off x="8761693"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tx355"/>
            <p:cNvSpPr/>
            <p:nvPr/>
          </p:nvSpPr>
          <p:spPr>
            <a:xfrm>
              <a:off x="7688297" y="3863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356" name="tx356"/>
            <p:cNvSpPr/>
            <p:nvPr/>
          </p:nvSpPr>
          <p:spPr>
            <a:xfrm>
              <a:off x="8812300"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357" name="tx357"/>
            <p:cNvSpPr/>
            <p:nvPr/>
          </p:nvSpPr>
          <p:spPr>
            <a:xfrm>
              <a:off x="8213020"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58" name="tx358"/>
            <p:cNvSpPr/>
            <p:nvPr/>
          </p:nvSpPr>
          <p:spPr>
            <a:xfrm>
              <a:off x="8640073"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359" name="tx35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0" name="tx360"/>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1" name="tx36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2" name="tx36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3" name="tx36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4" name="tx36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5" name="tx36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6" name="tx36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7" name="tx36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8" name="tx36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9" name="tx36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0" name="tx37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1" name="tx37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2" name="tx37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3" name="tx37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4" name="tx37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5" name="tx37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6" name="tx37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7" name="tx37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8" name="tx37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9" name="tx37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0" name="tx38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1" name="tx38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2" name="tx38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3" name="tx38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4" name="tx38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5" name="tx38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6" name="tx38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7" name="tx38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8" name="tx38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9" name="tx38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0" name="tx39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1" name="tx39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2" name="tx39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3" name="tx39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4" name="tx39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5" name="tx39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6" name="tx39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7" name="tx39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8" name="tx39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9" name="tx39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0" name="tx40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1" name="tx40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2" name="tx40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3" name="tx40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4" name="tx40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5" name="tx40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6" name="tx40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7" name="pt40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8" name="pt40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9" name="tx40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0" name="tx41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1" name="tx411"/>
            <p:cNvSpPr/>
            <p:nvPr/>
          </p:nvSpPr>
          <p:spPr>
            <a:xfrm>
              <a:off x="2182846" y="1330710"/>
              <a:ext cx="54701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Burkina Faso, 2000-2025</a:t>
              </a:r>
            </a:p>
          </p:txBody>
        </p:sp>
        <p:sp>
          <p:nvSpPr>
            <p:cNvPr id="412" name="tx41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3" name="tx41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(65%), followed by YFV (85%).
Compared to 2019, coverage of 6 vaccines remained constant (BCG, DTP1, DTP3, IPV1, MCV1 and YFV) and 2 vaccines decreased (MCV2 and ROTAC).
Compared to 2024, coverage of 7 vaccines remained constant (BCG, DTP1, DTP3, IPV1, MCV1, MCV2 and YFV) and one vaccine decreased (ROTAC).</a:t>
            </a:r>
          </a:p>
        </p:txBody>
      </p:sp>
      <p:sp>
        <p:nvSpPr>
          <p:cNvPr id="4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had its lowest coverage in MCV2 (65%), while most other routine vaccines clustered around 85-98%; 6 antigens remained constant since 2019, and 7 antigens remained constant since 2024.</a:t>
            </a:r>
          </a:p>
        </p:txBody>
      </p:sp>
      <p:grpSp xmlns:pic="http://schemas.openxmlformats.org/drawingml/2006/picture">
        <p:nvGrpSpPr>
          <p:cNvPr id="416" name=""/>
          <p:cNvGrpSpPr/>
          <p:nvPr/>
        </p:nvGrpSpPr>
        <p:grpSpPr>
          <a:xfrm>
            <a:off x="292608" y="1097280"/>
            <a:ext cx="8595360" cy="28575"/>
            <a:chOff x="292608" y="1097280"/>
            <a:chExt cx="8595360" cy="28575"/>
          </a:xfrm>
        </p:grpSpPr>
        <p:sp>
          <p:nvSpPr>
            <p:cNvPr id="4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215496"/>
              <a:ext cx="6518190" cy="2277581"/>
            </a:xfrm>
            <a:custGeom>
              <a:avLst/>
              <a:pathLst>
                <a:path w="6518190" h="2277581">
                  <a:moveTo>
                    <a:pt x="0" y="2277581"/>
                  </a:moveTo>
                  <a:lnTo>
                    <a:pt x="260727" y="1470937"/>
                  </a:lnTo>
                  <a:lnTo>
                    <a:pt x="521455" y="1138790"/>
                  </a:lnTo>
                  <a:lnTo>
                    <a:pt x="782182" y="664294"/>
                  </a:lnTo>
                  <a:lnTo>
                    <a:pt x="1042910" y="664294"/>
                  </a:lnTo>
                  <a:lnTo>
                    <a:pt x="1303638" y="521945"/>
                  </a:lnTo>
                  <a:lnTo>
                    <a:pt x="1564365" y="332147"/>
                  </a:lnTo>
                  <a:lnTo>
                    <a:pt x="1825093" y="189798"/>
                  </a:lnTo>
                  <a:lnTo>
                    <a:pt x="2085820" y="0"/>
                  </a:lnTo>
                  <a:lnTo>
                    <a:pt x="2346548" y="47449"/>
                  </a:lnTo>
                  <a:lnTo>
                    <a:pt x="2607276" y="94899"/>
                  </a:lnTo>
                  <a:lnTo>
                    <a:pt x="2868003" y="94899"/>
                  </a:lnTo>
                  <a:lnTo>
                    <a:pt x="3128731" y="142348"/>
                  </a:lnTo>
                  <a:lnTo>
                    <a:pt x="3389458" y="237248"/>
                  </a:lnTo>
                  <a:lnTo>
                    <a:pt x="3650186" y="94899"/>
                  </a:lnTo>
                  <a:lnTo>
                    <a:pt x="3910914" y="94899"/>
                  </a:lnTo>
                  <a:lnTo>
                    <a:pt x="4171641" y="94899"/>
                  </a:lnTo>
                  <a:lnTo>
                    <a:pt x="4432369" y="94899"/>
                  </a:lnTo>
                  <a:lnTo>
                    <a:pt x="4693096" y="94899"/>
                  </a:lnTo>
                  <a:lnTo>
                    <a:pt x="4953824" y="94899"/>
                  </a:lnTo>
                  <a:lnTo>
                    <a:pt x="5214552" y="94899"/>
                  </a:lnTo>
                  <a:lnTo>
                    <a:pt x="5475279" y="94899"/>
                  </a:lnTo>
                  <a:lnTo>
                    <a:pt x="5736007" y="94899"/>
                  </a:lnTo>
                  <a:lnTo>
                    <a:pt x="5996734" y="9489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2699620" y="1215496"/>
              <a:ext cx="4953824" cy="806643"/>
            </a:xfrm>
            <a:custGeom>
              <a:avLst/>
              <a:pathLst>
                <a:path w="4953824" h="806643">
                  <a:moveTo>
                    <a:pt x="0" y="806643"/>
                  </a:moveTo>
                  <a:lnTo>
                    <a:pt x="260727" y="189798"/>
                  </a:lnTo>
                  <a:lnTo>
                    <a:pt x="521455" y="0"/>
                  </a:lnTo>
                  <a:lnTo>
                    <a:pt x="782182" y="47449"/>
                  </a:lnTo>
                  <a:lnTo>
                    <a:pt x="1042910" y="94899"/>
                  </a:lnTo>
                  <a:lnTo>
                    <a:pt x="1303638" y="94899"/>
                  </a:lnTo>
                  <a:lnTo>
                    <a:pt x="1564365" y="142348"/>
                  </a:lnTo>
                  <a:lnTo>
                    <a:pt x="1825093" y="237248"/>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94899"/>
                  </a:lnTo>
                  <a:lnTo>
                    <a:pt x="4953824" y="94899"/>
                  </a:lnTo>
                </a:path>
              </a:pathLst>
            </a:custGeom>
            <a:ln w="27101" cap="flat">
              <a:solidFill>
                <a:srgbClr val="80BD41">
                  <a:alpha val="100000"/>
                </a:srgbClr>
              </a:solidFill>
              <a:prstDash val="solid"/>
              <a:round/>
            </a:ln>
          </p:spPr>
          <p:txBody>
            <a:bodyPr/>
            <a:lstStyle/>
            <a:p/>
          </p:txBody>
        </p:sp>
        <p:sp>
          <p:nvSpPr>
            <p:cNvPr id="40" name="pl40"/>
            <p:cNvSpPr/>
            <p:nvPr/>
          </p:nvSpPr>
          <p:spPr>
            <a:xfrm>
              <a:off x="2699620" y="1215496"/>
              <a:ext cx="4953824" cy="806643"/>
            </a:xfrm>
            <a:custGeom>
              <a:avLst/>
              <a:pathLst>
                <a:path w="4953824" h="806643">
                  <a:moveTo>
                    <a:pt x="0" y="806643"/>
                  </a:moveTo>
                  <a:lnTo>
                    <a:pt x="260727" y="189798"/>
                  </a:lnTo>
                  <a:lnTo>
                    <a:pt x="521455" y="0"/>
                  </a:lnTo>
                  <a:lnTo>
                    <a:pt x="782182" y="47449"/>
                  </a:lnTo>
                  <a:lnTo>
                    <a:pt x="1042910" y="94899"/>
                  </a:lnTo>
                  <a:lnTo>
                    <a:pt x="1303638" y="94899"/>
                  </a:lnTo>
                  <a:lnTo>
                    <a:pt x="1564365" y="142348"/>
                  </a:lnTo>
                  <a:lnTo>
                    <a:pt x="1825093" y="237248"/>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94899"/>
                  </a:lnTo>
                  <a:lnTo>
                    <a:pt x="4953824" y="94899"/>
                  </a:lnTo>
                </a:path>
              </a:pathLst>
            </a:custGeom>
            <a:ln w="27101" cap="flat">
              <a:solidFill>
                <a:srgbClr val="EE00EE">
                  <a:alpha val="100000"/>
                </a:srgbClr>
              </a:solidFill>
              <a:prstDash val="solid"/>
              <a:round/>
            </a:ln>
          </p:spPr>
          <p:txBody>
            <a:bodyPr/>
            <a:lstStyle/>
            <a:p/>
          </p:txBody>
        </p:sp>
        <p:sp>
          <p:nvSpPr>
            <p:cNvPr id="41" name="pl41"/>
            <p:cNvSpPr/>
            <p:nvPr/>
          </p:nvSpPr>
          <p:spPr>
            <a:xfrm>
              <a:off x="6871262" y="930799"/>
              <a:ext cx="782182" cy="3938317"/>
            </a:xfrm>
            <a:custGeom>
              <a:avLst/>
              <a:pathLst>
                <a:path w="782182" h="3938317">
                  <a:moveTo>
                    <a:pt x="0" y="3938317"/>
                  </a:moveTo>
                  <a:lnTo>
                    <a:pt x="260727" y="142348"/>
                  </a:lnTo>
                  <a:lnTo>
                    <a:pt x="521455" y="0"/>
                  </a:lnTo>
                  <a:lnTo>
                    <a:pt x="782182" y="189798"/>
                  </a:lnTo>
                </a:path>
              </a:pathLst>
            </a:custGeom>
            <a:ln w="27101" cap="flat">
              <a:solidFill>
                <a:srgbClr val="6A3D9A">
                  <a:alpha val="100000"/>
                </a:srgbClr>
              </a:solidFill>
              <a:prstDash val="solid"/>
              <a:round/>
            </a:ln>
          </p:spPr>
          <p:txBody>
            <a:bodyPr/>
            <a:lstStyle/>
            <a:p/>
          </p:txBody>
        </p:sp>
        <p:sp>
          <p:nvSpPr>
            <p:cNvPr id="42" name="pl42"/>
            <p:cNvSpPr/>
            <p:nvPr/>
          </p:nvSpPr>
          <p:spPr>
            <a:xfrm>
              <a:off x="5828352" y="1310396"/>
              <a:ext cx="1825093" cy="2182682"/>
            </a:xfrm>
            <a:custGeom>
              <a:avLst/>
              <a:pathLst>
                <a:path w="1825093" h="2182682">
                  <a:moveTo>
                    <a:pt x="0" y="2182682"/>
                  </a:moveTo>
                  <a:lnTo>
                    <a:pt x="260727" y="0"/>
                  </a:lnTo>
                  <a:lnTo>
                    <a:pt x="521455" y="0"/>
                  </a:lnTo>
                  <a:lnTo>
                    <a:pt x="782182" y="0"/>
                  </a:lnTo>
                  <a:lnTo>
                    <a:pt x="1042910" y="0"/>
                  </a:lnTo>
                  <a:lnTo>
                    <a:pt x="1303638" y="0"/>
                  </a:lnTo>
                  <a:lnTo>
                    <a:pt x="1564365" y="0"/>
                  </a:lnTo>
                  <a:lnTo>
                    <a:pt x="1825093"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1595093"/>
              <a:ext cx="782182" cy="332147"/>
            </a:xfrm>
            <a:custGeom>
              <a:avLst/>
              <a:pathLst>
                <a:path w="782182" h="332147">
                  <a:moveTo>
                    <a:pt x="0" y="332147"/>
                  </a:moveTo>
                  <a:lnTo>
                    <a:pt x="260727" y="0"/>
                  </a:lnTo>
                  <a:lnTo>
                    <a:pt x="521455" y="0"/>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68047"/>
              <a:ext cx="6518190" cy="2182682"/>
            </a:xfrm>
            <a:custGeom>
              <a:avLst/>
              <a:pathLst>
                <a:path w="6518190" h="2182682">
                  <a:moveTo>
                    <a:pt x="0" y="2182682"/>
                  </a:moveTo>
                  <a:lnTo>
                    <a:pt x="260727" y="1470937"/>
                  </a:lnTo>
                  <a:lnTo>
                    <a:pt x="521455" y="1423488"/>
                  </a:lnTo>
                  <a:lnTo>
                    <a:pt x="782182" y="854093"/>
                  </a:lnTo>
                  <a:lnTo>
                    <a:pt x="1042910" y="759193"/>
                  </a:lnTo>
                  <a:lnTo>
                    <a:pt x="1303638" y="474496"/>
                  </a:lnTo>
                  <a:lnTo>
                    <a:pt x="1564365" y="284697"/>
                  </a:lnTo>
                  <a:lnTo>
                    <a:pt x="1825093" y="0"/>
                  </a:lnTo>
                  <a:lnTo>
                    <a:pt x="2085820" y="0"/>
                  </a:lnTo>
                  <a:lnTo>
                    <a:pt x="2346548" y="0"/>
                  </a:lnTo>
                  <a:lnTo>
                    <a:pt x="2607276" y="94899"/>
                  </a:lnTo>
                  <a:lnTo>
                    <a:pt x="2868003" y="237248"/>
                  </a:lnTo>
                  <a:lnTo>
                    <a:pt x="3128731" y="332147"/>
                  </a:lnTo>
                  <a:lnTo>
                    <a:pt x="3389458" y="569395"/>
                  </a:lnTo>
                  <a:lnTo>
                    <a:pt x="3650186" y="284697"/>
                  </a:lnTo>
                  <a:lnTo>
                    <a:pt x="3910914" y="284697"/>
                  </a:lnTo>
                  <a:lnTo>
                    <a:pt x="4171641" y="284697"/>
                  </a:lnTo>
                  <a:lnTo>
                    <a:pt x="4432369" y="284697"/>
                  </a:lnTo>
                  <a:lnTo>
                    <a:pt x="4693096" y="284697"/>
                  </a:lnTo>
                  <a:lnTo>
                    <a:pt x="4953824" y="284697"/>
                  </a:lnTo>
                  <a:lnTo>
                    <a:pt x="5214552" y="284697"/>
                  </a:lnTo>
                  <a:lnTo>
                    <a:pt x="5475279" y="284697"/>
                  </a:lnTo>
                  <a:lnTo>
                    <a:pt x="5736007" y="284697"/>
                  </a:lnTo>
                  <a:lnTo>
                    <a:pt x="5996734" y="284697"/>
                  </a:lnTo>
                  <a:lnTo>
                    <a:pt x="6257462" y="284697"/>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4785441" y="2259388"/>
              <a:ext cx="2868003" cy="2562279"/>
            </a:xfrm>
            <a:custGeom>
              <a:avLst/>
              <a:pathLst>
                <a:path w="2868003" h="2562279">
                  <a:moveTo>
                    <a:pt x="0" y="2562279"/>
                  </a:moveTo>
                  <a:lnTo>
                    <a:pt x="260727" y="996441"/>
                  </a:lnTo>
                  <a:lnTo>
                    <a:pt x="521455" y="569395"/>
                  </a:lnTo>
                  <a:lnTo>
                    <a:pt x="782182" y="284697"/>
                  </a:lnTo>
                  <a:lnTo>
                    <a:pt x="1042910" y="0"/>
                  </a:lnTo>
                  <a:lnTo>
                    <a:pt x="1303638" y="0"/>
                  </a:lnTo>
                  <a:lnTo>
                    <a:pt x="1564365" y="0"/>
                  </a:lnTo>
                  <a:lnTo>
                    <a:pt x="1825093" y="0"/>
                  </a:lnTo>
                  <a:lnTo>
                    <a:pt x="2085820" y="237248"/>
                  </a:lnTo>
                  <a:lnTo>
                    <a:pt x="2346548" y="284697"/>
                  </a:lnTo>
                  <a:lnTo>
                    <a:pt x="2607276" y="284697"/>
                  </a:lnTo>
                  <a:lnTo>
                    <a:pt x="2868003" y="284697"/>
                  </a:lnTo>
                </a:path>
              </a:pathLst>
            </a:custGeom>
            <a:ln w="27101" cap="flat">
              <a:solidFill>
                <a:srgbClr val="008B00">
                  <a:alpha val="100000"/>
                </a:srgbClr>
              </a:solidFill>
              <a:prstDash val="solid"/>
              <a:round/>
            </a:ln>
          </p:spPr>
          <p:txBody>
            <a:bodyPr/>
            <a:lstStyle/>
            <a:p/>
          </p:txBody>
        </p:sp>
        <p:sp>
          <p:nvSpPr>
            <p:cNvPr id="46" name="pl46"/>
            <p:cNvSpPr/>
            <p:nvPr/>
          </p:nvSpPr>
          <p:spPr>
            <a:xfrm>
              <a:off x="4785441" y="1310396"/>
              <a:ext cx="2868003" cy="1186240"/>
            </a:xfrm>
            <a:custGeom>
              <a:avLst/>
              <a:pathLst>
                <a:path w="2868003" h="1186240">
                  <a:moveTo>
                    <a:pt x="0" y="0"/>
                  </a:moveTo>
                  <a:lnTo>
                    <a:pt x="260727" y="0"/>
                  </a:lnTo>
                  <a:lnTo>
                    <a:pt x="521455" y="0"/>
                  </a:lnTo>
                  <a:lnTo>
                    <a:pt x="782182" y="0"/>
                  </a:lnTo>
                  <a:lnTo>
                    <a:pt x="1042910" y="0"/>
                  </a:lnTo>
                  <a:lnTo>
                    <a:pt x="1303638" y="0"/>
                  </a:lnTo>
                  <a:lnTo>
                    <a:pt x="1564365" y="0"/>
                  </a:lnTo>
                  <a:lnTo>
                    <a:pt x="1825093" y="1186240"/>
                  </a:lnTo>
                  <a:lnTo>
                    <a:pt x="2085820" y="0"/>
                  </a:lnTo>
                  <a:lnTo>
                    <a:pt x="2346548" y="0"/>
                  </a:lnTo>
                  <a:lnTo>
                    <a:pt x="2607276" y="0"/>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4524714" y="1310396"/>
              <a:ext cx="3128731" cy="3890868"/>
            </a:xfrm>
            <a:custGeom>
              <a:avLst/>
              <a:pathLst>
                <a:path w="3128731" h="3890868">
                  <a:moveTo>
                    <a:pt x="0" y="3890868"/>
                  </a:moveTo>
                  <a:lnTo>
                    <a:pt x="260727" y="0"/>
                  </a:lnTo>
                  <a:lnTo>
                    <a:pt x="521455" y="0"/>
                  </a:lnTo>
                  <a:lnTo>
                    <a:pt x="782182" y="0"/>
                  </a:lnTo>
                  <a:lnTo>
                    <a:pt x="1042910" y="0"/>
                  </a:lnTo>
                  <a:lnTo>
                    <a:pt x="1303638" y="0"/>
                  </a:lnTo>
                  <a:lnTo>
                    <a:pt x="1564365" y="0"/>
                  </a:lnTo>
                  <a:lnTo>
                    <a:pt x="1825093" y="142348"/>
                  </a:lnTo>
                  <a:lnTo>
                    <a:pt x="2085820" y="0"/>
                  </a:lnTo>
                  <a:lnTo>
                    <a:pt x="2346548" y="427046"/>
                  </a:lnTo>
                  <a:lnTo>
                    <a:pt x="2607276" y="379596"/>
                  </a:lnTo>
                  <a:lnTo>
                    <a:pt x="2868003" y="189798"/>
                  </a:lnTo>
                  <a:lnTo>
                    <a:pt x="3128731" y="237248"/>
                  </a:lnTo>
                </a:path>
              </a:pathLst>
            </a:custGeom>
            <a:ln w="27101" cap="flat">
              <a:solidFill>
                <a:srgbClr val="836FFF">
                  <a:alpha val="100000"/>
                </a:srgbClr>
              </a:solidFill>
              <a:prstDash val="solid"/>
              <a:round/>
            </a:ln>
          </p:spPr>
          <p:txBody>
            <a:bodyPr/>
            <a:lstStyle/>
            <a:p/>
          </p:txBody>
        </p:sp>
        <p:sp>
          <p:nvSpPr>
            <p:cNvPr id="48" name="pl48"/>
            <p:cNvSpPr/>
            <p:nvPr/>
          </p:nvSpPr>
          <p:spPr>
            <a:xfrm>
              <a:off x="5046169" y="1452744"/>
              <a:ext cx="2607276" cy="948992"/>
            </a:xfrm>
            <a:custGeom>
              <a:avLst/>
              <a:pathLst>
                <a:path w="2607276" h="948992">
                  <a:moveTo>
                    <a:pt x="0" y="948992"/>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FB9A99">
                  <a:alpha val="100000"/>
                </a:srgbClr>
              </a:solidFill>
              <a:prstDash val="solid"/>
              <a:round/>
            </a:ln>
          </p:spPr>
          <p:txBody>
            <a:bodyPr/>
            <a:lstStyle/>
            <a:p/>
          </p:txBody>
        </p:sp>
        <p:sp>
          <p:nvSpPr>
            <p:cNvPr id="49" name="pl49"/>
            <p:cNvSpPr/>
            <p:nvPr/>
          </p:nvSpPr>
          <p:spPr>
            <a:xfrm>
              <a:off x="7668163" y="790766"/>
              <a:ext cx="714781" cy="323176"/>
            </a:xfrm>
            <a:custGeom>
              <a:avLst/>
              <a:pathLst>
                <a:path w="714781" h="323176">
                  <a:moveTo>
                    <a:pt x="714781" y="0"/>
                  </a:moveTo>
                  <a:lnTo>
                    <a:pt x="0" y="323176"/>
                  </a:lnTo>
                </a:path>
              </a:pathLst>
            </a:custGeom>
          </p:spPr>
          <p:txBody>
            <a:bodyPr/>
            <a:lstStyle/>
            <a:p/>
          </p:txBody>
        </p:sp>
        <p:sp>
          <p:nvSpPr>
            <p:cNvPr id="50" name="pl50"/>
            <p:cNvSpPr/>
            <p:nvPr/>
          </p:nvSpPr>
          <p:spPr>
            <a:xfrm>
              <a:off x="7662661" y="1320201"/>
              <a:ext cx="720284" cy="766336"/>
            </a:xfrm>
            <a:custGeom>
              <a:avLst/>
              <a:pathLst>
                <a:path w="720284" h="766336">
                  <a:moveTo>
                    <a:pt x="720284" y="766336"/>
                  </a:moveTo>
                  <a:lnTo>
                    <a:pt x="0" y="0"/>
                  </a:lnTo>
                </a:path>
              </a:pathLst>
            </a:custGeom>
          </p:spPr>
          <p:txBody>
            <a:bodyPr/>
            <a:lstStyle/>
            <a:p/>
          </p:txBody>
        </p:sp>
        <p:sp>
          <p:nvSpPr>
            <p:cNvPr id="51" name="pl51"/>
            <p:cNvSpPr/>
            <p:nvPr/>
          </p:nvSpPr>
          <p:spPr>
            <a:xfrm>
              <a:off x="7668873" y="1048361"/>
              <a:ext cx="659710" cy="256047"/>
            </a:xfrm>
            <a:custGeom>
              <a:avLst/>
              <a:pathLst>
                <a:path w="659710" h="256047">
                  <a:moveTo>
                    <a:pt x="659710" y="0"/>
                  </a:moveTo>
                  <a:lnTo>
                    <a:pt x="0" y="256047"/>
                  </a:lnTo>
                </a:path>
              </a:pathLst>
            </a:custGeom>
          </p:spPr>
          <p:txBody>
            <a:bodyPr/>
            <a:lstStyle/>
            <a:p/>
          </p:txBody>
        </p:sp>
        <p:sp>
          <p:nvSpPr>
            <p:cNvPr id="52" name="pl52"/>
            <p:cNvSpPr/>
            <p:nvPr/>
          </p:nvSpPr>
          <p:spPr>
            <a:xfrm>
              <a:off x="7671584" y="1304078"/>
              <a:ext cx="765510" cy="6171"/>
            </a:xfrm>
            <a:custGeom>
              <a:avLst/>
              <a:pathLst>
                <a:path w="765510" h="6171">
                  <a:moveTo>
                    <a:pt x="765510" y="0"/>
                  </a:moveTo>
                  <a:lnTo>
                    <a:pt x="0" y="6171"/>
                  </a:lnTo>
                </a:path>
              </a:pathLst>
            </a:custGeom>
          </p:spPr>
          <p:txBody>
            <a:bodyPr/>
            <a:lstStyle/>
            <a:p/>
          </p:txBody>
        </p:sp>
        <p:sp>
          <p:nvSpPr>
            <p:cNvPr id="53" name="pl53"/>
            <p:cNvSpPr/>
            <p:nvPr/>
          </p:nvSpPr>
          <p:spPr>
            <a:xfrm>
              <a:off x="7665915" y="1318664"/>
              <a:ext cx="759111" cy="503321"/>
            </a:xfrm>
            <a:custGeom>
              <a:avLst/>
              <a:pathLst>
                <a:path w="759111" h="503321">
                  <a:moveTo>
                    <a:pt x="759111" y="503321"/>
                  </a:moveTo>
                  <a:lnTo>
                    <a:pt x="0" y="0"/>
                  </a:lnTo>
                </a:path>
              </a:pathLst>
            </a:custGeom>
          </p:spPr>
          <p:txBody>
            <a:bodyPr/>
            <a:lstStyle/>
            <a:p/>
          </p:txBody>
        </p:sp>
        <p:sp>
          <p:nvSpPr>
            <p:cNvPr id="54" name="pl54"/>
            <p:cNvSpPr/>
            <p:nvPr/>
          </p:nvSpPr>
          <p:spPr>
            <a:xfrm>
              <a:off x="7669384" y="1315831"/>
              <a:ext cx="713560" cy="243325"/>
            </a:xfrm>
            <a:custGeom>
              <a:avLst/>
              <a:pathLst>
                <a:path w="713560" h="243325">
                  <a:moveTo>
                    <a:pt x="713560" y="243325"/>
                  </a:moveTo>
                  <a:lnTo>
                    <a:pt x="0" y="0"/>
                  </a:lnTo>
                </a:path>
              </a:pathLst>
            </a:custGeom>
          </p:spPr>
          <p:txBody>
            <a:bodyPr/>
            <a:lstStyle/>
            <a:p/>
          </p:txBody>
        </p:sp>
        <p:sp>
          <p:nvSpPr>
            <p:cNvPr id="55" name="pl55"/>
            <p:cNvSpPr/>
            <p:nvPr/>
          </p:nvSpPr>
          <p:spPr>
            <a:xfrm>
              <a:off x="7659936" y="1463375"/>
              <a:ext cx="698925" cy="1144619"/>
            </a:xfrm>
            <a:custGeom>
              <a:avLst/>
              <a:pathLst>
                <a:path w="698925" h="1144619">
                  <a:moveTo>
                    <a:pt x="698925" y="1144619"/>
                  </a:moveTo>
                  <a:lnTo>
                    <a:pt x="0" y="0"/>
                  </a:lnTo>
                </a:path>
              </a:pathLst>
            </a:custGeom>
          </p:spPr>
          <p:txBody>
            <a:bodyPr/>
            <a:lstStyle/>
            <a:p/>
          </p:txBody>
        </p:sp>
        <p:sp>
          <p:nvSpPr>
            <p:cNvPr id="56" name="pl56"/>
            <p:cNvSpPr/>
            <p:nvPr/>
          </p:nvSpPr>
          <p:spPr>
            <a:xfrm>
              <a:off x="7660874" y="1463130"/>
              <a:ext cx="631557" cy="882948"/>
            </a:xfrm>
            <a:custGeom>
              <a:avLst/>
              <a:pathLst>
                <a:path w="631557" h="882948">
                  <a:moveTo>
                    <a:pt x="631557" y="882948"/>
                  </a:moveTo>
                  <a:lnTo>
                    <a:pt x="0" y="0"/>
                  </a:lnTo>
                </a:path>
              </a:pathLst>
            </a:custGeom>
          </p:spPr>
          <p:txBody>
            <a:bodyPr/>
            <a:lstStyle/>
            <a:p/>
          </p:txBody>
        </p:sp>
        <p:sp>
          <p:nvSpPr>
            <p:cNvPr id="57" name="pl57"/>
            <p:cNvSpPr/>
            <p:nvPr/>
          </p:nvSpPr>
          <p:spPr>
            <a:xfrm>
              <a:off x="7659160" y="1558448"/>
              <a:ext cx="693613" cy="1311223"/>
            </a:xfrm>
            <a:custGeom>
              <a:avLst/>
              <a:pathLst>
                <a:path w="693613" h="1311223">
                  <a:moveTo>
                    <a:pt x="693613" y="1311223"/>
                  </a:moveTo>
                  <a:lnTo>
                    <a:pt x="0" y="0"/>
                  </a:lnTo>
                </a:path>
              </a:pathLst>
            </a:custGeom>
          </p:spPr>
          <p:txBody>
            <a:bodyPr/>
            <a:lstStyle/>
            <a:p/>
          </p:txBody>
        </p:sp>
        <p:sp>
          <p:nvSpPr>
            <p:cNvPr id="58" name="pl58"/>
            <p:cNvSpPr/>
            <p:nvPr/>
          </p:nvSpPr>
          <p:spPr>
            <a:xfrm>
              <a:off x="7660938" y="1605461"/>
              <a:ext cx="1043098" cy="1443196"/>
            </a:xfrm>
            <a:custGeom>
              <a:avLst/>
              <a:pathLst>
                <a:path w="1043098" h="1443196">
                  <a:moveTo>
                    <a:pt x="1043098" y="1443196"/>
                  </a:moveTo>
                  <a:lnTo>
                    <a:pt x="0" y="0"/>
                  </a:lnTo>
                </a:path>
              </a:pathLst>
            </a:custGeom>
          </p:spPr>
          <p:txBody>
            <a:bodyPr/>
            <a:lstStyle/>
            <a:p/>
          </p:txBody>
        </p:sp>
        <p:sp>
          <p:nvSpPr>
            <p:cNvPr id="59" name="pl59"/>
            <p:cNvSpPr/>
            <p:nvPr/>
          </p:nvSpPr>
          <p:spPr>
            <a:xfrm>
              <a:off x="7661813" y="2554186"/>
              <a:ext cx="697047" cy="841297"/>
            </a:xfrm>
            <a:custGeom>
              <a:avLst/>
              <a:pathLst>
                <a:path w="697047" h="841297">
                  <a:moveTo>
                    <a:pt x="697047" y="841297"/>
                  </a:moveTo>
                  <a:lnTo>
                    <a:pt x="0" y="0"/>
                  </a:lnTo>
                </a:path>
              </a:pathLst>
            </a:custGeom>
          </p:spPr>
          <p:txBody>
            <a:bodyPr/>
            <a:lstStyle/>
            <a:p/>
          </p:txBody>
        </p:sp>
        <p:sp>
          <p:nvSpPr>
            <p:cNvPr id="60" name="pg60"/>
            <p:cNvSpPr/>
            <p:nvPr/>
          </p:nvSpPr>
          <p:spPr>
            <a:xfrm>
              <a:off x="8314365" y="6994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7410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95%</a:t>
              </a:r>
            </a:p>
          </p:txBody>
        </p:sp>
        <p:sp>
          <p:nvSpPr>
            <p:cNvPr id="62" name="pg62"/>
            <p:cNvSpPr/>
            <p:nvPr/>
          </p:nvSpPr>
          <p:spPr>
            <a:xfrm>
              <a:off x="8314365" y="20087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0502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4" name="pg64"/>
            <p:cNvSpPr/>
            <p:nvPr/>
          </p:nvSpPr>
          <p:spPr>
            <a:xfrm>
              <a:off x="8260004" y="9571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98000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6" name="pg66"/>
            <p:cNvSpPr/>
            <p:nvPr/>
          </p:nvSpPr>
          <p:spPr>
            <a:xfrm>
              <a:off x="8368515" y="12195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610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8" name="pg68"/>
            <p:cNvSpPr/>
            <p:nvPr/>
          </p:nvSpPr>
          <p:spPr>
            <a:xfrm>
              <a:off x="8356446" y="174452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7860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70" name="pg70"/>
            <p:cNvSpPr/>
            <p:nvPr/>
          </p:nvSpPr>
          <p:spPr>
            <a:xfrm>
              <a:off x="8314365" y="14803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5218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2" name="pg72"/>
            <p:cNvSpPr/>
            <p:nvPr/>
          </p:nvSpPr>
          <p:spPr>
            <a:xfrm>
              <a:off x="8290281" y="2528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7036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74" name="pg74"/>
            <p:cNvSpPr/>
            <p:nvPr/>
          </p:nvSpPr>
          <p:spPr>
            <a:xfrm>
              <a:off x="8223851" y="226812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0966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6" name="pg76"/>
            <p:cNvSpPr/>
            <p:nvPr/>
          </p:nvSpPr>
          <p:spPr>
            <a:xfrm>
              <a:off x="8284194" y="278998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3152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8" name="pg78"/>
            <p:cNvSpPr/>
            <p:nvPr/>
          </p:nvSpPr>
          <p:spPr>
            <a:xfrm>
              <a:off x="8338449" y="304865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9019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85%</a:t>
              </a:r>
            </a:p>
          </p:txBody>
        </p:sp>
        <p:sp>
          <p:nvSpPr>
            <p:cNvPr id="80" name="pg80"/>
            <p:cNvSpPr/>
            <p:nvPr/>
          </p:nvSpPr>
          <p:spPr>
            <a:xfrm>
              <a:off x="8290281" y="33174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90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65%</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72371" y="401416"/>
              <a:ext cx="32868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Burkina Faso,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(65%), followed by IPVC (85%).
Coverage of 6 vaccines were the same (DTP3, HEPB3, HIB3, IPV1, MCV1 and RUBELLA) and 2 vaccines decreased (MCV2 and ROTAC) compared to respective coverage in 2019.
Coverage of 8 vaccines were the same (DTP3, HEPB3, HIB3, IPV1, IPVC, MCV1, MCV2 and RUBELLA) and 2 vaccines decreased (HPVC and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68896" y="87039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22070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157100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92130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227160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262190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6185754" y="3322508"/>
              <a:ext cx="433298" cy="0"/>
            </a:xfrm>
            <a:custGeom>
              <a:avLst/>
              <a:pathLst>
                <a:path w="433298" h="0">
                  <a:moveTo>
                    <a:pt x="0" y="0"/>
                  </a:moveTo>
                  <a:lnTo>
                    <a:pt x="0" y="0"/>
                  </a:lnTo>
                  <a:lnTo>
                    <a:pt x="0" y="0"/>
                  </a:lnTo>
                  <a:lnTo>
                    <a:pt x="72216"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3672809"/>
              <a:ext cx="361082" cy="0"/>
            </a:xfrm>
            <a:custGeom>
              <a:avLst/>
              <a:pathLst>
                <a:path w="361082" h="0">
                  <a:moveTo>
                    <a:pt x="0" y="0"/>
                  </a:moveTo>
                  <a:lnTo>
                    <a:pt x="0" y="0"/>
                  </a:lnTo>
                  <a:lnTo>
                    <a:pt x="0" y="0"/>
                  </a:lnTo>
                  <a:lnTo>
                    <a:pt x="14443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6257971" y="4023110"/>
              <a:ext cx="1805410" cy="0"/>
            </a:xfrm>
            <a:custGeom>
              <a:avLst/>
              <a:pathLst>
                <a:path w="1805410" h="0">
                  <a:moveTo>
                    <a:pt x="0" y="0"/>
                  </a:moveTo>
                  <a:lnTo>
                    <a:pt x="1805410" y="0"/>
                  </a:lnTo>
                  <a:lnTo>
                    <a:pt x="1805410" y="0"/>
                  </a:lnTo>
                  <a:lnTo>
                    <a:pt x="1805410" y="0"/>
                  </a:lnTo>
                  <a:lnTo>
                    <a:pt x="1805410" y="0"/>
                  </a:lnTo>
                  <a:lnTo>
                    <a:pt x="1805410" y="0"/>
                  </a:lnTo>
                  <a:lnTo>
                    <a:pt x="1805410" y="0"/>
                  </a:lnTo>
                </a:path>
              </a:pathLst>
            </a:custGeom>
            <a:ln w="116535" cap="flat">
              <a:solidFill>
                <a:srgbClr val="E8E8E8">
                  <a:alpha val="100000"/>
                </a:srgbClr>
              </a:solidFill>
              <a:prstDash val="solid"/>
              <a:round/>
            </a:ln>
          </p:spPr>
          <p:txBody>
            <a:bodyPr/>
            <a:lstStyle/>
            <a:p/>
          </p:txBody>
        </p:sp>
        <p:sp>
          <p:nvSpPr>
            <p:cNvPr id="32" name="pl32"/>
            <p:cNvSpPr/>
            <p:nvPr/>
          </p:nvSpPr>
          <p:spPr>
            <a:xfrm>
              <a:off x="7846732" y="437341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3" name="pl33"/>
            <p:cNvSpPr/>
            <p:nvPr/>
          </p:nvSpPr>
          <p:spPr>
            <a:xfrm>
              <a:off x="7413433" y="4723713"/>
              <a:ext cx="649947" cy="0"/>
            </a:xfrm>
            <a:custGeom>
              <a:avLst/>
              <a:pathLst>
                <a:path w="649947" h="0">
                  <a:moveTo>
                    <a:pt x="0" y="0"/>
                  </a:moveTo>
                  <a:lnTo>
                    <a:pt x="72216" y="0"/>
                  </a:lnTo>
                  <a:lnTo>
                    <a:pt x="288865" y="0"/>
                  </a:lnTo>
                  <a:lnTo>
                    <a:pt x="361082"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34" name="pl34"/>
            <p:cNvSpPr/>
            <p:nvPr/>
          </p:nvSpPr>
          <p:spPr>
            <a:xfrm>
              <a:off x="7630082" y="507401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5" name="pt35"/>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25347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506128"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8947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00613"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0061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0061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0061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55628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12298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612298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55628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19520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19520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00061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00061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78396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78396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000613"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63953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56731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56731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56731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1" name="tx171"/>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72" name="tx172"/>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3" name="tx173"/>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6155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Burkina Faso,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3 vaccines had lower coverage than in 2019.
In 2025, 3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298429"/>
              <a:ext cx="4536660" cy="792862"/>
            </a:xfrm>
            <a:custGeom>
              <a:avLst/>
              <a:pathLst>
                <a:path w="4536660" h="792862">
                  <a:moveTo>
                    <a:pt x="0" y="792862"/>
                  </a:moveTo>
                  <a:lnTo>
                    <a:pt x="1512220" y="82020"/>
                  </a:lnTo>
                  <a:lnTo>
                    <a:pt x="3024440" y="0"/>
                  </a:lnTo>
                  <a:lnTo>
                    <a:pt x="4536660" y="109360"/>
                  </a:lnTo>
                </a:path>
              </a:pathLst>
            </a:custGeom>
            <a:ln w="29811" cap="flat">
              <a:solidFill>
                <a:srgbClr val="FF0000">
                  <a:alpha val="100000"/>
                </a:srgbClr>
              </a:solidFill>
              <a:prstDash val="solid"/>
              <a:round/>
            </a:ln>
          </p:spPr>
          <p:txBody>
            <a:bodyPr/>
            <a:lstStyle/>
            <a:p/>
          </p:txBody>
        </p:sp>
        <p:sp>
          <p:nvSpPr>
            <p:cNvPr id="22" name="pl22"/>
            <p:cNvSpPr/>
            <p:nvPr/>
          </p:nvSpPr>
          <p:spPr>
            <a:xfrm>
              <a:off x="2647475" y="2298429"/>
              <a:ext cx="4536660" cy="2269227"/>
            </a:xfrm>
            <a:custGeom>
              <a:avLst/>
              <a:pathLst>
                <a:path w="4536660" h="2269227">
                  <a:moveTo>
                    <a:pt x="0" y="2269227"/>
                  </a:moveTo>
                  <a:lnTo>
                    <a:pt x="1512220" y="82020"/>
                  </a:lnTo>
                  <a:lnTo>
                    <a:pt x="3024440" y="0"/>
                  </a:lnTo>
                  <a:lnTo>
                    <a:pt x="4536660" y="109360"/>
                  </a:lnTo>
                </a:path>
              </a:pathLst>
            </a:custGeom>
            <a:ln w="29811" cap="flat">
              <a:solidFill>
                <a:srgbClr val="0058AB">
                  <a:alpha val="100000"/>
                </a:srgbClr>
              </a:solidFill>
              <a:prstDash val="solid"/>
              <a:round/>
            </a:ln>
          </p:spPr>
          <p:txBody>
            <a:bodyPr/>
            <a:lstStyle/>
            <a:p/>
          </p:txBody>
        </p:sp>
        <p:sp>
          <p:nvSpPr>
            <p:cNvPr id="23" name="pt23"/>
            <p:cNvSpPr/>
            <p:nvPr/>
          </p:nvSpPr>
          <p:spPr>
            <a:xfrm>
              <a:off x="262264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32" name="tx32"/>
            <p:cNvSpPr/>
            <p:nvPr/>
          </p:nvSpPr>
          <p:spPr>
            <a:xfrm>
              <a:off x="4159695"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33" name="tx33"/>
            <p:cNvSpPr/>
            <p:nvPr/>
          </p:nvSpPr>
          <p:spPr>
            <a:xfrm>
              <a:off x="567191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4" name="tx34"/>
            <p:cNvSpPr/>
            <p:nvPr/>
          </p:nvSpPr>
          <p:spPr>
            <a:xfrm>
              <a:off x="7184135"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35" name="tx35"/>
            <p:cNvSpPr/>
            <p:nvPr/>
          </p:nvSpPr>
          <p:spPr>
            <a:xfrm>
              <a:off x="264747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6" name="tx36"/>
            <p:cNvSpPr/>
            <p:nvPr/>
          </p:nvSpPr>
          <p:spPr>
            <a:xfrm>
              <a:off x="4159695"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7" name="tx37"/>
            <p:cNvSpPr/>
            <p:nvPr/>
          </p:nvSpPr>
          <p:spPr>
            <a:xfrm>
              <a:off x="567191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8" name="tx38"/>
            <p:cNvSpPr/>
            <p:nvPr/>
          </p:nvSpPr>
          <p:spPr>
            <a:xfrm>
              <a:off x="7184135"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39" name="pl3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tx40"/>
            <p:cNvSpPr/>
            <p:nvPr/>
          </p:nvSpPr>
          <p:spPr>
            <a:xfrm>
              <a:off x="383279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1" name="tx41"/>
            <p:cNvSpPr/>
            <p:nvPr/>
          </p:nvSpPr>
          <p:spPr>
            <a:xfrm>
              <a:off x="369913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3" name="tx4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4" name="tx4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57955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Burkina Faso, 2022-2025</a:t>
              </a:r>
            </a:p>
          </p:txBody>
        </p:sp>
        <p:sp>
          <p:nvSpPr>
            <p:cNvPr id="60" name="tx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Burkina Faso was 2022.
In 2025, first dose (HPV1) programme coverage among girls was 95%. In 2025, last dose (HPVc) programme coverage among girls was 95%.</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95%, following switch to single dose in 2023.</a:t>
            </a:r>
          </a:p>
        </p:txBody>
      </p:sp>
      <p:grpSp xmlns:pic="http://schemas.openxmlformats.org/drawingml/2006/picture">
        <p:nvGrpSpPr>
          <p:cNvPr id="64" name=""/>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16134"/>
              <a:ext cx="6481656" cy="1444505"/>
            </a:xfrm>
            <a:custGeom>
              <a:avLst/>
              <a:pathLst>
                <a:path w="6481656" h="1444505">
                  <a:moveTo>
                    <a:pt x="0" y="1444505"/>
                  </a:moveTo>
                  <a:lnTo>
                    <a:pt x="259266" y="932909"/>
                  </a:lnTo>
                  <a:lnTo>
                    <a:pt x="518532" y="722252"/>
                  </a:lnTo>
                  <a:lnTo>
                    <a:pt x="777798" y="421314"/>
                  </a:lnTo>
                  <a:lnTo>
                    <a:pt x="1037065" y="421314"/>
                  </a:lnTo>
                  <a:lnTo>
                    <a:pt x="1296331" y="331032"/>
                  </a:lnTo>
                  <a:lnTo>
                    <a:pt x="1555597" y="210657"/>
                  </a:lnTo>
                  <a:lnTo>
                    <a:pt x="1814863" y="120375"/>
                  </a:lnTo>
                  <a:lnTo>
                    <a:pt x="2074130" y="0"/>
                  </a:lnTo>
                  <a:lnTo>
                    <a:pt x="2333396" y="30093"/>
                  </a:lnTo>
                  <a:lnTo>
                    <a:pt x="2592662" y="60187"/>
                  </a:lnTo>
                  <a:lnTo>
                    <a:pt x="2851928" y="60187"/>
                  </a:lnTo>
                  <a:lnTo>
                    <a:pt x="3111195" y="90281"/>
                  </a:lnTo>
                  <a:lnTo>
                    <a:pt x="3370461" y="150469"/>
                  </a:lnTo>
                  <a:lnTo>
                    <a:pt x="3629727" y="60187"/>
                  </a:lnTo>
                  <a:lnTo>
                    <a:pt x="3888994" y="60187"/>
                  </a:lnTo>
                  <a:lnTo>
                    <a:pt x="4148260" y="60187"/>
                  </a:lnTo>
                  <a:lnTo>
                    <a:pt x="4407526" y="60187"/>
                  </a:lnTo>
                  <a:lnTo>
                    <a:pt x="4666792" y="60187"/>
                  </a:lnTo>
                  <a:lnTo>
                    <a:pt x="4926059" y="60187"/>
                  </a:lnTo>
                  <a:lnTo>
                    <a:pt x="5185325" y="60187"/>
                  </a:lnTo>
                  <a:lnTo>
                    <a:pt x="5444591" y="60187"/>
                  </a:lnTo>
                  <a:lnTo>
                    <a:pt x="5703857" y="60187"/>
                  </a:lnTo>
                  <a:lnTo>
                    <a:pt x="5963124" y="60187"/>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5068747" y="2978199"/>
              <a:ext cx="2851928" cy="1625068"/>
            </a:xfrm>
            <a:custGeom>
              <a:avLst/>
              <a:pathLst>
                <a:path w="2851928" h="1625068">
                  <a:moveTo>
                    <a:pt x="0" y="1625068"/>
                  </a:moveTo>
                  <a:lnTo>
                    <a:pt x="259266" y="631971"/>
                  </a:lnTo>
                  <a:lnTo>
                    <a:pt x="518532" y="361126"/>
                  </a:lnTo>
                  <a:lnTo>
                    <a:pt x="777798" y="180563"/>
                  </a:lnTo>
                  <a:lnTo>
                    <a:pt x="1037065" y="0"/>
                  </a:lnTo>
                  <a:lnTo>
                    <a:pt x="1296331" y="0"/>
                  </a:lnTo>
                  <a:lnTo>
                    <a:pt x="1555597" y="0"/>
                  </a:lnTo>
                  <a:lnTo>
                    <a:pt x="1814863" y="0"/>
                  </a:lnTo>
                  <a:lnTo>
                    <a:pt x="2074130" y="150469"/>
                  </a:lnTo>
                  <a:lnTo>
                    <a:pt x="2333396" y="180563"/>
                  </a:lnTo>
                  <a:lnTo>
                    <a:pt x="2592662" y="180563"/>
                  </a:lnTo>
                  <a:lnTo>
                    <a:pt x="2851928" y="180563"/>
                  </a:lnTo>
                </a:path>
              </a:pathLst>
            </a:custGeom>
            <a:ln w="27101" cap="flat">
              <a:solidFill>
                <a:srgbClr val="7CAE00">
                  <a:alpha val="100000"/>
                </a:srgbClr>
              </a:solidFill>
              <a:prstDash val="solid"/>
              <a:round/>
            </a:ln>
          </p:spPr>
          <p:txBody>
            <a:bodyPr/>
            <a:lstStyle/>
            <a:p/>
          </p:txBody>
        </p:sp>
        <p:sp>
          <p:nvSpPr>
            <p:cNvPr id="29" name="pl29"/>
            <p:cNvSpPr/>
            <p:nvPr/>
          </p:nvSpPr>
          <p:spPr>
            <a:xfrm>
              <a:off x="5068747" y="2376322"/>
              <a:ext cx="2851928" cy="752346"/>
            </a:xfrm>
            <a:custGeom>
              <a:avLst/>
              <a:pathLst>
                <a:path w="2851928" h="752346">
                  <a:moveTo>
                    <a:pt x="0" y="0"/>
                  </a:moveTo>
                  <a:lnTo>
                    <a:pt x="259266" y="0"/>
                  </a:lnTo>
                  <a:lnTo>
                    <a:pt x="518532" y="0"/>
                  </a:lnTo>
                  <a:lnTo>
                    <a:pt x="777798" y="0"/>
                  </a:lnTo>
                  <a:lnTo>
                    <a:pt x="1037065" y="0"/>
                  </a:lnTo>
                  <a:lnTo>
                    <a:pt x="1296331" y="0"/>
                  </a:lnTo>
                  <a:lnTo>
                    <a:pt x="1555597" y="0"/>
                  </a:lnTo>
                  <a:lnTo>
                    <a:pt x="1814863" y="752346"/>
                  </a:lnTo>
                  <a:lnTo>
                    <a:pt x="2074130" y="0"/>
                  </a:lnTo>
                  <a:lnTo>
                    <a:pt x="2333396" y="0"/>
                  </a:lnTo>
                  <a:lnTo>
                    <a:pt x="2592662" y="0"/>
                  </a:lnTo>
                  <a:lnTo>
                    <a:pt x="2851928" y="0"/>
                  </a:lnTo>
                </a:path>
              </a:pathLst>
            </a:custGeom>
            <a:ln w="27101" cap="flat">
              <a:solidFill>
                <a:srgbClr val="00BFC4">
                  <a:alpha val="100000"/>
                </a:srgbClr>
              </a:solidFill>
              <a:prstDash val="solid"/>
              <a:round/>
            </a:ln>
          </p:spPr>
          <p:txBody>
            <a:bodyPr/>
            <a:lstStyle/>
            <a:p/>
          </p:txBody>
        </p:sp>
        <p:sp>
          <p:nvSpPr>
            <p:cNvPr id="30" name="pl30"/>
            <p:cNvSpPr/>
            <p:nvPr/>
          </p:nvSpPr>
          <p:spPr>
            <a:xfrm>
              <a:off x="7142877" y="2135571"/>
              <a:ext cx="777798" cy="2497791"/>
            </a:xfrm>
            <a:custGeom>
              <a:avLst/>
              <a:pathLst>
                <a:path w="777798" h="2497791">
                  <a:moveTo>
                    <a:pt x="0" y="2497791"/>
                  </a:moveTo>
                  <a:lnTo>
                    <a:pt x="259266" y="90281"/>
                  </a:lnTo>
                  <a:lnTo>
                    <a:pt x="518532" y="0"/>
                  </a:lnTo>
                  <a:lnTo>
                    <a:pt x="777798"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1203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217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722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45648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5949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396" y="2152777"/>
              <a:ext cx="245545" cy="97709"/>
            </a:xfrm>
            <a:custGeom>
              <a:avLst/>
              <a:pathLst>
                <a:path w="245545" h="97709">
                  <a:moveTo>
                    <a:pt x="245545" y="0"/>
                  </a:moveTo>
                  <a:lnTo>
                    <a:pt x="0" y="97709"/>
                  </a:lnTo>
                </a:path>
              </a:pathLst>
            </a:custGeom>
          </p:spPr>
          <p:txBody>
            <a:bodyPr/>
            <a:lstStyle/>
            <a:p/>
          </p:txBody>
        </p:sp>
        <p:sp>
          <p:nvSpPr>
            <p:cNvPr id="41" name="pl41"/>
            <p:cNvSpPr/>
            <p:nvPr/>
          </p:nvSpPr>
          <p:spPr>
            <a:xfrm>
              <a:off x="7939714" y="2377701"/>
              <a:ext cx="240227" cy="17404"/>
            </a:xfrm>
            <a:custGeom>
              <a:avLst/>
              <a:pathLst>
                <a:path w="240227" h="17404">
                  <a:moveTo>
                    <a:pt x="240227" y="17404"/>
                  </a:moveTo>
                  <a:lnTo>
                    <a:pt x="0" y="0"/>
                  </a:lnTo>
                </a:path>
              </a:pathLst>
            </a:custGeom>
          </p:spPr>
          <p:txBody>
            <a:bodyPr/>
            <a:lstStyle/>
            <a:p/>
          </p:txBody>
        </p:sp>
        <p:sp>
          <p:nvSpPr>
            <p:cNvPr id="42" name="pl42"/>
            <p:cNvSpPr/>
            <p:nvPr/>
          </p:nvSpPr>
          <p:spPr>
            <a:xfrm>
              <a:off x="7927680" y="2383541"/>
              <a:ext cx="252261" cy="259973"/>
            </a:xfrm>
            <a:custGeom>
              <a:avLst/>
              <a:pathLst>
                <a:path w="252261" h="259973">
                  <a:moveTo>
                    <a:pt x="252261" y="259973"/>
                  </a:moveTo>
                  <a:lnTo>
                    <a:pt x="0" y="0"/>
                  </a:lnTo>
                </a:path>
              </a:pathLst>
            </a:custGeom>
          </p:spPr>
          <p:txBody>
            <a:bodyPr/>
            <a:lstStyle/>
            <a:p/>
          </p:txBody>
        </p:sp>
        <p:sp>
          <p:nvSpPr>
            <p:cNvPr id="43" name="pl43"/>
            <p:cNvSpPr/>
            <p:nvPr/>
          </p:nvSpPr>
          <p:spPr>
            <a:xfrm>
              <a:off x="7940023" y="3158763"/>
              <a:ext cx="239918" cy="1"/>
            </a:xfrm>
            <a:custGeom>
              <a:avLst/>
              <a:pathLst>
                <a:path w="239918" h="1">
                  <a:moveTo>
                    <a:pt x="239918" y="1"/>
                  </a:moveTo>
                  <a:lnTo>
                    <a:pt x="0" y="0"/>
                  </a:lnTo>
                </a:path>
              </a:pathLst>
            </a:custGeom>
          </p:spPr>
          <p:txBody>
            <a:bodyPr/>
            <a:lstStyle/>
            <a:p/>
          </p:txBody>
        </p:sp>
        <p:sp>
          <p:nvSpPr>
            <p:cNvPr id="44" name="pg44"/>
            <p:cNvSpPr/>
            <p:nvPr/>
          </p:nvSpPr>
          <p:spPr>
            <a:xfrm>
              <a:off x="8111362" y="20311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0719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95%</a:t>
              </a:r>
            </a:p>
          </p:txBody>
        </p:sp>
        <p:sp>
          <p:nvSpPr>
            <p:cNvPr id="46" name="pg46"/>
            <p:cNvSpPr/>
            <p:nvPr/>
          </p:nvSpPr>
          <p:spPr>
            <a:xfrm>
              <a:off x="8111362" y="23044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4527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8" name="pg48"/>
            <p:cNvSpPr/>
            <p:nvPr/>
          </p:nvSpPr>
          <p:spPr>
            <a:xfrm>
              <a:off x="8111362" y="257710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1794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30677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10862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65%</a:t>
              </a:r>
            </a:p>
          </p:txBody>
        </p:sp>
        <p:sp>
          <p:nvSpPr>
            <p:cNvPr id="52" name="pg52"/>
            <p:cNvSpPr/>
            <p:nvPr/>
          </p:nvSpPr>
          <p:spPr>
            <a:xfrm>
              <a:off x="1503287" y="35979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007" y="364214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54" name="pg54"/>
            <p:cNvSpPr/>
            <p:nvPr/>
          </p:nvSpPr>
          <p:spPr>
            <a:xfrm>
              <a:off x="5133665" y="44398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179385" y="448519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17</a:t>
              </a:r>
            </a:p>
          </p:txBody>
        </p:sp>
        <p:sp>
          <p:nvSpPr>
            <p:cNvPr id="56" name="pg56"/>
            <p:cNvSpPr/>
            <p:nvPr/>
          </p:nvSpPr>
          <p:spPr>
            <a:xfrm>
              <a:off x="4773062" y="23566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818782" y="2400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8" name="pg58"/>
            <p:cNvSpPr/>
            <p:nvPr/>
          </p:nvSpPr>
          <p:spPr>
            <a:xfrm>
              <a:off x="6846046" y="46147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1766" y="46586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997857" y="170591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Burkina Faso has all 4 of the  SDG vaccines.
In 2025, Burkina Faso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Burkina Faso met the 90% SDG coverage target for DTP3, PCVC, and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remained constant at 91% between 2024 and 2025.
• There were there were approximately the same number of zero-dose children in 2025. This leaves 35,000 children without vaccination, vulnerable to vaccine-preventable diseases and a further 28,000 with incomplete protection.
• Burkina Faso accounted for 0.9% of zero-dose children in West and Central Africa (WCAR) and 0.3% of zero-dose children globally.
• MCV1 coverage remained constant at 88% between 2024 and 2025. There were 85,000 children who missed out on the first measles vaccination.
• MCV2 coverage remained constant at 65% between 2024 and 2025.
• Last dose coverage of HPV vaccination (HPVc) among girls decreased from 99% to 95%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Burkina Faso,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Burkina Faso.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(69m)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P7TF5XRZ5TZD-1674051314-8194</_dlc_DocId>
    <_dlc_DocIdUrl xmlns="5ce71423-0d49-4a04-8822-86064e799dcd">
      <Url>https://unicef.sharepoint.com/teams/DAPM-DataComm/_layouts/15/DocIdRedir.aspx?ID=P7TF5XRZ5TZD-1674051314-8194</Url>
      <Description>P7TF5XRZ5TZD-1674051314-8194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65FB00C-818D-45C2-BFCB-77CE6DF08B0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27a63fb7-903a-45ca-971a-2d7bd8d4f871</vt:lpwstr>
  </property>
</Properties>
</file>