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01125fb116cf138c8d818a31c9d698069c2b8e2.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0a6c6803c63103c1d8adf77e12d505c7aa6dc1.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ffec6343872cf58ec373fd94683ef5fa21339e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2" name="rc82"/>
            <p:cNvSpPr/>
            <p:nvPr/>
          </p:nvSpPr>
          <p:spPr>
            <a:xfrm>
              <a:off x="1578050" y="3166904"/>
              <a:ext cx="311052" cy="243853"/>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83" name="rc83"/>
            <p:cNvSpPr/>
            <p:nvPr/>
          </p:nvSpPr>
          <p:spPr>
            <a:xfrm>
              <a:off x="1889102" y="316690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2200154"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2511207"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6" name="rc86"/>
            <p:cNvSpPr/>
            <p:nvPr/>
          </p:nvSpPr>
          <p:spPr>
            <a:xfrm>
              <a:off x="2822259"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7" name="rc87"/>
            <p:cNvSpPr/>
            <p:nvPr/>
          </p:nvSpPr>
          <p:spPr>
            <a:xfrm>
              <a:off x="3133311"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8" name="rc88"/>
            <p:cNvSpPr/>
            <p:nvPr/>
          </p:nvSpPr>
          <p:spPr>
            <a:xfrm>
              <a:off x="3444364"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755416"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0" name="rc90"/>
            <p:cNvSpPr/>
            <p:nvPr/>
          </p:nvSpPr>
          <p:spPr>
            <a:xfrm>
              <a:off x="4066468" y="316690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1" name="rc91"/>
            <p:cNvSpPr/>
            <p:nvPr/>
          </p:nvSpPr>
          <p:spPr>
            <a:xfrm>
              <a:off x="4377521"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4688573" y="3166904"/>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3" name="rc93"/>
            <p:cNvSpPr/>
            <p:nvPr/>
          </p:nvSpPr>
          <p:spPr>
            <a:xfrm>
              <a:off x="4999625"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5310677"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5621730"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6" name="rc96"/>
            <p:cNvSpPr/>
            <p:nvPr/>
          </p:nvSpPr>
          <p:spPr>
            <a:xfrm>
              <a:off x="5932782"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7" name="rc97"/>
            <p:cNvSpPr/>
            <p:nvPr/>
          </p:nvSpPr>
          <p:spPr>
            <a:xfrm>
              <a:off x="6243834" y="3166904"/>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6554887" y="316690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9" name="rc99"/>
            <p:cNvSpPr/>
            <p:nvPr/>
          </p:nvSpPr>
          <p:spPr>
            <a:xfrm>
              <a:off x="6865939" y="3166904"/>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7176991"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1" name="rc101"/>
            <p:cNvSpPr/>
            <p:nvPr/>
          </p:nvSpPr>
          <p:spPr>
            <a:xfrm>
              <a:off x="7488044"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2" name="rc102"/>
            <p:cNvSpPr/>
            <p:nvPr/>
          </p:nvSpPr>
          <p:spPr>
            <a:xfrm>
              <a:off x="7799096"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3" name="rc103"/>
            <p:cNvSpPr/>
            <p:nvPr/>
          </p:nvSpPr>
          <p:spPr>
            <a:xfrm>
              <a:off x="8110148"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4" name="rc104"/>
            <p:cNvSpPr/>
            <p:nvPr/>
          </p:nvSpPr>
          <p:spPr>
            <a:xfrm>
              <a:off x="8421201"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8732253"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6" name="rc106"/>
            <p:cNvSpPr/>
            <p:nvPr/>
          </p:nvSpPr>
          <p:spPr>
            <a:xfrm>
              <a:off x="7176991" y="2191489"/>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07" name="rc107"/>
            <p:cNvSpPr/>
            <p:nvPr/>
          </p:nvSpPr>
          <p:spPr>
            <a:xfrm>
              <a:off x="7488044" y="219148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7799096" y="219148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8110148"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0" name="rc110"/>
            <p:cNvSpPr/>
            <p:nvPr/>
          </p:nvSpPr>
          <p:spPr>
            <a:xfrm>
              <a:off x="8421201"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1" name="rc111"/>
            <p:cNvSpPr/>
            <p:nvPr/>
          </p:nvSpPr>
          <p:spPr>
            <a:xfrm>
              <a:off x="8732253" y="2191489"/>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923050"/>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923050"/>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923050"/>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923050"/>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92305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92305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92305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92305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33" name="rc133"/>
            <p:cNvSpPr/>
            <p:nvPr/>
          </p:nvSpPr>
          <p:spPr>
            <a:xfrm>
              <a:off x="5621730" y="3898465"/>
              <a:ext cx="311052" cy="24385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34" name="rc134"/>
            <p:cNvSpPr/>
            <p:nvPr/>
          </p:nvSpPr>
          <p:spPr>
            <a:xfrm>
              <a:off x="5932782" y="3898465"/>
              <a:ext cx="311052" cy="243853"/>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5" name="rc135"/>
            <p:cNvSpPr/>
            <p:nvPr/>
          </p:nvSpPr>
          <p:spPr>
            <a:xfrm>
              <a:off x="6243834" y="3898465"/>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6" name="rc136"/>
            <p:cNvSpPr/>
            <p:nvPr/>
          </p:nvSpPr>
          <p:spPr>
            <a:xfrm>
              <a:off x="6554887" y="3898465"/>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7" name="rc137"/>
            <p:cNvSpPr/>
            <p:nvPr/>
          </p:nvSpPr>
          <p:spPr>
            <a:xfrm>
              <a:off x="6865939" y="3898465"/>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8" name="rc138"/>
            <p:cNvSpPr/>
            <p:nvPr/>
          </p:nvSpPr>
          <p:spPr>
            <a:xfrm>
              <a:off x="7176991"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3898465"/>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4" name="rc144"/>
            <p:cNvSpPr/>
            <p:nvPr/>
          </p:nvSpPr>
          <p:spPr>
            <a:xfrm>
              <a:off x="955945"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1266997"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6" name="rc146"/>
            <p:cNvSpPr/>
            <p:nvPr/>
          </p:nvSpPr>
          <p:spPr>
            <a:xfrm>
              <a:off x="1578050"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47" name="rc147"/>
            <p:cNvSpPr/>
            <p:nvPr/>
          </p:nvSpPr>
          <p:spPr>
            <a:xfrm>
              <a:off x="1889102"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8" name="rc148"/>
            <p:cNvSpPr/>
            <p:nvPr/>
          </p:nvSpPr>
          <p:spPr>
            <a:xfrm>
              <a:off x="2200154" y="414231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9" name="rc149"/>
            <p:cNvSpPr/>
            <p:nvPr/>
          </p:nvSpPr>
          <p:spPr>
            <a:xfrm>
              <a:off x="251120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0" name="rc150"/>
            <p:cNvSpPr/>
            <p:nvPr/>
          </p:nvSpPr>
          <p:spPr>
            <a:xfrm>
              <a:off x="2822259"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1" name="rc151"/>
            <p:cNvSpPr/>
            <p:nvPr/>
          </p:nvSpPr>
          <p:spPr>
            <a:xfrm>
              <a:off x="3133311"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2" name="rc152"/>
            <p:cNvSpPr/>
            <p:nvPr/>
          </p:nvSpPr>
          <p:spPr>
            <a:xfrm>
              <a:off x="3444364" y="4142319"/>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3" name="rc153"/>
            <p:cNvSpPr/>
            <p:nvPr/>
          </p:nvSpPr>
          <p:spPr>
            <a:xfrm>
              <a:off x="3755416" y="414231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4" name="rc154"/>
            <p:cNvSpPr/>
            <p:nvPr/>
          </p:nvSpPr>
          <p:spPr>
            <a:xfrm>
              <a:off x="4066468"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4377521" y="414231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6" name="rc156"/>
            <p:cNvSpPr/>
            <p:nvPr/>
          </p:nvSpPr>
          <p:spPr>
            <a:xfrm>
              <a:off x="4688573"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677"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4142319"/>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142319"/>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14231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142319"/>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142319"/>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142319"/>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142319"/>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142319"/>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142319"/>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0" name="rc170"/>
            <p:cNvSpPr/>
            <p:nvPr/>
          </p:nvSpPr>
          <p:spPr>
            <a:xfrm>
              <a:off x="8732253" y="4630026"/>
              <a:ext cx="311052" cy="243853"/>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71" name="rc171"/>
            <p:cNvSpPr/>
            <p:nvPr/>
          </p:nvSpPr>
          <p:spPr>
            <a:xfrm>
              <a:off x="7799096"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2" name="rc172"/>
            <p:cNvSpPr/>
            <p:nvPr/>
          </p:nvSpPr>
          <p:spPr>
            <a:xfrm>
              <a:off x="8110148" y="5117734"/>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73" name="rc173"/>
            <p:cNvSpPr/>
            <p:nvPr/>
          </p:nvSpPr>
          <p:spPr>
            <a:xfrm>
              <a:off x="8421201" y="5117734"/>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74" name="rc174"/>
            <p:cNvSpPr/>
            <p:nvPr/>
          </p:nvSpPr>
          <p:spPr>
            <a:xfrm>
              <a:off x="8732253" y="5117734"/>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75" name="rc175"/>
            <p:cNvSpPr/>
            <p:nvPr/>
          </p:nvSpPr>
          <p:spPr>
            <a:xfrm>
              <a:off x="4377521" y="3410758"/>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76" name="rc176"/>
            <p:cNvSpPr/>
            <p:nvPr/>
          </p:nvSpPr>
          <p:spPr>
            <a:xfrm>
              <a:off x="4688573"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4999625"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8" name="rc178"/>
            <p:cNvSpPr/>
            <p:nvPr/>
          </p:nvSpPr>
          <p:spPr>
            <a:xfrm>
              <a:off x="5310677"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79" name="rc179"/>
            <p:cNvSpPr/>
            <p:nvPr/>
          </p:nvSpPr>
          <p:spPr>
            <a:xfrm>
              <a:off x="5621730"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0" name="rc180"/>
            <p:cNvSpPr/>
            <p:nvPr/>
          </p:nvSpPr>
          <p:spPr>
            <a:xfrm>
              <a:off x="5932782" y="3410758"/>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1" name="rc181"/>
            <p:cNvSpPr/>
            <p:nvPr/>
          </p:nvSpPr>
          <p:spPr>
            <a:xfrm>
              <a:off x="6243834"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2" name="rc182"/>
            <p:cNvSpPr/>
            <p:nvPr/>
          </p:nvSpPr>
          <p:spPr>
            <a:xfrm>
              <a:off x="6554887" y="341075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3" name="rc183"/>
            <p:cNvSpPr/>
            <p:nvPr/>
          </p:nvSpPr>
          <p:spPr>
            <a:xfrm>
              <a:off x="6865939"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4" name="rc184"/>
            <p:cNvSpPr/>
            <p:nvPr/>
          </p:nvSpPr>
          <p:spPr>
            <a:xfrm>
              <a:off x="7176991"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5" name="rc185"/>
            <p:cNvSpPr/>
            <p:nvPr/>
          </p:nvSpPr>
          <p:spPr>
            <a:xfrm>
              <a:off x="7488044"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6" name="rc186"/>
            <p:cNvSpPr/>
            <p:nvPr/>
          </p:nvSpPr>
          <p:spPr>
            <a:xfrm>
              <a:off x="7799096" y="3410758"/>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7" name="rc187"/>
            <p:cNvSpPr/>
            <p:nvPr/>
          </p:nvSpPr>
          <p:spPr>
            <a:xfrm>
              <a:off x="8110148" y="3410758"/>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88" name="rc188"/>
            <p:cNvSpPr/>
            <p:nvPr/>
          </p:nvSpPr>
          <p:spPr>
            <a:xfrm>
              <a:off x="8421201" y="3410758"/>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9" name="rc189"/>
            <p:cNvSpPr/>
            <p:nvPr/>
          </p:nvSpPr>
          <p:spPr>
            <a:xfrm>
              <a:off x="8732253" y="3410758"/>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0" name="rc190"/>
            <p:cNvSpPr/>
            <p:nvPr/>
          </p:nvSpPr>
          <p:spPr>
            <a:xfrm>
              <a:off x="6865939" y="4386173"/>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91" name="rc191"/>
            <p:cNvSpPr/>
            <p:nvPr/>
          </p:nvSpPr>
          <p:spPr>
            <a:xfrm>
              <a:off x="7176991"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2" name="rc192"/>
            <p:cNvSpPr/>
            <p:nvPr/>
          </p:nvSpPr>
          <p:spPr>
            <a:xfrm>
              <a:off x="7488044" y="4386173"/>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3" name="rc193"/>
            <p:cNvSpPr/>
            <p:nvPr/>
          </p:nvSpPr>
          <p:spPr>
            <a:xfrm>
              <a:off x="7799096" y="4386173"/>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4" name="rc194"/>
            <p:cNvSpPr/>
            <p:nvPr/>
          </p:nvSpPr>
          <p:spPr>
            <a:xfrm>
              <a:off x="8110148" y="4386173"/>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95" name="rc195"/>
            <p:cNvSpPr/>
            <p:nvPr/>
          </p:nvSpPr>
          <p:spPr>
            <a:xfrm>
              <a:off x="8421201" y="4386173"/>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6" name="rc196"/>
            <p:cNvSpPr/>
            <p:nvPr/>
          </p:nvSpPr>
          <p:spPr>
            <a:xfrm>
              <a:off x="8732253" y="4386173"/>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7" name="rc197"/>
            <p:cNvSpPr/>
            <p:nvPr/>
          </p:nvSpPr>
          <p:spPr>
            <a:xfrm>
              <a:off x="7176991" y="3654611"/>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8" name="rc198"/>
            <p:cNvSpPr/>
            <p:nvPr/>
          </p:nvSpPr>
          <p:spPr>
            <a:xfrm>
              <a:off x="7488044"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9" name="rc199"/>
            <p:cNvSpPr/>
            <p:nvPr/>
          </p:nvSpPr>
          <p:spPr>
            <a:xfrm>
              <a:off x="7799096" y="3654611"/>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0" name="rc200"/>
            <p:cNvSpPr/>
            <p:nvPr/>
          </p:nvSpPr>
          <p:spPr>
            <a:xfrm>
              <a:off x="8110148" y="3654611"/>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1" name="rc201"/>
            <p:cNvSpPr/>
            <p:nvPr/>
          </p:nvSpPr>
          <p:spPr>
            <a:xfrm>
              <a:off x="8421201" y="3654611"/>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8732253" y="3654611"/>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3" name="rc203"/>
            <p:cNvSpPr/>
            <p:nvPr/>
          </p:nvSpPr>
          <p:spPr>
            <a:xfrm>
              <a:off x="1578050" y="4873880"/>
              <a:ext cx="311052" cy="243853"/>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4" name="rc204"/>
            <p:cNvSpPr/>
            <p:nvPr/>
          </p:nvSpPr>
          <p:spPr>
            <a:xfrm>
              <a:off x="1889102"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5" name="rc205"/>
            <p:cNvSpPr/>
            <p:nvPr/>
          </p:nvSpPr>
          <p:spPr>
            <a:xfrm>
              <a:off x="2200154" y="4873880"/>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6" name="rc206"/>
            <p:cNvSpPr/>
            <p:nvPr/>
          </p:nvSpPr>
          <p:spPr>
            <a:xfrm>
              <a:off x="2511207"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07" name="rc207"/>
            <p:cNvSpPr/>
            <p:nvPr/>
          </p:nvSpPr>
          <p:spPr>
            <a:xfrm>
              <a:off x="2822259"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313331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9" name="rc209"/>
            <p:cNvSpPr/>
            <p:nvPr/>
          </p:nvSpPr>
          <p:spPr>
            <a:xfrm>
              <a:off x="3444364" y="4873880"/>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0" name="rc210"/>
            <p:cNvSpPr/>
            <p:nvPr/>
          </p:nvSpPr>
          <p:spPr>
            <a:xfrm>
              <a:off x="3755416" y="4873880"/>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1" name="rc211"/>
            <p:cNvSpPr/>
            <p:nvPr/>
          </p:nvSpPr>
          <p:spPr>
            <a:xfrm>
              <a:off x="4066468"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2" name="rc212"/>
            <p:cNvSpPr/>
            <p:nvPr/>
          </p:nvSpPr>
          <p:spPr>
            <a:xfrm>
              <a:off x="4377521"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3" name="rc213"/>
            <p:cNvSpPr/>
            <p:nvPr/>
          </p:nvSpPr>
          <p:spPr>
            <a:xfrm>
              <a:off x="4688573" y="4873880"/>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4999625" y="487388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5" name="rc215"/>
            <p:cNvSpPr/>
            <p:nvPr/>
          </p:nvSpPr>
          <p:spPr>
            <a:xfrm>
              <a:off x="5310677" y="4873880"/>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6" name="rc216"/>
            <p:cNvSpPr/>
            <p:nvPr/>
          </p:nvSpPr>
          <p:spPr>
            <a:xfrm>
              <a:off x="5621730" y="4873880"/>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7" name="rc217"/>
            <p:cNvSpPr/>
            <p:nvPr/>
          </p:nvSpPr>
          <p:spPr>
            <a:xfrm>
              <a:off x="5932782"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8" name="rc218"/>
            <p:cNvSpPr/>
            <p:nvPr/>
          </p:nvSpPr>
          <p:spPr>
            <a:xfrm>
              <a:off x="6243834" y="4873880"/>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9" name="rc219"/>
            <p:cNvSpPr/>
            <p:nvPr/>
          </p:nvSpPr>
          <p:spPr>
            <a:xfrm>
              <a:off x="655488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0" name="rc220"/>
            <p:cNvSpPr/>
            <p:nvPr/>
          </p:nvSpPr>
          <p:spPr>
            <a:xfrm>
              <a:off x="6865939" y="4873880"/>
              <a:ext cx="311052" cy="24385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1" name="rc221"/>
            <p:cNvSpPr/>
            <p:nvPr/>
          </p:nvSpPr>
          <p:spPr>
            <a:xfrm>
              <a:off x="7176991"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2" name="rc222"/>
            <p:cNvSpPr/>
            <p:nvPr/>
          </p:nvSpPr>
          <p:spPr>
            <a:xfrm>
              <a:off x="7488044" y="487388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3" name="rc223"/>
            <p:cNvSpPr/>
            <p:nvPr/>
          </p:nvSpPr>
          <p:spPr>
            <a:xfrm>
              <a:off x="7799096"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4" name="rc224"/>
            <p:cNvSpPr/>
            <p:nvPr/>
          </p:nvSpPr>
          <p:spPr>
            <a:xfrm>
              <a:off x="8110148" y="4873880"/>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5" name="rc225"/>
            <p:cNvSpPr/>
            <p:nvPr/>
          </p:nvSpPr>
          <p:spPr>
            <a:xfrm>
              <a:off x="8421201" y="4873880"/>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6" name="rc226"/>
            <p:cNvSpPr/>
            <p:nvPr/>
          </p:nvSpPr>
          <p:spPr>
            <a:xfrm>
              <a:off x="8732253" y="4873880"/>
              <a:ext cx="311052" cy="24385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7" name="rc227"/>
            <p:cNvSpPr/>
            <p:nvPr/>
          </p:nvSpPr>
          <p:spPr>
            <a:xfrm>
              <a:off x="8732253" y="5361588"/>
              <a:ext cx="311052" cy="24385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8" name="tx228"/>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9" name="tx229"/>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0" name="tx230"/>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1" name="tx231"/>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2" name="tx232"/>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3" name="tx233"/>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34" name="tx234"/>
            <p:cNvSpPr/>
            <p:nvPr/>
          </p:nvSpPr>
          <p:spPr>
            <a:xfrm>
              <a:off x="2917495"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5" name="tx235"/>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6" name="tx236"/>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37" name="tx237"/>
            <p:cNvSpPr/>
            <p:nvPr/>
          </p:nvSpPr>
          <p:spPr>
            <a:xfrm>
              <a:off x="3850652"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8" name="tx238"/>
            <p:cNvSpPr/>
            <p:nvPr/>
          </p:nvSpPr>
          <p:spPr>
            <a:xfrm>
              <a:off x="416170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9" name="tx239"/>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0" name="tx240"/>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1" name="tx241"/>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3" name="tx243"/>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4" name="tx244"/>
            <p:cNvSpPr/>
            <p:nvPr/>
          </p:nvSpPr>
          <p:spPr>
            <a:xfrm>
              <a:off x="602801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5" name="tx245"/>
            <p:cNvSpPr/>
            <p:nvPr/>
          </p:nvSpPr>
          <p:spPr>
            <a:xfrm>
              <a:off x="6317977"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46" name="tx246"/>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7" name="tx247"/>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8" name="tx248"/>
            <p:cNvSpPr/>
            <p:nvPr/>
          </p:nvSpPr>
          <p:spPr>
            <a:xfrm>
              <a:off x="7251134"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49" name="tx249"/>
            <p:cNvSpPr/>
            <p:nvPr/>
          </p:nvSpPr>
          <p:spPr>
            <a:xfrm>
              <a:off x="7583280"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0" name="tx250"/>
            <p:cNvSpPr/>
            <p:nvPr/>
          </p:nvSpPr>
          <p:spPr>
            <a:xfrm>
              <a:off x="7873239"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820538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882748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55" name="tx255"/>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56" name="tx256"/>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57" name="tx257"/>
            <p:cNvSpPr/>
            <p:nvPr/>
          </p:nvSpPr>
          <p:spPr>
            <a:xfrm>
              <a:off x="198433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58" name="tx258"/>
            <p:cNvSpPr/>
            <p:nvPr/>
          </p:nvSpPr>
          <p:spPr>
            <a:xfrm>
              <a:off x="2274297"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59" name="tx259"/>
            <p:cNvSpPr/>
            <p:nvPr/>
          </p:nvSpPr>
          <p:spPr>
            <a:xfrm>
              <a:off x="260644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60" name="tx260"/>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1" name="tx261"/>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2" name="tx262"/>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63" name="tx263"/>
            <p:cNvSpPr/>
            <p:nvPr/>
          </p:nvSpPr>
          <p:spPr>
            <a:xfrm>
              <a:off x="385065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4" name="tx264"/>
            <p:cNvSpPr/>
            <p:nvPr/>
          </p:nvSpPr>
          <p:spPr>
            <a:xfrm>
              <a:off x="416170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6" name="tx266"/>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8" name="tx268"/>
            <p:cNvSpPr/>
            <p:nvPr/>
          </p:nvSpPr>
          <p:spPr>
            <a:xfrm>
              <a:off x="540591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9" name="tx269"/>
            <p:cNvSpPr/>
            <p:nvPr/>
          </p:nvSpPr>
          <p:spPr>
            <a:xfrm>
              <a:off x="571696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0" name="tx270"/>
            <p:cNvSpPr/>
            <p:nvPr/>
          </p:nvSpPr>
          <p:spPr>
            <a:xfrm>
              <a:off x="602801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71" name="tx271"/>
            <p:cNvSpPr/>
            <p:nvPr/>
          </p:nvSpPr>
          <p:spPr>
            <a:xfrm>
              <a:off x="6339071"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2" name="tx272"/>
            <p:cNvSpPr/>
            <p:nvPr/>
          </p:nvSpPr>
          <p:spPr>
            <a:xfrm>
              <a:off x="662903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3" name="tx273"/>
            <p:cNvSpPr/>
            <p:nvPr/>
          </p:nvSpPr>
          <p:spPr>
            <a:xfrm>
              <a:off x="6940082"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4" name="tx274"/>
            <p:cNvSpPr/>
            <p:nvPr/>
          </p:nvSpPr>
          <p:spPr>
            <a:xfrm>
              <a:off x="7251134"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5" name="tx275"/>
            <p:cNvSpPr/>
            <p:nvPr/>
          </p:nvSpPr>
          <p:spPr>
            <a:xfrm>
              <a:off x="758328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76" name="tx276"/>
            <p:cNvSpPr/>
            <p:nvPr/>
          </p:nvSpPr>
          <p:spPr>
            <a:xfrm>
              <a:off x="789433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7" name="tx277"/>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78" name="tx278"/>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9" name="tx279"/>
            <p:cNvSpPr/>
            <p:nvPr/>
          </p:nvSpPr>
          <p:spPr>
            <a:xfrm>
              <a:off x="882748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0" name="tx280"/>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81" name="tx281"/>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82" name="tx282"/>
            <p:cNvSpPr/>
            <p:nvPr/>
          </p:nvSpPr>
          <p:spPr>
            <a:xfrm>
              <a:off x="1673286"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3" name="tx283"/>
            <p:cNvSpPr/>
            <p:nvPr/>
          </p:nvSpPr>
          <p:spPr>
            <a:xfrm>
              <a:off x="1984338"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84" name="tx284"/>
            <p:cNvSpPr/>
            <p:nvPr/>
          </p:nvSpPr>
          <p:spPr>
            <a:xfrm>
              <a:off x="2274297"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85" name="tx285"/>
            <p:cNvSpPr/>
            <p:nvPr/>
          </p:nvSpPr>
          <p:spPr>
            <a:xfrm>
              <a:off x="260644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6" name="tx286"/>
            <p:cNvSpPr/>
            <p:nvPr/>
          </p:nvSpPr>
          <p:spPr>
            <a:xfrm>
              <a:off x="2917495"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87" name="tx287"/>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88" name="tx288"/>
            <p:cNvSpPr/>
            <p:nvPr/>
          </p:nvSpPr>
          <p:spPr>
            <a:xfrm>
              <a:off x="3539600"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385065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0" name="tx290"/>
            <p:cNvSpPr/>
            <p:nvPr/>
          </p:nvSpPr>
          <p:spPr>
            <a:xfrm>
              <a:off x="416170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1" name="tx291"/>
            <p:cNvSpPr/>
            <p:nvPr/>
          </p:nvSpPr>
          <p:spPr>
            <a:xfrm>
              <a:off x="4472757" y="27620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92" name="tx292"/>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93" name="tx293"/>
            <p:cNvSpPr/>
            <p:nvPr/>
          </p:nvSpPr>
          <p:spPr>
            <a:xfrm>
              <a:off x="5094862" y="27633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94" name="tx294"/>
            <p:cNvSpPr/>
            <p:nvPr/>
          </p:nvSpPr>
          <p:spPr>
            <a:xfrm>
              <a:off x="5405914"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5" name="tx295"/>
            <p:cNvSpPr/>
            <p:nvPr/>
          </p:nvSpPr>
          <p:spPr>
            <a:xfrm>
              <a:off x="5716966" y="276232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6" name="tx296"/>
            <p:cNvSpPr/>
            <p:nvPr/>
          </p:nvSpPr>
          <p:spPr>
            <a:xfrm>
              <a:off x="602801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7" name="tx297"/>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98" name="tx298"/>
            <p:cNvSpPr/>
            <p:nvPr/>
          </p:nvSpPr>
          <p:spPr>
            <a:xfrm>
              <a:off x="6629030"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99" name="tx299"/>
            <p:cNvSpPr/>
            <p:nvPr/>
          </p:nvSpPr>
          <p:spPr>
            <a:xfrm>
              <a:off x="6940082"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00" name="tx300"/>
            <p:cNvSpPr/>
            <p:nvPr/>
          </p:nvSpPr>
          <p:spPr>
            <a:xfrm>
              <a:off x="7251134"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1" name="tx301"/>
            <p:cNvSpPr/>
            <p:nvPr/>
          </p:nvSpPr>
          <p:spPr>
            <a:xfrm>
              <a:off x="758328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2" name="tx302"/>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3" name="tx303"/>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4" name="tx304"/>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5" name="tx305"/>
            <p:cNvSpPr/>
            <p:nvPr/>
          </p:nvSpPr>
          <p:spPr>
            <a:xfrm>
              <a:off x="882748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6" name="tx306"/>
            <p:cNvSpPr/>
            <p:nvPr/>
          </p:nvSpPr>
          <p:spPr>
            <a:xfrm>
              <a:off x="1984338"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07" name="tx307"/>
            <p:cNvSpPr/>
            <p:nvPr/>
          </p:nvSpPr>
          <p:spPr>
            <a:xfrm>
              <a:off x="227429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08" name="tx308"/>
            <p:cNvSpPr/>
            <p:nvPr/>
          </p:nvSpPr>
          <p:spPr>
            <a:xfrm>
              <a:off x="260644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09" name="tx309"/>
            <p:cNvSpPr/>
            <p:nvPr/>
          </p:nvSpPr>
          <p:spPr>
            <a:xfrm>
              <a:off x="2917495"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0" name="tx310"/>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1" name="tx311"/>
            <p:cNvSpPr/>
            <p:nvPr/>
          </p:nvSpPr>
          <p:spPr>
            <a:xfrm>
              <a:off x="3539600"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2" name="tx312"/>
            <p:cNvSpPr/>
            <p:nvPr/>
          </p:nvSpPr>
          <p:spPr>
            <a:xfrm>
              <a:off x="385065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13" name="tx313"/>
            <p:cNvSpPr/>
            <p:nvPr/>
          </p:nvSpPr>
          <p:spPr>
            <a:xfrm>
              <a:off x="416170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4" name="tx314"/>
            <p:cNvSpPr/>
            <p:nvPr/>
          </p:nvSpPr>
          <p:spPr>
            <a:xfrm>
              <a:off x="4472757"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5" name="tx315"/>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6" name="tx316"/>
            <p:cNvSpPr/>
            <p:nvPr/>
          </p:nvSpPr>
          <p:spPr>
            <a:xfrm>
              <a:off x="5094862" y="3251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7" name="tx317"/>
            <p:cNvSpPr/>
            <p:nvPr/>
          </p:nvSpPr>
          <p:spPr>
            <a:xfrm>
              <a:off x="5405914"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5716966" y="3250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9" name="tx319"/>
            <p:cNvSpPr/>
            <p:nvPr/>
          </p:nvSpPr>
          <p:spPr>
            <a:xfrm>
              <a:off x="602801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0" name="tx320"/>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1" name="tx321"/>
            <p:cNvSpPr/>
            <p:nvPr/>
          </p:nvSpPr>
          <p:spPr>
            <a:xfrm>
              <a:off x="6629030"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2" name="tx322"/>
            <p:cNvSpPr/>
            <p:nvPr/>
          </p:nvSpPr>
          <p:spPr>
            <a:xfrm>
              <a:off x="6940082"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3" name="tx323"/>
            <p:cNvSpPr/>
            <p:nvPr/>
          </p:nvSpPr>
          <p:spPr>
            <a:xfrm>
              <a:off x="725113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4" name="tx324"/>
            <p:cNvSpPr/>
            <p:nvPr/>
          </p:nvSpPr>
          <p:spPr>
            <a:xfrm>
              <a:off x="7583280"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5" name="tx325"/>
            <p:cNvSpPr/>
            <p:nvPr/>
          </p:nvSpPr>
          <p:spPr>
            <a:xfrm>
              <a:off x="787323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6" name="tx326"/>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7" name="tx327"/>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8" name="tx328"/>
            <p:cNvSpPr/>
            <p:nvPr/>
          </p:nvSpPr>
          <p:spPr>
            <a:xfrm>
              <a:off x="882748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9" name="tx329"/>
            <p:cNvSpPr/>
            <p:nvPr/>
          </p:nvSpPr>
          <p:spPr>
            <a:xfrm>
              <a:off x="7583280" y="2275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0" name="tx330"/>
            <p:cNvSpPr/>
            <p:nvPr/>
          </p:nvSpPr>
          <p:spPr>
            <a:xfrm>
              <a:off x="7873239"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1" name="tx331"/>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2" name="tx332"/>
            <p:cNvSpPr/>
            <p:nvPr/>
          </p:nvSpPr>
          <p:spPr>
            <a:xfrm>
              <a:off x="8516437"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82748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4" name="tx334"/>
            <p:cNvSpPr/>
            <p:nvPr/>
          </p:nvSpPr>
          <p:spPr>
            <a:xfrm>
              <a:off x="2917495"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5" name="tx335"/>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6" name="tx336"/>
            <p:cNvSpPr/>
            <p:nvPr/>
          </p:nvSpPr>
          <p:spPr>
            <a:xfrm>
              <a:off x="3539600"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7" name="tx337"/>
            <p:cNvSpPr/>
            <p:nvPr/>
          </p:nvSpPr>
          <p:spPr>
            <a:xfrm>
              <a:off x="385065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8" name="tx338"/>
            <p:cNvSpPr/>
            <p:nvPr/>
          </p:nvSpPr>
          <p:spPr>
            <a:xfrm>
              <a:off x="416170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9" name="tx339"/>
            <p:cNvSpPr/>
            <p:nvPr/>
          </p:nvSpPr>
          <p:spPr>
            <a:xfrm>
              <a:off x="4472757" y="30058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40" name="tx340"/>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1" name="tx341"/>
            <p:cNvSpPr/>
            <p:nvPr/>
          </p:nvSpPr>
          <p:spPr>
            <a:xfrm>
              <a:off x="5094862"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2" name="tx342"/>
            <p:cNvSpPr/>
            <p:nvPr/>
          </p:nvSpPr>
          <p:spPr>
            <a:xfrm>
              <a:off x="5405914"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3" name="tx343"/>
            <p:cNvSpPr/>
            <p:nvPr/>
          </p:nvSpPr>
          <p:spPr>
            <a:xfrm>
              <a:off x="5716966" y="30061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4" name="tx344"/>
            <p:cNvSpPr/>
            <p:nvPr/>
          </p:nvSpPr>
          <p:spPr>
            <a:xfrm>
              <a:off x="602801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5" name="tx345"/>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6" name="tx346"/>
            <p:cNvSpPr/>
            <p:nvPr/>
          </p:nvSpPr>
          <p:spPr>
            <a:xfrm>
              <a:off x="6629030"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7" name="tx347"/>
            <p:cNvSpPr/>
            <p:nvPr/>
          </p:nvSpPr>
          <p:spPr>
            <a:xfrm>
              <a:off x="6940082" y="3004855"/>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8" name="tx348"/>
            <p:cNvSpPr/>
            <p:nvPr/>
          </p:nvSpPr>
          <p:spPr>
            <a:xfrm>
              <a:off x="7251134"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9" name="tx349"/>
            <p:cNvSpPr/>
            <p:nvPr/>
          </p:nvSpPr>
          <p:spPr>
            <a:xfrm>
              <a:off x="758328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0" name="tx350"/>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1" name="tx351"/>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2" name="tx352"/>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3" name="tx353"/>
            <p:cNvSpPr/>
            <p:nvPr/>
          </p:nvSpPr>
          <p:spPr>
            <a:xfrm>
              <a:off x="882748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4" name="tx354"/>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55" name="tx355"/>
            <p:cNvSpPr/>
            <p:nvPr/>
          </p:nvSpPr>
          <p:spPr>
            <a:xfrm>
              <a:off x="6961175" y="39815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6" name="tx356"/>
            <p:cNvSpPr/>
            <p:nvPr/>
          </p:nvSpPr>
          <p:spPr>
            <a:xfrm>
              <a:off x="7251134"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7" name="tx357"/>
            <p:cNvSpPr/>
            <p:nvPr/>
          </p:nvSpPr>
          <p:spPr>
            <a:xfrm>
              <a:off x="7583280"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8" name="tx358"/>
            <p:cNvSpPr/>
            <p:nvPr/>
          </p:nvSpPr>
          <p:spPr>
            <a:xfrm>
              <a:off x="7873239"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9" name="tx359"/>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0" name="tx360"/>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882748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2" name="tx362"/>
            <p:cNvSpPr/>
            <p:nvPr/>
          </p:nvSpPr>
          <p:spPr>
            <a:xfrm>
              <a:off x="105118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136223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4" name="tx364"/>
            <p:cNvSpPr/>
            <p:nvPr/>
          </p:nvSpPr>
          <p:spPr>
            <a:xfrm>
              <a:off x="167328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5" name="tx365"/>
            <p:cNvSpPr/>
            <p:nvPr/>
          </p:nvSpPr>
          <p:spPr>
            <a:xfrm>
              <a:off x="198433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66" name="tx366"/>
            <p:cNvSpPr/>
            <p:nvPr/>
          </p:nvSpPr>
          <p:spPr>
            <a:xfrm>
              <a:off x="2295391"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7" name="tx367"/>
            <p:cNvSpPr/>
            <p:nvPr/>
          </p:nvSpPr>
          <p:spPr>
            <a:xfrm>
              <a:off x="2606443"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68" name="tx368"/>
            <p:cNvSpPr/>
            <p:nvPr/>
          </p:nvSpPr>
          <p:spPr>
            <a:xfrm>
              <a:off x="291749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69" name="tx369"/>
            <p:cNvSpPr/>
            <p:nvPr/>
          </p:nvSpPr>
          <p:spPr>
            <a:xfrm>
              <a:off x="3228548"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0" name="tx370"/>
            <p:cNvSpPr/>
            <p:nvPr/>
          </p:nvSpPr>
          <p:spPr>
            <a:xfrm>
              <a:off x="353960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1" name="tx371"/>
            <p:cNvSpPr/>
            <p:nvPr/>
          </p:nvSpPr>
          <p:spPr>
            <a:xfrm>
              <a:off x="3850652" y="422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2" name="tx372"/>
            <p:cNvSpPr/>
            <p:nvPr/>
          </p:nvSpPr>
          <p:spPr>
            <a:xfrm>
              <a:off x="416170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3" name="tx373"/>
            <p:cNvSpPr/>
            <p:nvPr/>
          </p:nvSpPr>
          <p:spPr>
            <a:xfrm>
              <a:off x="447275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4" name="tx374"/>
            <p:cNvSpPr/>
            <p:nvPr/>
          </p:nvSpPr>
          <p:spPr>
            <a:xfrm>
              <a:off x="4783809"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5" name="tx375"/>
            <p:cNvSpPr/>
            <p:nvPr/>
          </p:nvSpPr>
          <p:spPr>
            <a:xfrm>
              <a:off x="509486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5405914"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77" name="tx377"/>
            <p:cNvSpPr/>
            <p:nvPr/>
          </p:nvSpPr>
          <p:spPr>
            <a:xfrm>
              <a:off x="5716966"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78" name="tx378"/>
            <p:cNvSpPr/>
            <p:nvPr/>
          </p:nvSpPr>
          <p:spPr>
            <a:xfrm>
              <a:off x="602801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9" name="tx379"/>
            <p:cNvSpPr/>
            <p:nvPr/>
          </p:nvSpPr>
          <p:spPr>
            <a:xfrm>
              <a:off x="6339071"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0" name="tx380"/>
            <p:cNvSpPr/>
            <p:nvPr/>
          </p:nvSpPr>
          <p:spPr>
            <a:xfrm>
              <a:off x="6650123"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81" name="tx381"/>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82" name="tx382"/>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3" name="tx383"/>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4" name="tx384"/>
            <p:cNvSpPr/>
            <p:nvPr/>
          </p:nvSpPr>
          <p:spPr>
            <a:xfrm>
              <a:off x="5716966"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5" name="tx385"/>
            <p:cNvSpPr/>
            <p:nvPr/>
          </p:nvSpPr>
          <p:spPr>
            <a:xfrm>
              <a:off x="6028019"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6" name="tx386"/>
            <p:cNvSpPr/>
            <p:nvPr/>
          </p:nvSpPr>
          <p:spPr>
            <a:xfrm>
              <a:off x="6339071"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7" name="tx387"/>
            <p:cNvSpPr/>
            <p:nvPr/>
          </p:nvSpPr>
          <p:spPr>
            <a:xfrm>
              <a:off x="6650123"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8" name="tx388"/>
            <p:cNvSpPr/>
            <p:nvPr/>
          </p:nvSpPr>
          <p:spPr>
            <a:xfrm>
              <a:off x="696117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9" name="tx389"/>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0" name="tx390"/>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1" name="tx391"/>
            <p:cNvSpPr/>
            <p:nvPr/>
          </p:nvSpPr>
          <p:spPr>
            <a:xfrm>
              <a:off x="789433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2" name="tx392"/>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3" name="tx393"/>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94" name="tx394"/>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95" name="tx395"/>
            <p:cNvSpPr/>
            <p:nvPr/>
          </p:nvSpPr>
          <p:spPr>
            <a:xfrm>
              <a:off x="7272228"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96" name="tx396"/>
            <p:cNvSpPr/>
            <p:nvPr/>
          </p:nvSpPr>
          <p:spPr>
            <a:xfrm>
              <a:off x="75832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7" name="tx397"/>
            <p:cNvSpPr/>
            <p:nvPr/>
          </p:nvSpPr>
          <p:spPr>
            <a:xfrm>
              <a:off x="7873239"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98" name="tx398"/>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9" name="tx399"/>
            <p:cNvSpPr/>
            <p:nvPr/>
          </p:nvSpPr>
          <p:spPr>
            <a:xfrm>
              <a:off x="849534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0" name="tx400"/>
            <p:cNvSpPr/>
            <p:nvPr/>
          </p:nvSpPr>
          <p:spPr>
            <a:xfrm>
              <a:off x="8806396"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01" name="tx401"/>
            <p:cNvSpPr/>
            <p:nvPr/>
          </p:nvSpPr>
          <p:spPr>
            <a:xfrm>
              <a:off x="198433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2" name="tx402"/>
            <p:cNvSpPr/>
            <p:nvPr/>
          </p:nvSpPr>
          <p:spPr>
            <a:xfrm>
              <a:off x="229539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03" name="tx403"/>
            <p:cNvSpPr/>
            <p:nvPr/>
          </p:nvSpPr>
          <p:spPr>
            <a:xfrm>
              <a:off x="260644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4" name="tx404"/>
            <p:cNvSpPr/>
            <p:nvPr/>
          </p:nvSpPr>
          <p:spPr>
            <a:xfrm>
              <a:off x="291749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5" name="tx405"/>
            <p:cNvSpPr/>
            <p:nvPr/>
          </p:nvSpPr>
          <p:spPr>
            <a:xfrm>
              <a:off x="322854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6" name="tx406"/>
            <p:cNvSpPr/>
            <p:nvPr/>
          </p:nvSpPr>
          <p:spPr>
            <a:xfrm>
              <a:off x="3539600"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7" name="tx407"/>
            <p:cNvSpPr/>
            <p:nvPr/>
          </p:nvSpPr>
          <p:spPr>
            <a:xfrm>
              <a:off x="3850652"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8" name="tx408"/>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9" name="tx409"/>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0" name="tx410"/>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1" name="tx411"/>
            <p:cNvSpPr/>
            <p:nvPr/>
          </p:nvSpPr>
          <p:spPr>
            <a:xfrm>
              <a:off x="509486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2" name="tx41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5716966"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4" name="tx414"/>
            <p:cNvSpPr/>
            <p:nvPr/>
          </p:nvSpPr>
          <p:spPr>
            <a:xfrm>
              <a:off x="6006925"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15" name="tx415"/>
            <p:cNvSpPr/>
            <p:nvPr/>
          </p:nvSpPr>
          <p:spPr>
            <a:xfrm>
              <a:off x="6339071"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6" name="tx416"/>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17" name="tx417"/>
            <p:cNvSpPr/>
            <p:nvPr/>
          </p:nvSpPr>
          <p:spPr>
            <a:xfrm>
              <a:off x="1673286"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418" name="tx418"/>
            <p:cNvSpPr/>
            <p:nvPr/>
          </p:nvSpPr>
          <p:spPr>
            <a:xfrm>
              <a:off x="7272228"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19" name="tx419"/>
            <p:cNvSpPr/>
            <p:nvPr/>
          </p:nvSpPr>
          <p:spPr>
            <a:xfrm>
              <a:off x="2606443"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420" name="tx420"/>
            <p:cNvSpPr/>
            <p:nvPr/>
          </p:nvSpPr>
          <p:spPr>
            <a:xfrm>
              <a:off x="5716966" y="39812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421" name="tx421"/>
            <p:cNvSpPr/>
            <p:nvPr/>
          </p:nvSpPr>
          <p:spPr>
            <a:xfrm>
              <a:off x="6006925"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22" name="tx422"/>
            <p:cNvSpPr/>
            <p:nvPr/>
          </p:nvSpPr>
          <p:spPr>
            <a:xfrm>
              <a:off x="6339071"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3" name="tx423"/>
            <p:cNvSpPr/>
            <p:nvPr/>
          </p:nvSpPr>
          <p:spPr>
            <a:xfrm>
              <a:off x="696117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24" name="tx424"/>
            <p:cNvSpPr/>
            <p:nvPr/>
          </p:nvSpPr>
          <p:spPr>
            <a:xfrm>
              <a:off x="7272228" y="42241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25" name="tx425"/>
            <p:cNvSpPr/>
            <p:nvPr/>
          </p:nvSpPr>
          <p:spPr>
            <a:xfrm>
              <a:off x="7583280" y="422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26" name="tx426"/>
            <p:cNvSpPr/>
            <p:nvPr/>
          </p:nvSpPr>
          <p:spPr>
            <a:xfrm>
              <a:off x="7894332"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7" name="tx427"/>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28" name="tx428"/>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29" name="tx429"/>
            <p:cNvSpPr/>
            <p:nvPr/>
          </p:nvSpPr>
          <p:spPr>
            <a:xfrm>
              <a:off x="8827489"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0" name="tx430"/>
            <p:cNvSpPr/>
            <p:nvPr/>
          </p:nvSpPr>
          <p:spPr>
            <a:xfrm>
              <a:off x="8827489"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431" name="tx431"/>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2" name="tx432"/>
            <p:cNvSpPr/>
            <p:nvPr/>
          </p:nvSpPr>
          <p:spPr>
            <a:xfrm>
              <a:off x="820538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33" name="tx433"/>
            <p:cNvSpPr/>
            <p:nvPr/>
          </p:nvSpPr>
          <p:spPr>
            <a:xfrm>
              <a:off x="8516437"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34" name="tx434"/>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35" name="tx435"/>
            <p:cNvSpPr/>
            <p:nvPr/>
          </p:nvSpPr>
          <p:spPr>
            <a:xfrm>
              <a:off x="4472757"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436" name="tx436"/>
            <p:cNvSpPr/>
            <p:nvPr/>
          </p:nvSpPr>
          <p:spPr>
            <a:xfrm>
              <a:off x="696117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37" name="tx437"/>
            <p:cNvSpPr/>
            <p:nvPr/>
          </p:nvSpPr>
          <p:spPr>
            <a:xfrm>
              <a:off x="7272228" y="446797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438" name="tx438"/>
            <p:cNvSpPr/>
            <p:nvPr/>
          </p:nvSpPr>
          <p:spPr>
            <a:xfrm>
              <a:off x="7583280"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39" name="tx439"/>
            <p:cNvSpPr/>
            <p:nvPr/>
          </p:nvSpPr>
          <p:spPr>
            <a:xfrm>
              <a:off x="789433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0" name="tx440"/>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1" name="tx441"/>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42" name="tx442"/>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43" name="tx443"/>
            <p:cNvSpPr/>
            <p:nvPr/>
          </p:nvSpPr>
          <p:spPr>
            <a:xfrm>
              <a:off x="1673286" y="49566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444" name="tx444"/>
            <p:cNvSpPr/>
            <p:nvPr/>
          </p:nvSpPr>
          <p:spPr>
            <a:xfrm>
              <a:off x="6650123"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45" name="tx445"/>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46" name="tx446"/>
            <p:cNvSpPr/>
            <p:nvPr/>
          </p:nvSpPr>
          <p:spPr>
            <a:xfrm>
              <a:off x="7251134" y="495430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7" name="tx447"/>
            <p:cNvSpPr/>
            <p:nvPr/>
          </p:nvSpPr>
          <p:spPr>
            <a:xfrm>
              <a:off x="7583280"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48" name="tx448"/>
            <p:cNvSpPr/>
            <p:nvPr/>
          </p:nvSpPr>
          <p:spPr>
            <a:xfrm>
              <a:off x="7873239"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49" name="tx449"/>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50" name="tx450"/>
            <p:cNvSpPr/>
            <p:nvPr/>
          </p:nvSpPr>
          <p:spPr>
            <a:xfrm>
              <a:off x="851643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51" name="tx451"/>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452" name="tx452"/>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53" name="tx453"/>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54" name="tx454"/>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55" name="tx455"/>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56" name="tx456"/>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57" name="tx457"/>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58" name="tx458"/>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59" name="tx459"/>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60" name="tx460"/>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61" name="tx461"/>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62" name="tx462"/>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63" name="tx463"/>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64" name="tx464"/>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65" name="tx465"/>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66" name="tx466"/>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67" name="tx467"/>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68" name="tx468"/>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69" name="tx469"/>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70" name="tx470"/>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71" name="tx471"/>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72" name="tx472"/>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73" name="tx473"/>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74" name="tx474"/>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75" name="tx475"/>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76" name="tx476"/>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77" name="tx477"/>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78" name="tx478"/>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79" name="tx479"/>
            <p:cNvSpPr/>
            <p:nvPr/>
          </p:nvSpPr>
          <p:spPr>
            <a:xfrm>
              <a:off x="508103" y="5176141"/>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480" name="tx480"/>
            <p:cNvSpPr/>
            <p:nvPr/>
          </p:nvSpPr>
          <p:spPr>
            <a:xfrm>
              <a:off x="644856" y="4955807"/>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481" name="tx481"/>
            <p:cNvSpPr/>
            <p:nvPr/>
          </p:nvSpPr>
          <p:spPr>
            <a:xfrm>
              <a:off x="551705" y="470922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82" name="tx482"/>
            <p:cNvSpPr/>
            <p:nvPr/>
          </p:nvSpPr>
          <p:spPr>
            <a:xfrm>
              <a:off x="564092" y="4465371"/>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83" name="tx483"/>
            <p:cNvSpPr/>
            <p:nvPr/>
          </p:nvSpPr>
          <p:spPr>
            <a:xfrm>
              <a:off x="551705" y="42215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84" name="tx484"/>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85" name="tx485"/>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86" name="tx486"/>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87" name="tx487"/>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88" name="tx488"/>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89" name="tx489"/>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90" name="tx490"/>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91" name="tx491"/>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92" name="tx492"/>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93" name="tx493"/>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94" name="pic494"/>
            <p:cNvPicPr/>
            <p:nvPr/>
          </p:nvPicPr>
          <p:blipFill>
            <a:blip r:embed="rId2" cstate="print"/>
            <a:stretch>
              <a:fillRect/>
            </a:stretch>
          </p:blipFill>
          <p:spPr>
            <a:xfrm>
              <a:off x="4653227" y="5838594"/>
              <a:ext cx="2160000" cy="219455"/>
            </a:xfrm>
            <a:prstGeom prst="rect">
              <a:avLst/>
            </a:prstGeom>
          </p:spPr>
        </p:pic>
        <p:sp>
          <p:nvSpPr>
            <p:cNvPr id="495" name="pl495"/>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6" name="pl496"/>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7" name="pl497"/>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8" name="pl498"/>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99" name="pl499"/>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0" name="pl500"/>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1" name="pl501"/>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2" name="pl502"/>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3" name="pl503"/>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4" name="pl504"/>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5" name="pl505"/>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6" name="pl506"/>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07" name="tx507"/>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08" name="tx508"/>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09" name="tx509"/>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0" name="tx510"/>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11" name="tx511"/>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12" name="tx512"/>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13" name="tx513"/>
            <p:cNvSpPr/>
            <p:nvPr/>
          </p:nvSpPr>
          <p:spPr>
            <a:xfrm>
              <a:off x="924840" y="1332266"/>
              <a:ext cx="274936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Benin, 2000-2025</a:t>
              </a:r>
            </a:p>
          </p:txBody>
        </p:sp>
        <p:sp>
          <p:nvSpPr>
            <p:cNvPr id="514" name="tx514"/>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15" name="tx515"/>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16" name="tx516"/>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15 (7%) vaccines in the schedule achieved coverage of 90% or more. Vaccine coverage ranged from 23% to 99%.
Since 2002, estimates have been made for 11 new vaccines. MCV2 and HPVc is the newest vaccine reported (2025), which achieved 23% and 66% coverage in 2025.
In 2025, Benin reported stockouts of vaccines/supplies (Rotavirus) (more information on slide 8).</a:t>
            </a:r>
          </a:p>
        </p:txBody>
      </p:sp>
      <p:sp>
        <p:nvSpPr>
          <p:cNvPr id="51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two antigens, remained unchanged for six, and declined for seven, indicating limited improvement in routine immunization performance; one achieved at least 90% coverage.</a:t>
            </a:r>
          </a:p>
        </p:txBody>
      </p:sp>
      <p:grpSp xmlns:pic="http://schemas.openxmlformats.org/drawingml/2006/picture">
        <p:nvGrpSpPr>
          <p:cNvPr id="519" name=""/>
          <p:cNvGrpSpPr/>
          <p:nvPr/>
        </p:nvGrpSpPr>
        <p:grpSpPr>
          <a:xfrm>
            <a:off x="292608" y="1005840"/>
            <a:ext cx="8595360" cy="28575"/>
            <a:chOff x="292608" y="1005840"/>
            <a:chExt cx="8595360" cy="28575"/>
          </a:xfrm>
        </p:grpSpPr>
        <p:sp>
          <p:nvSpPr>
            <p:cNvPr id="52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2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518126"/>
              <a:ext cx="6481656" cy="598540"/>
            </a:xfrm>
            <a:custGeom>
              <a:avLst/>
              <a:pathLst>
                <a:path w="6481656" h="598540">
                  <a:moveTo>
                    <a:pt x="0" y="199513"/>
                  </a:moveTo>
                  <a:lnTo>
                    <a:pt x="259266" y="239416"/>
                  </a:lnTo>
                  <a:lnTo>
                    <a:pt x="518532" y="279319"/>
                  </a:lnTo>
                  <a:lnTo>
                    <a:pt x="777798" y="319221"/>
                  </a:lnTo>
                  <a:lnTo>
                    <a:pt x="1037065" y="359124"/>
                  </a:lnTo>
                  <a:lnTo>
                    <a:pt x="1296331" y="399027"/>
                  </a:lnTo>
                  <a:lnTo>
                    <a:pt x="1555597" y="199513"/>
                  </a:lnTo>
                  <a:lnTo>
                    <a:pt x="1814863" y="0"/>
                  </a:lnTo>
                  <a:lnTo>
                    <a:pt x="2074130" y="119708"/>
                  </a:lnTo>
                  <a:lnTo>
                    <a:pt x="2333396" y="199513"/>
                  </a:lnTo>
                  <a:lnTo>
                    <a:pt x="2592662" y="279319"/>
                  </a:lnTo>
                  <a:lnTo>
                    <a:pt x="2851928" y="359124"/>
                  </a:lnTo>
                  <a:lnTo>
                    <a:pt x="3111195" y="199513"/>
                  </a:lnTo>
                  <a:lnTo>
                    <a:pt x="3370461" y="319221"/>
                  </a:lnTo>
                  <a:lnTo>
                    <a:pt x="3629727" y="319221"/>
                  </a:lnTo>
                  <a:lnTo>
                    <a:pt x="3888994" y="478832"/>
                  </a:lnTo>
                  <a:lnTo>
                    <a:pt x="4148260" y="399027"/>
                  </a:lnTo>
                  <a:lnTo>
                    <a:pt x="4407526" y="438929"/>
                  </a:lnTo>
                  <a:lnTo>
                    <a:pt x="4666792" y="478832"/>
                  </a:lnTo>
                  <a:lnTo>
                    <a:pt x="4926059" y="518735"/>
                  </a:lnTo>
                  <a:lnTo>
                    <a:pt x="5185325" y="558638"/>
                  </a:lnTo>
                  <a:lnTo>
                    <a:pt x="5444591" y="558638"/>
                  </a:lnTo>
                  <a:lnTo>
                    <a:pt x="5703857" y="598540"/>
                  </a:lnTo>
                  <a:lnTo>
                    <a:pt x="5963124" y="598540"/>
                  </a:lnTo>
                  <a:lnTo>
                    <a:pt x="6222390" y="518735"/>
                  </a:lnTo>
                  <a:lnTo>
                    <a:pt x="6481656" y="478832"/>
                  </a:lnTo>
                </a:path>
              </a:pathLst>
            </a:custGeom>
            <a:ln w="27101" cap="flat">
              <a:solidFill>
                <a:srgbClr val="F8766D">
                  <a:alpha val="100000"/>
                </a:srgbClr>
              </a:solidFill>
              <a:prstDash val="solid"/>
              <a:round/>
            </a:ln>
          </p:spPr>
          <p:txBody>
            <a:bodyPr/>
            <a:lstStyle/>
            <a:p/>
          </p:txBody>
        </p:sp>
        <p:sp>
          <p:nvSpPr>
            <p:cNvPr id="29" name="pl29"/>
            <p:cNvSpPr/>
            <p:nvPr/>
          </p:nvSpPr>
          <p:spPr>
            <a:xfrm>
              <a:off x="1439019" y="1996959"/>
              <a:ext cx="6481656" cy="518735"/>
            </a:xfrm>
            <a:custGeom>
              <a:avLst/>
              <a:pathLst>
                <a:path w="6481656" h="518735">
                  <a:moveTo>
                    <a:pt x="0" y="159610"/>
                  </a:moveTo>
                  <a:lnTo>
                    <a:pt x="259266" y="239416"/>
                  </a:lnTo>
                  <a:lnTo>
                    <a:pt x="518532" y="279319"/>
                  </a:lnTo>
                  <a:lnTo>
                    <a:pt x="777798" y="359124"/>
                  </a:lnTo>
                  <a:lnTo>
                    <a:pt x="1037065" y="399027"/>
                  </a:lnTo>
                  <a:lnTo>
                    <a:pt x="1296331" y="478832"/>
                  </a:lnTo>
                  <a:lnTo>
                    <a:pt x="1555597" y="319221"/>
                  </a:lnTo>
                  <a:lnTo>
                    <a:pt x="1814863" y="0"/>
                  </a:lnTo>
                  <a:lnTo>
                    <a:pt x="2074130" y="279319"/>
                  </a:lnTo>
                  <a:lnTo>
                    <a:pt x="2333396" y="119708"/>
                  </a:lnTo>
                  <a:lnTo>
                    <a:pt x="2592662" y="239416"/>
                  </a:lnTo>
                  <a:lnTo>
                    <a:pt x="2851928" y="279319"/>
                  </a:lnTo>
                  <a:lnTo>
                    <a:pt x="3111195" y="79805"/>
                  </a:lnTo>
                  <a:lnTo>
                    <a:pt x="3370461" y="199513"/>
                  </a:lnTo>
                  <a:lnTo>
                    <a:pt x="3629727" y="319221"/>
                  </a:lnTo>
                  <a:lnTo>
                    <a:pt x="3888994" y="319221"/>
                  </a:lnTo>
                  <a:lnTo>
                    <a:pt x="4148260" y="159610"/>
                  </a:lnTo>
                  <a:lnTo>
                    <a:pt x="4407526" y="239416"/>
                  </a:lnTo>
                  <a:lnTo>
                    <a:pt x="4666792" y="319221"/>
                  </a:lnTo>
                  <a:lnTo>
                    <a:pt x="4926059" y="399027"/>
                  </a:lnTo>
                  <a:lnTo>
                    <a:pt x="5185325" y="478832"/>
                  </a:lnTo>
                  <a:lnTo>
                    <a:pt x="5444591" y="478832"/>
                  </a:lnTo>
                  <a:lnTo>
                    <a:pt x="5703857" y="518735"/>
                  </a:lnTo>
                  <a:lnTo>
                    <a:pt x="5963124" y="518735"/>
                  </a:lnTo>
                  <a:lnTo>
                    <a:pt x="6222390" y="518735"/>
                  </a:lnTo>
                  <a:lnTo>
                    <a:pt x="6481656" y="518735"/>
                  </a:lnTo>
                </a:path>
              </a:pathLst>
            </a:custGeom>
            <a:ln w="27101" cap="flat">
              <a:solidFill>
                <a:srgbClr val="7CAE00">
                  <a:alpha val="100000"/>
                </a:srgbClr>
              </a:solidFill>
              <a:prstDash val="solid"/>
              <a:round/>
            </a:ln>
          </p:spPr>
          <p:txBody>
            <a:bodyPr/>
            <a:lstStyle/>
            <a:p/>
          </p:txBody>
        </p:sp>
        <p:sp>
          <p:nvSpPr>
            <p:cNvPr id="30" name="pl30"/>
            <p:cNvSpPr/>
            <p:nvPr/>
          </p:nvSpPr>
          <p:spPr>
            <a:xfrm>
              <a:off x="1439019" y="2316180"/>
              <a:ext cx="6481656" cy="997568"/>
            </a:xfrm>
            <a:custGeom>
              <a:avLst/>
              <a:pathLst>
                <a:path w="6481656" h="997568">
                  <a:moveTo>
                    <a:pt x="0" y="159610"/>
                  </a:moveTo>
                  <a:lnTo>
                    <a:pt x="259266" y="239416"/>
                  </a:lnTo>
                  <a:lnTo>
                    <a:pt x="518532" y="319221"/>
                  </a:lnTo>
                  <a:lnTo>
                    <a:pt x="777798" y="359124"/>
                  </a:lnTo>
                  <a:lnTo>
                    <a:pt x="1037065" y="438929"/>
                  </a:lnTo>
                  <a:lnTo>
                    <a:pt x="1296331" y="518735"/>
                  </a:lnTo>
                  <a:lnTo>
                    <a:pt x="1555597" y="319221"/>
                  </a:lnTo>
                  <a:lnTo>
                    <a:pt x="1814863" y="159610"/>
                  </a:lnTo>
                  <a:lnTo>
                    <a:pt x="2074130" y="319221"/>
                  </a:lnTo>
                  <a:lnTo>
                    <a:pt x="2333396" y="119708"/>
                  </a:lnTo>
                  <a:lnTo>
                    <a:pt x="2592662" y="239416"/>
                  </a:lnTo>
                  <a:lnTo>
                    <a:pt x="2851928" y="159610"/>
                  </a:lnTo>
                  <a:lnTo>
                    <a:pt x="3111195" y="0"/>
                  </a:lnTo>
                  <a:lnTo>
                    <a:pt x="3370461" y="239416"/>
                  </a:lnTo>
                  <a:lnTo>
                    <a:pt x="3629727" y="359124"/>
                  </a:lnTo>
                  <a:lnTo>
                    <a:pt x="3888994" y="279319"/>
                  </a:lnTo>
                  <a:lnTo>
                    <a:pt x="4148260" y="239416"/>
                  </a:lnTo>
                  <a:lnTo>
                    <a:pt x="4407526" y="359124"/>
                  </a:lnTo>
                  <a:lnTo>
                    <a:pt x="4666792" y="518735"/>
                  </a:lnTo>
                  <a:lnTo>
                    <a:pt x="4926059" y="638443"/>
                  </a:lnTo>
                  <a:lnTo>
                    <a:pt x="5185325" y="798054"/>
                  </a:lnTo>
                  <a:lnTo>
                    <a:pt x="5444591" y="837957"/>
                  </a:lnTo>
                  <a:lnTo>
                    <a:pt x="5703857" y="877859"/>
                  </a:lnTo>
                  <a:lnTo>
                    <a:pt x="5963124" y="877859"/>
                  </a:lnTo>
                  <a:lnTo>
                    <a:pt x="6222390" y="917762"/>
                  </a:lnTo>
                  <a:lnTo>
                    <a:pt x="6481656" y="997568"/>
                  </a:lnTo>
                </a:path>
              </a:pathLst>
            </a:custGeom>
            <a:ln w="27101" cap="flat">
              <a:solidFill>
                <a:srgbClr val="00BFC4">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19585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773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327537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43128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0642" y="2437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882299" y="43128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9163" y="1996958"/>
              <a:ext cx="240778" cy="0"/>
            </a:xfrm>
            <a:custGeom>
              <a:avLst/>
              <a:pathLst>
                <a:path w="240778" h="0">
                  <a:moveTo>
                    <a:pt x="240778" y="0"/>
                  </a:moveTo>
                  <a:lnTo>
                    <a:pt x="0" y="0"/>
                  </a:lnTo>
                </a:path>
              </a:pathLst>
            </a:custGeom>
          </p:spPr>
          <p:txBody>
            <a:bodyPr/>
            <a:lstStyle/>
            <a:p/>
          </p:txBody>
        </p:sp>
        <p:sp>
          <p:nvSpPr>
            <p:cNvPr id="41" name="pl41"/>
            <p:cNvSpPr/>
            <p:nvPr/>
          </p:nvSpPr>
          <p:spPr>
            <a:xfrm>
              <a:off x="7939163" y="2515694"/>
              <a:ext cx="240778" cy="2"/>
            </a:xfrm>
            <a:custGeom>
              <a:avLst/>
              <a:pathLst>
                <a:path w="240778" h="2">
                  <a:moveTo>
                    <a:pt x="240778" y="2"/>
                  </a:moveTo>
                  <a:lnTo>
                    <a:pt x="0" y="0"/>
                  </a:lnTo>
                </a:path>
              </a:pathLst>
            </a:custGeom>
          </p:spPr>
          <p:txBody>
            <a:bodyPr/>
            <a:lstStyle/>
            <a:p/>
          </p:txBody>
        </p:sp>
        <p:sp>
          <p:nvSpPr>
            <p:cNvPr id="42" name="pl42"/>
            <p:cNvSpPr/>
            <p:nvPr/>
          </p:nvSpPr>
          <p:spPr>
            <a:xfrm>
              <a:off x="7939163" y="3313742"/>
              <a:ext cx="240778" cy="6"/>
            </a:xfrm>
            <a:custGeom>
              <a:avLst/>
              <a:pathLst>
                <a:path w="240778" h="6">
                  <a:moveTo>
                    <a:pt x="240778" y="0"/>
                  </a:moveTo>
                  <a:lnTo>
                    <a:pt x="0" y="6"/>
                  </a:lnTo>
                </a:path>
              </a:pathLst>
            </a:custGeom>
          </p:spPr>
          <p:txBody>
            <a:bodyPr/>
            <a:lstStyle/>
            <a:p/>
          </p:txBody>
        </p:sp>
        <p:sp>
          <p:nvSpPr>
            <p:cNvPr id="43" name="pl43"/>
            <p:cNvSpPr/>
            <p:nvPr/>
          </p:nvSpPr>
          <p:spPr>
            <a:xfrm>
              <a:off x="7939163" y="4351219"/>
              <a:ext cx="240778" cy="0"/>
            </a:xfrm>
            <a:custGeom>
              <a:avLst/>
              <a:pathLst>
                <a:path w="240778" h="0">
                  <a:moveTo>
                    <a:pt x="240778" y="0"/>
                  </a:moveTo>
                  <a:lnTo>
                    <a:pt x="0" y="0"/>
                  </a:lnTo>
                </a:path>
              </a:pathLst>
            </a:custGeom>
          </p:spPr>
          <p:txBody>
            <a:bodyPr/>
            <a:lstStyle/>
            <a:p/>
          </p:txBody>
        </p:sp>
        <p:sp>
          <p:nvSpPr>
            <p:cNvPr id="44" name="pg44"/>
            <p:cNvSpPr/>
            <p:nvPr/>
          </p:nvSpPr>
          <p:spPr>
            <a:xfrm>
              <a:off x="8111362" y="190597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194681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82%</a:t>
              </a:r>
            </a:p>
          </p:txBody>
        </p:sp>
        <p:sp>
          <p:nvSpPr>
            <p:cNvPr id="46" name="pg46"/>
            <p:cNvSpPr/>
            <p:nvPr/>
          </p:nvSpPr>
          <p:spPr>
            <a:xfrm>
              <a:off x="8111362" y="24247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34222" y="24655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69%</a:t>
              </a:r>
            </a:p>
          </p:txBody>
        </p:sp>
        <p:sp>
          <p:nvSpPr>
            <p:cNvPr id="48" name="pg48"/>
            <p:cNvSpPr/>
            <p:nvPr/>
          </p:nvSpPr>
          <p:spPr>
            <a:xfrm>
              <a:off x="8111362" y="322275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326359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49%</a:t>
              </a:r>
            </a:p>
          </p:txBody>
        </p:sp>
        <p:sp>
          <p:nvSpPr>
            <p:cNvPr id="50" name="pg50"/>
            <p:cNvSpPr/>
            <p:nvPr/>
          </p:nvSpPr>
          <p:spPr>
            <a:xfrm>
              <a:off x="8111362" y="42602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430107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23%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0" name="tx70"/>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2" name="pl72"/>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3" name="pl73"/>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4" name="pl74"/>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5" name="tx75"/>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6" name="tx76"/>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7" name="tx77"/>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8" name="tx78"/>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9" name="tx79"/>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Benin, 2000-2025</a:t>
              </a:r>
            </a:p>
          </p:txBody>
        </p:sp>
        <p:sp>
          <p:nvSpPr>
            <p:cNvPr id="80" name="tx80"/>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49%.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1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853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0137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3420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446077"/>
              <a:ext cx="1379037" cy="181730"/>
            </a:xfrm>
            <a:prstGeom prst="rect">
              <a:avLst/>
            </a:prstGeom>
            <a:solidFill>
              <a:srgbClr val="D9D9D9">
                <a:alpha val="60000"/>
              </a:srgbClr>
            </a:solidFill>
          </p:spPr>
          <p:txBody>
            <a:bodyPr/>
            <a:lstStyle/>
            <a:p/>
          </p:txBody>
        </p:sp>
        <p:sp>
          <p:nvSpPr>
            <p:cNvPr id="10" name="pl10"/>
            <p:cNvSpPr/>
            <p:nvPr/>
          </p:nvSpPr>
          <p:spPr>
            <a:xfrm>
              <a:off x="135848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90797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81%</a:t>
              </a:r>
            </a:p>
          </p:txBody>
        </p:sp>
        <p:sp>
          <p:nvSpPr>
            <p:cNvPr id="12" name="pt12"/>
            <p:cNvSpPr/>
            <p:nvPr/>
          </p:nvSpPr>
          <p:spPr>
            <a:xfrm>
              <a:off x="948532"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047035"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 name="pt14"/>
            <p:cNvSpPr/>
            <p:nvPr/>
          </p:nvSpPr>
          <p:spPr>
            <a:xfrm>
              <a:off x="1129121" y="485162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260457" y="466989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26126" y="448816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26126" y="430643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58960" y="412470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58960" y="39429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58960" y="376124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9179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91794"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08211"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57463" y="30343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457463" y="285259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473880" y="26708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490297" y="248913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06714" y="23074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06714" y="212567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23131"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 name="pt31"/>
            <p:cNvSpPr/>
            <p:nvPr/>
          </p:nvSpPr>
          <p:spPr>
            <a:xfrm>
              <a:off x="1539548" y="176221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39548" y="158048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39548" y="13987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39548" y="121702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521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tx36"/>
            <p:cNvSpPr/>
            <p:nvPr/>
          </p:nvSpPr>
          <p:spPr>
            <a:xfrm>
              <a:off x="1079395"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7" name="tx37"/>
            <p:cNvSpPr/>
            <p:nvPr/>
          </p:nvSpPr>
          <p:spPr>
            <a:xfrm>
              <a:off x="1177898"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38" name="tx38"/>
            <p:cNvSpPr/>
            <p:nvPr/>
          </p:nvSpPr>
          <p:spPr>
            <a:xfrm>
              <a:off x="125998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9" name="tx39"/>
            <p:cNvSpPr/>
            <p:nvPr/>
          </p:nvSpPr>
          <p:spPr>
            <a:xfrm>
              <a:off x="1391320" y="468827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0" name="tx40"/>
            <p:cNvSpPr/>
            <p:nvPr/>
          </p:nvSpPr>
          <p:spPr>
            <a:xfrm>
              <a:off x="1129360"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 name="tx41"/>
            <p:cNvSpPr/>
            <p:nvPr/>
          </p:nvSpPr>
          <p:spPr>
            <a:xfrm>
              <a:off x="1116162"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2" name="tx42"/>
            <p:cNvSpPr/>
            <p:nvPr/>
          </p:nvSpPr>
          <p:spPr>
            <a:xfrm>
              <a:off x="1193131"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3" name="tx43"/>
            <p:cNvSpPr/>
            <p:nvPr/>
          </p:nvSpPr>
          <p:spPr>
            <a:xfrm>
              <a:off x="1144571" y="395786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4" name="tx44"/>
            <p:cNvSpPr/>
            <p:nvPr/>
          </p:nvSpPr>
          <p:spPr>
            <a:xfrm>
              <a:off x="1144571" y="3779628"/>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5" name="tx45"/>
            <p:cNvSpPr/>
            <p:nvPr/>
          </p:nvSpPr>
          <p:spPr>
            <a:xfrm>
              <a:off x="1177444" y="359789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6" name="tx46"/>
            <p:cNvSpPr/>
            <p:nvPr/>
          </p:nvSpPr>
          <p:spPr>
            <a:xfrm>
              <a:off x="1195106" y="3416167"/>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7" name="tx47"/>
            <p:cNvSpPr/>
            <p:nvPr/>
          </p:nvSpPr>
          <p:spPr>
            <a:xfrm>
              <a:off x="1220295" y="3234437"/>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48" name="tx48"/>
            <p:cNvSpPr/>
            <p:nvPr/>
          </p:nvSpPr>
          <p:spPr>
            <a:xfrm>
              <a:off x="1251885"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9" name="tx49"/>
            <p:cNvSpPr/>
            <p:nvPr/>
          </p:nvSpPr>
          <p:spPr>
            <a:xfrm>
              <a:off x="1291634"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50" name="tx50"/>
            <p:cNvSpPr/>
            <p:nvPr/>
          </p:nvSpPr>
          <p:spPr>
            <a:xfrm>
              <a:off x="1285925"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51" name="tx51"/>
            <p:cNvSpPr/>
            <p:nvPr/>
          </p:nvSpPr>
          <p:spPr>
            <a:xfrm>
              <a:off x="1306728" y="250751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52" name="tx52"/>
            <p:cNvSpPr/>
            <p:nvPr/>
          </p:nvSpPr>
          <p:spPr>
            <a:xfrm>
              <a:off x="1309948" y="23257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53" name="tx53"/>
            <p:cNvSpPr/>
            <p:nvPr/>
          </p:nvSpPr>
          <p:spPr>
            <a:xfrm>
              <a:off x="1292325" y="21440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54" name="tx54"/>
            <p:cNvSpPr/>
            <p:nvPr/>
          </p:nvSpPr>
          <p:spPr>
            <a:xfrm>
              <a:off x="1326365" y="196232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55" name="tx55"/>
            <p:cNvSpPr/>
            <p:nvPr/>
          </p:nvSpPr>
          <p:spPr>
            <a:xfrm>
              <a:off x="1351632"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56" name="tx56"/>
            <p:cNvSpPr/>
            <p:nvPr/>
          </p:nvSpPr>
          <p:spPr>
            <a:xfrm>
              <a:off x="1334048" y="160080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57" name="tx57"/>
            <p:cNvSpPr/>
            <p:nvPr/>
          </p:nvSpPr>
          <p:spPr>
            <a:xfrm>
              <a:off x="1338396" y="141907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58" name="tx58"/>
            <p:cNvSpPr/>
            <p:nvPr/>
          </p:nvSpPr>
          <p:spPr>
            <a:xfrm>
              <a:off x="1334009" y="1235367"/>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59" name="tx59"/>
            <p:cNvSpPr/>
            <p:nvPr/>
          </p:nvSpPr>
          <p:spPr>
            <a:xfrm>
              <a:off x="1399639"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60" name="rc60"/>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61" name="pl61"/>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21340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24623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27906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6" name="rc66"/>
            <p:cNvSpPr/>
            <p:nvPr/>
          </p:nvSpPr>
          <p:spPr>
            <a:xfrm>
              <a:off x="1792535" y="4264347"/>
              <a:ext cx="1379037" cy="181730"/>
            </a:xfrm>
            <a:prstGeom prst="rect">
              <a:avLst/>
            </a:prstGeom>
            <a:solidFill>
              <a:srgbClr val="D9D9D9">
                <a:alpha val="60000"/>
              </a:srgbClr>
            </a:solidFill>
          </p:spPr>
          <p:txBody>
            <a:bodyPr/>
            <a:lstStyle/>
            <a:p/>
          </p:txBody>
        </p:sp>
        <p:sp>
          <p:nvSpPr>
            <p:cNvPr id="67" name="pl67"/>
            <p:cNvSpPr/>
            <p:nvPr/>
          </p:nvSpPr>
          <p:spPr>
            <a:xfrm>
              <a:off x="2642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68" name="tx68"/>
            <p:cNvSpPr/>
            <p:nvPr/>
          </p:nvSpPr>
          <p:spPr>
            <a:xfrm>
              <a:off x="219243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71%</a:t>
              </a:r>
            </a:p>
          </p:txBody>
        </p:sp>
        <p:sp>
          <p:nvSpPr>
            <p:cNvPr id="69" name="pt69"/>
            <p:cNvSpPr/>
            <p:nvPr/>
          </p:nvSpPr>
          <p:spPr>
            <a:xfrm>
              <a:off x="218373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0" name="pt70"/>
            <p:cNvSpPr/>
            <p:nvPr/>
          </p:nvSpPr>
          <p:spPr>
            <a:xfrm>
              <a:off x="2446410"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1" name="pt71"/>
            <p:cNvSpPr/>
            <p:nvPr/>
          </p:nvSpPr>
          <p:spPr>
            <a:xfrm>
              <a:off x="2446410"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2" name="pt72"/>
            <p:cNvSpPr/>
            <p:nvPr/>
          </p:nvSpPr>
          <p:spPr>
            <a:xfrm>
              <a:off x="2495661"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3" name="pt73"/>
            <p:cNvSpPr/>
            <p:nvPr/>
          </p:nvSpPr>
          <p:spPr>
            <a:xfrm>
              <a:off x="2495661"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 name="pt74"/>
            <p:cNvSpPr/>
            <p:nvPr/>
          </p:nvSpPr>
          <p:spPr>
            <a:xfrm>
              <a:off x="2561330"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5" name="pt75"/>
            <p:cNvSpPr/>
            <p:nvPr/>
          </p:nvSpPr>
          <p:spPr>
            <a:xfrm>
              <a:off x="2577747" y="412470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6" name="pt76"/>
            <p:cNvSpPr/>
            <p:nvPr/>
          </p:nvSpPr>
          <p:spPr>
            <a:xfrm>
              <a:off x="2594164"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7" name="pt77"/>
            <p:cNvSpPr/>
            <p:nvPr/>
          </p:nvSpPr>
          <p:spPr>
            <a:xfrm>
              <a:off x="2709084"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8" name="pt78"/>
            <p:cNvSpPr/>
            <p:nvPr/>
          </p:nvSpPr>
          <p:spPr>
            <a:xfrm>
              <a:off x="2774752"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9" name="pt79"/>
            <p:cNvSpPr/>
            <p:nvPr/>
          </p:nvSpPr>
          <p:spPr>
            <a:xfrm>
              <a:off x="2791169"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0" name="pt80"/>
            <p:cNvSpPr/>
            <p:nvPr/>
          </p:nvSpPr>
          <p:spPr>
            <a:xfrm>
              <a:off x="279116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 name="pt81"/>
            <p:cNvSpPr/>
            <p:nvPr/>
          </p:nvSpPr>
          <p:spPr>
            <a:xfrm>
              <a:off x="2807587"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2" name="pt82"/>
            <p:cNvSpPr/>
            <p:nvPr/>
          </p:nvSpPr>
          <p:spPr>
            <a:xfrm>
              <a:off x="2807587"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2824004"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2840421"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2856838"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2856838"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2906089"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8" name="pt88"/>
            <p:cNvSpPr/>
            <p:nvPr/>
          </p:nvSpPr>
          <p:spPr>
            <a:xfrm>
              <a:off x="2922506"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9" name="pt89"/>
            <p:cNvSpPr/>
            <p:nvPr/>
          </p:nvSpPr>
          <p:spPr>
            <a:xfrm>
              <a:off x="292250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2922506"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2955341"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053843"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tx93"/>
            <p:cNvSpPr/>
            <p:nvPr/>
          </p:nvSpPr>
          <p:spPr>
            <a:xfrm>
              <a:off x="2314599"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94" name="tx94"/>
            <p:cNvSpPr/>
            <p:nvPr/>
          </p:nvSpPr>
          <p:spPr>
            <a:xfrm>
              <a:off x="2577273"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95" name="tx95"/>
            <p:cNvSpPr/>
            <p:nvPr/>
          </p:nvSpPr>
          <p:spPr>
            <a:xfrm>
              <a:off x="2577273" y="487000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96" name="tx96"/>
            <p:cNvSpPr/>
            <p:nvPr/>
          </p:nvSpPr>
          <p:spPr>
            <a:xfrm>
              <a:off x="2626524" y="468823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97" name="tx97"/>
            <p:cNvSpPr/>
            <p:nvPr/>
          </p:nvSpPr>
          <p:spPr>
            <a:xfrm>
              <a:off x="2626524" y="450654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98" name="tx98"/>
            <p:cNvSpPr/>
            <p:nvPr/>
          </p:nvSpPr>
          <p:spPr>
            <a:xfrm>
              <a:off x="2692193" y="432675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99" name="tx99"/>
            <p:cNvSpPr/>
            <p:nvPr/>
          </p:nvSpPr>
          <p:spPr>
            <a:xfrm>
              <a:off x="2708610" y="414308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00" name="tx100"/>
            <p:cNvSpPr/>
            <p:nvPr/>
          </p:nvSpPr>
          <p:spPr>
            <a:xfrm>
              <a:off x="2725027" y="396135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01" name="tx101"/>
            <p:cNvSpPr/>
            <p:nvPr/>
          </p:nvSpPr>
          <p:spPr>
            <a:xfrm>
              <a:off x="2839947" y="377613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02" name="tx102"/>
            <p:cNvSpPr/>
            <p:nvPr/>
          </p:nvSpPr>
          <p:spPr>
            <a:xfrm>
              <a:off x="2560363" y="359789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03" name="tx103"/>
            <p:cNvSpPr/>
            <p:nvPr/>
          </p:nvSpPr>
          <p:spPr>
            <a:xfrm>
              <a:off x="2576819"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04" name="tx104"/>
            <p:cNvSpPr/>
            <p:nvPr/>
          </p:nvSpPr>
          <p:spPr>
            <a:xfrm>
              <a:off x="2603215"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05" name="tx105"/>
            <p:cNvSpPr/>
            <p:nvPr/>
          </p:nvSpPr>
          <p:spPr>
            <a:xfrm>
              <a:off x="2602009" y="305270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06" name="tx106"/>
            <p:cNvSpPr/>
            <p:nvPr/>
          </p:nvSpPr>
          <p:spPr>
            <a:xfrm>
              <a:off x="2641757" y="287291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07" name="tx107"/>
            <p:cNvSpPr/>
            <p:nvPr/>
          </p:nvSpPr>
          <p:spPr>
            <a:xfrm>
              <a:off x="260961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08" name="tx108"/>
            <p:cNvSpPr/>
            <p:nvPr/>
          </p:nvSpPr>
          <p:spPr>
            <a:xfrm>
              <a:off x="2634921"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09" name="tx109"/>
            <p:cNvSpPr/>
            <p:nvPr/>
          </p:nvSpPr>
          <p:spPr>
            <a:xfrm>
              <a:off x="2655685"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10" name="tx110"/>
            <p:cNvSpPr/>
            <p:nvPr/>
          </p:nvSpPr>
          <p:spPr>
            <a:xfrm>
              <a:off x="2668922"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11" name="tx111"/>
            <p:cNvSpPr/>
            <p:nvPr/>
          </p:nvSpPr>
          <p:spPr>
            <a:xfrm>
              <a:off x="2700550"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12" name="tx112"/>
            <p:cNvSpPr/>
            <p:nvPr/>
          </p:nvSpPr>
          <p:spPr>
            <a:xfrm>
              <a:off x="2734590"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13" name="tx113"/>
            <p:cNvSpPr/>
            <p:nvPr/>
          </p:nvSpPr>
          <p:spPr>
            <a:xfrm>
              <a:off x="272574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14" name="tx114"/>
            <p:cNvSpPr/>
            <p:nvPr/>
          </p:nvSpPr>
          <p:spPr>
            <a:xfrm>
              <a:off x="2738938" y="141713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15" name="tx115"/>
            <p:cNvSpPr/>
            <p:nvPr/>
          </p:nvSpPr>
          <p:spPr>
            <a:xfrm>
              <a:off x="2758574"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16" name="tx116"/>
            <p:cNvSpPr/>
            <p:nvPr/>
          </p:nvSpPr>
          <p:spPr>
            <a:xfrm>
              <a:off x="284826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17" name="rc117"/>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18" name="pl118"/>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826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39109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42393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3241161" y="4446077"/>
              <a:ext cx="1379037" cy="181730"/>
            </a:xfrm>
            <a:prstGeom prst="rect">
              <a:avLst/>
            </a:prstGeom>
            <a:solidFill>
              <a:srgbClr val="D9D9D9">
                <a:alpha val="60000"/>
              </a:srgbClr>
            </a:solidFill>
          </p:spPr>
          <p:txBody>
            <a:bodyPr/>
            <a:lstStyle/>
            <a:p/>
          </p:txBody>
        </p:sp>
        <p:sp>
          <p:nvSpPr>
            <p:cNvPr id="124" name="pl124"/>
            <p:cNvSpPr/>
            <p:nvPr/>
          </p:nvSpPr>
          <p:spPr>
            <a:xfrm>
              <a:off x="415723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5" name="tx125"/>
            <p:cNvSpPr/>
            <p:nvPr/>
          </p:nvSpPr>
          <p:spPr>
            <a:xfrm>
              <a:off x="3706729"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75%</a:t>
              </a:r>
            </a:p>
          </p:txBody>
        </p:sp>
        <p:sp>
          <p:nvSpPr>
            <p:cNvPr id="126" name="pt126"/>
            <p:cNvSpPr/>
            <p:nvPr/>
          </p:nvSpPr>
          <p:spPr>
            <a:xfrm>
              <a:off x="3615946"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27" name="pt127"/>
            <p:cNvSpPr/>
            <p:nvPr/>
          </p:nvSpPr>
          <p:spPr>
            <a:xfrm>
              <a:off x="3878619" y="50333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8" name="pt128"/>
            <p:cNvSpPr/>
            <p:nvPr/>
          </p:nvSpPr>
          <p:spPr>
            <a:xfrm>
              <a:off x="3944288" y="485162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29" name="pt129"/>
            <p:cNvSpPr/>
            <p:nvPr/>
          </p:nvSpPr>
          <p:spPr>
            <a:xfrm>
              <a:off x="3993539" y="466989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0" name="pt130"/>
            <p:cNvSpPr/>
            <p:nvPr/>
          </p:nvSpPr>
          <p:spPr>
            <a:xfrm>
              <a:off x="4009956" y="448816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1" name="pt131"/>
            <p:cNvSpPr/>
            <p:nvPr/>
          </p:nvSpPr>
          <p:spPr>
            <a:xfrm>
              <a:off x="4009956" y="430643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2" name="pt132"/>
            <p:cNvSpPr/>
            <p:nvPr/>
          </p:nvSpPr>
          <p:spPr>
            <a:xfrm>
              <a:off x="4009956"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33" name="pt133"/>
            <p:cNvSpPr/>
            <p:nvPr/>
          </p:nvSpPr>
          <p:spPr>
            <a:xfrm>
              <a:off x="4108459" y="39429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4" name="pt134"/>
            <p:cNvSpPr/>
            <p:nvPr/>
          </p:nvSpPr>
          <p:spPr>
            <a:xfrm>
              <a:off x="4124876" y="376124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35" name="pt135"/>
            <p:cNvSpPr/>
            <p:nvPr/>
          </p:nvSpPr>
          <p:spPr>
            <a:xfrm>
              <a:off x="4190544" y="357951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6" name="pt136"/>
            <p:cNvSpPr/>
            <p:nvPr/>
          </p:nvSpPr>
          <p:spPr>
            <a:xfrm>
              <a:off x="4206962" y="339778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7" name="pt137"/>
            <p:cNvSpPr/>
            <p:nvPr/>
          </p:nvSpPr>
          <p:spPr>
            <a:xfrm>
              <a:off x="4223379" y="321605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8" name="pt138"/>
            <p:cNvSpPr/>
            <p:nvPr/>
          </p:nvSpPr>
          <p:spPr>
            <a:xfrm>
              <a:off x="4239796" y="303432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9" name="pt139"/>
            <p:cNvSpPr/>
            <p:nvPr/>
          </p:nvSpPr>
          <p:spPr>
            <a:xfrm>
              <a:off x="4239796"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0" name="pt140"/>
            <p:cNvSpPr/>
            <p:nvPr/>
          </p:nvSpPr>
          <p:spPr>
            <a:xfrm>
              <a:off x="4256213"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1" name="pt141"/>
            <p:cNvSpPr/>
            <p:nvPr/>
          </p:nvSpPr>
          <p:spPr>
            <a:xfrm>
              <a:off x="4256213"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2" name="pt142"/>
            <p:cNvSpPr/>
            <p:nvPr/>
          </p:nvSpPr>
          <p:spPr>
            <a:xfrm>
              <a:off x="4305464"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3" name="pt143"/>
            <p:cNvSpPr/>
            <p:nvPr/>
          </p:nvSpPr>
          <p:spPr>
            <a:xfrm>
              <a:off x="4305464"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4" name="pt144"/>
            <p:cNvSpPr/>
            <p:nvPr/>
          </p:nvSpPr>
          <p:spPr>
            <a:xfrm>
              <a:off x="4354716" y="194394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5" name="pt145"/>
            <p:cNvSpPr/>
            <p:nvPr/>
          </p:nvSpPr>
          <p:spPr>
            <a:xfrm>
              <a:off x="4371133"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6" name="pt146"/>
            <p:cNvSpPr/>
            <p:nvPr/>
          </p:nvSpPr>
          <p:spPr>
            <a:xfrm>
              <a:off x="4371133"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7" name="pt147"/>
            <p:cNvSpPr/>
            <p:nvPr/>
          </p:nvSpPr>
          <p:spPr>
            <a:xfrm>
              <a:off x="4420384"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8" name="pt148"/>
            <p:cNvSpPr/>
            <p:nvPr/>
          </p:nvSpPr>
          <p:spPr>
            <a:xfrm>
              <a:off x="4420384"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9" name="pt149"/>
            <p:cNvSpPr/>
            <p:nvPr/>
          </p:nvSpPr>
          <p:spPr>
            <a:xfrm>
              <a:off x="4469635"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0" name="tx150"/>
            <p:cNvSpPr/>
            <p:nvPr/>
          </p:nvSpPr>
          <p:spPr>
            <a:xfrm>
              <a:off x="374680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151" name="tx151"/>
            <p:cNvSpPr/>
            <p:nvPr/>
          </p:nvSpPr>
          <p:spPr>
            <a:xfrm>
              <a:off x="4009482" y="505173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152" name="tx152"/>
            <p:cNvSpPr/>
            <p:nvPr/>
          </p:nvSpPr>
          <p:spPr>
            <a:xfrm>
              <a:off x="4075151" y="487000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153" name="tx153"/>
            <p:cNvSpPr/>
            <p:nvPr/>
          </p:nvSpPr>
          <p:spPr>
            <a:xfrm>
              <a:off x="4124402" y="468827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154" name="tx154"/>
            <p:cNvSpPr/>
            <p:nvPr/>
          </p:nvSpPr>
          <p:spPr>
            <a:xfrm>
              <a:off x="4140819" y="450848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155" name="tx155"/>
            <p:cNvSpPr/>
            <p:nvPr/>
          </p:nvSpPr>
          <p:spPr>
            <a:xfrm>
              <a:off x="4140819" y="432477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156" name="tx156"/>
            <p:cNvSpPr/>
            <p:nvPr/>
          </p:nvSpPr>
          <p:spPr>
            <a:xfrm>
              <a:off x="4140819" y="41430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157" name="tx157"/>
            <p:cNvSpPr/>
            <p:nvPr/>
          </p:nvSpPr>
          <p:spPr>
            <a:xfrm>
              <a:off x="4239322" y="39613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158" name="tx158"/>
            <p:cNvSpPr/>
            <p:nvPr/>
          </p:nvSpPr>
          <p:spPr>
            <a:xfrm>
              <a:off x="4255739" y="378156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159" name="tx159"/>
            <p:cNvSpPr/>
            <p:nvPr/>
          </p:nvSpPr>
          <p:spPr>
            <a:xfrm>
              <a:off x="3976155" y="359440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160" name="tx160"/>
            <p:cNvSpPr/>
            <p:nvPr/>
          </p:nvSpPr>
          <p:spPr>
            <a:xfrm>
              <a:off x="3992611" y="341616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161" name="tx161"/>
            <p:cNvSpPr/>
            <p:nvPr/>
          </p:nvSpPr>
          <p:spPr>
            <a:xfrm>
              <a:off x="4035424" y="323637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162" name="tx162"/>
            <p:cNvSpPr/>
            <p:nvPr/>
          </p:nvSpPr>
          <p:spPr>
            <a:xfrm>
              <a:off x="4073967" y="305270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163" name="tx163"/>
            <p:cNvSpPr/>
            <p:nvPr/>
          </p:nvSpPr>
          <p:spPr>
            <a:xfrm>
              <a:off x="4025407" y="287097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164" name="tx164"/>
            <p:cNvSpPr/>
            <p:nvPr/>
          </p:nvSpPr>
          <p:spPr>
            <a:xfrm>
              <a:off x="4041824" y="268920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165" name="tx165"/>
            <p:cNvSpPr/>
            <p:nvPr/>
          </p:nvSpPr>
          <p:spPr>
            <a:xfrm>
              <a:off x="4050713" y="2509458"/>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166" name="tx166"/>
            <p:cNvSpPr/>
            <p:nvPr/>
          </p:nvSpPr>
          <p:spPr>
            <a:xfrm>
              <a:off x="4104312" y="2327727"/>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167" name="tx167"/>
            <p:cNvSpPr/>
            <p:nvPr/>
          </p:nvSpPr>
          <p:spPr>
            <a:xfrm>
              <a:off x="4117548"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168" name="tx168"/>
            <p:cNvSpPr/>
            <p:nvPr/>
          </p:nvSpPr>
          <p:spPr>
            <a:xfrm>
              <a:off x="4149177" y="196228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169" name="tx169"/>
            <p:cNvSpPr/>
            <p:nvPr/>
          </p:nvSpPr>
          <p:spPr>
            <a:xfrm>
              <a:off x="4183217" y="178253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170" name="tx170"/>
            <p:cNvSpPr/>
            <p:nvPr/>
          </p:nvSpPr>
          <p:spPr>
            <a:xfrm>
              <a:off x="4187564" y="159886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171" name="tx171"/>
            <p:cNvSpPr/>
            <p:nvPr/>
          </p:nvSpPr>
          <p:spPr>
            <a:xfrm>
              <a:off x="4223618" y="141713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172" name="tx172"/>
            <p:cNvSpPr/>
            <p:nvPr/>
          </p:nvSpPr>
          <p:spPr>
            <a:xfrm>
              <a:off x="4223618" y="123540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173" name="tx173"/>
            <p:cNvSpPr/>
            <p:nvPr/>
          </p:nvSpPr>
          <p:spPr>
            <a:xfrm>
              <a:off x="426405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174" name="rc174"/>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175" name="pl175"/>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0312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535960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6879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80" name="rc180"/>
            <p:cNvSpPr/>
            <p:nvPr/>
          </p:nvSpPr>
          <p:spPr>
            <a:xfrm>
              <a:off x="4689788" y="4991267"/>
              <a:ext cx="1379037" cy="181730"/>
            </a:xfrm>
            <a:prstGeom prst="rect">
              <a:avLst/>
            </a:prstGeom>
            <a:solidFill>
              <a:srgbClr val="D9D9D9">
                <a:alpha val="60000"/>
              </a:srgbClr>
            </a:solidFill>
          </p:spPr>
          <p:txBody>
            <a:bodyPr/>
            <a:lstStyle/>
            <a:p/>
          </p:txBody>
        </p:sp>
        <p:sp>
          <p:nvSpPr>
            <p:cNvPr id="181" name="pl181"/>
            <p:cNvSpPr/>
            <p:nvPr/>
          </p:nvSpPr>
          <p:spPr>
            <a:xfrm>
              <a:off x="542527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82" name="tx182"/>
            <p:cNvSpPr/>
            <p:nvPr/>
          </p:nvSpPr>
          <p:spPr>
            <a:xfrm>
              <a:off x="4974767"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64%</a:t>
              </a:r>
            </a:p>
          </p:txBody>
        </p:sp>
        <p:sp>
          <p:nvSpPr>
            <p:cNvPr id="183" name="pt183"/>
            <p:cNvSpPr/>
            <p:nvPr/>
          </p:nvSpPr>
          <p:spPr>
            <a:xfrm>
              <a:off x="504815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4" name="pt184"/>
            <p:cNvSpPr/>
            <p:nvPr/>
          </p:nvSpPr>
          <p:spPr>
            <a:xfrm>
              <a:off x="5130240" y="503335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5" name="pt185"/>
            <p:cNvSpPr/>
            <p:nvPr/>
          </p:nvSpPr>
          <p:spPr>
            <a:xfrm>
              <a:off x="5228743" y="485162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6" name="pt186"/>
            <p:cNvSpPr/>
            <p:nvPr/>
          </p:nvSpPr>
          <p:spPr>
            <a:xfrm>
              <a:off x="5245160" y="46698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7" name="pt187"/>
            <p:cNvSpPr/>
            <p:nvPr/>
          </p:nvSpPr>
          <p:spPr>
            <a:xfrm>
              <a:off x="5245160" y="448816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8" name="pt188"/>
            <p:cNvSpPr/>
            <p:nvPr/>
          </p:nvSpPr>
          <p:spPr>
            <a:xfrm>
              <a:off x="5277994" y="430643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89" name="pt189"/>
            <p:cNvSpPr/>
            <p:nvPr/>
          </p:nvSpPr>
          <p:spPr>
            <a:xfrm>
              <a:off x="5343663" y="412470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0" name="pt190"/>
            <p:cNvSpPr/>
            <p:nvPr/>
          </p:nvSpPr>
          <p:spPr>
            <a:xfrm>
              <a:off x="5343663" y="39429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1" name="pt191"/>
            <p:cNvSpPr/>
            <p:nvPr/>
          </p:nvSpPr>
          <p:spPr>
            <a:xfrm>
              <a:off x="5442165" y="376124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2" name="pt192"/>
            <p:cNvSpPr/>
            <p:nvPr/>
          </p:nvSpPr>
          <p:spPr>
            <a:xfrm>
              <a:off x="5442165" y="357951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3" name="pt193"/>
            <p:cNvSpPr/>
            <p:nvPr/>
          </p:nvSpPr>
          <p:spPr>
            <a:xfrm>
              <a:off x="5458583" y="339778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94" name="pt194"/>
            <p:cNvSpPr/>
            <p:nvPr/>
          </p:nvSpPr>
          <p:spPr>
            <a:xfrm>
              <a:off x="5557085" y="321605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5" name="pt195"/>
            <p:cNvSpPr/>
            <p:nvPr/>
          </p:nvSpPr>
          <p:spPr>
            <a:xfrm>
              <a:off x="5606337" y="303432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96" name="pt196"/>
            <p:cNvSpPr/>
            <p:nvPr/>
          </p:nvSpPr>
          <p:spPr>
            <a:xfrm>
              <a:off x="5655588" y="285259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7" name="pt197"/>
            <p:cNvSpPr/>
            <p:nvPr/>
          </p:nvSpPr>
          <p:spPr>
            <a:xfrm>
              <a:off x="5672005" y="26708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8" name="pt198"/>
            <p:cNvSpPr/>
            <p:nvPr/>
          </p:nvSpPr>
          <p:spPr>
            <a:xfrm>
              <a:off x="5672005" y="248913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9" name="pt199"/>
            <p:cNvSpPr/>
            <p:nvPr/>
          </p:nvSpPr>
          <p:spPr>
            <a:xfrm>
              <a:off x="5721256" y="230740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0" name="pt200"/>
            <p:cNvSpPr/>
            <p:nvPr/>
          </p:nvSpPr>
          <p:spPr>
            <a:xfrm>
              <a:off x="5754091" y="212567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1" name="pt201"/>
            <p:cNvSpPr/>
            <p:nvPr/>
          </p:nvSpPr>
          <p:spPr>
            <a:xfrm>
              <a:off x="5770508" y="19439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2" name="pt202"/>
            <p:cNvSpPr/>
            <p:nvPr/>
          </p:nvSpPr>
          <p:spPr>
            <a:xfrm>
              <a:off x="5803342" y="176221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5836176" y="158048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5852593" y="139875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5" name="pt205"/>
            <p:cNvSpPr/>
            <p:nvPr/>
          </p:nvSpPr>
          <p:spPr>
            <a:xfrm>
              <a:off x="5852593" y="121702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6" name="pt206"/>
            <p:cNvSpPr/>
            <p:nvPr/>
          </p:nvSpPr>
          <p:spPr>
            <a:xfrm>
              <a:off x="5885427"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tx207"/>
            <p:cNvSpPr/>
            <p:nvPr/>
          </p:nvSpPr>
          <p:spPr>
            <a:xfrm>
              <a:off x="5179018"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208" name="tx208"/>
            <p:cNvSpPr/>
            <p:nvPr/>
          </p:nvSpPr>
          <p:spPr>
            <a:xfrm>
              <a:off x="5261103" y="505367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09" name="tx209"/>
            <p:cNvSpPr/>
            <p:nvPr/>
          </p:nvSpPr>
          <p:spPr>
            <a:xfrm>
              <a:off x="5359606" y="4869969"/>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10" name="tx210"/>
            <p:cNvSpPr/>
            <p:nvPr/>
          </p:nvSpPr>
          <p:spPr>
            <a:xfrm>
              <a:off x="5376023" y="468827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211" name="tx211"/>
            <p:cNvSpPr/>
            <p:nvPr/>
          </p:nvSpPr>
          <p:spPr>
            <a:xfrm>
              <a:off x="5376023" y="450654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12" name="tx212"/>
            <p:cNvSpPr/>
            <p:nvPr/>
          </p:nvSpPr>
          <p:spPr>
            <a:xfrm>
              <a:off x="5408857" y="432481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13" name="tx213"/>
            <p:cNvSpPr/>
            <p:nvPr/>
          </p:nvSpPr>
          <p:spPr>
            <a:xfrm>
              <a:off x="5474526" y="4139594"/>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14" name="tx214"/>
            <p:cNvSpPr/>
            <p:nvPr/>
          </p:nvSpPr>
          <p:spPr>
            <a:xfrm>
              <a:off x="5474526" y="3961358"/>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15" name="tx215"/>
            <p:cNvSpPr/>
            <p:nvPr/>
          </p:nvSpPr>
          <p:spPr>
            <a:xfrm>
              <a:off x="5573028" y="3779628"/>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16" name="tx216"/>
            <p:cNvSpPr/>
            <p:nvPr/>
          </p:nvSpPr>
          <p:spPr>
            <a:xfrm>
              <a:off x="5573028" y="3599838"/>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17" name="tx217"/>
            <p:cNvSpPr/>
            <p:nvPr/>
          </p:nvSpPr>
          <p:spPr>
            <a:xfrm>
              <a:off x="5589445" y="341616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18" name="tx218"/>
            <p:cNvSpPr/>
            <p:nvPr/>
          </p:nvSpPr>
          <p:spPr>
            <a:xfrm>
              <a:off x="5687948" y="3234437"/>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19" name="tx219"/>
            <p:cNvSpPr/>
            <p:nvPr/>
          </p:nvSpPr>
          <p:spPr>
            <a:xfrm>
              <a:off x="5737199" y="305270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20" name="tx220"/>
            <p:cNvSpPr/>
            <p:nvPr/>
          </p:nvSpPr>
          <p:spPr>
            <a:xfrm>
              <a:off x="5450049" y="287093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21" name="tx221"/>
            <p:cNvSpPr/>
            <p:nvPr/>
          </p:nvSpPr>
          <p:spPr>
            <a:xfrm>
              <a:off x="5484050" y="2691188"/>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22" name="tx222"/>
            <p:cNvSpPr/>
            <p:nvPr/>
          </p:nvSpPr>
          <p:spPr>
            <a:xfrm>
              <a:off x="5470852" y="250945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23" name="tx223"/>
            <p:cNvSpPr/>
            <p:nvPr/>
          </p:nvSpPr>
          <p:spPr>
            <a:xfrm>
              <a:off x="5506867" y="232574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24" name="tx224"/>
            <p:cNvSpPr/>
            <p:nvPr/>
          </p:nvSpPr>
          <p:spPr>
            <a:xfrm>
              <a:off x="5566175" y="2144056"/>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25" name="tx225"/>
            <p:cNvSpPr/>
            <p:nvPr/>
          </p:nvSpPr>
          <p:spPr>
            <a:xfrm>
              <a:off x="5582592" y="1964267"/>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26" name="tx226"/>
            <p:cNvSpPr/>
            <p:nvPr/>
          </p:nvSpPr>
          <p:spPr>
            <a:xfrm>
              <a:off x="5619773" y="1780596"/>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27" name="tx227"/>
            <p:cNvSpPr/>
            <p:nvPr/>
          </p:nvSpPr>
          <p:spPr>
            <a:xfrm>
              <a:off x="5639410" y="159886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28" name="tx228"/>
            <p:cNvSpPr/>
            <p:nvPr/>
          </p:nvSpPr>
          <p:spPr>
            <a:xfrm>
              <a:off x="5647016" y="141713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29" name="tx229"/>
            <p:cNvSpPr/>
            <p:nvPr/>
          </p:nvSpPr>
          <p:spPr>
            <a:xfrm>
              <a:off x="5647093" y="1237347"/>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30" name="tx230"/>
            <p:cNvSpPr/>
            <p:nvPr/>
          </p:nvSpPr>
          <p:spPr>
            <a:xfrm>
              <a:off x="5688661"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31" name="rc231"/>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6479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68082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71365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rc237"/>
            <p:cNvSpPr/>
            <p:nvPr/>
          </p:nvSpPr>
          <p:spPr>
            <a:xfrm>
              <a:off x="6138414" y="5069453"/>
              <a:ext cx="1379037" cy="194408"/>
            </a:xfrm>
            <a:prstGeom prst="rect">
              <a:avLst/>
            </a:prstGeom>
            <a:solidFill>
              <a:srgbClr val="D9D9D9">
                <a:alpha val="60000"/>
              </a:srgbClr>
            </a:solidFill>
          </p:spPr>
          <p:txBody>
            <a:bodyPr/>
            <a:lstStyle/>
            <a:p/>
          </p:txBody>
        </p:sp>
        <p:sp>
          <p:nvSpPr>
            <p:cNvPr id="238" name="pl238"/>
            <p:cNvSpPr/>
            <p:nvPr/>
          </p:nvSpPr>
          <p:spPr>
            <a:xfrm>
              <a:off x="664406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39" name="tx239"/>
            <p:cNvSpPr/>
            <p:nvPr/>
          </p:nvSpPr>
          <p:spPr>
            <a:xfrm>
              <a:off x="6193554"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50%</a:t>
              </a:r>
            </a:p>
          </p:txBody>
        </p:sp>
        <p:sp>
          <p:nvSpPr>
            <p:cNvPr id="240" name="pt240"/>
            <p:cNvSpPr/>
            <p:nvPr/>
          </p:nvSpPr>
          <p:spPr>
            <a:xfrm>
              <a:off x="6152022" y="51178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1" name="pt241"/>
            <p:cNvSpPr/>
            <p:nvPr/>
          </p:nvSpPr>
          <p:spPr>
            <a:xfrm>
              <a:off x="6349027" y="492347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6365444" y="472906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6546033" y="453465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4" name="pt244"/>
            <p:cNvSpPr/>
            <p:nvPr/>
          </p:nvSpPr>
          <p:spPr>
            <a:xfrm>
              <a:off x="6578867" y="434024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5" name="pt245"/>
            <p:cNvSpPr/>
            <p:nvPr/>
          </p:nvSpPr>
          <p:spPr>
            <a:xfrm>
              <a:off x="6611701" y="414583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6" name="pt246"/>
            <p:cNvSpPr/>
            <p:nvPr/>
          </p:nvSpPr>
          <p:spPr>
            <a:xfrm>
              <a:off x="6628118" y="395142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7" name="pt247"/>
            <p:cNvSpPr/>
            <p:nvPr/>
          </p:nvSpPr>
          <p:spPr>
            <a:xfrm>
              <a:off x="6628118" y="375701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8" name="pt248"/>
            <p:cNvSpPr/>
            <p:nvPr/>
          </p:nvSpPr>
          <p:spPr>
            <a:xfrm>
              <a:off x="6644535" y="3562609"/>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9" name="pt249"/>
            <p:cNvSpPr/>
            <p:nvPr/>
          </p:nvSpPr>
          <p:spPr>
            <a:xfrm>
              <a:off x="6726621" y="3368200"/>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0" name="pt250"/>
            <p:cNvSpPr/>
            <p:nvPr/>
          </p:nvSpPr>
          <p:spPr>
            <a:xfrm>
              <a:off x="6743038" y="317379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51" name="pt251"/>
            <p:cNvSpPr/>
            <p:nvPr/>
          </p:nvSpPr>
          <p:spPr>
            <a:xfrm>
              <a:off x="6759455" y="297938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2" name="pt252"/>
            <p:cNvSpPr/>
            <p:nvPr/>
          </p:nvSpPr>
          <p:spPr>
            <a:xfrm>
              <a:off x="6808706" y="278497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3" name="pt253"/>
            <p:cNvSpPr/>
            <p:nvPr/>
          </p:nvSpPr>
          <p:spPr>
            <a:xfrm>
              <a:off x="6841541" y="259056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4" name="pt254"/>
            <p:cNvSpPr/>
            <p:nvPr/>
          </p:nvSpPr>
          <p:spPr>
            <a:xfrm>
              <a:off x="6857958" y="239615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55" name="pt255"/>
            <p:cNvSpPr/>
            <p:nvPr/>
          </p:nvSpPr>
          <p:spPr>
            <a:xfrm>
              <a:off x="6972877" y="22017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6" name="pt256"/>
            <p:cNvSpPr/>
            <p:nvPr/>
          </p:nvSpPr>
          <p:spPr>
            <a:xfrm>
              <a:off x="7054963" y="200733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7" name="pt257"/>
            <p:cNvSpPr/>
            <p:nvPr/>
          </p:nvSpPr>
          <p:spPr>
            <a:xfrm>
              <a:off x="7054963" y="181292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58" name="pt258"/>
            <p:cNvSpPr/>
            <p:nvPr/>
          </p:nvSpPr>
          <p:spPr>
            <a:xfrm>
              <a:off x="7087797" y="161851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9" name="pt259"/>
            <p:cNvSpPr/>
            <p:nvPr/>
          </p:nvSpPr>
          <p:spPr>
            <a:xfrm>
              <a:off x="7186300" y="14241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0" name="pt260"/>
            <p:cNvSpPr/>
            <p:nvPr/>
          </p:nvSpPr>
          <p:spPr>
            <a:xfrm>
              <a:off x="7202717" y="12297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61" name="pt261"/>
            <p:cNvSpPr/>
            <p:nvPr/>
          </p:nvSpPr>
          <p:spPr>
            <a:xfrm>
              <a:off x="7284803"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tx262"/>
            <p:cNvSpPr/>
            <p:nvPr/>
          </p:nvSpPr>
          <p:spPr>
            <a:xfrm>
              <a:off x="6282885" y="513820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263" name="tx263"/>
            <p:cNvSpPr/>
            <p:nvPr/>
          </p:nvSpPr>
          <p:spPr>
            <a:xfrm>
              <a:off x="6479890" y="494185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264" name="tx264"/>
            <p:cNvSpPr/>
            <p:nvPr/>
          </p:nvSpPr>
          <p:spPr>
            <a:xfrm>
              <a:off x="6496307" y="47474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265" name="tx265"/>
            <p:cNvSpPr/>
            <p:nvPr/>
          </p:nvSpPr>
          <p:spPr>
            <a:xfrm>
              <a:off x="6676895" y="4553037"/>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266" name="tx266"/>
            <p:cNvSpPr/>
            <p:nvPr/>
          </p:nvSpPr>
          <p:spPr>
            <a:xfrm>
              <a:off x="6709729" y="435862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267" name="tx267"/>
            <p:cNvSpPr/>
            <p:nvPr/>
          </p:nvSpPr>
          <p:spPr>
            <a:xfrm>
              <a:off x="6742564" y="4164180"/>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268" name="tx268"/>
            <p:cNvSpPr/>
            <p:nvPr/>
          </p:nvSpPr>
          <p:spPr>
            <a:xfrm>
              <a:off x="6758981" y="3969810"/>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269" name="tx269"/>
            <p:cNvSpPr/>
            <p:nvPr/>
          </p:nvSpPr>
          <p:spPr>
            <a:xfrm>
              <a:off x="6758981" y="377734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270" name="tx270"/>
            <p:cNvSpPr/>
            <p:nvPr/>
          </p:nvSpPr>
          <p:spPr>
            <a:xfrm>
              <a:off x="6775398" y="3577499"/>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271" name="tx271"/>
            <p:cNvSpPr/>
            <p:nvPr/>
          </p:nvSpPr>
          <p:spPr>
            <a:xfrm>
              <a:off x="6857483" y="3386545"/>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272" name="tx272"/>
            <p:cNvSpPr/>
            <p:nvPr/>
          </p:nvSpPr>
          <p:spPr>
            <a:xfrm>
              <a:off x="6873901" y="3194115"/>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273" name="tx273"/>
            <p:cNvSpPr/>
            <p:nvPr/>
          </p:nvSpPr>
          <p:spPr>
            <a:xfrm>
              <a:off x="6890318" y="299970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274" name="tx274"/>
            <p:cNvSpPr/>
            <p:nvPr/>
          </p:nvSpPr>
          <p:spPr>
            <a:xfrm>
              <a:off x="6939569" y="2803318"/>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275" name="tx275"/>
            <p:cNvSpPr/>
            <p:nvPr/>
          </p:nvSpPr>
          <p:spPr>
            <a:xfrm>
              <a:off x="6972403" y="2610888"/>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276" name="tx276"/>
            <p:cNvSpPr/>
            <p:nvPr/>
          </p:nvSpPr>
          <p:spPr>
            <a:xfrm>
              <a:off x="6988820" y="2414539"/>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277" name="tx277"/>
            <p:cNvSpPr/>
            <p:nvPr/>
          </p:nvSpPr>
          <p:spPr>
            <a:xfrm>
              <a:off x="7103740" y="222013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278" name="tx278"/>
            <p:cNvSpPr/>
            <p:nvPr/>
          </p:nvSpPr>
          <p:spPr>
            <a:xfrm>
              <a:off x="7185826" y="2025721"/>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279" name="tx279"/>
            <p:cNvSpPr/>
            <p:nvPr/>
          </p:nvSpPr>
          <p:spPr>
            <a:xfrm>
              <a:off x="7185826" y="183131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280" name="tx280"/>
            <p:cNvSpPr/>
            <p:nvPr/>
          </p:nvSpPr>
          <p:spPr>
            <a:xfrm>
              <a:off x="6886645" y="163884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281" name="tx281"/>
            <p:cNvSpPr/>
            <p:nvPr/>
          </p:nvSpPr>
          <p:spPr>
            <a:xfrm>
              <a:off x="6989534" y="144249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CPV</a:t>
              </a:r>
            </a:p>
          </p:txBody>
        </p:sp>
        <p:sp>
          <p:nvSpPr>
            <p:cNvPr id="282" name="tx282"/>
            <p:cNvSpPr/>
            <p:nvPr/>
          </p:nvSpPr>
          <p:spPr>
            <a:xfrm>
              <a:off x="7014801" y="1248085"/>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283" name="tx283"/>
            <p:cNvSpPr/>
            <p:nvPr/>
          </p:nvSpPr>
          <p:spPr>
            <a:xfrm>
              <a:off x="707922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284" name="rc284"/>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285" name="pl285"/>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6" name="pl286"/>
            <p:cNvSpPr/>
            <p:nvPr/>
          </p:nvSpPr>
          <p:spPr>
            <a:xfrm>
              <a:off x="79285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7" name="pl287"/>
            <p:cNvSpPr/>
            <p:nvPr/>
          </p:nvSpPr>
          <p:spPr>
            <a:xfrm>
              <a:off x="825685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8" name="pl288"/>
            <p:cNvSpPr/>
            <p:nvPr/>
          </p:nvSpPr>
          <p:spPr>
            <a:xfrm>
              <a:off x="85852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89" name="pl289"/>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90" name="rc290"/>
            <p:cNvSpPr/>
            <p:nvPr/>
          </p:nvSpPr>
          <p:spPr>
            <a:xfrm>
              <a:off x="7587040" y="4053922"/>
              <a:ext cx="1379037" cy="219989"/>
            </a:xfrm>
            <a:prstGeom prst="rect">
              <a:avLst/>
            </a:prstGeom>
            <a:solidFill>
              <a:srgbClr val="D9D9D9">
                <a:alpha val="60000"/>
              </a:srgbClr>
            </a:solidFill>
          </p:spPr>
          <p:txBody>
            <a:bodyPr/>
            <a:lstStyle/>
            <a:p/>
          </p:txBody>
        </p:sp>
        <p:sp>
          <p:nvSpPr>
            <p:cNvPr id="291" name="pl291"/>
            <p:cNvSpPr/>
            <p:nvPr/>
          </p:nvSpPr>
          <p:spPr>
            <a:xfrm>
              <a:off x="837177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92" name="tx292"/>
            <p:cNvSpPr/>
            <p:nvPr/>
          </p:nvSpPr>
          <p:spPr>
            <a:xfrm>
              <a:off x="7921271"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67%</a:t>
              </a:r>
            </a:p>
          </p:txBody>
        </p:sp>
        <p:sp>
          <p:nvSpPr>
            <p:cNvPr id="293" name="pt293"/>
            <p:cNvSpPr/>
            <p:nvPr/>
          </p:nvSpPr>
          <p:spPr>
            <a:xfrm>
              <a:off x="7961825"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4" name="pt294"/>
            <p:cNvSpPr/>
            <p:nvPr/>
          </p:nvSpPr>
          <p:spPr>
            <a:xfrm>
              <a:off x="8027493" y="499509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5" name="pt295"/>
            <p:cNvSpPr/>
            <p:nvPr/>
          </p:nvSpPr>
          <p:spPr>
            <a:xfrm>
              <a:off x="8191664" y="477510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96" name="pt296"/>
            <p:cNvSpPr/>
            <p:nvPr/>
          </p:nvSpPr>
          <p:spPr>
            <a:xfrm>
              <a:off x="8240916" y="455511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7" name="pt297"/>
            <p:cNvSpPr/>
            <p:nvPr/>
          </p:nvSpPr>
          <p:spPr>
            <a:xfrm>
              <a:off x="8257333" y="433512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8" name="pt298"/>
            <p:cNvSpPr/>
            <p:nvPr/>
          </p:nvSpPr>
          <p:spPr>
            <a:xfrm>
              <a:off x="8273750" y="411514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99" name="pt299"/>
            <p:cNvSpPr/>
            <p:nvPr/>
          </p:nvSpPr>
          <p:spPr>
            <a:xfrm>
              <a:off x="8536424" y="389515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0" name="pt300"/>
            <p:cNvSpPr/>
            <p:nvPr/>
          </p:nvSpPr>
          <p:spPr>
            <a:xfrm>
              <a:off x="8552841" y="36751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1" name="pt301"/>
            <p:cNvSpPr/>
            <p:nvPr/>
          </p:nvSpPr>
          <p:spPr>
            <a:xfrm>
              <a:off x="8569258" y="345517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2" name="pt302"/>
            <p:cNvSpPr/>
            <p:nvPr/>
          </p:nvSpPr>
          <p:spPr>
            <a:xfrm>
              <a:off x="8569258" y="323518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3" name="pt303"/>
            <p:cNvSpPr/>
            <p:nvPr/>
          </p:nvSpPr>
          <p:spPr>
            <a:xfrm>
              <a:off x="8618509" y="301519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4" name="pt304"/>
            <p:cNvSpPr/>
            <p:nvPr/>
          </p:nvSpPr>
          <p:spPr>
            <a:xfrm>
              <a:off x="8618509" y="27952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5" name="pt305"/>
            <p:cNvSpPr/>
            <p:nvPr/>
          </p:nvSpPr>
          <p:spPr>
            <a:xfrm>
              <a:off x="8634926" y="257521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6" name="pt306"/>
            <p:cNvSpPr/>
            <p:nvPr/>
          </p:nvSpPr>
          <p:spPr>
            <a:xfrm>
              <a:off x="8651343" y="235522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7" name="pt307"/>
            <p:cNvSpPr/>
            <p:nvPr/>
          </p:nvSpPr>
          <p:spPr>
            <a:xfrm>
              <a:off x="8684178" y="213523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08" name="pt308"/>
            <p:cNvSpPr/>
            <p:nvPr/>
          </p:nvSpPr>
          <p:spPr>
            <a:xfrm>
              <a:off x="8700595" y="191524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9" name="pt309"/>
            <p:cNvSpPr/>
            <p:nvPr/>
          </p:nvSpPr>
          <p:spPr>
            <a:xfrm>
              <a:off x="8717012" y="1695259"/>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0" name="pt310"/>
            <p:cNvSpPr/>
            <p:nvPr/>
          </p:nvSpPr>
          <p:spPr>
            <a:xfrm>
              <a:off x="8717012" y="1475270"/>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1" name="pt311"/>
            <p:cNvSpPr/>
            <p:nvPr/>
          </p:nvSpPr>
          <p:spPr>
            <a:xfrm>
              <a:off x="8749846" y="125528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12" name="pt312"/>
            <p:cNvSpPr/>
            <p:nvPr/>
          </p:nvSpPr>
          <p:spPr>
            <a:xfrm>
              <a:off x="8815514" y="103529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tx313"/>
            <p:cNvSpPr/>
            <p:nvPr/>
          </p:nvSpPr>
          <p:spPr>
            <a:xfrm>
              <a:off x="8092687"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314" name="tx314"/>
            <p:cNvSpPr/>
            <p:nvPr/>
          </p:nvSpPr>
          <p:spPr>
            <a:xfrm>
              <a:off x="8158356" y="501347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15" name="tx315"/>
            <p:cNvSpPr/>
            <p:nvPr/>
          </p:nvSpPr>
          <p:spPr>
            <a:xfrm>
              <a:off x="8322527" y="479349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16" name="tx316"/>
            <p:cNvSpPr/>
            <p:nvPr/>
          </p:nvSpPr>
          <p:spPr>
            <a:xfrm>
              <a:off x="8371778" y="457350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17" name="tx317"/>
            <p:cNvSpPr/>
            <p:nvPr/>
          </p:nvSpPr>
          <p:spPr>
            <a:xfrm>
              <a:off x="8388195" y="4353473"/>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18" name="tx318"/>
            <p:cNvSpPr/>
            <p:nvPr/>
          </p:nvSpPr>
          <p:spPr>
            <a:xfrm>
              <a:off x="8404613" y="413546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19" name="tx319"/>
            <p:cNvSpPr/>
            <p:nvPr/>
          </p:nvSpPr>
          <p:spPr>
            <a:xfrm>
              <a:off x="8348469" y="3915475"/>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20" name="tx320"/>
            <p:cNvSpPr/>
            <p:nvPr/>
          </p:nvSpPr>
          <p:spPr>
            <a:xfrm>
              <a:off x="8387011" y="3695486"/>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21" name="tx321"/>
            <p:cNvSpPr/>
            <p:nvPr/>
          </p:nvSpPr>
          <p:spPr>
            <a:xfrm>
              <a:off x="8354907" y="3473556"/>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22" name="tx322"/>
            <p:cNvSpPr/>
            <p:nvPr/>
          </p:nvSpPr>
          <p:spPr>
            <a:xfrm>
              <a:off x="8354869" y="325356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23" name="tx323"/>
            <p:cNvSpPr/>
            <p:nvPr/>
          </p:nvSpPr>
          <p:spPr>
            <a:xfrm>
              <a:off x="8404120" y="3033539"/>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24" name="tx324"/>
            <p:cNvSpPr/>
            <p:nvPr/>
          </p:nvSpPr>
          <p:spPr>
            <a:xfrm>
              <a:off x="8413009" y="2815529"/>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25" name="tx325"/>
            <p:cNvSpPr/>
            <p:nvPr/>
          </p:nvSpPr>
          <p:spPr>
            <a:xfrm>
              <a:off x="8447010" y="25935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26" name="tx326"/>
            <p:cNvSpPr/>
            <p:nvPr/>
          </p:nvSpPr>
          <p:spPr>
            <a:xfrm>
              <a:off x="8450191" y="237555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27" name="tx327"/>
            <p:cNvSpPr/>
            <p:nvPr/>
          </p:nvSpPr>
          <p:spPr>
            <a:xfrm>
              <a:off x="8478639" y="2153582"/>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28" name="tx328"/>
            <p:cNvSpPr/>
            <p:nvPr/>
          </p:nvSpPr>
          <p:spPr>
            <a:xfrm>
              <a:off x="8495017" y="1933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29" name="tx329"/>
            <p:cNvSpPr/>
            <p:nvPr/>
          </p:nvSpPr>
          <p:spPr>
            <a:xfrm>
              <a:off x="8529096" y="1715584"/>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30" name="tx330"/>
            <p:cNvSpPr/>
            <p:nvPr/>
          </p:nvSpPr>
          <p:spPr>
            <a:xfrm>
              <a:off x="8520245" y="14936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31" name="tx331"/>
            <p:cNvSpPr/>
            <p:nvPr/>
          </p:nvSpPr>
          <p:spPr>
            <a:xfrm>
              <a:off x="8566277"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32" name="tx332"/>
            <p:cNvSpPr/>
            <p:nvPr/>
          </p:nvSpPr>
          <p:spPr>
            <a:xfrm>
              <a:off x="8609937"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33" name="rc333"/>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334" name="pl334"/>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5" name="pl335"/>
            <p:cNvSpPr/>
            <p:nvPr/>
          </p:nvSpPr>
          <p:spPr>
            <a:xfrm>
              <a:off x="93771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6" name="pl336"/>
            <p:cNvSpPr/>
            <p:nvPr/>
          </p:nvSpPr>
          <p:spPr>
            <a:xfrm>
              <a:off x="970548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7" name="pl337"/>
            <p:cNvSpPr/>
            <p:nvPr/>
          </p:nvSpPr>
          <p:spPr>
            <a:xfrm>
              <a:off x="100338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8" name="pl338"/>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39" name="rc339"/>
            <p:cNvSpPr/>
            <p:nvPr/>
          </p:nvSpPr>
          <p:spPr>
            <a:xfrm>
              <a:off x="9035667" y="4218914"/>
              <a:ext cx="1379037" cy="232210"/>
            </a:xfrm>
            <a:prstGeom prst="rect">
              <a:avLst/>
            </a:prstGeom>
            <a:solidFill>
              <a:srgbClr val="D9D9D9">
                <a:alpha val="60000"/>
              </a:srgbClr>
            </a:solidFill>
          </p:spPr>
          <p:txBody>
            <a:bodyPr/>
            <a:lstStyle/>
            <a:p/>
          </p:txBody>
        </p:sp>
        <p:sp>
          <p:nvSpPr>
            <p:cNvPr id="340" name="pl340"/>
            <p:cNvSpPr/>
            <p:nvPr/>
          </p:nvSpPr>
          <p:spPr>
            <a:xfrm>
              <a:off x="970548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41" name="tx341"/>
            <p:cNvSpPr/>
            <p:nvPr/>
          </p:nvSpPr>
          <p:spPr>
            <a:xfrm>
              <a:off x="9254978"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60%</a:t>
              </a:r>
            </a:p>
          </p:txBody>
        </p:sp>
        <p:sp>
          <p:nvSpPr>
            <p:cNvPr id="342" name="pt342"/>
            <p:cNvSpPr/>
            <p:nvPr/>
          </p:nvSpPr>
          <p:spPr>
            <a:xfrm>
              <a:off x="90821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3" name="pt343"/>
            <p:cNvSpPr/>
            <p:nvPr/>
          </p:nvSpPr>
          <p:spPr>
            <a:xfrm>
              <a:off x="9443285" y="498287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4" name="pt344"/>
            <p:cNvSpPr/>
            <p:nvPr/>
          </p:nvSpPr>
          <p:spPr>
            <a:xfrm>
              <a:off x="9640291" y="4750664"/>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45" name="pt345"/>
            <p:cNvSpPr/>
            <p:nvPr/>
          </p:nvSpPr>
          <p:spPr>
            <a:xfrm>
              <a:off x="9705959" y="4518453"/>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6" name="pt346"/>
            <p:cNvSpPr/>
            <p:nvPr/>
          </p:nvSpPr>
          <p:spPr>
            <a:xfrm>
              <a:off x="9722376" y="4286242"/>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47" name="pt347"/>
            <p:cNvSpPr/>
            <p:nvPr/>
          </p:nvSpPr>
          <p:spPr>
            <a:xfrm>
              <a:off x="9886547" y="405403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48" name="pt348"/>
            <p:cNvSpPr/>
            <p:nvPr/>
          </p:nvSpPr>
          <p:spPr>
            <a:xfrm>
              <a:off x="9985050" y="382182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49" name="pt349"/>
            <p:cNvSpPr/>
            <p:nvPr/>
          </p:nvSpPr>
          <p:spPr>
            <a:xfrm>
              <a:off x="9985050" y="358961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0" name="pt350"/>
            <p:cNvSpPr/>
            <p:nvPr/>
          </p:nvSpPr>
          <p:spPr>
            <a:xfrm>
              <a:off x="10034301" y="335739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1" name="pt351"/>
            <p:cNvSpPr/>
            <p:nvPr/>
          </p:nvSpPr>
          <p:spPr>
            <a:xfrm>
              <a:off x="10034301" y="312518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2" name="pt352"/>
            <p:cNvSpPr/>
            <p:nvPr/>
          </p:nvSpPr>
          <p:spPr>
            <a:xfrm>
              <a:off x="10083553" y="289297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3" name="pt353"/>
            <p:cNvSpPr/>
            <p:nvPr/>
          </p:nvSpPr>
          <p:spPr>
            <a:xfrm>
              <a:off x="10083553" y="26607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4" name="pt354"/>
            <p:cNvSpPr/>
            <p:nvPr/>
          </p:nvSpPr>
          <p:spPr>
            <a:xfrm>
              <a:off x="10083553" y="242855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5" name="pt355"/>
            <p:cNvSpPr/>
            <p:nvPr/>
          </p:nvSpPr>
          <p:spPr>
            <a:xfrm>
              <a:off x="10099970" y="219634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6" name="pt356"/>
            <p:cNvSpPr/>
            <p:nvPr/>
          </p:nvSpPr>
          <p:spPr>
            <a:xfrm>
              <a:off x="10116387" y="1964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57" name="pt357"/>
            <p:cNvSpPr/>
            <p:nvPr/>
          </p:nvSpPr>
          <p:spPr>
            <a:xfrm>
              <a:off x="10149221" y="173192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8" name="pt358"/>
            <p:cNvSpPr/>
            <p:nvPr/>
          </p:nvSpPr>
          <p:spPr>
            <a:xfrm>
              <a:off x="10165638" y="149971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59" name="pt359"/>
            <p:cNvSpPr/>
            <p:nvPr/>
          </p:nvSpPr>
          <p:spPr>
            <a:xfrm>
              <a:off x="10165638" y="126750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0" name="pt360"/>
            <p:cNvSpPr/>
            <p:nvPr/>
          </p:nvSpPr>
          <p:spPr>
            <a:xfrm>
              <a:off x="10198472"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61" name="tx361"/>
            <p:cNvSpPr/>
            <p:nvPr/>
          </p:nvSpPr>
          <p:spPr>
            <a:xfrm>
              <a:off x="9212972" y="5233469"/>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362" name="tx362"/>
            <p:cNvSpPr/>
            <p:nvPr/>
          </p:nvSpPr>
          <p:spPr>
            <a:xfrm>
              <a:off x="9574148" y="500125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363" name="tx363"/>
            <p:cNvSpPr/>
            <p:nvPr/>
          </p:nvSpPr>
          <p:spPr>
            <a:xfrm>
              <a:off x="9771153" y="4769047"/>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364" name="tx364"/>
            <p:cNvSpPr/>
            <p:nvPr/>
          </p:nvSpPr>
          <p:spPr>
            <a:xfrm>
              <a:off x="9836822" y="4536798"/>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365" name="tx365"/>
            <p:cNvSpPr/>
            <p:nvPr/>
          </p:nvSpPr>
          <p:spPr>
            <a:xfrm>
              <a:off x="9853239" y="430656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366" name="tx366"/>
            <p:cNvSpPr/>
            <p:nvPr/>
          </p:nvSpPr>
          <p:spPr>
            <a:xfrm>
              <a:off x="10017410" y="4072376"/>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367" name="tx367"/>
            <p:cNvSpPr/>
            <p:nvPr/>
          </p:nvSpPr>
          <p:spPr>
            <a:xfrm>
              <a:off x="9770700" y="3840204"/>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368" name="tx368"/>
            <p:cNvSpPr/>
            <p:nvPr/>
          </p:nvSpPr>
          <p:spPr>
            <a:xfrm>
              <a:off x="9819221" y="360993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369" name="tx369"/>
            <p:cNvSpPr/>
            <p:nvPr/>
          </p:nvSpPr>
          <p:spPr>
            <a:xfrm>
              <a:off x="9819912" y="337578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370" name="tx370"/>
            <p:cNvSpPr/>
            <p:nvPr/>
          </p:nvSpPr>
          <p:spPr>
            <a:xfrm>
              <a:off x="9846346" y="314551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371" name="tx371"/>
            <p:cNvSpPr/>
            <p:nvPr/>
          </p:nvSpPr>
          <p:spPr>
            <a:xfrm>
              <a:off x="9895637" y="2913302"/>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372" name="tx372"/>
            <p:cNvSpPr/>
            <p:nvPr/>
          </p:nvSpPr>
          <p:spPr>
            <a:xfrm>
              <a:off x="9877975" y="267915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373" name="tx373"/>
            <p:cNvSpPr/>
            <p:nvPr/>
          </p:nvSpPr>
          <p:spPr>
            <a:xfrm>
              <a:off x="9878052" y="2448881"/>
              <a:ext cx="172191"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MRT</a:t>
              </a:r>
            </a:p>
          </p:txBody>
        </p:sp>
        <p:sp>
          <p:nvSpPr>
            <p:cNvPr id="374" name="tx374"/>
            <p:cNvSpPr/>
            <p:nvPr/>
          </p:nvSpPr>
          <p:spPr>
            <a:xfrm>
              <a:off x="9912054" y="221472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STP</a:t>
              </a:r>
            </a:p>
          </p:txBody>
        </p:sp>
        <p:sp>
          <p:nvSpPr>
            <p:cNvPr id="375" name="tx375"/>
            <p:cNvSpPr/>
            <p:nvPr/>
          </p:nvSpPr>
          <p:spPr>
            <a:xfrm>
              <a:off x="9932818" y="1982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376" name="tx376"/>
            <p:cNvSpPr/>
            <p:nvPr/>
          </p:nvSpPr>
          <p:spPr>
            <a:xfrm>
              <a:off x="9952455" y="17503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377" name="tx377"/>
            <p:cNvSpPr/>
            <p:nvPr/>
          </p:nvSpPr>
          <p:spPr>
            <a:xfrm>
              <a:off x="9964486" y="15200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378" name="tx378"/>
            <p:cNvSpPr/>
            <p:nvPr/>
          </p:nvSpPr>
          <p:spPr>
            <a:xfrm>
              <a:off x="9960099" y="1285848"/>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379" name="tx379"/>
            <p:cNvSpPr/>
            <p:nvPr/>
          </p:nvSpPr>
          <p:spPr>
            <a:xfrm>
              <a:off x="9992895"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380" name="rc380"/>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381" name="pl381"/>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2" name="pl382"/>
            <p:cNvSpPr/>
            <p:nvPr/>
          </p:nvSpPr>
          <p:spPr>
            <a:xfrm>
              <a:off x="108257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111541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1148245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rc386"/>
            <p:cNvSpPr/>
            <p:nvPr/>
          </p:nvSpPr>
          <p:spPr>
            <a:xfrm>
              <a:off x="10484293" y="4950378"/>
              <a:ext cx="1379037" cy="208989"/>
            </a:xfrm>
            <a:prstGeom prst="rect">
              <a:avLst/>
            </a:prstGeom>
            <a:solidFill>
              <a:srgbClr val="D9D9D9">
                <a:alpha val="60000"/>
              </a:srgbClr>
            </a:solidFill>
          </p:spPr>
          <p:txBody>
            <a:bodyPr/>
            <a:lstStyle/>
            <a:p/>
          </p:txBody>
        </p:sp>
        <p:sp>
          <p:nvSpPr>
            <p:cNvPr id="387" name="pl387"/>
            <p:cNvSpPr/>
            <p:nvPr/>
          </p:nvSpPr>
          <p:spPr>
            <a:xfrm>
              <a:off x="1120336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88" name="tx388"/>
            <p:cNvSpPr/>
            <p:nvPr/>
          </p:nvSpPr>
          <p:spPr>
            <a:xfrm>
              <a:off x="10752856" y="888448"/>
              <a:ext cx="42588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WCAR: 63%</a:t>
              </a:r>
            </a:p>
          </p:txBody>
        </p:sp>
        <p:sp>
          <p:nvSpPr>
            <p:cNvPr id="389" name="pt389"/>
            <p:cNvSpPr/>
            <p:nvPr/>
          </p:nvSpPr>
          <p:spPr>
            <a:xfrm>
              <a:off x="10793409" y="521508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0" name="pt390"/>
            <p:cNvSpPr/>
            <p:nvPr/>
          </p:nvSpPr>
          <p:spPr>
            <a:xfrm>
              <a:off x="10924746" y="500609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1" name="pt391"/>
            <p:cNvSpPr/>
            <p:nvPr/>
          </p:nvSpPr>
          <p:spPr>
            <a:xfrm>
              <a:off x="11006831" y="479710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11023249" y="458811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11023249" y="437912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11039666" y="417013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11138168" y="396114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11138168" y="375215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11187420" y="354316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11269505" y="333417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99" name="pt399"/>
            <p:cNvSpPr/>
            <p:nvPr/>
          </p:nvSpPr>
          <p:spPr>
            <a:xfrm>
              <a:off x="11269505" y="312518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0" name="pt400"/>
            <p:cNvSpPr/>
            <p:nvPr/>
          </p:nvSpPr>
          <p:spPr>
            <a:xfrm>
              <a:off x="11351591" y="291619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1" name="pt401"/>
            <p:cNvSpPr/>
            <p:nvPr/>
          </p:nvSpPr>
          <p:spPr>
            <a:xfrm>
              <a:off x="11400842" y="270720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11433676" y="249822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3" name="pt403"/>
            <p:cNvSpPr/>
            <p:nvPr/>
          </p:nvSpPr>
          <p:spPr>
            <a:xfrm>
              <a:off x="11450093" y="228923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4" name="pt404"/>
            <p:cNvSpPr/>
            <p:nvPr/>
          </p:nvSpPr>
          <p:spPr>
            <a:xfrm>
              <a:off x="11466511" y="208024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5" name="pt405"/>
            <p:cNvSpPr/>
            <p:nvPr/>
          </p:nvSpPr>
          <p:spPr>
            <a:xfrm>
              <a:off x="11515762" y="187125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6" name="pt406"/>
            <p:cNvSpPr/>
            <p:nvPr/>
          </p:nvSpPr>
          <p:spPr>
            <a:xfrm>
              <a:off x="11515762" y="166226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7" name="pt407"/>
            <p:cNvSpPr/>
            <p:nvPr/>
          </p:nvSpPr>
          <p:spPr>
            <a:xfrm>
              <a:off x="11515762" y="145327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8" name="pt408"/>
            <p:cNvSpPr/>
            <p:nvPr/>
          </p:nvSpPr>
          <p:spPr>
            <a:xfrm>
              <a:off x="11614265" y="124428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09" name="pt409"/>
            <p:cNvSpPr/>
            <p:nvPr/>
          </p:nvSpPr>
          <p:spPr>
            <a:xfrm>
              <a:off x="11614265" y="103529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0" name="tx410"/>
            <p:cNvSpPr/>
            <p:nvPr/>
          </p:nvSpPr>
          <p:spPr>
            <a:xfrm>
              <a:off x="10924272" y="523346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CAF</a:t>
              </a:r>
            </a:p>
          </p:txBody>
        </p:sp>
        <p:sp>
          <p:nvSpPr>
            <p:cNvPr id="411" name="tx411"/>
            <p:cNvSpPr/>
            <p:nvPr/>
          </p:nvSpPr>
          <p:spPr>
            <a:xfrm>
              <a:off x="11055609" y="5026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BEN</a:t>
              </a:r>
            </a:p>
          </p:txBody>
        </p:sp>
        <p:sp>
          <p:nvSpPr>
            <p:cNvPr id="412" name="tx412"/>
            <p:cNvSpPr/>
            <p:nvPr/>
          </p:nvSpPr>
          <p:spPr>
            <a:xfrm>
              <a:off x="11137694" y="481548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NGA</a:t>
              </a:r>
            </a:p>
          </p:txBody>
        </p:sp>
        <p:sp>
          <p:nvSpPr>
            <p:cNvPr id="413" name="tx413"/>
            <p:cNvSpPr/>
            <p:nvPr/>
          </p:nvSpPr>
          <p:spPr>
            <a:xfrm>
              <a:off x="11154111" y="460650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CIV</a:t>
              </a:r>
            </a:p>
          </p:txBody>
        </p:sp>
        <p:sp>
          <p:nvSpPr>
            <p:cNvPr id="414" name="tx414"/>
            <p:cNvSpPr/>
            <p:nvPr/>
          </p:nvSpPr>
          <p:spPr>
            <a:xfrm>
              <a:off x="11154111" y="439747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COD</a:t>
              </a:r>
            </a:p>
          </p:txBody>
        </p:sp>
        <p:sp>
          <p:nvSpPr>
            <p:cNvPr id="415" name="tx415"/>
            <p:cNvSpPr/>
            <p:nvPr/>
          </p:nvSpPr>
          <p:spPr>
            <a:xfrm>
              <a:off x="11170528" y="4188520"/>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GAB</a:t>
              </a:r>
            </a:p>
          </p:txBody>
        </p:sp>
        <p:sp>
          <p:nvSpPr>
            <p:cNvPr id="416" name="tx416"/>
            <p:cNvSpPr/>
            <p:nvPr/>
          </p:nvSpPr>
          <p:spPr>
            <a:xfrm>
              <a:off x="11269031" y="3976037"/>
              <a:ext cx="181080" cy="62339"/>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GNQ</a:t>
              </a:r>
            </a:p>
          </p:txBody>
        </p:sp>
        <p:sp>
          <p:nvSpPr>
            <p:cNvPr id="417" name="tx417"/>
            <p:cNvSpPr/>
            <p:nvPr/>
          </p:nvSpPr>
          <p:spPr>
            <a:xfrm>
              <a:off x="11269031" y="3770541"/>
              <a:ext cx="1413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GIN</a:t>
              </a:r>
            </a:p>
          </p:txBody>
        </p:sp>
        <p:sp>
          <p:nvSpPr>
            <p:cNvPr id="418" name="tx418"/>
            <p:cNvSpPr/>
            <p:nvPr/>
          </p:nvSpPr>
          <p:spPr>
            <a:xfrm>
              <a:off x="11318282" y="3561551"/>
              <a:ext cx="1633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TCD</a:t>
              </a:r>
            </a:p>
          </p:txBody>
        </p:sp>
        <p:sp>
          <p:nvSpPr>
            <p:cNvPr id="419" name="tx419"/>
            <p:cNvSpPr/>
            <p:nvPr/>
          </p:nvSpPr>
          <p:spPr>
            <a:xfrm>
              <a:off x="11400368" y="33525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GNB</a:t>
              </a:r>
            </a:p>
          </p:txBody>
        </p:sp>
        <p:sp>
          <p:nvSpPr>
            <p:cNvPr id="420" name="tx420"/>
            <p:cNvSpPr/>
            <p:nvPr/>
          </p:nvSpPr>
          <p:spPr>
            <a:xfrm>
              <a:off x="11400368" y="3145513"/>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MLI</a:t>
              </a:r>
            </a:p>
          </p:txBody>
        </p:sp>
        <p:sp>
          <p:nvSpPr>
            <p:cNvPr id="421" name="tx421"/>
            <p:cNvSpPr/>
            <p:nvPr/>
          </p:nvSpPr>
          <p:spPr>
            <a:xfrm>
              <a:off x="11482453" y="2934583"/>
              <a:ext cx="18104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CMR</a:t>
              </a:r>
            </a:p>
          </p:txBody>
        </p:sp>
        <p:sp>
          <p:nvSpPr>
            <p:cNvPr id="422" name="tx422"/>
            <p:cNvSpPr/>
            <p:nvPr/>
          </p:nvSpPr>
          <p:spPr>
            <a:xfrm>
              <a:off x="11531705" y="2725593"/>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GMB</a:t>
              </a:r>
            </a:p>
          </p:txBody>
        </p:sp>
        <p:sp>
          <p:nvSpPr>
            <p:cNvPr id="423" name="tx423"/>
            <p:cNvSpPr/>
            <p:nvPr/>
          </p:nvSpPr>
          <p:spPr>
            <a:xfrm>
              <a:off x="11228137" y="2516564"/>
              <a:ext cx="17223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TGO</a:t>
              </a:r>
            </a:p>
          </p:txBody>
        </p:sp>
        <p:sp>
          <p:nvSpPr>
            <p:cNvPr id="424" name="tx424"/>
            <p:cNvSpPr/>
            <p:nvPr/>
          </p:nvSpPr>
          <p:spPr>
            <a:xfrm>
              <a:off x="11235704" y="2307575"/>
              <a:ext cx="181080"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COG</a:t>
              </a:r>
            </a:p>
          </p:txBody>
        </p:sp>
        <p:sp>
          <p:nvSpPr>
            <p:cNvPr id="425" name="tx425"/>
            <p:cNvSpPr/>
            <p:nvPr/>
          </p:nvSpPr>
          <p:spPr>
            <a:xfrm>
              <a:off x="11265358" y="210056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NER</a:t>
              </a:r>
            </a:p>
          </p:txBody>
        </p:sp>
        <p:sp>
          <p:nvSpPr>
            <p:cNvPr id="426" name="tx426"/>
            <p:cNvSpPr/>
            <p:nvPr/>
          </p:nvSpPr>
          <p:spPr>
            <a:xfrm>
              <a:off x="11327846" y="1891575"/>
              <a:ext cx="1546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BFA</a:t>
              </a:r>
            </a:p>
          </p:txBody>
        </p:sp>
        <p:sp>
          <p:nvSpPr>
            <p:cNvPr id="427" name="tx427"/>
            <p:cNvSpPr/>
            <p:nvPr/>
          </p:nvSpPr>
          <p:spPr>
            <a:xfrm>
              <a:off x="11327807" y="168258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LBR</a:t>
              </a:r>
            </a:p>
          </p:txBody>
        </p:sp>
        <p:sp>
          <p:nvSpPr>
            <p:cNvPr id="428" name="tx428"/>
            <p:cNvSpPr/>
            <p:nvPr/>
          </p:nvSpPr>
          <p:spPr>
            <a:xfrm>
              <a:off x="11332193" y="147165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SLE</a:t>
              </a:r>
            </a:p>
          </p:txBody>
        </p:sp>
        <p:sp>
          <p:nvSpPr>
            <p:cNvPr id="429" name="tx429"/>
            <p:cNvSpPr/>
            <p:nvPr/>
          </p:nvSpPr>
          <p:spPr>
            <a:xfrm>
              <a:off x="11408687" y="126266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GHA</a:t>
              </a:r>
            </a:p>
          </p:txBody>
        </p:sp>
        <p:sp>
          <p:nvSpPr>
            <p:cNvPr id="430" name="tx430"/>
            <p:cNvSpPr/>
            <p:nvPr/>
          </p:nvSpPr>
          <p:spPr>
            <a:xfrm>
              <a:off x="11417498" y="10536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SEN</a:t>
              </a:r>
            </a:p>
          </p:txBody>
        </p:sp>
        <p:sp>
          <p:nvSpPr>
            <p:cNvPr id="431" name="rc431"/>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432" name="rc43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3" name="tx43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(82%)</a:t>
              </a:r>
            </a:p>
          </p:txBody>
        </p:sp>
        <p:sp>
          <p:nvSpPr>
            <p:cNvPr id="434" name="rc43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5" name="tx43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(69%)</a:t>
              </a:r>
            </a:p>
          </p:txBody>
        </p:sp>
        <p:sp>
          <p:nvSpPr>
            <p:cNvPr id="436" name="rc43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7" name="tx43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(69%)</a:t>
              </a:r>
            </a:p>
          </p:txBody>
        </p:sp>
        <p:sp>
          <p:nvSpPr>
            <p:cNvPr id="438" name="rc43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39" name="tx439"/>
            <p:cNvSpPr/>
            <p:nvPr/>
          </p:nvSpPr>
          <p:spPr>
            <a:xfrm>
              <a:off x="5059470"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(49%)</a:t>
              </a:r>
            </a:p>
          </p:txBody>
        </p:sp>
        <p:sp>
          <p:nvSpPr>
            <p:cNvPr id="440" name="rc44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1" name="tx44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(23%)</a:t>
              </a:r>
            </a:p>
          </p:txBody>
        </p:sp>
        <p:sp>
          <p:nvSpPr>
            <p:cNvPr id="442" name="rc44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3" name="tx44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(64%)</a:t>
              </a:r>
            </a:p>
          </p:txBody>
        </p:sp>
        <p:sp>
          <p:nvSpPr>
            <p:cNvPr id="444" name="rc44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5" name="tx445"/>
            <p:cNvSpPr/>
            <p:nvPr/>
          </p:nvSpPr>
          <p:spPr>
            <a:xfrm>
              <a:off x="9365021"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(64%)</a:t>
              </a:r>
            </a:p>
          </p:txBody>
        </p:sp>
        <p:sp>
          <p:nvSpPr>
            <p:cNvPr id="446" name="rc44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447" name="tx447"/>
            <p:cNvSpPr/>
            <p:nvPr/>
          </p:nvSpPr>
          <p:spPr>
            <a:xfrm>
              <a:off x="10900551"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(49%)</a:t>
              </a:r>
            </a:p>
          </p:txBody>
        </p:sp>
        <p:sp>
          <p:nvSpPr>
            <p:cNvPr id="448" name="pl448"/>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49" name="pl449"/>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0" name="pl450"/>
            <p:cNvSpPr/>
            <p:nvPr/>
          </p:nvSpPr>
          <p:spPr>
            <a:xfrm>
              <a:off x="6853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1" name="pl451"/>
            <p:cNvSpPr/>
            <p:nvPr/>
          </p:nvSpPr>
          <p:spPr>
            <a:xfrm>
              <a:off x="10137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2" name="pl452"/>
            <p:cNvSpPr/>
            <p:nvPr/>
          </p:nvSpPr>
          <p:spPr>
            <a:xfrm>
              <a:off x="13420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3" name="pl453"/>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54" name="tx454"/>
            <p:cNvSpPr/>
            <p:nvPr/>
          </p:nvSpPr>
          <p:spPr>
            <a:xfrm rot="-5400000">
              <a:off x="2940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55" name="tx455"/>
            <p:cNvSpPr/>
            <p:nvPr/>
          </p:nvSpPr>
          <p:spPr>
            <a:xfrm rot="-5400000">
              <a:off x="6223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56" name="tx456"/>
            <p:cNvSpPr/>
            <p:nvPr/>
          </p:nvSpPr>
          <p:spPr>
            <a:xfrm rot="-5400000">
              <a:off x="9507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57" name="tx457"/>
            <p:cNvSpPr/>
            <p:nvPr/>
          </p:nvSpPr>
          <p:spPr>
            <a:xfrm rot="-5400000">
              <a:off x="12790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58" name="tx458"/>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59" name="pl459"/>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60" name="pl460"/>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1" name="pl461"/>
            <p:cNvSpPr/>
            <p:nvPr/>
          </p:nvSpPr>
          <p:spPr>
            <a:xfrm>
              <a:off x="21340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2" name="pl462"/>
            <p:cNvSpPr/>
            <p:nvPr/>
          </p:nvSpPr>
          <p:spPr>
            <a:xfrm>
              <a:off x="24623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3" name="pl463"/>
            <p:cNvSpPr/>
            <p:nvPr/>
          </p:nvSpPr>
          <p:spPr>
            <a:xfrm>
              <a:off x="27906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4" name="pl464"/>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65" name="tx465"/>
            <p:cNvSpPr/>
            <p:nvPr/>
          </p:nvSpPr>
          <p:spPr>
            <a:xfrm rot="-5400000">
              <a:off x="17426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6" name="tx466"/>
            <p:cNvSpPr/>
            <p:nvPr/>
          </p:nvSpPr>
          <p:spPr>
            <a:xfrm rot="-5400000">
              <a:off x="20710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67" name="tx467"/>
            <p:cNvSpPr/>
            <p:nvPr/>
          </p:nvSpPr>
          <p:spPr>
            <a:xfrm rot="-5400000">
              <a:off x="23993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68" name="tx468"/>
            <p:cNvSpPr/>
            <p:nvPr/>
          </p:nvSpPr>
          <p:spPr>
            <a:xfrm rot="-5400000">
              <a:off x="27276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69" name="tx46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70" name="pl47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71" name="pl47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2" name="pl472"/>
            <p:cNvSpPr/>
            <p:nvPr/>
          </p:nvSpPr>
          <p:spPr>
            <a:xfrm>
              <a:off x="35826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3" name="pl473"/>
            <p:cNvSpPr/>
            <p:nvPr/>
          </p:nvSpPr>
          <p:spPr>
            <a:xfrm>
              <a:off x="39109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4" name="pl474"/>
            <p:cNvSpPr/>
            <p:nvPr/>
          </p:nvSpPr>
          <p:spPr>
            <a:xfrm>
              <a:off x="42393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5" name="pl475"/>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76" name="tx476"/>
            <p:cNvSpPr/>
            <p:nvPr/>
          </p:nvSpPr>
          <p:spPr>
            <a:xfrm rot="-5400000">
              <a:off x="31912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77" name="tx477"/>
            <p:cNvSpPr/>
            <p:nvPr/>
          </p:nvSpPr>
          <p:spPr>
            <a:xfrm rot="-5400000">
              <a:off x="35196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8" name="tx478"/>
            <p:cNvSpPr/>
            <p:nvPr/>
          </p:nvSpPr>
          <p:spPr>
            <a:xfrm rot="-5400000">
              <a:off x="384797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79" name="tx479"/>
            <p:cNvSpPr/>
            <p:nvPr/>
          </p:nvSpPr>
          <p:spPr>
            <a:xfrm rot="-5400000">
              <a:off x="41763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80" name="tx480"/>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81" name="pl481"/>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82" name="pl482"/>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3" name="pl483"/>
            <p:cNvSpPr/>
            <p:nvPr/>
          </p:nvSpPr>
          <p:spPr>
            <a:xfrm>
              <a:off x="50312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4" name="pl484"/>
            <p:cNvSpPr/>
            <p:nvPr/>
          </p:nvSpPr>
          <p:spPr>
            <a:xfrm>
              <a:off x="535960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5" name="pl485"/>
            <p:cNvSpPr/>
            <p:nvPr/>
          </p:nvSpPr>
          <p:spPr>
            <a:xfrm>
              <a:off x="56879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6" name="pl486"/>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87" name="tx487"/>
            <p:cNvSpPr/>
            <p:nvPr/>
          </p:nvSpPr>
          <p:spPr>
            <a:xfrm rot="-5400000">
              <a:off x="46399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88" name="tx488"/>
            <p:cNvSpPr/>
            <p:nvPr/>
          </p:nvSpPr>
          <p:spPr>
            <a:xfrm rot="-5400000">
              <a:off x="49682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89" name="tx489"/>
            <p:cNvSpPr/>
            <p:nvPr/>
          </p:nvSpPr>
          <p:spPr>
            <a:xfrm rot="-5400000">
              <a:off x="52966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90" name="tx490"/>
            <p:cNvSpPr/>
            <p:nvPr/>
          </p:nvSpPr>
          <p:spPr>
            <a:xfrm rot="-5400000">
              <a:off x="56249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1" name="tx491"/>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92" name="pl492"/>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493" name="pl493"/>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4" name="pl494"/>
            <p:cNvSpPr/>
            <p:nvPr/>
          </p:nvSpPr>
          <p:spPr>
            <a:xfrm>
              <a:off x="6479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5" name="pl495"/>
            <p:cNvSpPr/>
            <p:nvPr/>
          </p:nvSpPr>
          <p:spPr>
            <a:xfrm>
              <a:off x="68082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6" name="pl496"/>
            <p:cNvSpPr/>
            <p:nvPr/>
          </p:nvSpPr>
          <p:spPr>
            <a:xfrm>
              <a:off x="71365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7" name="pl497"/>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498" name="tx498"/>
            <p:cNvSpPr/>
            <p:nvPr/>
          </p:nvSpPr>
          <p:spPr>
            <a:xfrm rot="-5400000">
              <a:off x="60885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99" name="tx499"/>
            <p:cNvSpPr/>
            <p:nvPr/>
          </p:nvSpPr>
          <p:spPr>
            <a:xfrm rot="-5400000">
              <a:off x="6416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00" name="tx500"/>
            <p:cNvSpPr/>
            <p:nvPr/>
          </p:nvSpPr>
          <p:spPr>
            <a:xfrm rot="-5400000">
              <a:off x="674523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01" name="tx501"/>
            <p:cNvSpPr/>
            <p:nvPr/>
          </p:nvSpPr>
          <p:spPr>
            <a:xfrm rot="-5400000">
              <a:off x="70735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02" name="tx502"/>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3" name="pl503"/>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04" name="pl504"/>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5" name="pl505"/>
            <p:cNvSpPr/>
            <p:nvPr/>
          </p:nvSpPr>
          <p:spPr>
            <a:xfrm>
              <a:off x="79285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6" name="pl506"/>
            <p:cNvSpPr/>
            <p:nvPr/>
          </p:nvSpPr>
          <p:spPr>
            <a:xfrm>
              <a:off x="825685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7" name="pl507"/>
            <p:cNvSpPr/>
            <p:nvPr/>
          </p:nvSpPr>
          <p:spPr>
            <a:xfrm>
              <a:off x="85852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8" name="pl508"/>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09" name="tx509"/>
            <p:cNvSpPr/>
            <p:nvPr/>
          </p:nvSpPr>
          <p:spPr>
            <a:xfrm rot="-5400000">
              <a:off x="75371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10" name="tx510"/>
            <p:cNvSpPr/>
            <p:nvPr/>
          </p:nvSpPr>
          <p:spPr>
            <a:xfrm rot="-5400000">
              <a:off x="78655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11" name="tx511"/>
            <p:cNvSpPr/>
            <p:nvPr/>
          </p:nvSpPr>
          <p:spPr>
            <a:xfrm rot="-5400000">
              <a:off x="81938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12" name="tx512"/>
            <p:cNvSpPr/>
            <p:nvPr/>
          </p:nvSpPr>
          <p:spPr>
            <a:xfrm rot="-5400000">
              <a:off x="85221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13" name="tx513"/>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14" name="pl514"/>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15" name="pl515"/>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6" name="pl516"/>
            <p:cNvSpPr/>
            <p:nvPr/>
          </p:nvSpPr>
          <p:spPr>
            <a:xfrm>
              <a:off x="93771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7" name="pl517"/>
            <p:cNvSpPr/>
            <p:nvPr/>
          </p:nvSpPr>
          <p:spPr>
            <a:xfrm>
              <a:off x="970548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8" name="pl518"/>
            <p:cNvSpPr/>
            <p:nvPr/>
          </p:nvSpPr>
          <p:spPr>
            <a:xfrm>
              <a:off x="100338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19" name="pl519"/>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0" name="tx520"/>
            <p:cNvSpPr/>
            <p:nvPr/>
          </p:nvSpPr>
          <p:spPr>
            <a:xfrm rot="-5400000">
              <a:off x="89857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21" name="tx521"/>
            <p:cNvSpPr/>
            <p:nvPr/>
          </p:nvSpPr>
          <p:spPr>
            <a:xfrm rot="-5400000">
              <a:off x="93141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22" name="tx522"/>
            <p:cNvSpPr/>
            <p:nvPr/>
          </p:nvSpPr>
          <p:spPr>
            <a:xfrm rot="-5400000">
              <a:off x="964248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23" name="tx523"/>
            <p:cNvSpPr/>
            <p:nvPr/>
          </p:nvSpPr>
          <p:spPr>
            <a:xfrm rot="-5400000">
              <a:off x="997082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24" name="tx52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25" name="pl52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26" name="pl52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7" name="pl527"/>
            <p:cNvSpPr/>
            <p:nvPr/>
          </p:nvSpPr>
          <p:spPr>
            <a:xfrm>
              <a:off x="108257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8" name="pl528"/>
            <p:cNvSpPr/>
            <p:nvPr/>
          </p:nvSpPr>
          <p:spPr>
            <a:xfrm>
              <a:off x="111541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29" name="pl529"/>
            <p:cNvSpPr/>
            <p:nvPr/>
          </p:nvSpPr>
          <p:spPr>
            <a:xfrm>
              <a:off x="1148245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0" name="pl530"/>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31" name="tx531"/>
            <p:cNvSpPr/>
            <p:nvPr/>
          </p:nvSpPr>
          <p:spPr>
            <a:xfrm rot="-5400000">
              <a:off x="1043442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32" name="tx532"/>
            <p:cNvSpPr/>
            <p:nvPr/>
          </p:nvSpPr>
          <p:spPr>
            <a:xfrm rot="-5400000">
              <a:off x="107627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33" name="tx533"/>
            <p:cNvSpPr/>
            <p:nvPr/>
          </p:nvSpPr>
          <p:spPr>
            <a:xfrm rot="-5400000">
              <a:off x="1109111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34" name="tx534"/>
            <p:cNvSpPr/>
            <p:nvPr/>
          </p:nvSpPr>
          <p:spPr>
            <a:xfrm rot="-5400000">
              <a:off x="1141945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35" name="tx535"/>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36" name="tx53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7" name="tx53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8" name="pt538"/>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9" name="pt539"/>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40" name="pt540"/>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1" name="pt541"/>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tx54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545" name="tx54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546" name="tx54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547" name="tx54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548" name="tx54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549" name="tx54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550" name="tx550"/>
            <p:cNvSpPr/>
            <p:nvPr/>
          </p:nvSpPr>
          <p:spPr>
            <a:xfrm>
              <a:off x="343909" y="398022"/>
              <a:ext cx="566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WCAR, 2025</a:t>
              </a:r>
            </a:p>
          </p:txBody>
        </p:sp>
        <p:sp>
          <p:nvSpPr>
            <p:cNvPr id="551" name="tx55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552" name="tx552"/>
            <p:cNvSpPr/>
            <p:nvPr/>
          </p:nvSpPr>
          <p:spPr>
            <a:xfrm>
              <a:off x="5389654" y="6568512"/>
              <a:ext cx="647367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ben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326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660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69936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1327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493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9826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4160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4939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938046"/>
              <a:ext cx="239399" cy="177951"/>
            </a:xfrm>
            <a:prstGeom prst="rect">
              <a:avLst/>
            </a:prstGeom>
            <a:solidFill>
              <a:srgbClr val="1CABE2">
                <a:alpha val="85098"/>
              </a:srgbClr>
            </a:solidFill>
          </p:spPr>
          <p:txBody>
            <a:bodyPr/>
            <a:lstStyle/>
            <a:p/>
          </p:txBody>
        </p:sp>
        <p:sp>
          <p:nvSpPr>
            <p:cNvPr id="26" name="rc26"/>
            <p:cNvSpPr/>
            <p:nvPr/>
          </p:nvSpPr>
          <p:spPr>
            <a:xfrm>
              <a:off x="1577053" y="3917510"/>
              <a:ext cx="239399" cy="198486"/>
            </a:xfrm>
            <a:prstGeom prst="rect">
              <a:avLst/>
            </a:prstGeom>
            <a:solidFill>
              <a:srgbClr val="1CABE2">
                <a:alpha val="85098"/>
              </a:srgbClr>
            </a:solidFill>
          </p:spPr>
          <p:txBody>
            <a:bodyPr/>
            <a:lstStyle/>
            <a:p/>
          </p:txBody>
        </p:sp>
        <p:sp>
          <p:nvSpPr>
            <p:cNvPr id="27" name="rc27"/>
            <p:cNvSpPr/>
            <p:nvPr/>
          </p:nvSpPr>
          <p:spPr>
            <a:xfrm>
              <a:off x="1843053" y="3895286"/>
              <a:ext cx="239399" cy="220710"/>
            </a:xfrm>
            <a:prstGeom prst="rect">
              <a:avLst/>
            </a:prstGeom>
            <a:solidFill>
              <a:srgbClr val="1CABE2">
                <a:alpha val="85098"/>
              </a:srgbClr>
            </a:solidFill>
          </p:spPr>
          <p:txBody>
            <a:bodyPr/>
            <a:lstStyle/>
            <a:p/>
          </p:txBody>
        </p:sp>
        <p:sp>
          <p:nvSpPr>
            <p:cNvPr id="28" name="rc28"/>
            <p:cNvSpPr/>
            <p:nvPr/>
          </p:nvSpPr>
          <p:spPr>
            <a:xfrm>
              <a:off x="2109053" y="3870756"/>
              <a:ext cx="239399" cy="245241"/>
            </a:xfrm>
            <a:prstGeom prst="rect">
              <a:avLst/>
            </a:prstGeom>
            <a:solidFill>
              <a:srgbClr val="1CABE2">
                <a:alpha val="85098"/>
              </a:srgbClr>
            </a:solidFill>
          </p:spPr>
          <p:txBody>
            <a:bodyPr/>
            <a:lstStyle/>
            <a:p/>
          </p:txBody>
        </p:sp>
        <p:sp>
          <p:nvSpPr>
            <p:cNvPr id="29" name="rc29"/>
            <p:cNvSpPr/>
            <p:nvPr/>
          </p:nvSpPr>
          <p:spPr>
            <a:xfrm>
              <a:off x="2375052" y="3845784"/>
              <a:ext cx="239399" cy="270213"/>
            </a:xfrm>
            <a:prstGeom prst="rect">
              <a:avLst/>
            </a:prstGeom>
            <a:solidFill>
              <a:srgbClr val="1CABE2">
                <a:alpha val="85098"/>
              </a:srgbClr>
            </a:solidFill>
          </p:spPr>
          <p:txBody>
            <a:bodyPr/>
            <a:lstStyle/>
            <a:p/>
          </p:txBody>
        </p:sp>
        <p:sp>
          <p:nvSpPr>
            <p:cNvPr id="30" name="rc30"/>
            <p:cNvSpPr/>
            <p:nvPr/>
          </p:nvSpPr>
          <p:spPr>
            <a:xfrm>
              <a:off x="2641052" y="3819814"/>
              <a:ext cx="239399" cy="296183"/>
            </a:xfrm>
            <a:prstGeom prst="rect">
              <a:avLst/>
            </a:prstGeom>
            <a:solidFill>
              <a:srgbClr val="1CABE2">
                <a:alpha val="85098"/>
              </a:srgbClr>
            </a:solidFill>
          </p:spPr>
          <p:txBody>
            <a:bodyPr/>
            <a:lstStyle/>
            <a:p/>
          </p:txBody>
        </p:sp>
        <p:sp>
          <p:nvSpPr>
            <p:cNvPr id="31" name="rc31"/>
            <p:cNvSpPr/>
            <p:nvPr/>
          </p:nvSpPr>
          <p:spPr>
            <a:xfrm>
              <a:off x="2907052" y="3904438"/>
              <a:ext cx="239399" cy="211559"/>
            </a:xfrm>
            <a:prstGeom prst="rect">
              <a:avLst/>
            </a:prstGeom>
            <a:solidFill>
              <a:srgbClr val="1CABE2">
                <a:alpha val="85098"/>
              </a:srgbClr>
            </a:solidFill>
          </p:spPr>
          <p:txBody>
            <a:bodyPr/>
            <a:lstStyle/>
            <a:p/>
          </p:txBody>
        </p:sp>
        <p:sp>
          <p:nvSpPr>
            <p:cNvPr id="32" name="rc32"/>
            <p:cNvSpPr/>
            <p:nvPr/>
          </p:nvSpPr>
          <p:spPr>
            <a:xfrm>
              <a:off x="3173051" y="3998134"/>
              <a:ext cx="239399" cy="117863"/>
            </a:xfrm>
            <a:prstGeom prst="rect">
              <a:avLst/>
            </a:prstGeom>
            <a:solidFill>
              <a:srgbClr val="1CABE2">
                <a:alpha val="85098"/>
              </a:srgbClr>
            </a:solidFill>
          </p:spPr>
          <p:txBody>
            <a:bodyPr/>
            <a:lstStyle/>
            <a:p/>
          </p:txBody>
        </p:sp>
        <p:sp>
          <p:nvSpPr>
            <p:cNvPr id="33" name="rc33"/>
            <p:cNvSpPr/>
            <p:nvPr/>
          </p:nvSpPr>
          <p:spPr>
            <a:xfrm>
              <a:off x="3439051" y="3936272"/>
              <a:ext cx="239399" cy="179724"/>
            </a:xfrm>
            <a:prstGeom prst="rect">
              <a:avLst/>
            </a:prstGeom>
            <a:solidFill>
              <a:srgbClr val="1CABE2">
                <a:alpha val="85098"/>
              </a:srgbClr>
            </a:solidFill>
          </p:spPr>
          <p:txBody>
            <a:bodyPr/>
            <a:lstStyle/>
            <a:p/>
          </p:txBody>
        </p:sp>
        <p:sp>
          <p:nvSpPr>
            <p:cNvPr id="34" name="rc34"/>
            <p:cNvSpPr/>
            <p:nvPr/>
          </p:nvSpPr>
          <p:spPr>
            <a:xfrm>
              <a:off x="3705050" y="3891643"/>
              <a:ext cx="239399" cy="224354"/>
            </a:xfrm>
            <a:prstGeom prst="rect">
              <a:avLst/>
            </a:prstGeom>
            <a:solidFill>
              <a:srgbClr val="1CABE2">
                <a:alpha val="85098"/>
              </a:srgbClr>
            </a:solidFill>
          </p:spPr>
          <p:txBody>
            <a:bodyPr/>
            <a:lstStyle/>
            <a:p/>
          </p:txBody>
        </p:sp>
        <p:sp>
          <p:nvSpPr>
            <p:cNvPr id="35" name="rc35"/>
            <p:cNvSpPr/>
            <p:nvPr/>
          </p:nvSpPr>
          <p:spPr>
            <a:xfrm>
              <a:off x="3971050" y="3844067"/>
              <a:ext cx="239399" cy="271930"/>
            </a:xfrm>
            <a:prstGeom prst="rect">
              <a:avLst/>
            </a:prstGeom>
            <a:solidFill>
              <a:srgbClr val="1CABE2">
                <a:alpha val="85098"/>
              </a:srgbClr>
            </a:solidFill>
          </p:spPr>
          <p:txBody>
            <a:bodyPr/>
            <a:lstStyle/>
            <a:p/>
          </p:txBody>
        </p:sp>
        <p:sp>
          <p:nvSpPr>
            <p:cNvPr id="36" name="rc36"/>
            <p:cNvSpPr/>
            <p:nvPr/>
          </p:nvSpPr>
          <p:spPr>
            <a:xfrm>
              <a:off x="4237050" y="3793119"/>
              <a:ext cx="239399" cy="322878"/>
            </a:xfrm>
            <a:prstGeom prst="rect">
              <a:avLst/>
            </a:prstGeom>
            <a:solidFill>
              <a:srgbClr val="1CABE2">
                <a:alpha val="85098"/>
              </a:srgbClr>
            </a:solidFill>
          </p:spPr>
          <p:txBody>
            <a:bodyPr/>
            <a:lstStyle/>
            <a:p/>
          </p:txBody>
        </p:sp>
        <p:sp>
          <p:nvSpPr>
            <p:cNvPr id="37" name="rc37"/>
            <p:cNvSpPr/>
            <p:nvPr/>
          </p:nvSpPr>
          <p:spPr>
            <a:xfrm>
              <a:off x="4503049" y="3871804"/>
              <a:ext cx="239399" cy="244192"/>
            </a:xfrm>
            <a:prstGeom prst="rect">
              <a:avLst/>
            </a:prstGeom>
            <a:solidFill>
              <a:srgbClr val="1CABE2">
                <a:alpha val="85098"/>
              </a:srgbClr>
            </a:solidFill>
          </p:spPr>
          <p:txBody>
            <a:bodyPr/>
            <a:lstStyle/>
            <a:p/>
          </p:txBody>
        </p:sp>
        <p:sp>
          <p:nvSpPr>
            <p:cNvPr id="38" name="rc38"/>
            <p:cNvSpPr/>
            <p:nvPr/>
          </p:nvSpPr>
          <p:spPr>
            <a:xfrm>
              <a:off x="4769049" y="3796649"/>
              <a:ext cx="239399" cy="319347"/>
            </a:xfrm>
            <a:prstGeom prst="rect">
              <a:avLst/>
            </a:prstGeom>
            <a:solidFill>
              <a:srgbClr val="1CABE2">
                <a:alpha val="85098"/>
              </a:srgbClr>
            </a:solidFill>
          </p:spPr>
          <p:txBody>
            <a:bodyPr/>
            <a:lstStyle/>
            <a:p/>
          </p:txBody>
        </p:sp>
        <p:sp>
          <p:nvSpPr>
            <p:cNvPr id="39" name="rc39"/>
            <p:cNvSpPr/>
            <p:nvPr/>
          </p:nvSpPr>
          <p:spPr>
            <a:xfrm>
              <a:off x="5035049" y="3788813"/>
              <a:ext cx="239399" cy="327184"/>
            </a:xfrm>
            <a:prstGeom prst="rect">
              <a:avLst/>
            </a:prstGeom>
            <a:solidFill>
              <a:srgbClr val="1CABE2">
                <a:alpha val="85098"/>
              </a:srgbClr>
            </a:solidFill>
          </p:spPr>
          <p:txBody>
            <a:bodyPr/>
            <a:lstStyle/>
            <a:p/>
          </p:txBody>
        </p:sp>
        <p:sp>
          <p:nvSpPr>
            <p:cNvPr id="40" name="rc40"/>
            <p:cNvSpPr/>
            <p:nvPr/>
          </p:nvSpPr>
          <p:spPr>
            <a:xfrm>
              <a:off x="5301048" y="3686203"/>
              <a:ext cx="239399" cy="429793"/>
            </a:xfrm>
            <a:prstGeom prst="rect">
              <a:avLst/>
            </a:prstGeom>
            <a:solidFill>
              <a:srgbClr val="1CABE2">
                <a:alpha val="85098"/>
              </a:srgbClr>
            </a:solidFill>
          </p:spPr>
          <p:txBody>
            <a:bodyPr/>
            <a:lstStyle/>
            <a:p/>
          </p:txBody>
        </p:sp>
        <p:sp>
          <p:nvSpPr>
            <p:cNvPr id="41" name="rc41"/>
            <p:cNvSpPr/>
            <p:nvPr/>
          </p:nvSpPr>
          <p:spPr>
            <a:xfrm>
              <a:off x="5567048" y="3726759"/>
              <a:ext cx="239399" cy="389238"/>
            </a:xfrm>
            <a:prstGeom prst="rect">
              <a:avLst/>
            </a:prstGeom>
            <a:solidFill>
              <a:srgbClr val="1CABE2">
                <a:alpha val="85098"/>
              </a:srgbClr>
            </a:solidFill>
          </p:spPr>
          <p:txBody>
            <a:bodyPr/>
            <a:lstStyle/>
            <a:p/>
          </p:txBody>
        </p:sp>
        <p:sp>
          <p:nvSpPr>
            <p:cNvPr id="42" name="rc42"/>
            <p:cNvSpPr/>
            <p:nvPr/>
          </p:nvSpPr>
          <p:spPr>
            <a:xfrm>
              <a:off x="5833047" y="3697871"/>
              <a:ext cx="239399" cy="418126"/>
            </a:xfrm>
            <a:prstGeom prst="rect">
              <a:avLst/>
            </a:prstGeom>
            <a:solidFill>
              <a:srgbClr val="1CABE2">
                <a:alpha val="85098"/>
              </a:srgbClr>
            </a:solidFill>
          </p:spPr>
          <p:txBody>
            <a:bodyPr/>
            <a:lstStyle/>
            <a:p/>
          </p:txBody>
        </p:sp>
        <p:sp>
          <p:nvSpPr>
            <p:cNvPr id="43" name="rc43"/>
            <p:cNvSpPr/>
            <p:nvPr/>
          </p:nvSpPr>
          <p:spPr>
            <a:xfrm>
              <a:off x="6099047" y="3670921"/>
              <a:ext cx="239399" cy="445076"/>
            </a:xfrm>
            <a:prstGeom prst="rect">
              <a:avLst/>
            </a:prstGeom>
            <a:solidFill>
              <a:srgbClr val="1CABE2">
                <a:alpha val="85098"/>
              </a:srgbClr>
            </a:solidFill>
          </p:spPr>
          <p:txBody>
            <a:bodyPr/>
            <a:lstStyle/>
            <a:p/>
          </p:txBody>
        </p:sp>
        <p:sp>
          <p:nvSpPr>
            <p:cNvPr id="44" name="rc44"/>
            <p:cNvSpPr/>
            <p:nvPr/>
          </p:nvSpPr>
          <p:spPr>
            <a:xfrm>
              <a:off x="6365047" y="3644753"/>
              <a:ext cx="239399" cy="471244"/>
            </a:xfrm>
            <a:prstGeom prst="rect">
              <a:avLst/>
            </a:prstGeom>
            <a:solidFill>
              <a:srgbClr val="1CABE2">
                <a:alpha val="85098"/>
              </a:srgbClr>
            </a:solidFill>
          </p:spPr>
          <p:txBody>
            <a:bodyPr/>
            <a:lstStyle/>
            <a:p/>
          </p:txBody>
        </p:sp>
        <p:sp>
          <p:nvSpPr>
            <p:cNvPr id="45" name="rc45"/>
            <p:cNvSpPr/>
            <p:nvPr/>
          </p:nvSpPr>
          <p:spPr>
            <a:xfrm>
              <a:off x="6631046" y="3616080"/>
              <a:ext cx="239399" cy="499916"/>
            </a:xfrm>
            <a:prstGeom prst="rect">
              <a:avLst/>
            </a:prstGeom>
            <a:solidFill>
              <a:srgbClr val="1CABE2">
                <a:alpha val="85098"/>
              </a:srgbClr>
            </a:solidFill>
          </p:spPr>
          <p:txBody>
            <a:bodyPr/>
            <a:lstStyle/>
            <a:p/>
          </p:txBody>
        </p:sp>
        <p:sp>
          <p:nvSpPr>
            <p:cNvPr id="46" name="rc46"/>
            <p:cNvSpPr/>
            <p:nvPr/>
          </p:nvSpPr>
          <p:spPr>
            <a:xfrm>
              <a:off x="6897046" y="3610516"/>
              <a:ext cx="239399" cy="505481"/>
            </a:xfrm>
            <a:prstGeom prst="rect">
              <a:avLst/>
            </a:prstGeom>
            <a:solidFill>
              <a:srgbClr val="1CABE2">
                <a:alpha val="85098"/>
              </a:srgbClr>
            </a:solidFill>
          </p:spPr>
          <p:txBody>
            <a:bodyPr/>
            <a:lstStyle/>
            <a:p/>
          </p:txBody>
        </p:sp>
        <p:sp>
          <p:nvSpPr>
            <p:cNvPr id="47" name="rc47"/>
            <p:cNvSpPr/>
            <p:nvPr/>
          </p:nvSpPr>
          <p:spPr>
            <a:xfrm>
              <a:off x="7163045" y="3577814"/>
              <a:ext cx="239399" cy="538182"/>
            </a:xfrm>
            <a:prstGeom prst="rect">
              <a:avLst/>
            </a:prstGeom>
            <a:solidFill>
              <a:srgbClr val="1CABE2">
                <a:alpha val="85098"/>
              </a:srgbClr>
            </a:solidFill>
          </p:spPr>
          <p:txBody>
            <a:bodyPr/>
            <a:lstStyle/>
            <a:p/>
          </p:txBody>
        </p:sp>
        <p:sp>
          <p:nvSpPr>
            <p:cNvPr id="48" name="rc48"/>
            <p:cNvSpPr/>
            <p:nvPr/>
          </p:nvSpPr>
          <p:spPr>
            <a:xfrm>
              <a:off x="7429045" y="3571139"/>
              <a:ext cx="239399" cy="544858"/>
            </a:xfrm>
            <a:prstGeom prst="rect">
              <a:avLst/>
            </a:prstGeom>
            <a:solidFill>
              <a:srgbClr val="1CABE2">
                <a:alpha val="85098"/>
              </a:srgbClr>
            </a:solidFill>
          </p:spPr>
          <p:txBody>
            <a:bodyPr/>
            <a:lstStyle/>
            <a:p/>
          </p:txBody>
        </p:sp>
        <p:sp>
          <p:nvSpPr>
            <p:cNvPr id="49" name="rc49"/>
            <p:cNvSpPr/>
            <p:nvPr/>
          </p:nvSpPr>
          <p:spPr>
            <a:xfrm>
              <a:off x="7695045" y="3617333"/>
              <a:ext cx="239399" cy="498664"/>
            </a:xfrm>
            <a:prstGeom prst="rect">
              <a:avLst/>
            </a:prstGeom>
            <a:solidFill>
              <a:srgbClr val="1CABE2">
                <a:alpha val="85098"/>
              </a:srgbClr>
            </a:solidFill>
          </p:spPr>
          <p:txBody>
            <a:bodyPr/>
            <a:lstStyle/>
            <a:p/>
          </p:txBody>
        </p:sp>
        <p:sp>
          <p:nvSpPr>
            <p:cNvPr id="50" name="rc50"/>
            <p:cNvSpPr/>
            <p:nvPr/>
          </p:nvSpPr>
          <p:spPr>
            <a:xfrm>
              <a:off x="7961044" y="3637273"/>
              <a:ext cx="239399" cy="478724"/>
            </a:xfrm>
            <a:prstGeom prst="rect">
              <a:avLst/>
            </a:prstGeom>
            <a:solidFill>
              <a:srgbClr val="1CABE2">
                <a:alpha val="85098"/>
              </a:srgbClr>
            </a:solidFill>
          </p:spPr>
          <p:txBody>
            <a:bodyPr/>
            <a:lstStyle/>
            <a:p/>
          </p:txBody>
        </p:sp>
        <p:sp>
          <p:nvSpPr>
            <p:cNvPr id="51" name="rc51"/>
            <p:cNvSpPr/>
            <p:nvPr/>
          </p:nvSpPr>
          <p:spPr>
            <a:xfrm>
              <a:off x="1311054" y="3760095"/>
              <a:ext cx="239399" cy="177951"/>
            </a:xfrm>
            <a:prstGeom prst="rect">
              <a:avLst/>
            </a:prstGeom>
            <a:solidFill>
              <a:srgbClr val="B3B3B3">
                <a:alpha val="85098"/>
              </a:srgbClr>
            </a:solidFill>
          </p:spPr>
          <p:txBody>
            <a:bodyPr/>
            <a:lstStyle/>
            <a:p/>
          </p:txBody>
        </p:sp>
        <p:sp>
          <p:nvSpPr>
            <p:cNvPr id="52" name="rc52"/>
            <p:cNvSpPr/>
            <p:nvPr/>
          </p:nvSpPr>
          <p:spPr>
            <a:xfrm>
              <a:off x="1577053" y="3719018"/>
              <a:ext cx="239399" cy="198492"/>
            </a:xfrm>
            <a:prstGeom prst="rect">
              <a:avLst/>
            </a:prstGeom>
            <a:solidFill>
              <a:srgbClr val="B3B3B3">
                <a:alpha val="85098"/>
              </a:srgbClr>
            </a:solidFill>
          </p:spPr>
          <p:txBody>
            <a:bodyPr/>
            <a:lstStyle/>
            <a:p/>
          </p:txBody>
        </p:sp>
        <p:sp>
          <p:nvSpPr>
            <p:cNvPr id="53" name="rc53"/>
            <p:cNvSpPr/>
            <p:nvPr/>
          </p:nvSpPr>
          <p:spPr>
            <a:xfrm>
              <a:off x="1843053" y="3691553"/>
              <a:ext cx="239399" cy="203733"/>
            </a:xfrm>
            <a:prstGeom prst="rect">
              <a:avLst/>
            </a:prstGeom>
            <a:solidFill>
              <a:srgbClr val="B3B3B3">
                <a:alpha val="85098"/>
              </a:srgbClr>
            </a:solidFill>
          </p:spPr>
          <p:txBody>
            <a:bodyPr/>
            <a:lstStyle/>
            <a:p/>
          </p:txBody>
        </p:sp>
        <p:sp>
          <p:nvSpPr>
            <p:cNvPr id="54" name="rc54"/>
            <p:cNvSpPr/>
            <p:nvPr/>
          </p:nvSpPr>
          <p:spPr>
            <a:xfrm>
              <a:off x="2109053" y="3643036"/>
              <a:ext cx="239399" cy="227720"/>
            </a:xfrm>
            <a:prstGeom prst="rect">
              <a:avLst/>
            </a:prstGeom>
            <a:solidFill>
              <a:srgbClr val="B3B3B3">
                <a:alpha val="85098"/>
              </a:srgbClr>
            </a:solidFill>
          </p:spPr>
          <p:txBody>
            <a:bodyPr/>
            <a:lstStyle/>
            <a:p/>
          </p:txBody>
        </p:sp>
        <p:sp>
          <p:nvSpPr>
            <p:cNvPr id="55" name="rc55"/>
            <p:cNvSpPr/>
            <p:nvPr/>
          </p:nvSpPr>
          <p:spPr>
            <a:xfrm>
              <a:off x="2375052" y="3611598"/>
              <a:ext cx="239399" cy="234185"/>
            </a:xfrm>
            <a:prstGeom prst="rect">
              <a:avLst/>
            </a:prstGeom>
            <a:solidFill>
              <a:srgbClr val="B3B3B3">
                <a:alpha val="85098"/>
              </a:srgbClr>
            </a:solidFill>
          </p:spPr>
          <p:txBody>
            <a:bodyPr/>
            <a:lstStyle/>
            <a:p/>
          </p:txBody>
        </p:sp>
        <p:sp>
          <p:nvSpPr>
            <p:cNvPr id="56" name="rc56"/>
            <p:cNvSpPr/>
            <p:nvPr/>
          </p:nvSpPr>
          <p:spPr>
            <a:xfrm>
              <a:off x="2641052" y="3560650"/>
              <a:ext cx="239399" cy="259163"/>
            </a:xfrm>
            <a:prstGeom prst="rect">
              <a:avLst/>
            </a:prstGeom>
            <a:solidFill>
              <a:srgbClr val="B3B3B3">
                <a:alpha val="85098"/>
              </a:srgbClr>
            </a:solidFill>
          </p:spPr>
          <p:txBody>
            <a:bodyPr/>
            <a:lstStyle/>
            <a:p/>
          </p:txBody>
        </p:sp>
        <p:sp>
          <p:nvSpPr>
            <p:cNvPr id="57" name="rc57"/>
            <p:cNvSpPr/>
            <p:nvPr/>
          </p:nvSpPr>
          <p:spPr>
            <a:xfrm>
              <a:off x="2907052" y="3615944"/>
              <a:ext cx="239399" cy="288493"/>
            </a:xfrm>
            <a:prstGeom prst="rect">
              <a:avLst/>
            </a:prstGeom>
            <a:solidFill>
              <a:srgbClr val="B3B3B3">
                <a:alpha val="85098"/>
              </a:srgbClr>
            </a:solidFill>
          </p:spPr>
          <p:txBody>
            <a:bodyPr/>
            <a:lstStyle/>
            <a:p/>
          </p:txBody>
        </p:sp>
        <p:sp>
          <p:nvSpPr>
            <p:cNvPr id="58" name="rc58"/>
            <p:cNvSpPr/>
            <p:nvPr/>
          </p:nvSpPr>
          <p:spPr>
            <a:xfrm>
              <a:off x="3173051" y="3762412"/>
              <a:ext cx="239399" cy="235721"/>
            </a:xfrm>
            <a:prstGeom prst="rect">
              <a:avLst/>
            </a:prstGeom>
            <a:solidFill>
              <a:srgbClr val="B3B3B3">
                <a:alpha val="85098"/>
              </a:srgbClr>
            </a:solidFill>
          </p:spPr>
          <p:txBody>
            <a:bodyPr/>
            <a:lstStyle/>
            <a:p/>
          </p:txBody>
        </p:sp>
        <p:sp>
          <p:nvSpPr>
            <p:cNvPr id="59" name="rc59"/>
            <p:cNvSpPr/>
            <p:nvPr/>
          </p:nvSpPr>
          <p:spPr>
            <a:xfrm>
              <a:off x="3439051" y="3616760"/>
              <a:ext cx="239399" cy="319512"/>
            </a:xfrm>
            <a:prstGeom prst="rect">
              <a:avLst/>
            </a:prstGeom>
            <a:solidFill>
              <a:srgbClr val="B3B3B3">
                <a:alpha val="85098"/>
              </a:srgbClr>
            </a:solidFill>
          </p:spPr>
          <p:txBody>
            <a:bodyPr/>
            <a:lstStyle/>
            <a:p/>
          </p:txBody>
        </p:sp>
        <p:sp>
          <p:nvSpPr>
            <p:cNvPr id="60" name="rc60"/>
            <p:cNvSpPr/>
            <p:nvPr/>
          </p:nvSpPr>
          <p:spPr>
            <a:xfrm>
              <a:off x="3705050" y="3687682"/>
              <a:ext cx="239399" cy="203960"/>
            </a:xfrm>
            <a:prstGeom prst="rect">
              <a:avLst/>
            </a:prstGeom>
            <a:solidFill>
              <a:srgbClr val="B3B3B3">
                <a:alpha val="85098"/>
              </a:srgbClr>
            </a:solidFill>
          </p:spPr>
          <p:txBody>
            <a:bodyPr/>
            <a:lstStyle/>
            <a:p/>
          </p:txBody>
        </p:sp>
        <p:sp>
          <p:nvSpPr>
            <p:cNvPr id="61" name="rc61"/>
            <p:cNvSpPr/>
            <p:nvPr/>
          </p:nvSpPr>
          <p:spPr>
            <a:xfrm>
              <a:off x="3971050" y="3613967"/>
              <a:ext cx="239399" cy="230100"/>
            </a:xfrm>
            <a:prstGeom prst="rect">
              <a:avLst/>
            </a:prstGeom>
            <a:solidFill>
              <a:srgbClr val="B3B3B3">
                <a:alpha val="85098"/>
              </a:srgbClr>
            </a:solidFill>
          </p:spPr>
          <p:txBody>
            <a:bodyPr/>
            <a:lstStyle/>
            <a:p/>
          </p:txBody>
        </p:sp>
        <p:sp>
          <p:nvSpPr>
            <p:cNvPr id="62" name="rc62"/>
            <p:cNvSpPr/>
            <p:nvPr/>
          </p:nvSpPr>
          <p:spPr>
            <a:xfrm>
              <a:off x="4237050" y="3577871"/>
              <a:ext cx="239399" cy="215248"/>
            </a:xfrm>
            <a:prstGeom prst="rect">
              <a:avLst/>
            </a:prstGeom>
            <a:solidFill>
              <a:srgbClr val="B3B3B3">
                <a:alpha val="85098"/>
              </a:srgbClr>
            </a:solidFill>
          </p:spPr>
          <p:txBody>
            <a:bodyPr/>
            <a:lstStyle/>
            <a:p/>
          </p:txBody>
        </p:sp>
        <p:sp>
          <p:nvSpPr>
            <p:cNvPr id="63" name="rc63"/>
            <p:cNvSpPr/>
            <p:nvPr/>
          </p:nvSpPr>
          <p:spPr>
            <a:xfrm>
              <a:off x="4503049" y="3672009"/>
              <a:ext cx="239399" cy="199795"/>
            </a:xfrm>
            <a:prstGeom prst="rect">
              <a:avLst/>
            </a:prstGeom>
            <a:solidFill>
              <a:srgbClr val="B3B3B3">
                <a:alpha val="85098"/>
              </a:srgbClr>
            </a:solidFill>
          </p:spPr>
          <p:txBody>
            <a:bodyPr/>
            <a:lstStyle/>
            <a:p/>
          </p:txBody>
        </p:sp>
        <p:sp>
          <p:nvSpPr>
            <p:cNvPr id="64" name="rc64"/>
            <p:cNvSpPr/>
            <p:nvPr/>
          </p:nvSpPr>
          <p:spPr>
            <a:xfrm>
              <a:off x="4769049" y="3591352"/>
              <a:ext cx="239399" cy="205297"/>
            </a:xfrm>
            <a:prstGeom prst="rect">
              <a:avLst/>
            </a:prstGeom>
            <a:solidFill>
              <a:srgbClr val="B3B3B3">
                <a:alpha val="85098"/>
              </a:srgbClr>
            </a:solidFill>
          </p:spPr>
          <p:txBody>
            <a:bodyPr/>
            <a:lstStyle/>
            <a:p/>
          </p:txBody>
        </p:sp>
        <p:sp>
          <p:nvSpPr>
            <p:cNvPr id="65" name="rc65"/>
            <p:cNvSpPr/>
            <p:nvPr/>
          </p:nvSpPr>
          <p:spPr>
            <a:xfrm>
              <a:off x="5035049" y="3508371"/>
              <a:ext cx="239399" cy="280441"/>
            </a:xfrm>
            <a:prstGeom prst="rect">
              <a:avLst/>
            </a:prstGeom>
            <a:solidFill>
              <a:srgbClr val="B3B3B3">
                <a:alpha val="85098"/>
              </a:srgbClr>
            </a:solidFill>
          </p:spPr>
          <p:txBody>
            <a:bodyPr/>
            <a:lstStyle/>
            <a:p/>
          </p:txBody>
        </p:sp>
        <p:sp>
          <p:nvSpPr>
            <p:cNvPr id="66" name="rc66"/>
            <p:cNvSpPr/>
            <p:nvPr/>
          </p:nvSpPr>
          <p:spPr>
            <a:xfrm>
              <a:off x="5301048" y="3495179"/>
              <a:ext cx="239399" cy="191023"/>
            </a:xfrm>
            <a:prstGeom prst="rect">
              <a:avLst/>
            </a:prstGeom>
            <a:solidFill>
              <a:srgbClr val="B3B3B3">
                <a:alpha val="85098"/>
              </a:srgbClr>
            </a:solidFill>
          </p:spPr>
          <p:txBody>
            <a:bodyPr/>
            <a:lstStyle/>
            <a:p/>
          </p:txBody>
        </p:sp>
        <p:sp>
          <p:nvSpPr>
            <p:cNvPr id="67" name="rc67"/>
            <p:cNvSpPr/>
            <p:nvPr/>
          </p:nvSpPr>
          <p:spPr>
            <a:xfrm>
              <a:off x="5567048" y="3580795"/>
              <a:ext cx="239399" cy="145963"/>
            </a:xfrm>
            <a:prstGeom prst="rect">
              <a:avLst/>
            </a:prstGeom>
            <a:solidFill>
              <a:srgbClr val="B3B3B3">
                <a:alpha val="85098"/>
              </a:srgbClr>
            </a:solidFill>
          </p:spPr>
          <p:txBody>
            <a:bodyPr/>
            <a:lstStyle/>
            <a:p/>
          </p:txBody>
        </p:sp>
        <p:sp>
          <p:nvSpPr>
            <p:cNvPr id="68" name="rc68"/>
            <p:cNvSpPr/>
            <p:nvPr/>
          </p:nvSpPr>
          <p:spPr>
            <a:xfrm>
              <a:off x="5833047" y="3525705"/>
              <a:ext cx="239399" cy="172165"/>
            </a:xfrm>
            <a:prstGeom prst="rect">
              <a:avLst/>
            </a:prstGeom>
            <a:solidFill>
              <a:srgbClr val="B3B3B3">
                <a:alpha val="85098"/>
              </a:srgbClr>
            </a:solidFill>
          </p:spPr>
          <p:txBody>
            <a:bodyPr/>
            <a:lstStyle/>
            <a:p/>
          </p:txBody>
        </p:sp>
        <p:sp>
          <p:nvSpPr>
            <p:cNvPr id="69" name="rc69"/>
            <p:cNvSpPr/>
            <p:nvPr/>
          </p:nvSpPr>
          <p:spPr>
            <a:xfrm>
              <a:off x="6099047" y="3473108"/>
              <a:ext cx="239399" cy="197812"/>
            </a:xfrm>
            <a:prstGeom prst="rect">
              <a:avLst/>
            </a:prstGeom>
            <a:solidFill>
              <a:srgbClr val="B3B3B3">
                <a:alpha val="85098"/>
              </a:srgbClr>
            </a:solidFill>
          </p:spPr>
          <p:txBody>
            <a:bodyPr/>
            <a:lstStyle/>
            <a:p/>
          </p:txBody>
        </p:sp>
        <p:sp>
          <p:nvSpPr>
            <p:cNvPr id="70" name="rc70"/>
            <p:cNvSpPr/>
            <p:nvPr/>
          </p:nvSpPr>
          <p:spPr>
            <a:xfrm>
              <a:off x="6365047" y="3421532"/>
              <a:ext cx="239399" cy="223221"/>
            </a:xfrm>
            <a:prstGeom prst="rect">
              <a:avLst/>
            </a:prstGeom>
            <a:solidFill>
              <a:srgbClr val="B3B3B3">
                <a:alpha val="85098"/>
              </a:srgbClr>
            </a:solidFill>
          </p:spPr>
          <p:txBody>
            <a:bodyPr/>
            <a:lstStyle/>
            <a:p/>
          </p:txBody>
        </p:sp>
        <p:sp>
          <p:nvSpPr>
            <p:cNvPr id="71" name="rc71"/>
            <p:cNvSpPr/>
            <p:nvPr/>
          </p:nvSpPr>
          <p:spPr>
            <a:xfrm>
              <a:off x="6631046" y="3366125"/>
              <a:ext cx="239399" cy="249955"/>
            </a:xfrm>
            <a:prstGeom prst="rect">
              <a:avLst/>
            </a:prstGeom>
            <a:solidFill>
              <a:srgbClr val="B3B3B3">
                <a:alpha val="85098"/>
              </a:srgbClr>
            </a:solidFill>
          </p:spPr>
          <p:txBody>
            <a:bodyPr/>
            <a:lstStyle/>
            <a:p/>
          </p:txBody>
        </p:sp>
        <p:sp>
          <p:nvSpPr>
            <p:cNvPr id="72" name="rc72"/>
            <p:cNvSpPr/>
            <p:nvPr/>
          </p:nvSpPr>
          <p:spPr>
            <a:xfrm>
              <a:off x="6897046" y="3357778"/>
              <a:ext cx="239399" cy="252737"/>
            </a:xfrm>
            <a:prstGeom prst="rect">
              <a:avLst/>
            </a:prstGeom>
            <a:solidFill>
              <a:srgbClr val="B3B3B3">
                <a:alpha val="85098"/>
              </a:srgbClr>
            </a:solidFill>
          </p:spPr>
          <p:txBody>
            <a:bodyPr/>
            <a:lstStyle/>
            <a:p/>
          </p:txBody>
        </p:sp>
        <p:sp>
          <p:nvSpPr>
            <p:cNvPr id="73" name="rc73"/>
            <p:cNvSpPr/>
            <p:nvPr/>
          </p:nvSpPr>
          <p:spPr>
            <a:xfrm>
              <a:off x="7163045" y="3321540"/>
              <a:ext cx="239399" cy="256273"/>
            </a:xfrm>
            <a:prstGeom prst="rect">
              <a:avLst/>
            </a:prstGeom>
            <a:solidFill>
              <a:srgbClr val="B3B3B3">
                <a:alpha val="85098"/>
              </a:srgbClr>
            </a:solidFill>
          </p:spPr>
          <p:txBody>
            <a:bodyPr/>
            <a:lstStyle/>
            <a:p/>
          </p:txBody>
        </p:sp>
        <p:sp>
          <p:nvSpPr>
            <p:cNvPr id="74" name="rc74"/>
            <p:cNvSpPr/>
            <p:nvPr/>
          </p:nvSpPr>
          <p:spPr>
            <a:xfrm>
              <a:off x="7429045" y="3311681"/>
              <a:ext cx="239399" cy="259458"/>
            </a:xfrm>
            <a:prstGeom prst="rect">
              <a:avLst/>
            </a:prstGeom>
            <a:solidFill>
              <a:srgbClr val="B3B3B3">
                <a:alpha val="85098"/>
              </a:srgbClr>
            </a:solidFill>
          </p:spPr>
          <p:txBody>
            <a:bodyPr/>
            <a:lstStyle/>
            <a:p/>
          </p:txBody>
        </p:sp>
        <p:sp>
          <p:nvSpPr>
            <p:cNvPr id="75" name="rc75"/>
            <p:cNvSpPr/>
            <p:nvPr/>
          </p:nvSpPr>
          <p:spPr>
            <a:xfrm>
              <a:off x="7695045" y="3302382"/>
              <a:ext cx="239399" cy="314950"/>
            </a:xfrm>
            <a:prstGeom prst="rect">
              <a:avLst/>
            </a:prstGeom>
            <a:solidFill>
              <a:srgbClr val="B3B3B3">
                <a:alpha val="85098"/>
              </a:srgbClr>
            </a:solidFill>
          </p:spPr>
          <p:txBody>
            <a:bodyPr/>
            <a:lstStyle/>
            <a:p/>
          </p:txBody>
        </p:sp>
        <p:sp>
          <p:nvSpPr>
            <p:cNvPr id="76" name="rc76"/>
            <p:cNvSpPr/>
            <p:nvPr/>
          </p:nvSpPr>
          <p:spPr>
            <a:xfrm>
              <a:off x="7961044" y="3291525"/>
              <a:ext cx="239399" cy="345748"/>
            </a:xfrm>
            <a:prstGeom prst="rect">
              <a:avLst/>
            </a:prstGeom>
            <a:solidFill>
              <a:srgbClr val="B3B3B3">
                <a:alpha val="85098"/>
              </a:srgbClr>
            </a:solidFill>
          </p:spPr>
          <p:txBody>
            <a:bodyPr/>
            <a:lstStyle/>
            <a:p/>
          </p:txBody>
        </p:sp>
        <p:sp>
          <p:nvSpPr>
            <p:cNvPr id="77" name="pl77"/>
            <p:cNvSpPr/>
            <p:nvPr/>
          </p:nvSpPr>
          <p:spPr>
            <a:xfrm>
              <a:off x="1430754" y="2178487"/>
              <a:ext cx="6649990" cy="309177"/>
            </a:xfrm>
            <a:custGeom>
              <a:avLst/>
              <a:pathLst>
                <a:path w="6649990" h="309177">
                  <a:moveTo>
                    <a:pt x="0" y="103059"/>
                  </a:moveTo>
                  <a:lnTo>
                    <a:pt x="265999" y="123670"/>
                  </a:lnTo>
                  <a:lnTo>
                    <a:pt x="531999" y="144282"/>
                  </a:lnTo>
                  <a:lnTo>
                    <a:pt x="797998" y="164894"/>
                  </a:lnTo>
                  <a:lnTo>
                    <a:pt x="1063998" y="185506"/>
                  </a:lnTo>
                  <a:lnTo>
                    <a:pt x="1329998" y="206118"/>
                  </a:lnTo>
                  <a:lnTo>
                    <a:pt x="1595997" y="103059"/>
                  </a:lnTo>
                  <a:lnTo>
                    <a:pt x="1861997" y="0"/>
                  </a:lnTo>
                  <a:lnTo>
                    <a:pt x="2127996" y="61835"/>
                  </a:lnTo>
                  <a:lnTo>
                    <a:pt x="2393996" y="103059"/>
                  </a:lnTo>
                  <a:lnTo>
                    <a:pt x="2659996" y="144282"/>
                  </a:lnTo>
                  <a:lnTo>
                    <a:pt x="2925995" y="185506"/>
                  </a:lnTo>
                  <a:lnTo>
                    <a:pt x="3191995" y="103059"/>
                  </a:lnTo>
                  <a:lnTo>
                    <a:pt x="3457995" y="164894"/>
                  </a:lnTo>
                  <a:lnTo>
                    <a:pt x="3723994" y="164894"/>
                  </a:lnTo>
                  <a:lnTo>
                    <a:pt x="3989994" y="247341"/>
                  </a:lnTo>
                  <a:lnTo>
                    <a:pt x="4255993" y="206118"/>
                  </a:lnTo>
                  <a:lnTo>
                    <a:pt x="4521993" y="226729"/>
                  </a:lnTo>
                  <a:lnTo>
                    <a:pt x="4787993" y="247341"/>
                  </a:lnTo>
                  <a:lnTo>
                    <a:pt x="5053992" y="267953"/>
                  </a:lnTo>
                  <a:lnTo>
                    <a:pt x="5319992" y="288565"/>
                  </a:lnTo>
                  <a:lnTo>
                    <a:pt x="5585991" y="288565"/>
                  </a:lnTo>
                  <a:lnTo>
                    <a:pt x="5851991" y="309177"/>
                  </a:lnTo>
                  <a:lnTo>
                    <a:pt x="6117991" y="309177"/>
                  </a:lnTo>
                  <a:lnTo>
                    <a:pt x="6383990" y="267953"/>
                  </a:lnTo>
                  <a:lnTo>
                    <a:pt x="6649990" y="247341"/>
                  </a:lnTo>
                </a:path>
              </a:pathLst>
            </a:custGeom>
            <a:ln w="27101" cap="flat">
              <a:solidFill>
                <a:srgbClr val="0058AB">
                  <a:alpha val="100000"/>
                </a:srgbClr>
              </a:solidFill>
              <a:prstDash val="solid"/>
              <a:round/>
            </a:ln>
          </p:spPr>
          <p:txBody>
            <a:bodyPr/>
            <a:lstStyle/>
            <a:p/>
          </p:txBody>
        </p:sp>
        <p:sp>
          <p:nvSpPr>
            <p:cNvPr id="78" name="pl78"/>
            <p:cNvSpPr/>
            <p:nvPr/>
          </p:nvSpPr>
          <p:spPr>
            <a:xfrm>
              <a:off x="1430754" y="2425829"/>
              <a:ext cx="6649990" cy="267953"/>
            </a:xfrm>
            <a:custGeom>
              <a:avLst/>
              <a:pathLst>
                <a:path w="6649990" h="267953">
                  <a:moveTo>
                    <a:pt x="0" y="82447"/>
                  </a:moveTo>
                  <a:lnTo>
                    <a:pt x="265999" y="123670"/>
                  </a:lnTo>
                  <a:lnTo>
                    <a:pt x="531999" y="144282"/>
                  </a:lnTo>
                  <a:lnTo>
                    <a:pt x="797998" y="185506"/>
                  </a:lnTo>
                  <a:lnTo>
                    <a:pt x="1063998" y="206118"/>
                  </a:lnTo>
                  <a:lnTo>
                    <a:pt x="1329998" y="247341"/>
                  </a:lnTo>
                  <a:lnTo>
                    <a:pt x="1595997" y="164894"/>
                  </a:lnTo>
                  <a:lnTo>
                    <a:pt x="1861997" y="0"/>
                  </a:lnTo>
                  <a:lnTo>
                    <a:pt x="2127996" y="144282"/>
                  </a:lnTo>
                  <a:lnTo>
                    <a:pt x="2393996" y="61835"/>
                  </a:lnTo>
                  <a:lnTo>
                    <a:pt x="2659996" y="123670"/>
                  </a:lnTo>
                  <a:lnTo>
                    <a:pt x="2925995" y="144282"/>
                  </a:lnTo>
                  <a:lnTo>
                    <a:pt x="3191995" y="41223"/>
                  </a:lnTo>
                  <a:lnTo>
                    <a:pt x="3457995" y="103059"/>
                  </a:lnTo>
                  <a:lnTo>
                    <a:pt x="3723994" y="164894"/>
                  </a:lnTo>
                  <a:lnTo>
                    <a:pt x="3989994" y="164894"/>
                  </a:lnTo>
                  <a:lnTo>
                    <a:pt x="4255993" y="82447"/>
                  </a:lnTo>
                  <a:lnTo>
                    <a:pt x="4521993" y="123670"/>
                  </a:lnTo>
                  <a:lnTo>
                    <a:pt x="4787993" y="164894"/>
                  </a:lnTo>
                  <a:lnTo>
                    <a:pt x="5053992" y="206118"/>
                  </a:lnTo>
                  <a:lnTo>
                    <a:pt x="5319992" y="247341"/>
                  </a:lnTo>
                  <a:lnTo>
                    <a:pt x="5585991" y="247341"/>
                  </a:lnTo>
                  <a:lnTo>
                    <a:pt x="5851991" y="267953"/>
                  </a:lnTo>
                  <a:lnTo>
                    <a:pt x="6117991" y="267953"/>
                  </a:lnTo>
                  <a:lnTo>
                    <a:pt x="6383990" y="267953"/>
                  </a:lnTo>
                  <a:lnTo>
                    <a:pt x="6649990" y="267953"/>
                  </a:lnTo>
                </a:path>
              </a:pathLst>
            </a:custGeom>
            <a:ln w="27101" cap="flat">
              <a:solidFill>
                <a:srgbClr val="F26A21">
                  <a:alpha val="100000"/>
                </a:srgbClr>
              </a:solidFill>
              <a:prstDash val="solid"/>
              <a:round/>
            </a:ln>
          </p:spPr>
          <p:txBody>
            <a:bodyPr/>
            <a:lstStyle/>
            <a:p/>
          </p:txBody>
        </p:sp>
        <p:sp>
          <p:nvSpPr>
            <p:cNvPr id="79" name="tx79"/>
            <p:cNvSpPr/>
            <p:nvPr/>
          </p:nvSpPr>
          <p:spPr>
            <a:xfrm>
              <a:off x="1370464"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2700462"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4030460"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5360458"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424457"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6690456"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6956456"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6" name="tx86"/>
            <p:cNvSpPr/>
            <p:nvPr/>
          </p:nvSpPr>
          <p:spPr>
            <a:xfrm>
              <a:off x="7222456"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488455" y="23308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8" name="tx88"/>
            <p:cNvSpPr/>
            <p:nvPr/>
          </p:nvSpPr>
          <p:spPr>
            <a:xfrm>
              <a:off x="7754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8020454" y="2268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90" name="tx90"/>
            <p:cNvSpPr/>
            <p:nvPr/>
          </p:nvSpPr>
          <p:spPr>
            <a:xfrm>
              <a:off x="137046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1" name="tx91"/>
            <p:cNvSpPr/>
            <p:nvPr/>
          </p:nvSpPr>
          <p:spPr>
            <a:xfrm>
              <a:off x="2700462"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2" name="tx92"/>
            <p:cNvSpPr/>
            <p:nvPr/>
          </p:nvSpPr>
          <p:spPr>
            <a:xfrm>
              <a:off x="4030460"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5360458" y="26450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74</a:t>
              </a:r>
            </a:p>
          </p:txBody>
        </p:sp>
        <p:sp>
          <p:nvSpPr>
            <p:cNvPr id="94" name="tx94"/>
            <p:cNvSpPr/>
            <p:nvPr/>
          </p:nvSpPr>
          <p:spPr>
            <a:xfrm>
              <a:off x="6424457"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5" name="tx95"/>
            <p:cNvSpPr/>
            <p:nvPr/>
          </p:nvSpPr>
          <p:spPr>
            <a:xfrm>
              <a:off x="6690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6" name="tx96"/>
            <p:cNvSpPr/>
            <p:nvPr/>
          </p:nvSpPr>
          <p:spPr>
            <a:xfrm>
              <a:off x="6956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7222456"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8" name="tx98"/>
            <p:cNvSpPr/>
            <p:nvPr/>
          </p:nvSpPr>
          <p:spPr>
            <a:xfrm>
              <a:off x="7488455"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99" name="tx99"/>
            <p:cNvSpPr/>
            <p:nvPr/>
          </p:nvSpPr>
          <p:spPr>
            <a:xfrm>
              <a:off x="7754455"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100" name="tx100"/>
            <p:cNvSpPr/>
            <p:nvPr/>
          </p:nvSpPr>
          <p:spPr>
            <a:xfrm>
              <a:off x="8020454" y="27464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69</a:t>
              </a:r>
            </a:p>
          </p:txBody>
        </p:sp>
        <p:sp>
          <p:nvSpPr>
            <p:cNvPr id="101" name="tx101"/>
            <p:cNvSpPr/>
            <p:nvPr/>
          </p:nvSpPr>
          <p:spPr>
            <a:xfrm>
              <a:off x="1370464" y="3986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2" name="tx102"/>
            <p:cNvSpPr/>
            <p:nvPr/>
          </p:nvSpPr>
          <p:spPr>
            <a:xfrm>
              <a:off x="2700462" y="39274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3" name="tx103"/>
            <p:cNvSpPr/>
            <p:nvPr/>
          </p:nvSpPr>
          <p:spPr>
            <a:xfrm>
              <a:off x="4030460" y="39395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4" name="tx104"/>
            <p:cNvSpPr/>
            <p:nvPr/>
          </p:nvSpPr>
          <p:spPr>
            <a:xfrm>
              <a:off x="5360458" y="38606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05" name="tx105"/>
            <p:cNvSpPr/>
            <p:nvPr/>
          </p:nvSpPr>
          <p:spPr>
            <a:xfrm>
              <a:off x="6424457" y="38398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6" name="tx106"/>
            <p:cNvSpPr/>
            <p:nvPr/>
          </p:nvSpPr>
          <p:spPr>
            <a:xfrm>
              <a:off x="6690456" y="38255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7" name="tx107"/>
            <p:cNvSpPr/>
            <p:nvPr/>
          </p:nvSpPr>
          <p:spPr>
            <a:xfrm>
              <a:off x="6956456" y="38228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8" name="tx108"/>
            <p:cNvSpPr/>
            <p:nvPr/>
          </p:nvSpPr>
          <p:spPr>
            <a:xfrm>
              <a:off x="7222456" y="3806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09" name="tx109"/>
            <p:cNvSpPr/>
            <p:nvPr/>
          </p:nvSpPr>
          <p:spPr>
            <a:xfrm>
              <a:off x="7488455" y="38031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10" name="tx110"/>
            <p:cNvSpPr/>
            <p:nvPr/>
          </p:nvSpPr>
          <p:spPr>
            <a:xfrm>
              <a:off x="7754455" y="3826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11" name="tx111"/>
            <p:cNvSpPr/>
            <p:nvPr/>
          </p:nvSpPr>
          <p:spPr>
            <a:xfrm>
              <a:off x="8020454" y="38361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12" name="tx112"/>
            <p:cNvSpPr/>
            <p:nvPr/>
          </p:nvSpPr>
          <p:spPr>
            <a:xfrm>
              <a:off x="1370464" y="3808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3" name="tx113"/>
            <p:cNvSpPr/>
            <p:nvPr/>
          </p:nvSpPr>
          <p:spPr>
            <a:xfrm>
              <a:off x="2700462" y="36497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4" name="tx114"/>
            <p:cNvSpPr/>
            <p:nvPr/>
          </p:nvSpPr>
          <p:spPr>
            <a:xfrm>
              <a:off x="4030460" y="36899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5" name="tx115"/>
            <p:cNvSpPr/>
            <p:nvPr/>
          </p:nvSpPr>
          <p:spPr>
            <a:xfrm>
              <a:off x="5360458" y="3550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6" name="tx116"/>
            <p:cNvSpPr/>
            <p:nvPr/>
          </p:nvSpPr>
          <p:spPr>
            <a:xfrm>
              <a:off x="6424457" y="34926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7" name="tx117"/>
            <p:cNvSpPr/>
            <p:nvPr/>
          </p:nvSpPr>
          <p:spPr>
            <a:xfrm>
              <a:off x="6690456" y="345230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8" name="tx118"/>
            <p:cNvSpPr/>
            <p:nvPr/>
          </p:nvSpPr>
          <p:spPr>
            <a:xfrm>
              <a:off x="6956456" y="34440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9" name="tx119"/>
            <p:cNvSpPr/>
            <p:nvPr/>
          </p:nvSpPr>
          <p:spPr>
            <a:xfrm>
              <a:off x="7222456" y="3409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0" name="tx120"/>
            <p:cNvSpPr/>
            <p:nvPr/>
          </p:nvSpPr>
          <p:spPr>
            <a:xfrm>
              <a:off x="7488455" y="34009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1" name="tx121"/>
            <p:cNvSpPr/>
            <p:nvPr/>
          </p:nvSpPr>
          <p:spPr>
            <a:xfrm>
              <a:off x="7754455" y="3419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2" name="tx122"/>
            <p:cNvSpPr/>
            <p:nvPr/>
          </p:nvSpPr>
          <p:spPr>
            <a:xfrm>
              <a:off x="8020454" y="34239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23" name="tx123"/>
            <p:cNvSpPr/>
            <p:nvPr/>
          </p:nvSpPr>
          <p:spPr>
            <a:xfrm>
              <a:off x="1370464" y="36420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4" name="tx124"/>
            <p:cNvSpPr/>
            <p:nvPr/>
          </p:nvSpPr>
          <p:spPr>
            <a:xfrm>
              <a:off x="2700462" y="34426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5" name="tx125"/>
            <p:cNvSpPr/>
            <p:nvPr/>
          </p:nvSpPr>
          <p:spPr>
            <a:xfrm>
              <a:off x="4030460" y="3495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6" name="tx126"/>
            <p:cNvSpPr/>
            <p:nvPr/>
          </p:nvSpPr>
          <p:spPr>
            <a:xfrm>
              <a:off x="5330313" y="33771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110</a:t>
              </a:r>
            </a:p>
          </p:txBody>
        </p:sp>
        <p:sp>
          <p:nvSpPr>
            <p:cNvPr id="127" name="tx127"/>
            <p:cNvSpPr/>
            <p:nvPr/>
          </p:nvSpPr>
          <p:spPr>
            <a:xfrm>
              <a:off x="6394312" y="330344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28" name="tx128"/>
            <p:cNvSpPr/>
            <p:nvPr/>
          </p:nvSpPr>
          <p:spPr>
            <a:xfrm>
              <a:off x="6660311" y="32480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29" name="tx129"/>
            <p:cNvSpPr/>
            <p:nvPr/>
          </p:nvSpPr>
          <p:spPr>
            <a:xfrm>
              <a:off x="6926311" y="323968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30" name="tx130"/>
            <p:cNvSpPr/>
            <p:nvPr/>
          </p:nvSpPr>
          <p:spPr>
            <a:xfrm>
              <a:off x="7192311" y="32035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31" name="tx131"/>
            <p:cNvSpPr/>
            <p:nvPr/>
          </p:nvSpPr>
          <p:spPr>
            <a:xfrm>
              <a:off x="7458310" y="31949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32" name="tx132"/>
            <p:cNvSpPr/>
            <p:nvPr/>
          </p:nvSpPr>
          <p:spPr>
            <a:xfrm>
              <a:off x="7724310" y="318566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a:t>
              </a:r>
            </a:p>
          </p:txBody>
        </p:sp>
        <p:sp>
          <p:nvSpPr>
            <p:cNvPr id="133" name="tx133"/>
            <p:cNvSpPr/>
            <p:nvPr/>
          </p:nvSpPr>
          <p:spPr>
            <a:xfrm>
              <a:off x="7990310" y="31734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577692" y="34972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6" name="tx136"/>
            <p:cNvSpPr/>
            <p:nvPr/>
          </p:nvSpPr>
          <p:spPr>
            <a:xfrm>
              <a:off x="577692" y="293058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577692" y="236386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8" name="tx138"/>
            <p:cNvSpPr/>
            <p:nvPr/>
          </p:nvSpPr>
          <p:spPr>
            <a:xfrm>
              <a:off x="577692" y="17972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6" name="tx156"/>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6" name="tx166"/>
            <p:cNvSpPr/>
            <p:nvPr/>
          </p:nvSpPr>
          <p:spPr>
            <a:xfrm>
              <a:off x="966584"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167" name="pl167"/>
            <p:cNvSpPr/>
            <p:nvPr/>
          </p:nvSpPr>
          <p:spPr>
            <a:xfrm>
              <a:off x="24948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486231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722981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67855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046062"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41356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311054" y="5726143"/>
              <a:ext cx="3937775" cy="119033"/>
            </a:xfrm>
            <a:prstGeom prst="rect">
              <a:avLst/>
            </a:prstGeom>
            <a:solidFill>
              <a:srgbClr val="1CABE2">
                <a:alpha val="85098"/>
              </a:srgbClr>
            </a:solidFill>
          </p:spPr>
          <p:txBody>
            <a:bodyPr/>
            <a:lstStyle/>
            <a:p/>
          </p:txBody>
        </p:sp>
        <p:sp>
          <p:nvSpPr>
            <p:cNvPr id="178" name="rc178"/>
            <p:cNvSpPr/>
            <p:nvPr/>
          </p:nvSpPr>
          <p:spPr>
            <a:xfrm>
              <a:off x="1311054" y="5577352"/>
              <a:ext cx="4166902" cy="119033"/>
            </a:xfrm>
            <a:prstGeom prst="rect">
              <a:avLst/>
            </a:prstGeom>
            <a:solidFill>
              <a:srgbClr val="1CABE2">
                <a:alpha val="85098"/>
              </a:srgbClr>
            </a:solidFill>
          </p:spPr>
          <p:txBody>
            <a:bodyPr/>
            <a:lstStyle/>
            <a:p/>
          </p:txBody>
        </p:sp>
        <p:sp>
          <p:nvSpPr>
            <p:cNvPr id="179" name="rc179"/>
            <p:cNvSpPr/>
            <p:nvPr/>
          </p:nvSpPr>
          <p:spPr>
            <a:xfrm>
              <a:off x="1311054" y="5428560"/>
              <a:ext cx="4000277" cy="119033"/>
            </a:xfrm>
            <a:prstGeom prst="rect">
              <a:avLst/>
            </a:prstGeom>
            <a:solidFill>
              <a:srgbClr val="1CABE2">
                <a:alpha val="85098"/>
              </a:srgbClr>
            </a:solidFill>
          </p:spPr>
          <p:txBody>
            <a:bodyPr/>
            <a:lstStyle/>
            <a:p/>
          </p:txBody>
        </p:sp>
        <p:sp>
          <p:nvSpPr>
            <p:cNvPr id="180" name="rc180"/>
            <p:cNvSpPr/>
            <p:nvPr/>
          </p:nvSpPr>
          <p:spPr>
            <a:xfrm>
              <a:off x="5248829" y="5726143"/>
              <a:ext cx="1865261" cy="119033"/>
            </a:xfrm>
            <a:prstGeom prst="rect">
              <a:avLst/>
            </a:prstGeom>
            <a:solidFill>
              <a:srgbClr val="B3B3B3">
                <a:alpha val="85098"/>
              </a:srgbClr>
            </a:solidFill>
          </p:spPr>
          <p:txBody>
            <a:bodyPr/>
            <a:lstStyle/>
            <a:p/>
          </p:txBody>
        </p:sp>
        <p:sp>
          <p:nvSpPr>
            <p:cNvPr id="181" name="rc181"/>
            <p:cNvSpPr/>
            <p:nvPr/>
          </p:nvSpPr>
          <p:spPr>
            <a:xfrm>
              <a:off x="5477956" y="5577352"/>
              <a:ext cx="2631765" cy="119033"/>
            </a:xfrm>
            <a:prstGeom prst="rect">
              <a:avLst/>
            </a:prstGeom>
            <a:solidFill>
              <a:srgbClr val="B3B3B3">
                <a:alpha val="85098"/>
              </a:srgbClr>
            </a:solidFill>
          </p:spPr>
          <p:txBody>
            <a:bodyPr/>
            <a:lstStyle/>
            <a:p/>
          </p:txBody>
        </p:sp>
        <p:sp>
          <p:nvSpPr>
            <p:cNvPr id="182" name="rc182"/>
            <p:cNvSpPr/>
            <p:nvPr/>
          </p:nvSpPr>
          <p:spPr>
            <a:xfrm>
              <a:off x="5311331" y="5428560"/>
              <a:ext cx="2889112" cy="119033"/>
            </a:xfrm>
            <a:prstGeom prst="rect">
              <a:avLst/>
            </a:prstGeom>
            <a:solidFill>
              <a:srgbClr val="B3B3B3">
                <a:alpha val="85098"/>
              </a:srgbClr>
            </a:solidFill>
          </p:spPr>
          <p:txBody>
            <a:bodyPr/>
            <a:lstStyle/>
            <a:p/>
          </p:txBody>
        </p:sp>
        <p:sp>
          <p:nvSpPr>
            <p:cNvPr id="183" name="tx183"/>
            <p:cNvSpPr/>
            <p:nvPr/>
          </p:nvSpPr>
          <p:spPr>
            <a:xfrm>
              <a:off x="7258772" y="574252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84" name="tx184"/>
            <p:cNvSpPr/>
            <p:nvPr/>
          </p:nvSpPr>
          <p:spPr>
            <a:xfrm>
              <a:off x="8254402"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143.6</a:t>
              </a:r>
            </a:p>
          </p:txBody>
        </p:sp>
        <p:sp>
          <p:nvSpPr>
            <p:cNvPr id="185" name="tx185"/>
            <p:cNvSpPr/>
            <p:nvPr/>
          </p:nvSpPr>
          <p:spPr>
            <a:xfrm>
              <a:off x="8345125"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145.5</a:t>
              </a:r>
            </a:p>
          </p:txBody>
        </p:sp>
        <p:sp>
          <p:nvSpPr>
            <p:cNvPr id="186" name="tx186"/>
            <p:cNvSpPr/>
            <p:nvPr/>
          </p:nvSpPr>
          <p:spPr>
            <a:xfrm>
              <a:off x="3167415"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83.2</a:t>
              </a:r>
            </a:p>
          </p:txBody>
        </p:sp>
        <p:sp>
          <p:nvSpPr>
            <p:cNvPr id="187" name="tx187"/>
            <p:cNvSpPr/>
            <p:nvPr/>
          </p:nvSpPr>
          <p:spPr>
            <a:xfrm>
              <a:off x="3330196" y="559373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a:t>
              </a:r>
            </a:p>
          </p:txBody>
        </p:sp>
        <p:sp>
          <p:nvSpPr>
            <p:cNvPr id="188" name="tx188"/>
            <p:cNvSpPr/>
            <p:nvPr/>
          </p:nvSpPr>
          <p:spPr>
            <a:xfrm>
              <a:off x="3198666"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84.5</a:t>
              </a:r>
            </a:p>
          </p:txBody>
        </p:sp>
        <p:sp>
          <p:nvSpPr>
            <p:cNvPr id="189" name="tx189"/>
            <p:cNvSpPr/>
            <p:nvPr/>
          </p:nvSpPr>
          <p:spPr>
            <a:xfrm>
              <a:off x="606893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39.4</a:t>
              </a:r>
            </a:p>
          </p:txBody>
        </p:sp>
        <p:sp>
          <p:nvSpPr>
            <p:cNvPr id="190" name="tx190"/>
            <p:cNvSpPr/>
            <p:nvPr/>
          </p:nvSpPr>
          <p:spPr>
            <a:xfrm>
              <a:off x="668131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55.6</a:t>
              </a:r>
            </a:p>
          </p:txBody>
        </p:sp>
        <p:sp>
          <p:nvSpPr>
            <p:cNvPr id="191" name="tx191"/>
            <p:cNvSpPr/>
            <p:nvPr/>
          </p:nvSpPr>
          <p:spPr>
            <a:xfrm>
              <a:off x="6691579"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61</a:t>
              </a:r>
            </a:p>
          </p:txBody>
        </p:sp>
        <p:sp>
          <p:nvSpPr>
            <p:cNvPr id="192" name="tx192"/>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6" name="tx196"/>
            <p:cNvSpPr/>
            <p:nvPr/>
          </p:nvSpPr>
          <p:spPr>
            <a:xfrm>
              <a:off x="3554274"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97" name="tx197"/>
            <p:cNvSpPr/>
            <p:nvPr/>
          </p:nvSpPr>
          <p:spPr>
            <a:xfrm>
              <a:off x="5882931"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8" name="tx198"/>
            <p:cNvSpPr/>
            <p:nvPr/>
          </p:nvSpPr>
          <p:spPr>
            <a:xfrm>
              <a:off x="8250436"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99" name="tx199"/>
            <p:cNvSpPr/>
            <p:nvPr/>
          </p:nvSpPr>
          <p:spPr>
            <a:xfrm>
              <a:off x="3517071"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0" name="tx20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1" name="tx20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2" name="tx20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Benin.
In 2025, DTP1 coverage in Benin remained relatively constant within 1% at 82%. The number of children missing out on any DTP vaccination (zero-dose children) improved from 88,000 in 2024 to 84,000 in 2025.
DTP3 coverage remained constant 69% in 2025, leaving 145,000 children vulnerable to vaccine-preventable diseases.</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82% and DTP3 was 69%, leaving 145,000 children un- or under-vaccinated, including 84,000 zero-dose and 61,000 with only partial protection.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03788"/>
              <a:ext cx="3397293" cy="328070"/>
            </a:xfrm>
            <a:custGeom>
              <a:avLst/>
              <a:pathLst>
                <a:path w="3397293" h="328070">
                  <a:moveTo>
                    <a:pt x="0" y="109356"/>
                  </a:moveTo>
                  <a:lnTo>
                    <a:pt x="135891" y="131228"/>
                  </a:lnTo>
                  <a:lnTo>
                    <a:pt x="271783" y="153099"/>
                  </a:lnTo>
                  <a:lnTo>
                    <a:pt x="407675" y="174970"/>
                  </a:lnTo>
                  <a:lnTo>
                    <a:pt x="543566" y="196842"/>
                  </a:lnTo>
                  <a:lnTo>
                    <a:pt x="679458" y="218713"/>
                  </a:lnTo>
                  <a:lnTo>
                    <a:pt x="815350" y="109356"/>
                  </a:lnTo>
                  <a:lnTo>
                    <a:pt x="951242" y="0"/>
                  </a:lnTo>
                  <a:lnTo>
                    <a:pt x="1087133" y="65614"/>
                  </a:lnTo>
                  <a:lnTo>
                    <a:pt x="1223025" y="109356"/>
                  </a:lnTo>
                  <a:lnTo>
                    <a:pt x="1358917" y="153099"/>
                  </a:lnTo>
                  <a:lnTo>
                    <a:pt x="1494809" y="196842"/>
                  </a:lnTo>
                  <a:lnTo>
                    <a:pt x="1630700" y="109356"/>
                  </a:lnTo>
                  <a:lnTo>
                    <a:pt x="1766592" y="174970"/>
                  </a:lnTo>
                  <a:lnTo>
                    <a:pt x="1902484" y="174970"/>
                  </a:lnTo>
                  <a:lnTo>
                    <a:pt x="2038375" y="262456"/>
                  </a:lnTo>
                  <a:lnTo>
                    <a:pt x="2174267" y="218713"/>
                  </a:lnTo>
                  <a:lnTo>
                    <a:pt x="2310159" y="240584"/>
                  </a:lnTo>
                  <a:lnTo>
                    <a:pt x="2446051" y="262456"/>
                  </a:lnTo>
                  <a:lnTo>
                    <a:pt x="2581942" y="284327"/>
                  </a:lnTo>
                  <a:lnTo>
                    <a:pt x="2717834" y="306198"/>
                  </a:lnTo>
                  <a:lnTo>
                    <a:pt x="2853726" y="306198"/>
                  </a:lnTo>
                  <a:lnTo>
                    <a:pt x="2989618" y="328070"/>
                  </a:lnTo>
                  <a:lnTo>
                    <a:pt x="3125509" y="328070"/>
                  </a:lnTo>
                  <a:lnTo>
                    <a:pt x="3261401" y="284327"/>
                  </a:lnTo>
                  <a:lnTo>
                    <a:pt x="3397293" y="2624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288115"/>
              <a:ext cx="3397293" cy="524912"/>
            </a:xfrm>
            <a:custGeom>
              <a:avLst/>
              <a:pathLst>
                <a:path w="3397293" h="524912">
                  <a:moveTo>
                    <a:pt x="0" y="524912"/>
                  </a:moveTo>
                  <a:lnTo>
                    <a:pt x="135891" y="524912"/>
                  </a:lnTo>
                  <a:lnTo>
                    <a:pt x="271783" y="503041"/>
                  </a:lnTo>
                  <a:lnTo>
                    <a:pt x="407675" y="459298"/>
                  </a:lnTo>
                  <a:lnTo>
                    <a:pt x="543566" y="393684"/>
                  </a:lnTo>
                  <a:lnTo>
                    <a:pt x="679458" y="328070"/>
                  </a:lnTo>
                  <a:lnTo>
                    <a:pt x="815350" y="284327"/>
                  </a:lnTo>
                  <a:lnTo>
                    <a:pt x="951242" y="240584"/>
                  </a:lnTo>
                  <a:lnTo>
                    <a:pt x="1087133" y="131228"/>
                  </a:lnTo>
                  <a:lnTo>
                    <a:pt x="1223025" y="43742"/>
                  </a:lnTo>
                  <a:lnTo>
                    <a:pt x="1358917" y="174970"/>
                  </a:lnTo>
                  <a:lnTo>
                    <a:pt x="1494809" y="196842"/>
                  </a:lnTo>
                  <a:lnTo>
                    <a:pt x="1630700" y="218713"/>
                  </a:lnTo>
                  <a:lnTo>
                    <a:pt x="1766592" y="262456"/>
                  </a:lnTo>
                  <a:lnTo>
                    <a:pt x="1902484" y="240584"/>
                  </a:lnTo>
                  <a:lnTo>
                    <a:pt x="2038375" y="218713"/>
                  </a:lnTo>
                  <a:lnTo>
                    <a:pt x="2174267" y="109356"/>
                  </a:lnTo>
                  <a:lnTo>
                    <a:pt x="2310159" y="87485"/>
                  </a:lnTo>
                  <a:lnTo>
                    <a:pt x="2446051" y="43742"/>
                  </a:lnTo>
                  <a:lnTo>
                    <a:pt x="2581942" y="21871"/>
                  </a:lnTo>
                  <a:lnTo>
                    <a:pt x="2717834" y="43742"/>
                  </a:lnTo>
                  <a:lnTo>
                    <a:pt x="2853726" y="153099"/>
                  </a:lnTo>
                  <a:lnTo>
                    <a:pt x="2989618" y="87485"/>
                  </a:lnTo>
                  <a:lnTo>
                    <a:pt x="3125509" y="21871"/>
                  </a:lnTo>
                  <a:lnTo>
                    <a:pt x="3261401"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03788"/>
              <a:ext cx="3397293" cy="328070"/>
            </a:xfrm>
            <a:custGeom>
              <a:avLst/>
              <a:pathLst>
                <a:path w="3397293" h="328070">
                  <a:moveTo>
                    <a:pt x="0" y="109356"/>
                  </a:moveTo>
                  <a:lnTo>
                    <a:pt x="135891" y="131228"/>
                  </a:lnTo>
                  <a:lnTo>
                    <a:pt x="271783" y="153099"/>
                  </a:lnTo>
                  <a:lnTo>
                    <a:pt x="407675" y="174970"/>
                  </a:lnTo>
                  <a:lnTo>
                    <a:pt x="543566" y="196842"/>
                  </a:lnTo>
                  <a:lnTo>
                    <a:pt x="679458" y="218713"/>
                  </a:lnTo>
                  <a:lnTo>
                    <a:pt x="815350" y="109356"/>
                  </a:lnTo>
                  <a:lnTo>
                    <a:pt x="951242" y="0"/>
                  </a:lnTo>
                  <a:lnTo>
                    <a:pt x="1087133" y="65614"/>
                  </a:lnTo>
                  <a:lnTo>
                    <a:pt x="1223025" y="109356"/>
                  </a:lnTo>
                  <a:lnTo>
                    <a:pt x="1358917" y="153099"/>
                  </a:lnTo>
                  <a:lnTo>
                    <a:pt x="1494809" y="196842"/>
                  </a:lnTo>
                  <a:lnTo>
                    <a:pt x="1630700" y="109356"/>
                  </a:lnTo>
                  <a:lnTo>
                    <a:pt x="1766592" y="174970"/>
                  </a:lnTo>
                  <a:lnTo>
                    <a:pt x="1902484" y="174970"/>
                  </a:lnTo>
                  <a:lnTo>
                    <a:pt x="2038375" y="262456"/>
                  </a:lnTo>
                  <a:lnTo>
                    <a:pt x="2174267" y="218713"/>
                  </a:lnTo>
                  <a:lnTo>
                    <a:pt x="2310159" y="240584"/>
                  </a:lnTo>
                  <a:lnTo>
                    <a:pt x="2446051" y="262456"/>
                  </a:lnTo>
                  <a:lnTo>
                    <a:pt x="2581942" y="284327"/>
                  </a:lnTo>
                  <a:lnTo>
                    <a:pt x="2717834" y="306198"/>
                  </a:lnTo>
                  <a:lnTo>
                    <a:pt x="2853726" y="306198"/>
                  </a:lnTo>
                  <a:lnTo>
                    <a:pt x="2989618" y="328070"/>
                  </a:lnTo>
                  <a:lnTo>
                    <a:pt x="3125509" y="328070"/>
                  </a:lnTo>
                  <a:lnTo>
                    <a:pt x="3261401" y="284327"/>
                  </a:lnTo>
                  <a:lnTo>
                    <a:pt x="3397293" y="2624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59298"/>
            </a:xfrm>
            <a:custGeom>
              <a:avLst/>
              <a:pathLst>
                <a:path w="0" h="459298">
                  <a:moveTo>
                    <a:pt x="0" y="0"/>
                  </a:moveTo>
                  <a:lnTo>
                    <a:pt x="0" y="4592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2" name="pl32"/>
            <p:cNvSpPr/>
            <p:nvPr/>
          </p:nvSpPr>
          <p:spPr>
            <a:xfrm>
              <a:off x="1120965" y="2003788"/>
              <a:ext cx="3397293" cy="328070"/>
            </a:xfrm>
            <a:custGeom>
              <a:avLst/>
              <a:pathLst>
                <a:path w="3397293" h="328070">
                  <a:moveTo>
                    <a:pt x="0" y="109356"/>
                  </a:moveTo>
                  <a:lnTo>
                    <a:pt x="135891" y="131228"/>
                  </a:lnTo>
                  <a:lnTo>
                    <a:pt x="271783" y="153099"/>
                  </a:lnTo>
                  <a:lnTo>
                    <a:pt x="407675" y="174970"/>
                  </a:lnTo>
                  <a:lnTo>
                    <a:pt x="543566" y="196842"/>
                  </a:lnTo>
                  <a:lnTo>
                    <a:pt x="679458" y="218713"/>
                  </a:lnTo>
                  <a:lnTo>
                    <a:pt x="815350" y="109356"/>
                  </a:lnTo>
                  <a:lnTo>
                    <a:pt x="951242" y="0"/>
                  </a:lnTo>
                  <a:lnTo>
                    <a:pt x="1087133" y="65614"/>
                  </a:lnTo>
                  <a:lnTo>
                    <a:pt x="1223025" y="109356"/>
                  </a:lnTo>
                  <a:lnTo>
                    <a:pt x="1358917" y="153099"/>
                  </a:lnTo>
                  <a:lnTo>
                    <a:pt x="1494809" y="196842"/>
                  </a:lnTo>
                  <a:lnTo>
                    <a:pt x="1630700" y="109356"/>
                  </a:lnTo>
                  <a:lnTo>
                    <a:pt x="1766592" y="174970"/>
                  </a:lnTo>
                  <a:lnTo>
                    <a:pt x="1902484" y="174970"/>
                  </a:lnTo>
                  <a:lnTo>
                    <a:pt x="2038375" y="262456"/>
                  </a:lnTo>
                  <a:lnTo>
                    <a:pt x="2174267" y="218713"/>
                  </a:lnTo>
                  <a:lnTo>
                    <a:pt x="2310159" y="240584"/>
                  </a:lnTo>
                  <a:lnTo>
                    <a:pt x="2446051" y="262456"/>
                  </a:lnTo>
                  <a:lnTo>
                    <a:pt x="2581942" y="284327"/>
                  </a:lnTo>
                  <a:lnTo>
                    <a:pt x="2717834" y="306198"/>
                  </a:lnTo>
                  <a:lnTo>
                    <a:pt x="2853726" y="306198"/>
                  </a:lnTo>
                  <a:lnTo>
                    <a:pt x="2989618" y="328070"/>
                  </a:lnTo>
                  <a:lnTo>
                    <a:pt x="3125509" y="328070"/>
                  </a:lnTo>
                  <a:lnTo>
                    <a:pt x="3261401" y="284327"/>
                  </a:lnTo>
                  <a:lnTo>
                    <a:pt x="3397293" y="2624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247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6213" y="1405107"/>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Benin, 2000-2025</a:t>
              </a:r>
            </a:p>
          </p:txBody>
        </p:sp>
        <p:sp>
          <p:nvSpPr>
            <p:cNvPr id="63" name="pl63"/>
            <p:cNvSpPr/>
            <p:nvPr/>
          </p:nvSpPr>
          <p:spPr>
            <a:xfrm>
              <a:off x="5267799" y="41595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60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610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61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25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6633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099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10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114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122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9129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62440"/>
              <a:ext cx="3397293" cy="748856"/>
            </a:xfrm>
            <a:custGeom>
              <a:avLst/>
              <a:pathLst>
                <a:path w="3397293" h="748856">
                  <a:moveTo>
                    <a:pt x="0" y="249618"/>
                  </a:moveTo>
                  <a:lnTo>
                    <a:pt x="135891" y="299542"/>
                  </a:lnTo>
                  <a:lnTo>
                    <a:pt x="271783" y="349466"/>
                  </a:lnTo>
                  <a:lnTo>
                    <a:pt x="407675" y="399389"/>
                  </a:lnTo>
                  <a:lnTo>
                    <a:pt x="543566" y="449313"/>
                  </a:lnTo>
                  <a:lnTo>
                    <a:pt x="679458" y="499237"/>
                  </a:lnTo>
                  <a:lnTo>
                    <a:pt x="815350" y="249618"/>
                  </a:lnTo>
                  <a:lnTo>
                    <a:pt x="951242" y="0"/>
                  </a:lnTo>
                  <a:lnTo>
                    <a:pt x="1087133" y="149771"/>
                  </a:lnTo>
                  <a:lnTo>
                    <a:pt x="1223025" y="249618"/>
                  </a:lnTo>
                  <a:lnTo>
                    <a:pt x="1358917" y="349466"/>
                  </a:lnTo>
                  <a:lnTo>
                    <a:pt x="1494809" y="449313"/>
                  </a:lnTo>
                  <a:lnTo>
                    <a:pt x="1630700" y="249618"/>
                  </a:lnTo>
                  <a:lnTo>
                    <a:pt x="1766592" y="399389"/>
                  </a:lnTo>
                  <a:lnTo>
                    <a:pt x="1902484" y="399389"/>
                  </a:lnTo>
                  <a:lnTo>
                    <a:pt x="2038375" y="599084"/>
                  </a:lnTo>
                  <a:lnTo>
                    <a:pt x="2174267" y="499237"/>
                  </a:lnTo>
                  <a:lnTo>
                    <a:pt x="2310159" y="549161"/>
                  </a:lnTo>
                  <a:lnTo>
                    <a:pt x="2446051" y="599084"/>
                  </a:lnTo>
                  <a:lnTo>
                    <a:pt x="2581942" y="649008"/>
                  </a:lnTo>
                  <a:lnTo>
                    <a:pt x="2717834" y="698932"/>
                  </a:lnTo>
                  <a:lnTo>
                    <a:pt x="2853726" y="698932"/>
                  </a:lnTo>
                  <a:lnTo>
                    <a:pt x="2989618" y="748856"/>
                  </a:lnTo>
                  <a:lnTo>
                    <a:pt x="3125509" y="748856"/>
                  </a:lnTo>
                  <a:lnTo>
                    <a:pt x="3261401" y="649008"/>
                  </a:lnTo>
                  <a:lnTo>
                    <a:pt x="3397293" y="59908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11449"/>
              <a:ext cx="3397293" cy="449313"/>
            </a:xfrm>
            <a:custGeom>
              <a:avLst/>
              <a:pathLst>
                <a:path w="3397293" h="449313">
                  <a:moveTo>
                    <a:pt x="0" y="449313"/>
                  </a:moveTo>
                  <a:lnTo>
                    <a:pt x="135891" y="399389"/>
                  </a:lnTo>
                  <a:lnTo>
                    <a:pt x="271783" y="399389"/>
                  </a:lnTo>
                  <a:lnTo>
                    <a:pt x="407675" y="349466"/>
                  </a:lnTo>
                  <a:lnTo>
                    <a:pt x="543566" y="299542"/>
                  </a:lnTo>
                  <a:lnTo>
                    <a:pt x="679458" y="249618"/>
                  </a:lnTo>
                  <a:lnTo>
                    <a:pt x="815350" y="199694"/>
                  </a:lnTo>
                  <a:lnTo>
                    <a:pt x="951242" y="199694"/>
                  </a:lnTo>
                  <a:lnTo>
                    <a:pt x="1087133" y="149771"/>
                  </a:lnTo>
                  <a:lnTo>
                    <a:pt x="1223025" y="99847"/>
                  </a:lnTo>
                  <a:lnTo>
                    <a:pt x="1358917" y="99847"/>
                  </a:lnTo>
                  <a:lnTo>
                    <a:pt x="1494809" y="49923"/>
                  </a:lnTo>
                  <a:lnTo>
                    <a:pt x="1630700" y="99847"/>
                  </a:lnTo>
                  <a:lnTo>
                    <a:pt x="1766592" y="99847"/>
                  </a:lnTo>
                  <a:lnTo>
                    <a:pt x="1902484" y="99847"/>
                  </a:lnTo>
                  <a:lnTo>
                    <a:pt x="2038375" y="99847"/>
                  </a:lnTo>
                  <a:lnTo>
                    <a:pt x="2174267" y="49923"/>
                  </a:lnTo>
                  <a:lnTo>
                    <a:pt x="2310159" y="49923"/>
                  </a:lnTo>
                  <a:lnTo>
                    <a:pt x="2446051" y="49923"/>
                  </a:lnTo>
                  <a:lnTo>
                    <a:pt x="2581942" y="0"/>
                  </a:lnTo>
                  <a:lnTo>
                    <a:pt x="2717834" y="149771"/>
                  </a:lnTo>
                  <a:lnTo>
                    <a:pt x="2853726" y="249618"/>
                  </a:lnTo>
                  <a:lnTo>
                    <a:pt x="2989618" y="99847"/>
                  </a:lnTo>
                  <a:lnTo>
                    <a:pt x="3125509" y="99847"/>
                  </a:lnTo>
                  <a:lnTo>
                    <a:pt x="3261401" y="99847"/>
                  </a:lnTo>
                  <a:lnTo>
                    <a:pt x="3397293" y="4992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61525"/>
              <a:ext cx="3397293" cy="1198169"/>
            </a:xfrm>
            <a:custGeom>
              <a:avLst/>
              <a:pathLst>
                <a:path w="3397293" h="1198169">
                  <a:moveTo>
                    <a:pt x="0" y="1198169"/>
                  </a:moveTo>
                  <a:lnTo>
                    <a:pt x="135891" y="1198169"/>
                  </a:lnTo>
                  <a:lnTo>
                    <a:pt x="271783" y="1148245"/>
                  </a:lnTo>
                  <a:lnTo>
                    <a:pt x="407675" y="1048398"/>
                  </a:lnTo>
                  <a:lnTo>
                    <a:pt x="543566" y="898627"/>
                  </a:lnTo>
                  <a:lnTo>
                    <a:pt x="679458" y="748856"/>
                  </a:lnTo>
                  <a:lnTo>
                    <a:pt x="815350" y="649008"/>
                  </a:lnTo>
                  <a:lnTo>
                    <a:pt x="951242" y="549161"/>
                  </a:lnTo>
                  <a:lnTo>
                    <a:pt x="1087133" y="299542"/>
                  </a:lnTo>
                  <a:lnTo>
                    <a:pt x="1223025" y="99847"/>
                  </a:lnTo>
                  <a:lnTo>
                    <a:pt x="1358917" y="399389"/>
                  </a:lnTo>
                  <a:lnTo>
                    <a:pt x="1494809" y="449313"/>
                  </a:lnTo>
                  <a:lnTo>
                    <a:pt x="1630700" y="499237"/>
                  </a:lnTo>
                  <a:lnTo>
                    <a:pt x="1766592" y="599084"/>
                  </a:lnTo>
                  <a:lnTo>
                    <a:pt x="1902484" y="549161"/>
                  </a:lnTo>
                  <a:lnTo>
                    <a:pt x="2038375" y="499237"/>
                  </a:lnTo>
                  <a:lnTo>
                    <a:pt x="2174267" y="249618"/>
                  </a:lnTo>
                  <a:lnTo>
                    <a:pt x="2310159" y="199694"/>
                  </a:lnTo>
                  <a:lnTo>
                    <a:pt x="2446051" y="99847"/>
                  </a:lnTo>
                  <a:lnTo>
                    <a:pt x="2581942" y="49923"/>
                  </a:lnTo>
                  <a:lnTo>
                    <a:pt x="2717834" y="99847"/>
                  </a:lnTo>
                  <a:lnTo>
                    <a:pt x="2853726" y="349466"/>
                  </a:lnTo>
                  <a:lnTo>
                    <a:pt x="2989618" y="199694"/>
                  </a:lnTo>
                  <a:lnTo>
                    <a:pt x="3125509" y="49923"/>
                  </a:lnTo>
                  <a:lnTo>
                    <a:pt x="3261401"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1144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62440"/>
              <a:ext cx="3397293" cy="748856"/>
            </a:xfrm>
            <a:custGeom>
              <a:avLst/>
              <a:pathLst>
                <a:path w="3397293" h="748856">
                  <a:moveTo>
                    <a:pt x="0" y="249618"/>
                  </a:moveTo>
                  <a:lnTo>
                    <a:pt x="135891" y="299542"/>
                  </a:lnTo>
                  <a:lnTo>
                    <a:pt x="271783" y="349466"/>
                  </a:lnTo>
                  <a:lnTo>
                    <a:pt x="407675" y="399389"/>
                  </a:lnTo>
                  <a:lnTo>
                    <a:pt x="543566" y="449313"/>
                  </a:lnTo>
                  <a:lnTo>
                    <a:pt x="679458" y="499237"/>
                  </a:lnTo>
                  <a:lnTo>
                    <a:pt x="815350" y="249618"/>
                  </a:lnTo>
                  <a:lnTo>
                    <a:pt x="951242" y="0"/>
                  </a:lnTo>
                  <a:lnTo>
                    <a:pt x="1087133" y="149771"/>
                  </a:lnTo>
                  <a:lnTo>
                    <a:pt x="1223025" y="249618"/>
                  </a:lnTo>
                  <a:lnTo>
                    <a:pt x="1358917" y="349466"/>
                  </a:lnTo>
                  <a:lnTo>
                    <a:pt x="1494809" y="449313"/>
                  </a:lnTo>
                  <a:lnTo>
                    <a:pt x="1630700" y="249618"/>
                  </a:lnTo>
                  <a:lnTo>
                    <a:pt x="1766592" y="399389"/>
                  </a:lnTo>
                  <a:lnTo>
                    <a:pt x="1902484" y="399389"/>
                  </a:lnTo>
                  <a:lnTo>
                    <a:pt x="2038375" y="599084"/>
                  </a:lnTo>
                  <a:lnTo>
                    <a:pt x="2174267" y="499237"/>
                  </a:lnTo>
                  <a:lnTo>
                    <a:pt x="2310159" y="549161"/>
                  </a:lnTo>
                  <a:lnTo>
                    <a:pt x="2446051" y="599084"/>
                  </a:lnTo>
                  <a:lnTo>
                    <a:pt x="2581942" y="649008"/>
                  </a:lnTo>
                  <a:lnTo>
                    <a:pt x="2717834" y="698932"/>
                  </a:lnTo>
                  <a:lnTo>
                    <a:pt x="2853726" y="698932"/>
                  </a:lnTo>
                  <a:lnTo>
                    <a:pt x="2989618" y="748856"/>
                  </a:lnTo>
                  <a:lnTo>
                    <a:pt x="3125509" y="748856"/>
                  </a:lnTo>
                  <a:lnTo>
                    <a:pt x="3261401" y="649008"/>
                  </a:lnTo>
                  <a:lnTo>
                    <a:pt x="3397293" y="599084"/>
                  </a:lnTo>
                </a:path>
              </a:pathLst>
            </a:custGeom>
            <a:ln w="43362" cap="flat">
              <a:solidFill>
                <a:srgbClr val="000000">
                  <a:alpha val="100000"/>
                </a:srgbClr>
              </a:solidFill>
              <a:prstDash val="solid"/>
              <a:round/>
            </a:ln>
          </p:spPr>
          <p:txBody>
            <a:bodyPr/>
            <a:lstStyle/>
            <a:p/>
          </p:txBody>
        </p:sp>
        <p:sp>
          <p:nvSpPr>
            <p:cNvPr id="86" name="pl86"/>
            <p:cNvSpPr/>
            <p:nvPr/>
          </p:nvSpPr>
          <p:spPr>
            <a:xfrm>
              <a:off x="5437664" y="2032791"/>
              <a:ext cx="0" cy="479267"/>
            </a:xfrm>
            <a:custGeom>
              <a:avLst/>
              <a:pathLst>
                <a:path w="0" h="479267">
                  <a:moveTo>
                    <a:pt x="0" y="4792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032791"/>
              <a:ext cx="0" cy="728886"/>
            </a:xfrm>
            <a:custGeom>
              <a:avLst/>
              <a:pathLst>
                <a:path w="0" h="728886">
                  <a:moveTo>
                    <a:pt x="0" y="7288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032791"/>
              <a:ext cx="0" cy="579115"/>
            </a:xfrm>
            <a:custGeom>
              <a:avLst/>
              <a:pathLst>
                <a:path w="0" h="579115">
                  <a:moveTo>
                    <a:pt x="0" y="5791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032791"/>
              <a:ext cx="0" cy="828733"/>
            </a:xfrm>
            <a:custGeom>
              <a:avLst/>
              <a:pathLst>
                <a:path w="0" h="828733">
                  <a:moveTo>
                    <a:pt x="0" y="8287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032791"/>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032791"/>
              <a:ext cx="0" cy="878657"/>
            </a:xfrm>
            <a:custGeom>
              <a:avLst/>
              <a:pathLst>
                <a:path w="0" h="878657">
                  <a:moveTo>
                    <a:pt x="0" y="87865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032791"/>
              <a:ext cx="0" cy="828733"/>
            </a:xfrm>
            <a:custGeom>
              <a:avLst/>
              <a:pathLst>
                <a:path w="0" h="828733">
                  <a:moveTo>
                    <a:pt x="0" y="8287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62440"/>
              <a:ext cx="3397293" cy="748856"/>
            </a:xfrm>
            <a:custGeom>
              <a:avLst/>
              <a:pathLst>
                <a:path w="3397293" h="748856">
                  <a:moveTo>
                    <a:pt x="0" y="249618"/>
                  </a:moveTo>
                  <a:lnTo>
                    <a:pt x="135891" y="299542"/>
                  </a:lnTo>
                  <a:lnTo>
                    <a:pt x="271783" y="349466"/>
                  </a:lnTo>
                  <a:lnTo>
                    <a:pt x="407675" y="399389"/>
                  </a:lnTo>
                  <a:lnTo>
                    <a:pt x="543566" y="449313"/>
                  </a:lnTo>
                  <a:lnTo>
                    <a:pt x="679458" y="499237"/>
                  </a:lnTo>
                  <a:lnTo>
                    <a:pt x="815350" y="249618"/>
                  </a:lnTo>
                  <a:lnTo>
                    <a:pt x="951242" y="0"/>
                  </a:lnTo>
                  <a:lnTo>
                    <a:pt x="1087133" y="149771"/>
                  </a:lnTo>
                  <a:lnTo>
                    <a:pt x="1223025" y="249618"/>
                  </a:lnTo>
                  <a:lnTo>
                    <a:pt x="1358917" y="349466"/>
                  </a:lnTo>
                  <a:lnTo>
                    <a:pt x="1494809" y="449313"/>
                  </a:lnTo>
                  <a:lnTo>
                    <a:pt x="1630700" y="249618"/>
                  </a:lnTo>
                  <a:lnTo>
                    <a:pt x="1766592" y="399389"/>
                  </a:lnTo>
                  <a:lnTo>
                    <a:pt x="1902484" y="399389"/>
                  </a:lnTo>
                  <a:lnTo>
                    <a:pt x="2038375" y="599084"/>
                  </a:lnTo>
                  <a:lnTo>
                    <a:pt x="2174267" y="499237"/>
                  </a:lnTo>
                  <a:lnTo>
                    <a:pt x="2310159" y="549161"/>
                  </a:lnTo>
                  <a:lnTo>
                    <a:pt x="2446051" y="599084"/>
                  </a:lnTo>
                  <a:lnTo>
                    <a:pt x="2581942" y="649008"/>
                  </a:lnTo>
                  <a:lnTo>
                    <a:pt x="2717834" y="698932"/>
                  </a:lnTo>
                  <a:lnTo>
                    <a:pt x="2853726" y="698932"/>
                  </a:lnTo>
                  <a:lnTo>
                    <a:pt x="2989618" y="748856"/>
                  </a:lnTo>
                  <a:lnTo>
                    <a:pt x="3125509" y="748856"/>
                  </a:lnTo>
                  <a:lnTo>
                    <a:pt x="3261401" y="649008"/>
                  </a:lnTo>
                  <a:lnTo>
                    <a:pt x="3397293" y="599084"/>
                  </a:lnTo>
                </a:path>
              </a:pathLst>
            </a:custGeom>
            <a:ln w="27101" cap="flat">
              <a:solidFill>
                <a:srgbClr val="0058AB">
                  <a:alpha val="100000"/>
                </a:srgbClr>
              </a:solidFill>
              <a:prstDash val="solid"/>
              <a:round/>
            </a:ln>
          </p:spPr>
          <p:txBody>
            <a:bodyPr/>
            <a:lstStyle/>
            <a:p/>
          </p:txBody>
        </p:sp>
        <p:sp>
          <p:nvSpPr>
            <p:cNvPr id="94" name="tx94"/>
            <p:cNvSpPr/>
            <p:nvPr/>
          </p:nvSpPr>
          <p:spPr>
            <a:xfrm>
              <a:off x="5407519" y="1972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086977" y="19723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66436" y="1972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445895" y="19737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1972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19723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9737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9222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8224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578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585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8593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3600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8608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1" name="tx121"/>
            <p:cNvSpPr/>
            <p:nvPr/>
          </p:nvSpPr>
          <p:spPr>
            <a:xfrm>
              <a:off x="70441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5715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43709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1703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59697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9712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706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5700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918971"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028792" cy="114824"/>
            </a:xfrm>
            <a:prstGeom prst="rect">
              <a:avLst/>
            </a:prstGeom>
            <a:solidFill>
              <a:srgbClr val="1CABE2">
                <a:alpha val="80000"/>
              </a:srgbClr>
            </a:solidFill>
          </p:spPr>
          <p:txBody>
            <a:bodyPr/>
            <a:lstStyle/>
            <a:p/>
          </p:txBody>
        </p:sp>
        <p:sp>
          <p:nvSpPr>
            <p:cNvPr id="138" name="tx138"/>
            <p:cNvSpPr/>
            <p:nvPr/>
          </p:nvSpPr>
          <p:spPr>
            <a:xfrm>
              <a:off x="7805113" y="589034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8207706" y="5746810"/>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88,000</a:t>
              </a:r>
            </a:p>
          </p:txBody>
        </p:sp>
        <p:sp>
          <p:nvSpPr>
            <p:cNvPr id="140" name="tx140"/>
            <p:cNvSpPr/>
            <p:nvPr/>
          </p:nvSpPr>
          <p:spPr>
            <a:xfrm>
              <a:off x="7914934" y="5603279"/>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969835"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6" name="tx146"/>
            <p:cNvSpPr/>
            <p:nvPr/>
          </p:nvSpPr>
          <p:spPr>
            <a:xfrm>
              <a:off x="5049778"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7129721"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Benin (82%) was 8 percentage points lower than the global average (90%) and 1 percentage point higher than average across all WCAR countries (81%).
National DTP1 coverage was 1 percentage point higher than in 2019 (81%).
This equates to 84,000 zero-dose children in 2025 compared to 83,000 zero-dose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DTP1 coverage was 82% - this is 1 percentage point higher than in 2019 and 8 percentage points lower than the global average (90%).</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2025, Benin ranked number 5 out of 24 countries for lowest DTP1 coverage (based on tied ranks).
Benin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was among the countries with the highest coverage, but in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482252" y="2395536"/>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F26A21">
                  <a:alpha val="100000"/>
                </a:srgbClr>
              </a:solidFill>
              <a:prstDash val="solid"/>
              <a:round/>
            </a:ln>
          </p:spPr>
          <p:txBody>
            <a:bodyPr/>
            <a:lstStyle/>
            <a:p/>
          </p:txBody>
        </p:sp>
        <p:sp>
          <p:nvSpPr>
            <p:cNvPr id="29" name="pl29"/>
            <p:cNvSpPr/>
            <p:nvPr/>
          </p:nvSpPr>
          <p:spPr>
            <a:xfrm>
              <a:off x="2482252" y="3034206"/>
              <a:ext cx="4687757" cy="425756"/>
            </a:xfrm>
            <a:custGeom>
              <a:avLst/>
              <a:pathLst>
                <a:path w="4687757" h="425756">
                  <a:moveTo>
                    <a:pt x="0" y="425756"/>
                  </a:moveTo>
                  <a:lnTo>
                    <a:pt x="11837" y="425743"/>
                  </a:lnTo>
                  <a:lnTo>
                    <a:pt x="23675" y="425728"/>
                  </a:lnTo>
                  <a:lnTo>
                    <a:pt x="35513" y="425711"/>
                  </a:lnTo>
                  <a:lnTo>
                    <a:pt x="47351" y="425691"/>
                  </a:lnTo>
                  <a:lnTo>
                    <a:pt x="59188" y="425667"/>
                  </a:lnTo>
                  <a:lnTo>
                    <a:pt x="71026" y="425639"/>
                  </a:lnTo>
                  <a:lnTo>
                    <a:pt x="82864" y="425606"/>
                  </a:lnTo>
                  <a:lnTo>
                    <a:pt x="94702" y="425567"/>
                  </a:lnTo>
                  <a:lnTo>
                    <a:pt x="106539" y="425522"/>
                  </a:lnTo>
                  <a:lnTo>
                    <a:pt x="118377" y="425468"/>
                  </a:lnTo>
                  <a:lnTo>
                    <a:pt x="130215" y="425405"/>
                  </a:lnTo>
                  <a:lnTo>
                    <a:pt x="142053" y="425332"/>
                  </a:lnTo>
                  <a:lnTo>
                    <a:pt x="153891" y="425245"/>
                  </a:lnTo>
                  <a:lnTo>
                    <a:pt x="165728" y="425143"/>
                  </a:lnTo>
                  <a:lnTo>
                    <a:pt x="177566" y="425023"/>
                  </a:lnTo>
                  <a:lnTo>
                    <a:pt x="189404" y="424883"/>
                  </a:lnTo>
                  <a:lnTo>
                    <a:pt x="201242" y="424718"/>
                  </a:lnTo>
                  <a:lnTo>
                    <a:pt x="213079" y="424525"/>
                  </a:lnTo>
                  <a:lnTo>
                    <a:pt x="224917" y="424298"/>
                  </a:lnTo>
                  <a:lnTo>
                    <a:pt x="236755" y="424033"/>
                  </a:lnTo>
                  <a:lnTo>
                    <a:pt x="248593" y="423721"/>
                  </a:lnTo>
                  <a:lnTo>
                    <a:pt x="260430" y="423356"/>
                  </a:lnTo>
                  <a:lnTo>
                    <a:pt x="272268" y="422928"/>
                  </a:lnTo>
                  <a:lnTo>
                    <a:pt x="284106" y="422428"/>
                  </a:lnTo>
                  <a:lnTo>
                    <a:pt x="295944" y="421843"/>
                  </a:lnTo>
                  <a:lnTo>
                    <a:pt x="307782" y="421159"/>
                  </a:lnTo>
                  <a:lnTo>
                    <a:pt x="319619" y="420361"/>
                  </a:lnTo>
                  <a:lnTo>
                    <a:pt x="331457" y="419431"/>
                  </a:lnTo>
                  <a:lnTo>
                    <a:pt x="343295" y="418349"/>
                  </a:lnTo>
                  <a:lnTo>
                    <a:pt x="355133" y="417091"/>
                  </a:lnTo>
                  <a:lnTo>
                    <a:pt x="366970" y="415632"/>
                  </a:lnTo>
                  <a:lnTo>
                    <a:pt x="378808" y="413943"/>
                  </a:lnTo>
                  <a:lnTo>
                    <a:pt x="390646" y="411994"/>
                  </a:lnTo>
                  <a:lnTo>
                    <a:pt x="402484" y="409751"/>
                  </a:lnTo>
                  <a:lnTo>
                    <a:pt x="414321" y="407178"/>
                  </a:lnTo>
                  <a:lnTo>
                    <a:pt x="426159" y="404239"/>
                  </a:lnTo>
                  <a:lnTo>
                    <a:pt x="437997" y="400895"/>
                  </a:lnTo>
                  <a:lnTo>
                    <a:pt x="449835" y="397112"/>
                  </a:lnTo>
                  <a:lnTo>
                    <a:pt x="461673" y="392855"/>
                  </a:lnTo>
                  <a:lnTo>
                    <a:pt x="473510" y="388096"/>
                  </a:lnTo>
                  <a:lnTo>
                    <a:pt x="485348" y="382815"/>
                  </a:lnTo>
                  <a:lnTo>
                    <a:pt x="497186" y="377000"/>
                  </a:lnTo>
                  <a:lnTo>
                    <a:pt x="509024" y="370655"/>
                  </a:lnTo>
                  <a:lnTo>
                    <a:pt x="520861" y="363797"/>
                  </a:lnTo>
                  <a:lnTo>
                    <a:pt x="532699" y="356461"/>
                  </a:lnTo>
                  <a:lnTo>
                    <a:pt x="544537" y="348701"/>
                  </a:lnTo>
                  <a:lnTo>
                    <a:pt x="556375" y="340589"/>
                  </a:lnTo>
                  <a:lnTo>
                    <a:pt x="568213" y="332211"/>
                  </a:lnTo>
                  <a:lnTo>
                    <a:pt x="580050" y="323669"/>
                  </a:lnTo>
                  <a:lnTo>
                    <a:pt x="591888" y="315071"/>
                  </a:lnTo>
                  <a:lnTo>
                    <a:pt x="603726" y="306529"/>
                  </a:lnTo>
                  <a:lnTo>
                    <a:pt x="615564" y="298152"/>
                  </a:lnTo>
                  <a:lnTo>
                    <a:pt x="627401" y="290039"/>
                  </a:lnTo>
                  <a:lnTo>
                    <a:pt x="639239" y="282279"/>
                  </a:lnTo>
                  <a:lnTo>
                    <a:pt x="651077" y="274943"/>
                  </a:lnTo>
                  <a:lnTo>
                    <a:pt x="662915" y="268085"/>
                  </a:lnTo>
                  <a:lnTo>
                    <a:pt x="674752" y="261740"/>
                  </a:lnTo>
                  <a:lnTo>
                    <a:pt x="686590" y="255925"/>
                  </a:lnTo>
                  <a:lnTo>
                    <a:pt x="698428" y="250644"/>
                  </a:lnTo>
                  <a:lnTo>
                    <a:pt x="710266" y="245885"/>
                  </a:lnTo>
                  <a:lnTo>
                    <a:pt x="722104" y="241629"/>
                  </a:lnTo>
                  <a:lnTo>
                    <a:pt x="733941" y="237845"/>
                  </a:lnTo>
                  <a:lnTo>
                    <a:pt x="745779" y="234502"/>
                  </a:lnTo>
                  <a:lnTo>
                    <a:pt x="757617" y="231562"/>
                  </a:lnTo>
                  <a:lnTo>
                    <a:pt x="769455" y="228989"/>
                  </a:lnTo>
                  <a:lnTo>
                    <a:pt x="781292" y="226746"/>
                  </a:lnTo>
                  <a:lnTo>
                    <a:pt x="793130" y="224797"/>
                  </a:lnTo>
                  <a:lnTo>
                    <a:pt x="804968" y="223109"/>
                  </a:lnTo>
                  <a:lnTo>
                    <a:pt x="816806" y="221649"/>
                  </a:lnTo>
                  <a:lnTo>
                    <a:pt x="828643" y="220392"/>
                  </a:lnTo>
                  <a:lnTo>
                    <a:pt x="840481" y="219309"/>
                  </a:lnTo>
                  <a:lnTo>
                    <a:pt x="852319" y="218379"/>
                  </a:lnTo>
                  <a:lnTo>
                    <a:pt x="864157" y="217581"/>
                  </a:lnTo>
                  <a:lnTo>
                    <a:pt x="875995" y="216898"/>
                  </a:lnTo>
                  <a:lnTo>
                    <a:pt x="887832" y="216313"/>
                  </a:lnTo>
                  <a:lnTo>
                    <a:pt x="899670" y="215812"/>
                  </a:lnTo>
                  <a:lnTo>
                    <a:pt x="911508" y="215385"/>
                  </a:lnTo>
                  <a:lnTo>
                    <a:pt x="923346" y="215019"/>
                  </a:lnTo>
                  <a:lnTo>
                    <a:pt x="935183" y="214708"/>
                  </a:lnTo>
                  <a:lnTo>
                    <a:pt x="947021" y="214442"/>
                  </a:lnTo>
                  <a:lnTo>
                    <a:pt x="958859" y="214215"/>
                  </a:lnTo>
                  <a:lnTo>
                    <a:pt x="970697" y="214022"/>
                  </a:lnTo>
                  <a:lnTo>
                    <a:pt x="982534" y="213857"/>
                  </a:lnTo>
                  <a:lnTo>
                    <a:pt x="994372" y="213717"/>
                  </a:lnTo>
                  <a:lnTo>
                    <a:pt x="1006210" y="213597"/>
                  </a:lnTo>
                  <a:lnTo>
                    <a:pt x="1018048" y="213496"/>
                  </a:lnTo>
                  <a:lnTo>
                    <a:pt x="1029886" y="213409"/>
                  </a:lnTo>
                  <a:lnTo>
                    <a:pt x="1041723" y="213335"/>
                  </a:lnTo>
                  <a:lnTo>
                    <a:pt x="1053561" y="213272"/>
                  </a:lnTo>
                  <a:lnTo>
                    <a:pt x="1065399" y="213219"/>
                  </a:lnTo>
                  <a:lnTo>
                    <a:pt x="1077237" y="213173"/>
                  </a:lnTo>
                  <a:lnTo>
                    <a:pt x="1089074" y="213134"/>
                  </a:lnTo>
                  <a:lnTo>
                    <a:pt x="1100912" y="213101"/>
                  </a:lnTo>
                  <a:lnTo>
                    <a:pt x="1112750" y="213073"/>
                  </a:lnTo>
                  <a:lnTo>
                    <a:pt x="1124588" y="213050"/>
                  </a:lnTo>
                  <a:lnTo>
                    <a:pt x="1136426" y="213029"/>
                  </a:lnTo>
                  <a:lnTo>
                    <a:pt x="1148263" y="213012"/>
                  </a:lnTo>
                  <a:lnTo>
                    <a:pt x="1160101" y="212997"/>
                  </a:lnTo>
                  <a:lnTo>
                    <a:pt x="1171939" y="212985"/>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0" name="pl30"/>
            <p:cNvSpPr/>
            <p:nvPr/>
          </p:nvSpPr>
          <p:spPr>
            <a:xfrm>
              <a:off x="2482252" y="5589243"/>
              <a:ext cx="4687757" cy="212842"/>
            </a:xfrm>
            <a:custGeom>
              <a:avLst/>
              <a:pathLst>
                <a:path w="4687757" h="212842">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842"/>
                  </a:lnTo>
                  <a:lnTo>
                    <a:pt x="2355716" y="212842"/>
                  </a:lnTo>
                  <a:lnTo>
                    <a:pt x="2367554" y="212842"/>
                  </a:lnTo>
                  <a:lnTo>
                    <a:pt x="2379391" y="212842"/>
                  </a:lnTo>
                  <a:lnTo>
                    <a:pt x="2391229" y="212842"/>
                  </a:lnTo>
                  <a:lnTo>
                    <a:pt x="2403067" y="212842"/>
                  </a:lnTo>
                  <a:lnTo>
                    <a:pt x="2414905" y="212842"/>
                  </a:lnTo>
                  <a:lnTo>
                    <a:pt x="2426743" y="212842"/>
                  </a:lnTo>
                  <a:lnTo>
                    <a:pt x="2438580" y="212842"/>
                  </a:lnTo>
                  <a:lnTo>
                    <a:pt x="2450418" y="212842"/>
                  </a:lnTo>
                  <a:lnTo>
                    <a:pt x="2462256" y="212842"/>
                  </a:lnTo>
                  <a:lnTo>
                    <a:pt x="2474094" y="212842"/>
                  </a:lnTo>
                  <a:lnTo>
                    <a:pt x="2485931" y="212842"/>
                  </a:lnTo>
                  <a:lnTo>
                    <a:pt x="2497769" y="212842"/>
                  </a:lnTo>
                  <a:lnTo>
                    <a:pt x="2509607" y="212842"/>
                  </a:lnTo>
                  <a:lnTo>
                    <a:pt x="2521445" y="212842"/>
                  </a:lnTo>
                  <a:lnTo>
                    <a:pt x="2533283" y="212842"/>
                  </a:lnTo>
                  <a:lnTo>
                    <a:pt x="2545120" y="212842"/>
                  </a:lnTo>
                  <a:lnTo>
                    <a:pt x="2556958" y="212842"/>
                  </a:lnTo>
                  <a:lnTo>
                    <a:pt x="2568796" y="212842"/>
                  </a:lnTo>
                  <a:lnTo>
                    <a:pt x="2580634" y="212842"/>
                  </a:lnTo>
                  <a:lnTo>
                    <a:pt x="2592471" y="212842"/>
                  </a:lnTo>
                  <a:lnTo>
                    <a:pt x="2604309" y="212842"/>
                  </a:lnTo>
                  <a:lnTo>
                    <a:pt x="2616147" y="212842"/>
                  </a:lnTo>
                  <a:lnTo>
                    <a:pt x="2627985" y="212842"/>
                  </a:lnTo>
                  <a:lnTo>
                    <a:pt x="2639822" y="212842"/>
                  </a:lnTo>
                  <a:lnTo>
                    <a:pt x="2651660" y="212842"/>
                  </a:lnTo>
                  <a:lnTo>
                    <a:pt x="2663498" y="212842"/>
                  </a:lnTo>
                  <a:lnTo>
                    <a:pt x="2675336" y="212842"/>
                  </a:lnTo>
                  <a:lnTo>
                    <a:pt x="2687174" y="212842"/>
                  </a:lnTo>
                  <a:lnTo>
                    <a:pt x="2699011" y="212842"/>
                  </a:lnTo>
                  <a:lnTo>
                    <a:pt x="2710849" y="212842"/>
                  </a:lnTo>
                  <a:lnTo>
                    <a:pt x="2722687" y="212842"/>
                  </a:lnTo>
                  <a:lnTo>
                    <a:pt x="2734525" y="212842"/>
                  </a:lnTo>
                  <a:lnTo>
                    <a:pt x="2746362" y="212842"/>
                  </a:lnTo>
                  <a:lnTo>
                    <a:pt x="2758200" y="212842"/>
                  </a:lnTo>
                  <a:lnTo>
                    <a:pt x="2770038" y="212842"/>
                  </a:lnTo>
                  <a:lnTo>
                    <a:pt x="2781876" y="212842"/>
                  </a:lnTo>
                  <a:lnTo>
                    <a:pt x="2793713" y="212842"/>
                  </a:lnTo>
                  <a:lnTo>
                    <a:pt x="2805551" y="212842"/>
                  </a:lnTo>
                  <a:lnTo>
                    <a:pt x="2817389" y="212842"/>
                  </a:lnTo>
                  <a:lnTo>
                    <a:pt x="2829227" y="212842"/>
                  </a:lnTo>
                  <a:lnTo>
                    <a:pt x="2841065" y="212842"/>
                  </a:lnTo>
                  <a:lnTo>
                    <a:pt x="2852902" y="212842"/>
                  </a:lnTo>
                  <a:lnTo>
                    <a:pt x="2864740" y="212842"/>
                  </a:lnTo>
                  <a:lnTo>
                    <a:pt x="2876578" y="212842"/>
                  </a:lnTo>
                  <a:lnTo>
                    <a:pt x="2888416" y="212842"/>
                  </a:lnTo>
                  <a:lnTo>
                    <a:pt x="2900253" y="212842"/>
                  </a:lnTo>
                  <a:lnTo>
                    <a:pt x="2912091" y="212842"/>
                  </a:lnTo>
                  <a:lnTo>
                    <a:pt x="2923929" y="212842"/>
                  </a:lnTo>
                  <a:lnTo>
                    <a:pt x="2935767" y="212842"/>
                  </a:lnTo>
                  <a:lnTo>
                    <a:pt x="2947604" y="212842"/>
                  </a:lnTo>
                  <a:lnTo>
                    <a:pt x="2959442" y="212842"/>
                  </a:lnTo>
                  <a:lnTo>
                    <a:pt x="2971280" y="212842"/>
                  </a:lnTo>
                  <a:lnTo>
                    <a:pt x="2983118" y="212842"/>
                  </a:lnTo>
                  <a:lnTo>
                    <a:pt x="2994956" y="212842"/>
                  </a:lnTo>
                  <a:lnTo>
                    <a:pt x="3006793" y="212842"/>
                  </a:lnTo>
                  <a:lnTo>
                    <a:pt x="3018631" y="212842"/>
                  </a:lnTo>
                  <a:lnTo>
                    <a:pt x="3030469" y="212842"/>
                  </a:lnTo>
                  <a:lnTo>
                    <a:pt x="3042307" y="212842"/>
                  </a:lnTo>
                  <a:lnTo>
                    <a:pt x="3054144" y="212842"/>
                  </a:lnTo>
                  <a:lnTo>
                    <a:pt x="3065982" y="212842"/>
                  </a:lnTo>
                  <a:lnTo>
                    <a:pt x="3077820" y="212842"/>
                  </a:lnTo>
                  <a:lnTo>
                    <a:pt x="3089658" y="212842"/>
                  </a:lnTo>
                  <a:lnTo>
                    <a:pt x="3101496" y="212842"/>
                  </a:lnTo>
                  <a:lnTo>
                    <a:pt x="3113333" y="212842"/>
                  </a:lnTo>
                  <a:lnTo>
                    <a:pt x="3125171" y="212842"/>
                  </a:lnTo>
                  <a:lnTo>
                    <a:pt x="3137009" y="212842"/>
                  </a:lnTo>
                  <a:lnTo>
                    <a:pt x="3148847" y="212842"/>
                  </a:lnTo>
                  <a:lnTo>
                    <a:pt x="3160684" y="212842"/>
                  </a:lnTo>
                  <a:lnTo>
                    <a:pt x="3172522" y="212842"/>
                  </a:lnTo>
                  <a:lnTo>
                    <a:pt x="3184360" y="212842"/>
                  </a:lnTo>
                  <a:lnTo>
                    <a:pt x="3196198" y="212842"/>
                  </a:lnTo>
                  <a:lnTo>
                    <a:pt x="3208035" y="212842"/>
                  </a:lnTo>
                  <a:lnTo>
                    <a:pt x="3219873" y="212842"/>
                  </a:lnTo>
                  <a:lnTo>
                    <a:pt x="3231711" y="212842"/>
                  </a:lnTo>
                  <a:lnTo>
                    <a:pt x="3243549" y="212842"/>
                  </a:lnTo>
                  <a:lnTo>
                    <a:pt x="3255387" y="212842"/>
                  </a:lnTo>
                  <a:lnTo>
                    <a:pt x="3267224" y="212842"/>
                  </a:lnTo>
                  <a:lnTo>
                    <a:pt x="3279062" y="212842"/>
                  </a:lnTo>
                  <a:lnTo>
                    <a:pt x="3290900" y="212842"/>
                  </a:lnTo>
                  <a:lnTo>
                    <a:pt x="3302738" y="212842"/>
                  </a:lnTo>
                  <a:lnTo>
                    <a:pt x="3314575" y="212842"/>
                  </a:lnTo>
                  <a:lnTo>
                    <a:pt x="3326413" y="212842"/>
                  </a:lnTo>
                  <a:lnTo>
                    <a:pt x="3338251" y="212842"/>
                  </a:lnTo>
                  <a:lnTo>
                    <a:pt x="3350089" y="212842"/>
                  </a:lnTo>
                  <a:lnTo>
                    <a:pt x="3361926" y="212842"/>
                  </a:lnTo>
                  <a:lnTo>
                    <a:pt x="3373764" y="212842"/>
                  </a:lnTo>
                  <a:lnTo>
                    <a:pt x="3385602" y="212842"/>
                  </a:lnTo>
                  <a:lnTo>
                    <a:pt x="3397440" y="212842"/>
                  </a:lnTo>
                  <a:lnTo>
                    <a:pt x="3409278" y="212842"/>
                  </a:lnTo>
                  <a:lnTo>
                    <a:pt x="3421115" y="212842"/>
                  </a:lnTo>
                  <a:lnTo>
                    <a:pt x="3432953" y="212842"/>
                  </a:lnTo>
                  <a:lnTo>
                    <a:pt x="3444791" y="212842"/>
                  </a:lnTo>
                  <a:lnTo>
                    <a:pt x="3456629" y="212842"/>
                  </a:lnTo>
                  <a:lnTo>
                    <a:pt x="3468466" y="212842"/>
                  </a:lnTo>
                  <a:lnTo>
                    <a:pt x="3480304" y="212842"/>
                  </a:lnTo>
                  <a:lnTo>
                    <a:pt x="3492142" y="212842"/>
                  </a:lnTo>
                  <a:lnTo>
                    <a:pt x="3503980" y="212842"/>
                  </a:lnTo>
                  <a:lnTo>
                    <a:pt x="3515818" y="212842"/>
                  </a:lnTo>
                  <a:lnTo>
                    <a:pt x="3515818" y="212842"/>
                  </a:lnTo>
                  <a:lnTo>
                    <a:pt x="3527655" y="212842"/>
                  </a:lnTo>
                  <a:lnTo>
                    <a:pt x="3539493" y="212842"/>
                  </a:lnTo>
                  <a:lnTo>
                    <a:pt x="3551331" y="212842"/>
                  </a:lnTo>
                  <a:lnTo>
                    <a:pt x="3563169" y="212842"/>
                  </a:lnTo>
                  <a:lnTo>
                    <a:pt x="3575006" y="212842"/>
                  </a:lnTo>
                  <a:lnTo>
                    <a:pt x="3586844" y="212842"/>
                  </a:lnTo>
                  <a:lnTo>
                    <a:pt x="3598682" y="212842"/>
                  </a:lnTo>
                  <a:lnTo>
                    <a:pt x="3610520" y="212842"/>
                  </a:lnTo>
                  <a:lnTo>
                    <a:pt x="3622357" y="212842"/>
                  </a:lnTo>
                  <a:lnTo>
                    <a:pt x="3634195" y="212842"/>
                  </a:lnTo>
                  <a:lnTo>
                    <a:pt x="3646033" y="212842"/>
                  </a:lnTo>
                  <a:lnTo>
                    <a:pt x="3657871" y="212842"/>
                  </a:lnTo>
                  <a:lnTo>
                    <a:pt x="3669709" y="212842"/>
                  </a:lnTo>
                  <a:lnTo>
                    <a:pt x="3681546" y="212842"/>
                  </a:lnTo>
                  <a:lnTo>
                    <a:pt x="3693384" y="212842"/>
                  </a:lnTo>
                  <a:lnTo>
                    <a:pt x="3705222" y="212842"/>
                  </a:lnTo>
                  <a:lnTo>
                    <a:pt x="3717060" y="212842"/>
                  </a:lnTo>
                  <a:lnTo>
                    <a:pt x="3728897" y="212842"/>
                  </a:lnTo>
                  <a:lnTo>
                    <a:pt x="3740735" y="212842"/>
                  </a:lnTo>
                  <a:lnTo>
                    <a:pt x="3752573" y="212842"/>
                  </a:lnTo>
                  <a:lnTo>
                    <a:pt x="3764411" y="212842"/>
                  </a:lnTo>
                  <a:lnTo>
                    <a:pt x="3776248" y="212842"/>
                  </a:lnTo>
                  <a:lnTo>
                    <a:pt x="3788086" y="212842"/>
                  </a:lnTo>
                  <a:lnTo>
                    <a:pt x="3799924" y="212842"/>
                  </a:lnTo>
                  <a:lnTo>
                    <a:pt x="3811762" y="212842"/>
                  </a:lnTo>
                  <a:lnTo>
                    <a:pt x="3823600" y="212842"/>
                  </a:lnTo>
                  <a:lnTo>
                    <a:pt x="3835437" y="212842"/>
                  </a:lnTo>
                  <a:lnTo>
                    <a:pt x="3847275" y="212842"/>
                  </a:lnTo>
                  <a:lnTo>
                    <a:pt x="3859113" y="212842"/>
                  </a:lnTo>
                  <a:lnTo>
                    <a:pt x="3870951" y="212842"/>
                  </a:lnTo>
                  <a:lnTo>
                    <a:pt x="3882788" y="212842"/>
                  </a:lnTo>
                  <a:lnTo>
                    <a:pt x="3894626" y="212842"/>
                  </a:lnTo>
                  <a:lnTo>
                    <a:pt x="3906464" y="212842"/>
                  </a:lnTo>
                  <a:lnTo>
                    <a:pt x="3918302" y="212842"/>
                  </a:lnTo>
                  <a:lnTo>
                    <a:pt x="3930139" y="212842"/>
                  </a:lnTo>
                  <a:lnTo>
                    <a:pt x="3941977" y="212842"/>
                  </a:lnTo>
                  <a:lnTo>
                    <a:pt x="3953815" y="212842"/>
                  </a:lnTo>
                  <a:lnTo>
                    <a:pt x="3965653" y="212842"/>
                  </a:lnTo>
                  <a:lnTo>
                    <a:pt x="3977491" y="212842"/>
                  </a:lnTo>
                  <a:lnTo>
                    <a:pt x="3989328" y="212842"/>
                  </a:lnTo>
                  <a:lnTo>
                    <a:pt x="4001166" y="212842"/>
                  </a:lnTo>
                  <a:lnTo>
                    <a:pt x="4013004" y="212842"/>
                  </a:lnTo>
                  <a:lnTo>
                    <a:pt x="4024842" y="212842"/>
                  </a:lnTo>
                  <a:lnTo>
                    <a:pt x="4036679" y="212842"/>
                  </a:lnTo>
                  <a:lnTo>
                    <a:pt x="4048517" y="212842"/>
                  </a:lnTo>
                  <a:lnTo>
                    <a:pt x="4060355" y="212842"/>
                  </a:lnTo>
                  <a:lnTo>
                    <a:pt x="4072193" y="212842"/>
                  </a:lnTo>
                  <a:lnTo>
                    <a:pt x="4084031" y="212842"/>
                  </a:lnTo>
                  <a:lnTo>
                    <a:pt x="4095868" y="212842"/>
                  </a:lnTo>
                  <a:lnTo>
                    <a:pt x="4107706" y="212842"/>
                  </a:lnTo>
                  <a:lnTo>
                    <a:pt x="4119544" y="212842"/>
                  </a:lnTo>
                  <a:lnTo>
                    <a:pt x="4131382" y="212842"/>
                  </a:lnTo>
                  <a:lnTo>
                    <a:pt x="4143219" y="212842"/>
                  </a:lnTo>
                  <a:lnTo>
                    <a:pt x="4155057" y="212842"/>
                  </a:lnTo>
                  <a:lnTo>
                    <a:pt x="4166895" y="212842"/>
                  </a:lnTo>
                  <a:lnTo>
                    <a:pt x="4178733" y="212842"/>
                  </a:lnTo>
                  <a:lnTo>
                    <a:pt x="4190570" y="212842"/>
                  </a:lnTo>
                  <a:lnTo>
                    <a:pt x="4202408" y="212842"/>
                  </a:lnTo>
                  <a:lnTo>
                    <a:pt x="4214246" y="212842"/>
                  </a:lnTo>
                  <a:lnTo>
                    <a:pt x="4226084" y="212842"/>
                  </a:lnTo>
                  <a:lnTo>
                    <a:pt x="4237922" y="212842"/>
                  </a:lnTo>
                  <a:lnTo>
                    <a:pt x="4249759" y="212842"/>
                  </a:lnTo>
                  <a:lnTo>
                    <a:pt x="4261597" y="212842"/>
                  </a:lnTo>
                  <a:lnTo>
                    <a:pt x="4273435" y="212842"/>
                  </a:lnTo>
                  <a:lnTo>
                    <a:pt x="4285273" y="212842"/>
                  </a:lnTo>
                  <a:lnTo>
                    <a:pt x="4297110" y="212842"/>
                  </a:lnTo>
                  <a:lnTo>
                    <a:pt x="4308948" y="212842"/>
                  </a:lnTo>
                  <a:lnTo>
                    <a:pt x="4320786" y="212842"/>
                  </a:lnTo>
                  <a:lnTo>
                    <a:pt x="4332624" y="212842"/>
                  </a:lnTo>
                  <a:lnTo>
                    <a:pt x="4344461" y="212842"/>
                  </a:lnTo>
                  <a:lnTo>
                    <a:pt x="4356299" y="212842"/>
                  </a:lnTo>
                  <a:lnTo>
                    <a:pt x="4368137" y="212842"/>
                  </a:lnTo>
                  <a:lnTo>
                    <a:pt x="4379975" y="212842"/>
                  </a:lnTo>
                  <a:lnTo>
                    <a:pt x="4391813" y="212842"/>
                  </a:lnTo>
                  <a:lnTo>
                    <a:pt x="4403650" y="212842"/>
                  </a:lnTo>
                  <a:lnTo>
                    <a:pt x="4415488" y="212842"/>
                  </a:lnTo>
                  <a:lnTo>
                    <a:pt x="4427326" y="212842"/>
                  </a:lnTo>
                  <a:lnTo>
                    <a:pt x="4439164" y="212842"/>
                  </a:lnTo>
                  <a:lnTo>
                    <a:pt x="4451001" y="212842"/>
                  </a:lnTo>
                  <a:lnTo>
                    <a:pt x="4462839" y="212842"/>
                  </a:lnTo>
                  <a:lnTo>
                    <a:pt x="4474677" y="212842"/>
                  </a:lnTo>
                  <a:lnTo>
                    <a:pt x="4486515" y="212842"/>
                  </a:lnTo>
                  <a:lnTo>
                    <a:pt x="4498352" y="212842"/>
                  </a:lnTo>
                  <a:lnTo>
                    <a:pt x="4510190" y="212842"/>
                  </a:lnTo>
                  <a:lnTo>
                    <a:pt x="4522028" y="212842"/>
                  </a:lnTo>
                  <a:lnTo>
                    <a:pt x="4533866" y="212842"/>
                  </a:lnTo>
                  <a:lnTo>
                    <a:pt x="4545704" y="212842"/>
                  </a:lnTo>
                  <a:lnTo>
                    <a:pt x="4557541" y="212842"/>
                  </a:lnTo>
                  <a:lnTo>
                    <a:pt x="4569379" y="212842"/>
                  </a:lnTo>
                  <a:lnTo>
                    <a:pt x="4581217" y="212842"/>
                  </a:lnTo>
                  <a:lnTo>
                    <a:pt x="4593055" y="212842"/>
                  </a:lnTo>
                  <a:lnTo>
                    <a:pt x="4604892" y="212842"/>
                  </a:lnTo>
                  <a:lnTo>
                    <a:pt x="4616730" y="212842"/>
                  </a:lnTo>
                  <a:lnTo>
                    <a:pt x="4628568" y="212842"/>
                  </a:lnTo>
                  <a:lnTo>
                    <a:pt x="4640406" y="212842"/>
                  </a:lnTo>
                  <a:lnTo>
                    <a:pt x="4652244" y="212842"/>
                  </a:lnTo>
                  <a:lnTo>
                    <a:pt x="4664081" y="212842"/>
                  </a:lnTo>
                  <a:lnTo>
                    <a:pt x="4675919" y="212842"/>
                  </a:lnTo>
                  <a:lnTo>
                    <a:pt x="4687757" y="212842"/>
                  </a:lnTo>
                </a:path>
              </a:pathLst>
            </a:custGeom>
            <a:ln w="40651" cap="flat">
              <a:solidFill>
                <a:srgbClr val="E8E8E8">
                  <a:alpha val="100000"/>
                </a:srgbClr>
              </a:solidFill>
              <a:prstDash val="solid"/>
              <a:round/>
            </a:ln>
          </p:spPr>
          <p:txBody>
            <a:bodyPr/>
            <a:lstStyle/>
            <a:p/>
          </p:txBody>
        </p:sp>
        <p:sp>
          <p:nvSpPr>
            <p:cNvPr id="31" name="pl31"/>
            <p:cNvSpPr/>
            <p:nvPr/>
          </p:nvSpPr>
          <p:spPr>
            <a:xfrm>
              <a:off x="2482252" y="1330896"/>
              <a:ext cx="4687757" cy="212913"/>
            </a:xfrm>
            <a:custGeom>
              <a:avLst/>
              <a:pathLst>
                <a:path w="4687757" h="212913">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71"/>
                  </a:lnTo>
                  <a:lnTo>
                    <a:pt x="2355716" y="83"/>
                  </a:lnTo>
                  <a:lnTo>
                    <a:pt x="2367554" y="98"/>
                  </a:lnTo>
                  <a:lnTo>
                    <a:pt x="2379391" y="115"/>
                  </a:lnTo>
                  <a:lnTo>
                    <a:pt x="2391229" y="136"/>
                  </a:lnTo>
                  <a:lnTo>
                    <a:pt x="2403067" y="160"/>
                  </a:lnTo>
                  <a:lnTo>
                    <a:pt x="2414905" y="188"/>
                  </a:lnTo>
                  <a:lnTo>
                    <a:pt x="2426743" y="221"/>
                  </a:lnTo>
                  <a:lnTo>
                    <a:pt x="2438580" y="259"/>
                  </a:lnTo>
                  <a:lnTo>
                    <a:pt x="2450418" y="305"/>
                  </a:lnTo>
                  <a:lnTo>
                    <a:pt x="2462256" y="358"/>
                  </a:lnTo>
                  <a:lnTo>
                    <a:pt x="2474094" y="421"/>
                  </a:lnTo>
                  <a:lnTo>
                    <a:pt x="2485931" y="495"/>
                  </a:lnTo>
                  <a:lnTo>
                    <a:pt x="2497769" y="582"/>
                  </a:lnTo>
                  <a:lnTo>
                    <a:pt x="2509607" y="684"/>
                  </a:lnTo>
                  <a:lnTo>
                    <a:pt x="2521445" y="803"/>
                  </a:lnTo>
                  <a:lnTo>
                    <a:pt x="2533283" y="943"/>
                  </a:lnTo>
                  <a:lnTo>
                    <a:pt x="2545120" y="1108"/>
                  </a:lnTo>
                  <a:lnTo>
                    <a:pt x="2556958" y="1301"/>
                  </a:lnTo>
                  <a:lnTo>
                    <a:pt x="2568796" y="1528"/>
                  </a:lnTo>
                  <a:lnTo>
                    <a:pt x="2580634" y="1794"/>
                  </a:lnTo>
                  <a:lnTo>
                    <a:pt x="2592471" y="2106"/>
                  </a:lnTo>
                  <a:lnTo>
                    <a:pt x="2604309" y="2471"/>
                  </a:lnTo>
                  <a:lnTo>
                    <a:pt x="2616147" y="2898"/>
                  </a:lnTo>
                  <a:lnTo>
                    <a:pt x="2627985" y="3399"/>
                  </a:lnTo>
                  <a:lnTo>
                    <a:pt x="2639822" y="3984"/>
                  </a:lnTo>
                  <a:lnTo>
                    <a:pt x="2651660" y="4668"/>
                  </a:lnTo>
                  <a:lnTo>
                    <a:pt x="2663498" y="5465"/>
                  </a:lnTo>
                  <a:lnTo>
                    <a:pt x="2675336" y="6395"/>
                  </a:lnTo>
                  <a:lnTo>
                    <a:pt x="2687174" y="7478"/>
                  </a:lnTo>
                  <a:lnTo>
                    <a:pt x="2699011" y="8736"/>
                  </a:lnTo>
                  <a:lnTo>
                    <a:pt x="2710849" y="10195"/>
                  </a:lnTo>
                  <a:lnTo>
                    <a:pt x="2722687" y="11883"/>
                  </a:lnTo>
                  <a:lnTo>
                    <a:pt x="2734525" y="13832"/>
                  </a:lnTo>
                  <a:lnTo>
                    <a:pt x="2746362" y="16076"/>
                  </a:lnTo>
                  <a:lnTo>
                    <a:pt x="2758200" y="18648"/>
                  </a:lnTo>
                  <a:lnTo>
                    <a:pt x="2770038" y="21588"/>
                  </a:lnTo>
                  <a:lnTo>
                    <a:pt x="2781876" y="24931"/>
                  </a:lnTo>
                  <a:lnTo>
                    <a:pt x="2793713" y="28715"/>
                  </a:lnTo>
                  <a:lnTo>
                    <a:pt x="2805551" y="32972"/>
                  </a:lnTo>
                  <a:lnTo>
                    <a:pt x="2817389" y="37730"/>
                  </a:lnTo>
                  <a:lnTo>
                    <a:pt x="2829227" y="43012"/>
                  </a:lnTo>
                  <a:lnTo>
                    <a:pt x="2841065" y="48826"/>
                  </a:lnTo>
                  <a:lnTo>
                    <a:pt x="2852902" y="55171"/>
                  </a:lnTo>
                  <a:lnTo>
                    <a:pt x="2864740" y="62030"/>
                  </a:lnTo>
                  <a:lnTo>
                    <a:pt x="2876578" y="69365"/>
                  </a:lnTo>
                  <a:lnTo>
                    <a:pt x="2888416" y="77125"/>
                  </a:lnTo>
                  <a:lnTo>
                    <a:pt x="2900253" y="85238"/>
                  </a:lnTo>
                  <a:lnTo>
                    <a:pt x="2912091" y="93615"/>
                  </a:lnTo>
                  <a:lnTo>
                    <a:pt x="2923929" y="102157"/>
                  </a:lnTo>
                  <a:lnTo>
                    <a:pt x="2935767" y="110755"/>
                  </a:lnTo>
                  <a:lnTo>
                    <a:pt x="2947604" y="119297"/>
                  </a:lnTo>
                  <a:lnTo>
                    <a:pt x="2959442" y="127675"/>
                  </a:lnTo>
                  <a:lnTo>
                    <a:pt x="2971280" y="135787"/>
                  </a:lnTo>
                  <a:lnTo>
                    <a:pt x="2983118" y="143547"/>
                  </a:lnTo>
                  <a:lnTo>
                    <a:pt x="2994956" y="150883"/>
                  </a:lnTo>
                  <a:lnTo>
                    <a:pt x="3006793" y="157741"/>
                  </a:lnTo>
                  <a:lnTo>
                    <a:pt x="3018631" y="164087"/>
                  </a:lnTo>
                  <a:lnTo>
                    <a:pt x="3030469" y="169901"/>
                  </a:lnTo>
                  <a:lnTo>
                    <a:pt x="3042307" y="175182"/>
                  </a:lnTo>
                  <a:lnTo>
                    <a:pt x="3054144" y="179941"/>
                  </a:lnTo>
                  <a:lnTo>
                    <a:pt x="3065982" y="184198"/>
                  </a:lnTo>
                  <a:lnTo>
                    <a:pt x="3077820" y="187981"/>
                  </a:lnTo>
                  <a:lnTo>
                    <a:pt x="3089658" y="191325"/>
                  </a:lnTo>
                  <a:lnTo>
                    <a:pt x="3101496" y="194264"/>
                  </a:lnTo>
                  <a:lnTo>
                    <a:pt x="3113333" y="196837"/>
                  </a:lnTo>
                  <a:lnTo>
                    <a:pt x="3125171" y="199080"/>
                  </a:lnTo>
                  <a:lnTo>
                    <a:pt x="3137009" y="201030"/>
                  </a:lnTo>
                  <a:lnTo>
                    <a:pt x="3148847" y="202718"/>
                  </a:lnTo>
                  <a:lnTo>
                    <a:pt x="3160684" y="204177"/>
                  </a:lnTo>
                  <a:lnTo>
                    <a:pt x="3172522" y="205435"/>
                  </a:lnTo>
                  <a:lnTo>
                    <a:pt x="3184360" y="206518"/>
                  </a:lnTo>
                  <a:lnTo>
                    <a:pt x="3196198" y="207447"/>
                  </a:lnTo>
                  <a:lnTo>
                    <a:pt x="3208035" y="208245"/>
                  </a:lnTo>
                  <a:lnTo>
                    <a:pt x="3219873" y="208929"/>
                  </a:lnTo>
                  <a:lnTo>
                    <a:pt x="3231711" y="209514"/>
                  </a:lnTo>
                  <a:lnTo>
                    <a:pt x="3243549" y="210014"/>
                  </a:lnTo>
                  <a:lnTo>
                    <a:pt x="3255387" y="210442"/>
                  </a:lnTo>
                  <a:lnTo>
                    <a:pt x="3267224" y="210807"/>
                  </a:lnTo>
                  <a:lnTo>
                    <a:pt x="3279062" y="211119"/>
                  </a:lnTo>
                  <a:lnTo>
                    <a:pt x="3290900" y="211385"/>
                  </a:lnTo>
                  <a:lnTo>
                    <a:pt x="3302738" y="211611"/>
                  </a:lnTo>
                  <a:lnTo>
                    <a:pt x="3314575" y="211805"/>
                  </a:lnTo>
                  <a:lnTo>
                    <a:pt x="3326413" y="211969"/>
                  </a:lnTo>
                  <a:lnTo>
                    <a:pt x="3338251" y="212110"/>
                  </a:lnTo>
                  <a:lnTo>
                    <a:pt x="3350089" y="212229"/>
                  </a:lnTo>
                  <a:lnTo>
                    <a:pt x="3361926" y="212331"/>
                  </a:lnTo>
                  <a:lnTo>
                    <a:pt x="3373764" y="212418"/>
                  </a:lnTo>
                  <a:lnTo>
                    <a:pt x="3385602" y="212492"/>
                  </a:lnTo>
                  <a:lnTo>
                    <a:pt x="3397440" y="212554"/>
                  </a:lnTo>
                  <a:lnTo>
                    <a:pt x="3409278" y="212608"/>
                  </a:lnTo>
                  <a:lnTo>
                    <a:pt x="3421115" y="212653"/>
                  </a:lnTo>
                  <a:lnTo>
                    <a:pt x="3432953" y="212692"/>
                  </a:lnTo>
                  <a:lnTo>
                    <a:pt x="3444791" y="212725"/>
                  </a:lnTo>
                  <a:lnTo>
                    <a:pt x="3456629" y="212753"/>
                  </a:lnTo>
                  <a:lnTo>
                    <a:pt x="3468466" y="212777"/>
                  </a:lnTo>
                  <a:lnTo>
                    <a:pt x="3480304" y="212797"/>
                  </a:lnTo>
                  <a:lnTo>
                    <a:pt x="3492142" y="212815"/>
                  </a:lnTo>
                  <a:lnTo>
                    <a:pt x="3503980" y="212829"/>
                  </a:lnTo>
                  <a:lnTo>
                    <a:pt x="3515818" y="212842"/>
                  </a:lnTo>
                  <a:lnTo>
                    <a:pt x="3515818" y="212913"/>
                  </a:lnTo>
                  <a:lnTo>
                    <a:pt x="3527655" y="212913"/>
                  </a:lnTo>
                  <a:lnTo>
                    <a:pt x="3539493" y="212913"/>
                  </a:lnTo>
                  <a:lnTo>
                    <a:pt x="3551331" y="212913"/>
                  </a:lnTo>
                  <a:lnTo>
                    <a:pt x="3563169" y="212913"/>
                  </a:lnTo>
                  <a:lnTo>
                    <a:pt x="3575006" y="212913"/>
                  </a:lnTo>
                  <a:lnTo>
                    <a:pt x="3586844" y="212913"/>
                  </a:lnTo>
                  <a:lnTo>
                    <a:pt x="3598682" y="212913"/>
                  </a:lnTo>
                  <a:lnTo>
                    <a:pt x="3610520" y="212913"/>
                  </a:lnTo>
                  <a:lnTo>
                    <a:pt x="3622357" y="212913"/>
                  </a:lnTo>
                  <a:lnTo>
                    <a:pt x="3634195" y="212913"/>
                  </a:lnTo>
                  <a:lnTo>
                    <a:pt x="3646033" y="212913"/>
                  </a:lnTo>
                  <a:lnTo>
                    <a:pt x="3657871" y="212913"/>
                  </a:lnTo>
                  <a:lnTo>
                    <a:pt x="3669709" y="212913"/>
                  </a:lnTo>
                  <a:lnTo>
                    <a:pt x="3681546" y="212913"/>
                  </a:lnTo>
                  <a:lnTo>
                    <a:pt x="3693384" y="212913"/>
                  </a:lnTo>
                  <a:lnTo>
                    <a:pt x="3705222" y="212913"/>
                  </a:lnTo>
                  <a:lnTo>
                    <a:pt x="3717060" y="212913"/>
                  </a:lnTo>
                  <a:lnTo>
                    <a:pt x="3728897" y="212913"/>
                  </a:lnTo>
                  <a:lnTo>
                    <a:pt x="3740735" y="212913"/>
                  </a:lnTo>
                  <a:lnTo>
                    <a:pt x="3752573" y="212913"/>
                  </a:lnTo>
                  <a:lnTo>
                    <a:pt x="3764411" y="212913"/>
                  </a:lnTo>
                  <a:lnTo>
                    <a:pt x="3776248" y="212913"/>
                  </a:lnTo>
                  <a:lnTo>
                    <a:pt x="3788086" y="212913"/>
                  </a:lnTo>
                  <a:lnTo>
                    <a:pt x="3799924" y="212913"/>
                  </a:lnTo>
                  <a:lnTo>
                    <a:pt x="3811762" y="212913"/>
                  </a:lnTo>
                  <a:lnTo>
                    <a:pt x="3823600" y="212913"/>
                  </a:lnTo>
                  <a:lnTo>
                    <a:pt x="3835437" y="212913"/>
                  </a:lnTo>
                  <a:lnTo>
                    <a:pt x="3847275" y="212913"/>
                  </a:lnTo>
                  <a:lnTo>
                    <a:pt x="3859113" y="212913"/>
                  </a:lnTo>
                  <a:lnTo>
                    <a:pt x="3870951" y="212913"/>
                  </a:lnTo>
                  <a:lnTo>
                    <a:pt x="3882788" y="212913"/>
                  </a:lnTo>
                  <a:lnTo>
                    <a:pt x="3894626" y="212913"/>
                  </a:lnTo>
                  <a:lnTo>
                    <a:pt x="3906464" y="212913"/>
                  </a:lnTo>
                  <a:lnTo>
                    <a:pt x="3918302" y="212913"/>
                  </a:lnTo>
                  <a:lnTo>
                    <a:pt x="3930139" y="212913"/>
                  </a:lnTo>
                  <a:lnTo>
                    <a:pt x="3941977" y="212913"/>
                  </a:lnTo>
                  <a:lnTo>
                    <a:pt x="3953815" y="212913"/>
                  </a:lnTo>
                  <a:lnTo>
                    <a:pt x="3965653" y="212913"/>
                  </a:lnTo>
                  <a:lnTo>
                    <a:pt x="3977491" y="212913"/>
                  </a:lnTo>
                  <a:lnTo>
                    <a:pt x="3989328" y="212913"/>
                  </a:lnTo>
                  <a:lnTo>
                    <a:pt x="4001166" y="212913"/>
                  </a:lnTo>
                  <a:lnTo>
                    <a:pt x="4013004" y="212913"/>
                  </a:lnTo>
                  <a:lnTo>
                    <a:pt x="4024842" y="212913"/>
                  </a:lnTo>
                  <a:lnTo>
                    <a:pt x="4036679" y="212913"/>
                  </a:lnTo>
                  <a:lnTo>
                    <a:pt x="4048517" y="212913"/>
                  </a:lnTo>
                  <a:lnTo>
                    <a:pt x="4060355" y="212913"/>
                  </a:lnTo>
                  <a:lnTo>
                    <a:pt x="4072193" y="212913"/>
                  </a:lnTo>
                  <a:lnTo>
                    <a:pt x="4084031" y="212913"/>
                  </a:lnTo>
                  <a:lnTo>
                    <a:pt x="4095868" y="212913"/>
                  </a:lnTo>
                  <a:lnTo>
                    <a:pt x="4107706" y="212913"/>
                  </a:lnTo>
                  <a:lnTo>
                    <a:pt x="4119544" y="212913"/>
                  </a:lnTo>
                  <a:lnTo>
                    <a:pt x="4131382" y="212913"/>
                  </a:lnTo>
                  <a:lnTo>
                    <a:pt x="4143219" y="212913"/>
                  </a:lnTo>
                  <a:lnTo>
                    <a:pt x="4155057" y="212913"/>
                  </a:lnTo>
                  <a:lnTo>
                    <a:pt x="4166895" y="212913"/>
                  </a:lnTo>
                  <a:lnTo>
                    <a:pt x="4178733" y="212913"/>
                  </a:lnTo>
                  <a:lnTo>
                    <a:pt x="4190570" y="212913"/>
                  </a:lnTo>
                  <a:lnTo>
                    <a:pt x="4202408" y="212913"/>
                  </a:lnTo>
                  <a:lnTo>
                    <a:pt x="4214246" y="212913"/>
                  </a:lnTo>
                  <a:lnTo>
                    <a:pt x="4226084" y="212913"/>
                  </a:lnTo>
                  <a:lnTo>
                    <a:pt x="4237922" y="212913"/>
                  </a:lnTo>
                  <a:lnTo>
                    <a:pt x="4249759" y="212913"/>
                  </a:lnTo>
                  <a:lnTo>
                    <a:pt x="4261597" y="212913"/>
                  </a:lnTo>
                  <a:lnTo>
                    <a:pt x="4273435" y="212913"/>
                  </a:lnTo>
                  <a:lnTo>
                    <a:pt x="4285273" y="212913"/>
                  </a:lnTo>
                  <a:lnTo>
                    <a:pt x="4297110" y="212913"/>
                  </a:lnTo>
                  <a:lnTo>
                    <a:pt x="4308948" y="212913"/>
                  </a:lnTo>
                  <a:lnTo>
                    <a:pt x="4320786" y="212913"/>
                  </a:lnTo>
                  <a:lnTo>
                    <a:pt x="4332624" y="212913"/>
                  </a:lnTo>
                  <a:lnTo>
                    <a:pt x="4344461" y="212913"/>
                  </a:lnTo>
                  <a:lnTo>
                    <a:pt x="4356299" y="212913"/>
                  </a:lnTo>
                  <a:lnTo>
                    <a:pt x="4368137" y="212913"/>
                  </a:lnTo>
                  <a:lnTo>
                    <a:pt x="4379975" y="212913"/>
                  </a:lnTo>
                  <a:lnTo>
                    <a:pt x="4391813" y="212913"/>
                  </a:lnTo>
                  <a:lnTo>
                    <a:pt x="4403650" y="212913"/>
                  </a:lnTo>
                  <a:lnTo>
                    <a:pt x="4415488" y="212913"/>
                  </a:lnTo>
                  <a:lnTo>
                    <a:pt x="4427326" y="212913"/>
                  </a:lnTo>
                  <a:lnTo>
                    <a:pt x="4439164" y="212913"/>
                  </a:lnTo>
                  <a:lnTo>
                    <a:pt x="4451001" y="212913"/>
                  </a:lnTo>
                  <a:lnTo>
                    <a:pt x="4462839" y="212913"/>
                  </a:lnTo>
                  <a:lnTo>
                    <a:pt x="4474677" y="212913"/>
                  </a:lnTo>
                  <a:lnTo>
                    <a:pt x="4486515" y="212913"/>
                  </a:lnTo>
                  <a:lnTo>
                    <a:pt x="4498352" y="212913"/>
                  </a:lnTo>
                  <a:lnTo>
                    <a:pt x="4510190" y="212913"/>
                  </a:lnTo>
                  <a:lnTo>
                    <a:pt x="4522028" y="212913"/>
                  </a:lnTo>
                  <a:lnTo>
                    <a:pt x="4533866" y="212913"/>
                  </a:lnTo>
                  <a:lnTo>
                    <a:pt x="4545704" y="212913"/>
                  </a:lnTo>
                  <a:lnTo>
                    <a:pt x="4557541" y="212913"/>
                  </a:lnTo>
                  <a:lnTo>
                    <a:pt x="4569379" y="212913"/>
                  </a:lnTo>
                  <a:lnTo>
                    <a:pt x="4581217" y="212913"/>
                  </a:lnTo>
                  <a:lnTo>
                    <a:pt x="4593055" y="212913"/>
                  </a:lnTo>
                  <a:lnTo>
                    <a:pt x="4604892" y="212913"/>
                  </a:lnTo>
                  <a:lnTo>
                    <a:pt x="4616730" y="212913"/>
                  </a:lnTo>
                  <a:lnTo>
                    <a:pt x="4628568" y="212913"/>
                  </a:lnTo>
                  <a:lnTo>
                    <a:pt x="4640406" y="212913"/>
                  </a:lnTo>
                  <a:lnTo>
                    <a:pt x="4652244" y="212913"/>
                  </a:lnTo>
                  <a:lnTo>
                    <a:pt x="4664081" y="212913"/>
                  </a:lnTo>
                  <a:lnTo>
                    <a:pt x="4675919" y="212913"/>
                  </a:lnTo>
                  <a:lnTo>
                    <a:pt x="4687757" y="212913"/>
                  </a:lnTo>
                </a:path>
              </a:pathLst>
            </a:custGeom>
            <a:ln w="40651" cap="flat">
              <a:solidFill>
                <a:srgbClr val="E8E8E8">
                  <a:alpha val="100000"/>
                </a:srgbClr>
              </a:solidFill>
              <a:prstDash val="solid"/>
              <a:round/>
            </a:ln>
          </p:spPr>
          <p:txBody>
            <a:bodyPr/>
            <a:lstStyle/>
            <a:p/>
          </p:txBody>
        </p:sp>
        <p:sp>
          <p:nvSpPr>
            <p:cNvPr id="32" name="pl32"/>
            <p:cNvSpPr/>
            <p:nvPr/>
          </p:nvSpPr>
          <p:spPr>
            <a:xfrm>
              <a:off x="2482252" y="1969709"/>
              <a:ext cx="4687757" cy="425756"/>
            </a:xfrm>
            <a:custGeom>
              <a:avLst/>
              <a:pathLst>
                <a:path w="4687757" h="425756">
                  <a:moveTo>
                    <a:pt x="0" y="425756"/>
                  </a:moveTo>
                  <a:lnTo>
                    <a:pt x="11837" y="425756"/>
                  </a:lnTo>
                  <a:lnTo>
                    <a:pt x="23675" y="425756"/>
                  </a:lnTo>
                  <a:lnTo>
                    <a:pt x="35513" y="425756"/>
                  </a:lnTo>
                  <a:lnTo>
                    <a:pt x="47351" y="425756"/>
                  </a:lnTo>
                  <a:lnTo>
                    <a:pt x="59188" y="425756"/>
                  </a:lnTo>
                  <a:lnTo>
                    <a:pt x="71026" y="425756"/>
                  </a:lnTo>
                  <a:lnTo>
                    <a:pt x="82864" y="425756"/>
                  </a:lnTo>
                  <a:lnTo>
                    <a:pt x="94702" y="425756"/>
                  </a:lnTo>
                  <a:lnTo>
                    <a:pt x="106539" y="425756"/>
                  </a:lnTo>
                  <a:lnTo>
                    <a:pt x="118377" y="425756"/>
                  </a:lnTo>
                  <a:lnTo>
                    <a:pt x="130215" y="425756"/>
                  </a:lnTo>
                  <a:lnTo>
                    <a:pt x="142053" y="425756"/>
                  </a:lnTo>
                  <a:lnTo>
                    <a:pt x="153891" y="425756"/>
                  </a:lnTo>
                  <a:lnTo>
                    <a:pt x="165728" y="425756"/>
                  </a:lnTo>
                  <a:lnTo>
                    <a:pt x="177566" y="425756"/>
                  </a:lnTo>
                  <a:lnTo>
                    <a:pt x="189404" y="425756"/>
                  </a:lnTo>
                  <a:lnTo>
                    <a:pt x="201242" y="425756"/>
                  </a:lnTo>
                  <a:lnTo>
                    <a:pt x="213079" y="425756"/>
                  </a:lnTo>
                  <a:lnTo>
                    <a:pt x="224917" y="425756"/>
                  </a:lnTo>
                  <a:lnTo>
                    <a:pt x="236755" y="425756"/>
                  </a:lnTo>
                  <a:lnTo>
                    <a:pt x="248593" y="425756"/>
                  </a:lnTo>
                  <a:lnTo>
                    <a:pt x="260430" y="425756"/>
                  </a:lnTo>
                  <a:lnTo>
                    <a:pt x="272268" y="425756"/>
                  </a:lnTo>
                  <a:lnTo>
                    <a:pt x="284106" y="425756"/>
                  </a:lnTo>
                  <a:lnTo>
                    <a:pt x="295944" y="425756"/>
                  </a:lnTo>
                  <a:lnTo>
                    <a:pt x="307782" y="425756"/>
                  </a:lnTo>
                  <a:lnTo>
                    <a:pt x="319619" y="425756"/>
                  </a:lnTo>
                  <a:lnTo>
                    <a:pt x="331457" y="425756"/>
                  </a:lnTo>
                  <a:lnTo>
                    <a:pt x="343295" y="425756"/>
                  </a:lnTo>
                  <a:lnTo>
                    <a:pt x="355133" y="425756"/>
                  </a:lnTo>
                  <a:lnTo>
                    <a:pt x="366970" y="425756"/>
                  </a:lnTo>
                  <a:lnTo>
                    <a:pt x="378808" y="425756"/>
                  </a:lnTo>
                  <a:lnTo>
                    <a:pt x="390646" y="425756"/>
                  </a:lnTo>
                  <a:lnTo>
                    <a:pt x="402484" y="425756"/>
                  </a:lnTo>
                  <a:lnTo>
                    <a:pt x="414321" y="425756"/>
                  </a:lnTo>
                  <a:lnTo>
                    <a:pt x="426159" y="425756"/>
                  </a:lnTo>
                  <a:lnTo>
                    <a:pt x="437997" y="425756"/>
                  </a:lnTo>
                  <a:lnTo>
                    <a:pt x="449835" y="425756"/>
                  </a:lnTo>
                  <a:lnTo>
                    <a:pt x="461673" y="425756"/>
                  </a:lnTo>
                  <a:lnTo>
                    <a:pt x="473510" y="425756"/>
                  </a:lnTo>
                  <a:lnTo>
                    <a:pt x="485348" y="425756"/>
                  </a:lnTo>
                  <a:lnTo>
                    <a:pt x="497186" y="425756"/>
                  </a:lnTo>
                  <a:lnTo>
                    <a:pt x="509024" y="425756"/>
                  </a:lnTo>
                  <a:lnTo>
                    <a:pt x="520861" y="425756"/>
                  </a:lnTo>
                  <a:lnTo>
                    <a:pt x="532699" y="425756"/>
                  </a:lnTo>
                  <a:lnTo>
                    <a:pt x="544537" y="425756"/>
                  </a:lnTo>
                  <a:lnTo>
                    <a:pt x="556375" y="425756"/>
                  </a:lnTo>
                  <a:lnTo>
                    <a:pt x="568213" y="425756"/>
                  </a:lnTo>
                  <a:lnTo>
                    <a:pt x="580050" y="425756"/>
                  </a:lnTo>
                  <a:lnTo>
                    <a:pt x="591888" y="425756"/>
                  </a:lnTo>
                  <a:lnTo>
                    <a:pt x="603726" y="425756"/>
                  </a:lnTo>
                  <a:lnTo>
                    <a:pt x="615564" y="425756"/>
                  </a:lnTo>
                  <a:lnTo>
                    <a:pt x="627401" y="425756"/>
                  </a:lnTo>
                  <a:lnTo>
                    <a:pt x="639239" y="425756"/>
                  </a:lnTo>
                  <a:lnTo>
                    <a:pt x="651077" y="425756"/>
                  </a:lnTo>
                  <a:lnTo>
                    <a:pt x="662915" y="425756"/>
                  </a:lnTo>
                  <a:lnTo>
                    <a:pt x="674752" y="425756"/>
                  </a:lnTo>
                  <a:lnTo>
                    <a:pt x="686590" y="425756"/>
                  </a:lnTo>
                  <a:lnTo>
                    <a:pt x="698428" y="425756"/>
                  </a:lnTo>
                  <a:lnTo>
                    <a:pt x="710266" y="425756"/>
                  </a:lnTo>
                  <a:lnTo>
                    <a:pt x="722104" y="425756"/>
                  </a:lnTo>
                  <a:lnTo>
                    <a:pt x="733941" y="425756"/>
                  </a:lnTo>
                  <a:lnTo>
                    <a:pt x="745779" y="425756"/>
                  </a:lnTo>
                  <a:lnTo>
                    <a:pt x="757617" y="425756"/>
                  </a:lnTo>
                  <a:lnTo>
                    <a:pt x="769455" y="425756"/>
                  </a:lnTo>
                  <a:lnTo>
                    <a:pt x="781292" y="425756"/>
                  </a:lnTo>
                  <a:lnTo>
                    <a:pt x="793130" y="425756"/>
                  </a:lnTo>
                  <a:lnTo>
                    <a:pt x="804968" y="425756"/>
                  </a:lnTo>
                  <a:lnTo>
                    <a:pt x="816806" y="425756"/>
                  </a:lnTo>
                  <a:lnTo>
                    <a:pt x="828643" y="425756"/>
                  </a:lnTo>
                  <a:lnTo>
                    <a:pt x="840481" y="425756"/>
                  </a:lnTo>
                  <a:lnTo>
                    <a:pt x="852319" y="425756"/>
                  </a:lnTo>
                  <a:lnTo>
                    <a:pt x="864157" y="425756"/>
                  </a:lnTo>
                  <a:lnTo>
                    <a:pt x="875995" y="425756"/>
                  </a:lnTo>
                  <a:lnTo>
                    <a:pt x="887832" y="425756"/>
                  </a:lnTo>
                  <a:lnTo>
                    <a:pt x="899670" y="425756"/>
                  </a:lnTo>
                  <a:lnTo>
                    <a:pt x="911508" y="425756"/>
                  </a:lnTo>
                  <a:lnTo>
                    <a:pt x="923346" y="425756"/>
                  </a:lnTo>
                  <a:lnTo>
                    <a:pt x="935183" y="425756"/>
                  </a:lnTo>
                  <a:lnTo>
                    <a:pt x="947021" y="425756"/>
                  </a:lnTo>
                  <a:lnTo>
                    <a:pt x="958859" y="425756"/>
                  </a:lnTo>
                  <a:lnTo>
                    <a:pt x="970697" y="425756"/>
                  </a:lnTo>
                  <a:lnTo>
                    <a:pt x="982534" y="425756"/>
                  </a:lnTo>
                  <a:lnTo>
                    <a:pt x="994372" y="425756"/>
                  </a:lnTo>
                  <a:lnTo>
                    <a:pt x="1006210" y="425756"/>
                  </a:lnTo>
                  <a:lnTo>
                    <a:pt x="1018048" y="425756"/>
                  </a:lnTo>
                  <a:lnTo>
                    <a:pt x="1029886" y="425756"/>
                  </a:lnTo>
                  <a:lnTo>
                    <a:pt x="1041723" y="425756"/>
                  </a:lnTo>
                  <a:lnTo>
                    <a:pt x="1053561" y="425756"/>
                  </a:lnTo>
                  <a:lnTo>
                    <a:pt x="1065399" y="425756"/>
                  </a:lnTo>
                  <a:lnTo>
                    <a:pt x="1077237" y="425756"/>
                  </a:lnTo>
                  <a:lnTo>
                    <a:pt x="1089074" y="425756"/>
                  </a:lnTo>
                  <a:lnTo>
                    <a:pt x="1100912" y="425756"/>
                  </a:lnTo>
                  <a:lnTo>
                    <a:pt x="1112750" y="425756"/>
                  </a:lnTo>
                  <a:lnTo>
                    <a:pt x="1124588" y="425756"/>
                  </a:lnTo>
                  <a:lnTo>
                    <a:pt x="1136426" y="425756"/>
                  </a:lnTo>
                  <a:lnTo>
                    <a:pt x="1148263" y="425756"/>
                  </a:lnTo>
                  <a:lnTo>
                    <a:pt x="1160101" y="425756"/>
                  </a:lnTo>
                  <a:lnTo>
                    <a:pt x="1171939" y="425756"/>
                  </a:lnTo>
                  <a:lnTo>
                    <a:pt x="1171939" y="425756"/>
                  </a:lnTo>
                  <a:lnTo>
                    <a:pt x="1183777" y="425756"/>
                  </a:lnTo>
                  <a:lnTo>
                    <a:pt x="1195614" y="425756"/>
                  </a:lnTo>
                  <a:lnTo>
                    <a:pt x="1207452" y="425756"/>
                  </a:lnTo>
                  <a:lnTo>
                    <a:pt x="1219290" y="425756"/>
                  </a:lnTo>
                  <a:lnTo>
                    <a:pt x="1231128" y="425756"/>
                  </a:lnTo>
                  <a:lnTo>
                    <a:pt x="1242965" y="425756"/>
                  </a:lnTo>
                  <a:lnTo>
                    <a:pt x="1254803" y="425756"/>
                  </a:lnTo>
                  <a:lnTo>
                    <a:pt x="1266641" y="425756"/>
                  </a:lnTo>
                  <a:lnTo>
                    <a:pt x="1278479" y="425756"/>
                  </a:lnTo>
                  <a:lnTo>
                    <a:pt x="1290317" y="425756"/>
                  </a:lnTo>
                  <a:lnTo>
                    <a:pt x="1302154" y="425756"/>
                  </a:lnTo>
                  <a:lnTo>
                    <a:pt x="1313992" y="425756"/>
                  </a:lnTo>
                  <a:lnTo>
                    <a:pt x="1325830" y="425756"/>
                  </a:lnTo>
                  <a:lnTo>
                    <a:pt x="1337668" y="425756"/>
                  </a:lnTo>
                  <a:lnTo>
                    <a:pt x="1349505" y="425756"/>
                  </a:lnTo>
                  <a:lnTo>
                    <a:pt x="1361343" y="425756"/>
                  </a:lnTo>
                  <a:lnTo>
                    <a:pt x="1373181" y="425756"/>
                  </a:lnTo>
                  <a:lnTo>
                    <a:pt x="1385019" y="425756"/>
                  </a:lnTo>
                  <a:lnTo>
                    <a:pt x="1396856" y="425756"/>
                  </a:lnTo>
                  <a:lnTo>
                    <a:pt x="1408694" y="425756"/>
                  </a:lnTo>
                  <a:lnTo>
                    <a:pt x="1420532" y="425756"/>
                  </a:lnTo>
                  <a:lnTo>
                    <a:pt x="1432370" y="425756"/>
                  </a:lnTo>
                  <a:lnTo>
                    <a:pt x="1444208" y="425756"/>
                  </a:lnTo>
                  <a:lnTo>
                    <a:pt x="1456045" y="425756"/>
                  </a:lnTo>
                  <a:lnTo>
                    <a:pt x="1467883" y="425756"/>
                  </a:lnTo>
                  <a:lnTo>
                    <a:pt x="1479721" y="425756"/>
                  </a:lnTo>
                  <a:lnTo>
                    <a:pt x="1491559" y="425756"/>
                  </a:lnTo>
                  <a:lnTo>
                    <a:pt x="1503396" y="425756"/>
                  </a:lnTo>
                  <a:lnTo>
                    <a:pt x="1515234" y="425756"/>
                  </a:lnTo>
                  <a:lnTo>
                    <a:pt x="1527072" y="425756"/>
                  </a:lnTo>
                  <a:lnTo>
                    <a:pt x="1538910" y="425756"/>
                  </a:lnTo>
                  <a:lnTo>
                    <a:pt x="1550748" y="425756"/>
                  </a:lnTo>
                  <a:lnTo>
                    <a:pt x="1562585" y="425756"/>
                  </a:lnTo>
                  <a:lnTo>
                    <a:pt x="1574423" y="425756"/>
                  </a:lnTo>
                  <a:lnTo>
                    <a:pt x="1586261" y="425756"/>
                  </a:lnTo>
                  <a:lnTo>
                    <a:pt x="1598099" y="425756"/>
                  </a:lnTo>
                  <a:lnTo>
                    <a:pt x="1609936" y="425756"/>
                  </a:lnTo>
                  <a:lnTo>
                    <a:pt x="1621774" y="425756"/>
                  </a:lnTo>
                  <a:lnTo>
                    <a:pt x="1633612" y="425756"/>
                  </a:lnTo>
                  <a:lnTo>
                    <a:pt x="1645450" y="425756"/>
                  </a:lnTo>
                  <a:lnTo>
                    <a:pt x="1657287" y="425756"/>
                  </a:lnTo>
                  <a:lnTo>
                    <a:pt x="1669125" y="425756"/>
                  </a:lnTo>
                  <a:lnTo>
                    <a:pt x="1680963" y="425756"/>
                  </a:lnTo>
                  <a:lnTo>
                    <a:pt x="1692801" y="425756"/>
                  </a:lnTo>
                  <a:lnTo>
                    <a:pt x="1704639" y="425756"/>
                  </a:lnTo>
                  <a:lnTo>
                    <a:pt x="1716476" y="425756"/>
                  </a:lnTo>
                  <a:lnTo>
                    <a:pt x="1728314" y="425756"/>
                  </a:lnTo>
                  <a:lnTo>
                    <a:pt x="1740152" y="425756"/>
                  </a:lnTo>
                  <a:lnTo>
                    <a:pt x="1751990" y="425756"/>
                  </a:lnTo>
                  <a:lnTo>
                    <a:pt x="1763827" y="425756"/>
                  </a:lnTo>
                  <a:lnTo>
                    <a:pt x="1775665" y="425756"/>
                  </a:lnTo>
                  <a:lnTo>
                    <a:pt x="1787503" y="425756"/>
                  </a:lnTo>
                  <a:lnTo>
                    <a:pt x="1799341" y="425756"/>
                  </a:lnTo>
                  <a:lnTo>
                    <a:pt x="1811178" y="425756"/>
                  </a:lnTo>
                  <a:lnTo>
                    <a:pt x="1823016" y="425756"/>
                  </a:lnTo>
                  <a:lnTo>
                    <a:pt x="1834854" y="425756"/>
                  </a:lnTo>
                  <a:lnTo>
                    <a:pt x="1846692" y="425756"/>
                  </a:lnTo>
                  <a:lnTo>
                    <a:pt x="1858530" y="425756"/>
                  </a:lnTo>
                  <a:lnTo>
                    <a:pt x="1870367" y="425756"/>
                  </a:lnTo>
                  <a:lnTo>
                    <a:pt x="1882205" y="425756"/>
                  </a:lnTo>
                  <a:lnTo>
                    <a:pt x="1894043" y="425756"/>
                  </a:lnTo>
                  <a:lnTo>
                    <a:pt x="1905881" y="425756"/>
                  </a:lnTo>
                  <a:lnTo>
                    <a:pt x="1917718" y="425756"/>
                  </a:lnTo>
                  <a:lnTo>
                    <a:pt x="1929556" y="425756"/>
                  </a:lnTo>
                  <a:lnTo>
                    <a:pt x="1941394" y="425756"/>
                  </a:lnTo>
                  <a:lnTo>
                    <a:pt x="1953232" y="425756"/>
                  </a:lnTo>
                  <a:lnTo>
                    <a:pt x="1965069" y="425756"/>
                  </a:lnTo>
                  <a:lnTo>
                    <a:pt x="1976907" y="425756"/>
                  </a:lnTo>
                  <a:lnTo>
                    <a:pt x="1988745" y="425756"/>
                  </a:lnTo>
                  <a:lnTo>
                    <a:pt x="2000583" y="425756"/>
                  </a:lnTo>
                  <a:lnTo>
                    <a:pt x="2012421" y="425756"/>
                  </a:lnTo>
                  <a:lnTo>
                    <a:pt x="2024258" y="425756"/>
                  </a:lnTo>
                  <a:lnTo>
                    <a:pt x="2036096" y="425756"/>
                  </a:lnTo>
                  <a:lnTo>
                    <a:pt x="2047934" y="425756"/>
                  </a:lnTo>
                  <a:lnTo>
                    <a:pt x="2059772" y="425756"/>
                  </a:lnTo>
                  <a:lnTo>
                    <a:pt x="2071609" y="425756"/>
                  </a:lnTo>
                  <a:lnTo>
                    <a:pt x="2083447" y="425756"/>
                  </a:lnTo>
                  <a:lnTo>
                    <a:pt x="2095285" y="425756"/>
                  </a:lnTo>
                  <a:lnTo>
                    <a:pt x="2107123" y="425756"/>
                  </a:lnTo>
                  <a:lnTo>
                    <a:pt x="2118961" y="425756"/>
                  </a:lnTo>
                  <a:lnTo>
                    <a:pt x="2130798" y="425756"/>
                  </a:lnTo>
                  <a:lnTo>
                    <a:pt x="2142636" y="425756"/>
                  </a:lnTo>
                  <a:lnTo>
                    <a:pt x="2154474" y="425756"/>
                  </a:lnTo>
                  <a:lnTo>
                    <a:pt x="2166312" y="425756"/>
                  </a:lnTo>
                  <a:lnTo>
                    <a:pt x="2178149" y="425756"/>
                  </a:lnTo>
                  <a:lnTo>
                    <a:pt x="2189987" y="425756"/>
                  </a:lnTo>
                  <a:lnTo>
                    <a:pt x="2201825" y="425756"/>
                  </a:lnTo>
                  <a:lnTo>
                    <a:pt x="2213663" y="425756"/>
                  </a:lnTo>
                  <a:lnTo>
                    <a:pt x="2225500" y="425756"/>
                  </a:lnTo>
                  <a:lnTo>
                    <a:pt x="2237338" y="425756"/>
                  </a:lnTo>
                  <a:lnTo>
                    <a:pt x="2249176" y="425756"/>
                  </a:lnTo>
                  <a:lnTo>
                    <a:pt x="2261014" y="425756"/>
                  </a:lnTo>
                  <a:lnTo>
                    <a:pt x="2272852" y="425756"/>
                  </a:lnTo>
                  <a:lnTo>
                    <a:pt x="2284689" y="425756"/>
                  </a:lnTo>
                  <a:lnTo>
                    <a:pt x="2296527" y="425756"/>
                  </a:lnTo>
                  <a:lnTo>
                    <a:pt x="2308365" y="425756"/>
                  </a:lnTo>
                  <a:lnTo>
                    <a:pt x="2320203" y="425756"/>
                  </a:lnTo>
                  <a:lnTo>
                    <a:pt x="2332040" y="425756"/>
                  </a:lnTo>
                  <a:lnTo>
                    <a:pt x="2343878" y="425756"/>
                  </a:lnTo>
                  <a:lnTo>
                    <a:pt x="2343878" y="425613"/>
                  </a:lnTo>
                  <a:lnTo>
                    <a:pt x="2355716" y="425588"/>
                  </a:lnTo>
                  <a:lnTo>
                    <a:pt x="2367554" y="425558"/>
                  </a:lnTo>
                  <a:lnTo>
                    <a:pt x="2379391" y="425524"/>
                  </a:lnTo>
                  <a:lnTo>
                    <a:pt x="2391229" y="425483"/>
                  </a:lnTo>
                  <a:lnTo>
                    <a:pt x="2403067" y="425435"/>
                  </a:lnTo>
                  <a:lnTo>
                    <a:pt x="2414905" y="425379"/>
                  </a:lnTo>
                  <a:lnTo>
                    <a:pt x="2426743" y="425313"/>
                  </a:lnTo>
                  <a:lnTo>
                    <a:pt x="2438580" y="425236"/>
                  </a:lnTo>
                  <a:lnTo>
                    <a:pt x="2450418" y="425145"/>
                  </a:lnTo>
                  <a:lnTo>
                    <a:pt x="2462256" y="425038"/>
                  </a:lnTo>
                  <a:lnTo>
                    <a:pt x="2474094" y="424912"/>
                  </a:lnTo>
                  <a:lnTo>
                    <a:pt x="2485931" y="424765"/>
                  </a:lnTo>
                  <a:lnTo>
                    <a:pt x="2497769" y="424591"/>
                  </a:lnTo>
                  <a:lnTo>
                    <a:pt x="2509607" y="424388"/>
                  </a:lnTo>
                  <a:lnTo>
                    <a:pt x="2521445" y="424148"/>
                  </a:lnTo>
                  <a:lnTo>
                    <a:pt x="2533283" y="423868"/>
                  </a:lnTo>
                  <a:lnTo>
                    <a:pt x="2545120" y="423538"/>
                  </a:lnTo>
                  <a:lnTo>
                    <a:pt x="2556958" y="423152"/>
                  </a:lnTo>
                  <a:lnTo>
                    <a:pt x="2568796" y="422698"/>
                  </a:lnTo>
                  <a:lnTo>
                    <a:pt x="2580634" y="422167"/>
                  </a:lnTo>
                  <a:lnTo>
                    <a:pt x="2592471" y="421543"/>
                  </a:lnTo>
                  <a:lnTo>
                    <a:pt x="2604309" y="420813"/>
                  </a:lnTo>
                  <a:lnTo>
                    <a:pt x="2616147" y="419958"/>
                  </a:lnTo>
                  <a:lnTo>
                    <a:pt x="2627985" y="418957"/>
                  </a:lnTo>
                  <a:lnTo>
                    <a:pt x="2639822" y="417787"/>
                  </a:lnTo>
                  <a:lnTo>
                    <a:pt x="2651660" y="416420"/>
                  </a:lnTo>
                  <a:lnTo>
                    <a:pt x="2663498" y="414824"/>
                  </a:lnTo>
                  <a:lnTo>
                    <a:pt x="2675336" y="412964"/>
                  </a:lnTo>
                  <a:lnTo>
                    <a:pt x="2687174" y="410799"/>
                  </a:lnTo>
                  <a:lnTo>
                    <a:pt x="2699011" y="408283"/>
                  </a:lnTo>
                  <a:lnTo>
                    <a:pt x="2710849" y="405365"/>
                  </a:lnTo>
                  <a:lnTo>
                    <a:pt x="2722687" y="401988"/>
                  </a:lnTo>
                  <a:lnTo>
                    <a:pt x="2734525" y="398090"/>
                  </a:lnTo>
                  <a:lnTo>
                    <a:pt x="2746362" y="393604"/>
                  </a:lnTo>
                  <a:lnTo>
                    <a:pt x="2758200" y="388458"/>
                  </a:lnTo>
                  <a:lnTo>
                    <a:pt x="2770038" y="382579"/>
                  </a:lnTo>
                  <a:lnTo>
                    <a:pt x="2781876" y="375892"/>
                  </a:lnTo>
                  <a:lnTo>
                    <a:pt x="2793713" y="368325"/>
                  </a:lnTo>
                  <a:lnTo>
                    <a:pt x="2805551" y="359811"/>
                  </a:lnTo>
                  <a:lnTo>
                    <a:pt x="2817389" y="350294"/>
                  </a:lnTo>
                  <a:lnTo>
                    <a:pt x="2829227" y="339731"/>
                  </a:lnTo>
                  <a:lnTo>
                    <a:pt x="2841065" y="328102"/>
                  </a:lnTo>
                  <a:lnTo>
                    <a:pt x="2852902" y="315412"/>
                  </a:lnTo>
                  <a:lnTo>
                    <a:pt x="2864740" y="301695"/>
                  </a:lnTo>
                  <a:lnTo>
                    <a:pt x="2876578" y="287024"/>
                  </a:lnTo>
                  <a:lnTo>
                    <a:pt x="2888416" y="271504"/>
                  </a:lnTo>
                  <a:lnTo>
                    <a:pt x="2900253" y="255279"/>
                  </a:lnTo>
                  <a:lnTo>
                    <a:pt x="2912091" y="238524"/>
                  </a:lnTo>
                  <a:lnTo>
                    <a:pt x="2923929" y="221440"/>
                  </a:lnTo>
                  <a:lnTo>
                    <a:pt x="2935767" y="204244"/>
                  </a:lnTo>
                  <a:lnTo>
                    <a:pt x="2947604" y="187160"/>
                  </a:lnTo>
                  <a:lnTo>
                    <a:pt x="2959442" y="170405"/>
                  </a:lnTo>
                  <a:lnTo>
                    <a:pt x="2971280" y="154180"/>
                  </a:lnTo>
                  <a:lnTo>
                    <a:pt x="2983118" y="138660"/>
                  </a:lnTo>
                  <a:lnTo>
                    <a:pt x="2994956" y="123988"/>
                  </a:lnTo>
                  <a:lnTo>
                    <a:pt x="3006793" y="110272"/>
                  </a:lnTo>
                  <a:lnTo>
                    <a:pt x="3018631" y="97581"/>
                  </a:lnTo>
                  <a:lnTo>
                    <a:pt x="3030469" y="85952"/>
                  </a:lnTo>
                  <a:lnTo>
                    <a:pt x="3042307" y="75390"/>
                  </a:lnTo>
                  <a:lnTo>
                    <a:pt x="3054144" y="65872"/>
                  </a:lnTo>
                  <a:lnTo>
                    <a:pt x="3065982" y="57359"/>
                  </a:lnTo>
                  <a:lnTo>
                    <a:pt x="3077820" y="49792"/>
                  </a:lnTo>
                  <a:lnTo>
                    <a:pt x="3089658" y="43105"/>
                  </a:lnTo>
                  <a:lnTo>
                    <a:pt x="3101496" y="37226"/>
                  </a:lnTo>
                  <a:lnTo>
                    <a:pt x="3113333" y="32080"/>
                  </a:lnTo>
                  <a:lnTo>
                    <a:pt x="3125171" y="27594"/>
                  </a:lnTo>
                  <a:lnTo>
                    <a:pt x="3137009" y="23696"/>
                  </a:lnTo>
                  <a:lnTo>
                    <a:pt x="3148847" y="20319"/>
                  </a:lnTo>
                  <a:lnTo>
                    <a:pt x="3160684" y="17400"/>
                  </a:lnTo>
                  <a:lnTo>
                    <a:pt x="3172522" y="14885"/>
                  </a:lnTo>
                  <a:lnTo>
                    <a:pt x="3184360" y="12720"/>
                  </a:lnTo>
                  <a:lnTo>
                    <a:pt x="3196198" y="10860"/>
                  </a:lnTo>
                  <a:lnTo>
                    <a:pt x="3208035" y="9264"/>
                  </a:lnTo>
                  <a:lnTo>
                    <a:pt x="3219873" y="7897"/>
                  </a:lnTo>
                  <a:lnTo>
                    <a:pt x="3231711" y="6727"/>
                  </a:lnTo>
                  <a:lnTo>
                    <a:pt x="3243549" y="5726"/>
                  </a:lnTo>
                  <a:lnTo>
                    <a:pt x="3255387" y="4871"/>
                  </a:lnTo>
                  <a:lnTo>
                    <a:pt x="3267224" y="4140"/>
                  </a:lnTo>
                  <a:lnTo>
                    <a:pt x="3279062" y="3517"/>
                  </a:lnTo>
                  <a:lnTo>
                    <a:pt x="3290900" y="2985"/>
                  </a:lnTo>
                  <a:lnTo>
                    <a:pt x="3302738" y="2532"/>
                  </a:lnTo>
                  <a:lnTo>
                    <a:pt x="3314575" y="2145"/>
                  </a:lnTo>
                  <a:lnTo>
                    <a:pt x="3326413" y="1816"/>
                  </a:lnTo>
                  <a:lnTo>
                    <a:pt x="3338251" y="1535"/>
                  </a:lnTo>
                  <a:lnTo>
                    <a:pt x="3350089" y="1296"/>
                  </a:lnTo>
                  <a:lnTo>
                    <a:pt x="3361926" y="1093"/>
                  </a:lnTo>
                  <a:lnTo>
                    <a:pt x="3373764" y="919"/>
                  </a:lnTo>
                  <a:lnTo>
                    <a:pt x="3385602" y="772"/>
                  </a:lnTo>
                  <a:lnTo>
                    <a:pt x="3397440" y="646"/>
                  </a:lnTo>
                  <a:lnTo>
                    <a:pt x="3409278" y="539"/>
                  </a:lnTo>
                  <a:lnTo>
                    <a:pt x="3421115" y="448"/>
                  </a:lnTo>
                  <a:lnTo>
                    <a:pt x="3432953" y="370"/>
                  </a:lnTo>
                  <a:lnTo>
                    <a:pt x="3444791" y="304"/>
                  </a:lnTo>
                  <a:lnTo>
                    <a:pt x="3456629" y="248"/>
                  </a:lnTo>
                  <a:lnTo>
                    <a:pt x="3468466" y="201"/>
                  </a:lnTo>
                  <a:lnTo>
                    <a:pt x="3480304" y="160"/>
                  </a:lnTo>
                  <a:lnTo>
                    <a:pt x="3492142" y="125"/>
                  </a:lnTo>
                  <a:lnTo>
                    <a:pt x="3503980" y="96"/>
                  </a:lnTo>
                  <a:lnTo>
                    <a:pt x="3515818" y="71"/>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756723"/>
              <a:ext cx="4687757" cy="425756"/>
            </a:xfrm>
            <a:custGeom>
              <a:avLst/>
              <a:pathLst>
                <a:path w="4687757" h="425756">
                  <a:moveTo>
                    <a:pt x="0" y="71"/>
                  </a:moveTo>
                  <a:lnTo>
                    <a:pt x="11837" y="83"/>
                  </a:lnTo>
                  <a:lnTo>
                    <a:pt x="23675" y="98"/>
                  </a:lnTo>
                  <a:lnTo>
                    <a:pt x="35513" y="115"/>
                  </a:lnTo>
                  <a:lnTo>
                    <a:pt x="47351" y="136"/>
                  </a:lnTo>
                  <a:lnTo>
                    <a:pt x="59188" y="160"/>
                  </a:lnTo>
                  <a:lnTo>
                    <a:pt x="71026" y="188"/>
                  </a:lnTo>
                  <a:lnTo>
                    <a:pt x="82864" y="221"/>
                  </a:lnTo>
                  <a:lnTo>
                    <a:pt x="94702" y="259"/>
                  </a:lnTo>
                  <a:lnTo>
                    <a:pt x="106539" y="305"/>
                  </a:lnTo>
                  <a:lnTo>
                    <a:pt x="118377" y="358"/>
                  </a:lnTo>
                  <a:lnTo>
                    <a:pt x="130215" y="421"/>
                  </a:lnTo>
                  <a:lnTo>
                    <a:pt x="142053" y="495"/>
                  </a:lnTo>
                  <a:lnTo>
                    <a:pt x="153891" y="582"/>
                  </a:lnTo>
                  <a:lnTo>
                    <a:pt x="165728" y="684"/>
                  </a:lnTo>
                  <a:lnTo>
                    <a:pt x="177566" y="803"/>
                  </a:lnTo>
                  <a:lnTo>
                    <a:pt x="189404" y="943"/>
                  </a:lnTo>
                  <a:lnTo>
                    <a:pt x="201242" y="1108"/>
                  </a:lnTo>
                  <a:lnTo>
                    <a:pt x="213079" y="1301"/>
                  </a:lnTo>
                  <a:lnTo>
                    <a:pt x="224917" y="1528"/>
                  </a:lnTo>
                  <a:lnTo>
                    <a:pt x="236755" y="1794"/>
                  </a:lnTo>
                  <a:lnTo>
                    <a:pt x="248593" y="2106"/>
                  </a:lnTo>
                  <a:lnTo>
                    <a:pt x="260430" y="2471"/>
                  </a:lnTo>
                  <a:lnTo>
                    <a:pt x="272268" y="2898"/>
                  </a:lnTo>
                  <a:lnTo>
                    <a:pt x="284106" y="3399"/>
                  </a:lnTo>
                  <a:lnTo>
                    <a:pt x="295944" y="3984"/>
                  </a:lnTo>
                  <a:lnTo>
                    <a:pt x="307782" y="4668"/>
                  </a:lnTo>
                  <a:lnTo>
                    <a:pt x="319619" y="5465"/>
                  </a:lnTo>
                  <a:lnTo>
                    <a:pt x="331457" y="6395"/>
                  </a:lnTo>
                  <a:lnTo>
                    <a:pt x="343295" y="7478"/>
                  </a:lnTo>
                  <a:lnTo>
                    <a:pt x="355133" y="8736"/>
                  </a:lnTo>
                  <a:lnTo>
                    <a:pt x="366970" y="10195"/>
                  </a:lnTo>
                  <a:lnTo>
                    <a:pt x="378808" y="11883"/>
                  </a:lnTo>
                  <a:lnTo>
                    <a:pt x="390646" y="13832"/>
                  </a:lnTo>
                  <a:lnTo>
                    <a:pt x="402484" y="16076"/>
                  </a:lnTo>
                  <a:lnTo>
                    <a:pt x="414321" y="18648"/>
                  </a:lnTo>
                  <a:lnTo>
                    <a:pt x="426159" y="21588"/>
                  </a:lnTo>
                  <a:lnTo>
                    <a:pt x="437997" y="24931"/>
                  </a:lnTo>
                  <a:lnTo>
                    <a:pt x="449835" y="28715"/>
                  </a:lnTo>
                  <a:lnTo>
                    <a:pt x="461673" y="32972"/>
                  </a:lnTo>
                  <a:lnTo>
                    <a:pt x="473510" y="37730"/>
                  </a:lnTo>
                  <a:lnTo>
                    <a:pt x="485348" y="43012"/>
                  </a:lnTo>
                  <a:lnTo>
                    <a:pt x="497186" y="48826"/>
                  </a:lnTo>
                  <a:lnTo>
                    <a:pt x="509024" y="55171"/>
                  </a:lnTo>
                  <a:lnTo>
                    <a:pt x="520861" y="62030"/>
                  </a:lnTo>
                  <a:lnTo>
                    <a:pt x="532699" y="69365"/>
                  </a:lnTo>
                  <a:lnTo>
                    <a:pt x="544537" y="77125"/>
                  </a:lnTo>
                  <a:lnTo>
                    <a:pt x="556375" y="85238"/>
                  </a:lnTo>
                  <a:lnTo>
                    <a:pt x="568213" y="93615"/>
                  </a:lnTo>
                  <a:lnTo>
                    <a:pt x="580050" y="102157"/>
                  </a:lnTo>
                  <a:lnTo>
                    <a:pt x="591888" y="110755"/>
                  </a:lnTo>
                  <a:lnTo>
                    <a:pt x="603726" y="119297"/>
                  </a:lnTo>
                  <a:lnTo>
                    <a:pt x="615564" y="127675"/>
                  </a:lnTo>
                  <a:lnTo>
                    <a:pt x="627401" y="135787"/>
                  </a:lnTo>
                  <a:lnTo>
                    <a:pt x="639239" y="143547"/>
                  </a:lnTo>
                  <a:lnTo>
                    <a:pt x="651077" y="150883"/>
                  </a:lnTo>
                  <a:lnTo>
                    <a:pt x="662915" y="157741"/>
                  </a:lnTo>
                  <a:lnTo>
                    <a:pt x="674752" y="164087"/>
                  </a:lnTo>
                  <a:lnTo>
                    <a:pt x="686590" y="169901"/>
                  </a:lnTo>
                  <a:lnTo>
                    <a:pt x="698428" y="175182"/>
                  </a:lnTo>
                  <a:lnTo>
                    <a:pt x="710266" y="179941"/>
                  </a:lnTo>
                  <a:lnTo>
                    <a:pt x="722104" y="184198"/>
                  </a:lnTo>
                  <a:lnTo>
                    <a:pt x="733941" y="187981"/>
                  </a:lnTo>
                  <a:lnTo>
                    <a:pt x="745779" y="191325"/>
                  </a:lnTo>
                  <a:lnTo>
                    <a:pt x="757617" y="194264"/>
                  </a:lnTo>
                  <a:lnTo>
                    <a:pt x="769455" y="196837"/>
                  </a:lnTo>
                  <a:lnTo>
                    <a:pt x="781292" y="199080"/>
                  </a:lnTo>
                  <a:lnTo>
                    <a:pt x="793130" y="201030"/>
                  </a:lnTo>
                  <a:lnTo>
                    <a:pt x="804968" y="202718"/>
                  </a:lnTo>
                  <a:lnTo>
                    <a:pt x="816806" y="204177"/>
                  </a:lnTo>
                  <a:lnTo>
                    <a:pt x="828643" y="205435"/>
                  </a:lnTo>
                  <a:lnTo>
                    <a:pt x="840481" y="206518"/>
                  </a:lnTo>
                  <a:lnTo>
                    <a:pt x="852319" y="207447"/>
                  </a:lnTo>
                  <a:lnTo>
                    <a:pt x="864157" y="208245"/>
                  </a:lnTo>
                  <a:lnTo>
                    <a:pt x="875995" y="208929"/>
                  </a:lnTo>
                  <a:lnTo>
                    <a:pt x="887832" y="209514"/>
                  </a:lnTo>
                  <a:lnTo>
                    <a:pt x="899670" y="210014"/>
                  </a:lnTo>
                  <a:lnTo>
                    <a:pt x="911508" y="210442"/>
                  </a:lnTo>
                  <a:lnTo>
                    <a:pt x="923346" y="210807"/>
                  </a:lnTo>
                  <a:lnTo>
                    <a:pt x="935183" y="211119"/>
                  </a:lnTo>
                  <a:lnTo>
                    <a:pt x="947021" y="211385"/>
                  </a:lnTo>
                  <a:lnTo>
                    <a:pt x="958859" y="211611"/>
                  </a:lnTo>
                  <a:lnTo>
                    <a:pt x="970697" y="211805"/>
                  </a:lnTo>
                  <a:lnTo>
                    <a:pt x="982534" y="211969"/>
                  </a:lnTo>
                  <a:lnTo>
                    <a:pt x="994372" y="212110"/>
                  </a:lnTo>
                  <a:lnTo>
                    <a:pt x="1006210" y="212229"/>
                  </a:lnTo>
                  <a:lnTo>
                    <a:pt x="1018048" y="212331"/>
                  </a:lnTo>
                  <a:lnTo>
                    <a:pt x="1029886" y="212418"/>
                  </a:lnTo>
                  <a:lnTo>
                    <a:pt x="1041723" y="212492"/>
                  </a:lnTo>
                  <a:lnTo>
                    <a:pt x="1053561" y="212554"/>
                  </a:lnTo>
                  <a:lnTo>
                    <a:pt x="1065399" y="212608"/>
                  </a:lnTo>
                  <a:lnTo>
                    <a:pt x="1077237" y="212653"/>
                  </a:lnTo>
                  <a:lnTo>
                    <a:pt x="1089074" y="212692"/>
                  </a:lnTo>
                  <a:lnTo>
                    <a:pt x="1100912" y="212725"/>
                  </a:lnTo>
                  <a:lnTo>
                    <a:pt x="1112750" y="212753"/>
                  </a:lnTo>
                  <a:lnTo>
                    <a:pt x="1124588" y="212777"/>
                  </a:lnTo>
                  <a:lnTo>
                    <a:pt x="1136426" y="212797"/>
                  </a:lnTo>
                  <a:lnTo>
                    <a:pt x="1148263" y="212815"/>
                  </a:lnTo>
                  <a:lnTo>
                    <a:pt x="1160101" y="212829"/>
                  </a:lnTo>
                  <a:lnTo>
                    <a:pt x="1171939" y="212842"/>
                  </a:lnTo>
                  <a:lnTo>
                    <a:pt x="1171939" y="212985"/>
                  </a:lnTo>
                  <a:lnTo>
                    <a:pt x="1183777" y="212997"/>
                  </a:lnTo>
                  <a:lnTo>
                    <a:pt x="1195614" y="213012"/>
                  </a:lnTo>
                  <a:lnTo>
                    <a:pt x="1207452" y="213029"/>
                  </a:lnTo>
                  <a:lnTo>
                    <a:pt x="1219290" y="213050"/>
                  </a:lnTo>
                  <a:lnTo>
                    <a:pt x="1231128" y="213073"/>
                  </a:lnTo>
                  <a:lnTo>
                    <a:pt x="1242965" y="213101"/>
                  </a:lnTo>
                  <a:lnTo>
                    <a:pt x="1254803" y="213134"/>
                  </a:lnTo>
                  <a:lnTo>
                    <a:pt x="1266641" y="213173"/>
                  </a:lnTo>
                  <a:lnTo>
                    <a:pt x="1278479" y="213219"/>
                  </a:lnTo>
                  <a:lnTo>
                    <a:pt x="1290317" y="213272"/>
                  </a:lnTo>
                  <a:lnTo>
                    <a:pt x="1302154" y="213335"/>
                  </a:lnTo>
                  <a:lnTo>
                    <a:pt x="1313992" y="213409"/>
                  </a:lnTo>
                  <a:lnTo>
                    <a:pt x="1325830" y="213496"/>
                  </a:lnTo>
                  <a:lnTo>
                    <a:pt x="1337668" y="213597"/>
                  </a:lnTo>
                  <a:lnTo>
                    <a:pt x="1349505" y="213717"/>
                  </a:lnTo>
                  <a:lnTo>
                    <a:pt x="1361343" y="213857"/>
                  </a:lnTo>
                  <a:lnTo>
                    <a:pt x="1373181" y="214022"/>
                  </a:lnTo>
                  <a:lnTo>
                    <a:pt x="1385019" y="214215"/>
                  </a:lnTo>
                  <a:lnTo>
                    <a:pt x="1396856" y="214442"/>
                  </a:lnTo>
                  <a:lnTo>
                    <a:pt x="1408694" y="214708"/>
                  </a:lnTo>
                  <a:lnTo>
                    <a:pt x="1420532" y="215019"/>
                  </a:lnTo>
                  <a:lnTo>
                    <a:pt x="1432370" y="215385"/>
                  </a:lnTo>
                  <a:lnTo>
                    <a:pt x="1444208" y="215812"/>
                  </a:lnTo>
                  <a:lnTo>
                    <a:pt x="1456045" y="216313"/>
                  </a:lnTo>
                  <a:lnTo>
                    <a:pt x="1467883" y="216898"/>
                  </a:lnTo>
                  <a:lnTo>
                    <a:pt x="1479721" y="217581"/>
                  </a:lnTo>
                  <a:lnTo>
                    <a:pt x="1491559" y="218379"/>
                  </a:lnTo>
                  <a:lnTo>
                    <a:pt x="1503396" y="219309"/>
                  </a:lnTo>
                  <a:lnTo>
                    <a:pt x="1515234" y="220392"/>
                  </a:lnTo>
                  <a:lnTo>
                    <a:pt x="1527072" y="221649"/>
                  </a:lnTo>
                  <a:lnTo>
                    <a:pt x="1538910" y="223109"/>
                  </a:lnTo>
                  <a:lnTo>
                    <a:pt x="1550748" y="224797"/>
                  </a:lnTo>
                  <a:lnTo>
                    <a:pt x="1562585" y="226746"/>
                  </a:lnTo>
                  <a:lnTo>
                    <a:pt x="1574423" y="228989"/>
                  </a:lnTo>
                  <a:lnTo>
                    <a:pt x="1586261" y="231562"/>
                  </a:lnTo>
                  <a:lnTo>
                    <a:pt x="1598099" y="234502"/>
                  </a:lnTo>
                  <a:lnTo>
                    <a:pt x="1609936" y="237845"/>
                  </a:lnTo>
                  <a:lnTo>
                    <a:pt x="1621774" y="241629"/>
                  </a:lnTo>
                  <a:lnTo>
                    <a:pt x="1633612" y="245885"/>
                  </a:lnTo>
                  <a:lnTo>
                    <a:pt x="1645450" y="250644"/>
                  </a:lnTo>
                  <a:lnTo>
                    <a:pt x="1657287" y="255925"/>
                  </a:lnTo>
                  <a:lnTo>
                    <a:pt x="1669125" y="261740"/>
                  </a:lnTo>
                  <a:lnTo>
                    <a:pt x="1680963" y="268085"/>
                  </a:lnTo>
                  <a:lnTo>
                    <a:pt x="1692801" y="274943"/>
                  </a:lnTo>
                  <a:lnTo>
                    <a:pt x="1704639" y="282279"/>
                  </a:lnTo>
                  <a:lnTo>
                    <a:pt x="1716476" y="290039"/>
                  </a:lnTo>
                  <a:lnTo>
                    <a:pt x="1728314" y="298152"/>
                  </a:lnTo>
                  <a:lnTo>
                    <a:pt x="1740152" y="306529"/>
                  </a:lnTo>
                  <a:lnTo>
                    <a:pt x="1751990" y="315071"/>
                  </a:lnTo>
                  <a:lnTo>
                    <a:pt x="1763827" y="323669"/>
                  </a:lnTo>
                  <a:lnTo>
                    <a:pt x="1775665" y="332211"/>
                  </a:lnTo>
                  <a:lnTo>
                    <a:pt x="1787503" y="340589"/>
                  </a:lnTo>
                  <a:lnTo>
                    <a:pt x="1799341" y="348701"/>
                  </a:lnTo>
                  <a:lnTo>
                    <a:pt x="1811178" y="356461"/>
                  </a:lnTo>
                  <a:lnTo>
                    <a:pt x="1823016" y="363797"/>
                  </a:lnTo>
                  <a:lnTo>
                    <a:pt x="1834854" y="370655"/>
                  </a:lnTo>
                  <a:lnTo>
                    <a:pt x="1846692" y="377000"/>
                  </a:lnTo>
                  <a:lnTo>
                    <a:pt x="1858530" y="382815"/>
                  </a:lnTo>
                  <a:lnTo>
                    <a:pt x="1870367" y="388096"/>
                  </a:lnTo>
                  <a:lnTo>
                    <a:pt x="1882205" y="392855"/>
                  </a:lnTo>
                  <a:lnTo>
                    <a:pt x="1894043" y="397112"/>
                  </a:lnTo>
                  <a:lnTo>
                    <a:pt x="1905881" y="400895"/>
                  </a:lnTo>
                  <a:lnTo>
                    <a:pt x="1917718" y="404239"/>
                  </a:lnTo>
                  <a:lnTo>
                    <a:pt x="1929556" y="407178"/>
                  </a:lnTo>
                  <a:lnTo>
                    <a:pt x="1941394" y="409751"/>
                  </a:lnTo>
                  <a:lnTo>
                    <a:pt x="1953232" y="411994"/>
                  </a:lnTo>
                  <a:lnTo>
                    <a:pt x="1965069" y="413943"/>
                  </a:lnTo>
                  <a:lnTo>
                    <a:pt x="1976907" y="415632"/>
                  </a:lnTo>
                  <a:lnTo>
                    <a:pt x="1988745" y="417091"/>
                  </a:lnTo>
                  <a:lnTo>
                    <a:pt x="2000583" y="418349"/>
                  </a:lnTo>
                  <a:lnTo>
                    <a:pt x="2012421" y="419431"/>
                  </a:lnTo>
                  <a:lnTo>
                    <a:pt x="2024258" y="420361"/>
                  </a:lnTo>
                  <a:lnTo>
                    <a:pt x="2036096" y="421159"/>
                  </a:lnTo>
                  <a:lnTo>
                    <a:pt x="2047934" y="421843"/>
                  </a:lnTo>
                  <a:lnTo>
                    <a:pt x="2059772" y="422428"/>
                  </a:lnTo>
                  <a:lnTo>
                    <a:pt x="2071609" y="422928"/>
                  </a:lnTo>
                  <a:lnTo>
                    <a:pt x="2083447" y="423356"/>
                  </a:lnTo>
                  <a:lnTo>
                    <a:pt x="2095285" y="423721"/>
                  </a:lnTo>
                  <a:lnTo>
                    <a:pt x="2107123" y="424033"/>
                  </a:lnTo>
                  <a:lnTo>
                    <a:pt x="2118961" y="424298"/>
                  </a:lnTo>
                  <a:lnTo>
                    <a:pt x="2130798" y="424525"/>
                  </a:lnTo>
                  <a:lnTo>
                    <a:pt x="2142636" y="424718"/>
                  </a:lnTo>
                  <a:lnTo>
                    <a:pt x="2154474" y="424883"/>
                  </a:lnTo>
                  <a:lnTo>
                    <a:pt x="2166312" y="425023"/>
                  </a:lnTo>
                  <a:lnTo>
                    <a:pt x="2178149" y="425143"/>
                  </a:lnTo>
                  <a:lnTo>
                    <a:pt x="2189987" y="425245"/>
                  </a:lnTo>
                  <a:lnTo>
                    <a:pt x="2201825" y="425332"/>
                  </a:lnTo>
                  <a:lnTo>
                    <a:pt x="2213663" y="425405"/>
                  </a:lnTo>
                  <a:lnTo>
                    <a:pt x="2225500" y="425468"/>
                  </a:lnTo>
                  <a:lnTo>
                    <a:pt x="2237338" y="425522"/>
                  </a:lnTo>
                  <a:lnTo>
                    <a:pt x="2249176" y="425567"/>
                  </a:lnTo>
                  <a:lnTo>
                    <a:pt x="2261014" y="425606"/>
                  </a:lnTo>
                  <a:lnTo>
                    <a:pt x="2272852" y="425639"/>
                  </a:lnTo>
                  <a:lnTo>
                    <a:pt x="2284689" y="425667"/>
                  </a:lnTo>
                  <a:lnTo>
                    <a:pt x="2296527" y="425691"/>
                  </a:lnTo>
                  <a:lnTo>
                    <a:pt x="2308365" y="425711"/>
                  </a:lnTo>
                  <a:lnTo>
                    <a:pt x="2320203" y="425728"/>
                  </a:lnTo>
                  <a:lnTo>
                    <a:pt x="2332040" y="425743"/>
                  </a:lnTo>
                  <a:lnTo>
                    <a:pt x="2343878" y="425756"/>
                  </a:lnTo>
                  <a:lnTo>
                    <a:pt x="2343878" y="425684"/>
                  </a:lnTo>
                  <a:lnTo>
                    <a:pt x="2355716" y="425659"/>
                  </a:lnTo>
                  <a:lnTo>
                    <a:pt x="2367554" y="425630"/>
                  </a:lnTo>
                  <a:lnTo>
                    <a:pt x="2379391" y="425595"/>
                  </a:lnTo>
                  <a:lnTo>
                    <a:pt x="2391229" y="425555"/>
                  </a:lnTo>
                  <a:lnTo>
                    <a:pt x="2403067" y="425507"/>
                  </a:lnTo>
                  <a:lnTo>
                    <a:pt x="2414905" y="425451"/>
                  </a:lnTo>
                  <a:lnTo>
                    <a:pt x="2426743" y="425385"/>
                  </a:lnTo>
                  <a:lnTo>
                    <a:pt x="2438580" y="425307"/>
                  </a:lnTo>
                  <a:lnTo>
                    <a:pt x="2450418" y="425216"/>
                  </a:lnTo>
                  <a:lnTo>
                    <a:pt x="2462256" y="425109"/>
                  </a:lnTo>
                  <a:lnTo>
                    <a:pt x="2474094" y="424984"/>
                  </a:lnTo>
                  <a:lnTo>
                    <a:pt x="2485931" y="424836"/>
                  </a:lnTo>
                  <a:lnTo>
                    <a:pt x="2497769" y="424663"/>
                  </a:lnTo>
                  <a:lnTo>
                    <a:pt x="2509607" y="424459"/>
                  </a:lnTo>
                  <a:lnTo>
                    <a:pt x="2521445" y="424220"/>
                  </a:lnTo>
                  <a:lnTo>
                    <a:pt x="2533283" y="423939"/>
                  </a:lnTo>
                  <a:lnTo>
                    <a:pt x="2545120" y="423610"/>
                  </a:lnTo>
                  <a:lnTo>
                    <a:pt x="2556958" y="423223"/>
                  </a:lnTo>
                  <a:lnTo>
                    <a:pt x="2568796" y="422770"/>
                  </a:lnTo>
                  <a:lnTo>
                    <a:pt x="2580634" y="422238"/>
                  </a:lnTo>
                  <a:lnTo>
                    <a:pt x="2592471" y="421615"/>
                  </a:lnTo>
                  <a:lnTo>
                    <a:pt x="2604309" y="420884"/>
                  </a:lnTo>
                  <a:lnTo>
                    <a:pt x="2616147" y="420029"/>
                  </a:lnTo>
                  <a:lnTo>
                    <a:pt x="2627985" y="419028"/>
                  </a:lnTo>
                  <a:lnTo>
                    <a:pt x="2639822" y="417858"/>
                  </a:lnTo>
                  <a:lnTo>
                    <a:pt x="2651660" y="416491"/>
                  </a:lnTo>
                  <a:lnTo>
                    <a:pt x="2663498" y="414895"/>
                  </a:lnTo>
                  <a:lnTo>
                    <a:pt x="2675336" y="413036"/>
                  </a:lnTo>
                  <a:lnTo>
                    <a:pt x="2687174" y="410871"/>
                  </a:lnTo>
                  <a:lnTo>
                    <a:pt x="2699011" y="408355"/>
                  </a:lnTo>
                  <a:lnTo>
                    <a:pt x="2710849" y="405437"/>
                  </a:lnTo>
                  <a:lnTo>
                    <a:pt x="2722687" y="402060"/>
                  </a:lnTo>
                  <a:lnTo>
                    <a:pt x="2734525" y="398161"/>
                  </a:lnTo>
                  <a:lnTo>
                    <a:pt x="2746362" y="393675"/>
                  </a:lnTo>
                  <a:lnTo>
                    <a:pt x="2758200" y="388529"/>
                  </a:lnTo>
                  <a:lnTo>
                    <a:pt x="2770038" y="382650"/>
                  </a:lnTo>
                  <a:lnTo>
                    <a:pt x="2781876" y="375963"/>
                  </a:lnTo>
                  <a:lnTo>
                    <a:pt x="2793713" y="368397"/>
                  </a:lnTo>
                  <a:lnTo>
                    <a:pt x="2805551" y="359883"/>
                  </a:lnTo>
                  <a:lnTo>
                    <a:pt x="2817389" y="350365"/>
                  </a:lnTo>
                  <a:lnTo>
                    <a:pt x="2829227" y="339803"/>
                  </a:lnTo>
                  <a:lnTo>
                    <a:pt x="2841065" y="328174"/>
                  </a:lnTo>
                  <a:lnTo>
                    <a:pt x="2852902" y="315483"/>
                  </a:lnTo>
                  <a:lnTo>
                    <a:pt x="2864740" y="301767"/>
                  </a:lnTo>
                  <a:lnTo>
                    <a:pt x="2876578" y="287095"/>
                  </a:lnTo>
                  <a:lnTo>
                    <a:pt x="2888416" y="271575"/>
                  </a:lnTo>
                  <a:lnTo>
                    <a:pt x="2900253" y="255350"/>
                  </a:lnTo>
                  <a:lnTo>
                    <a:pt x="2912091" y="238595"/>
                  </a:lnTo>
                  <a:lnTo>
                    <a:pt x="2923929" y="221511"/>
                  </a:lnTo>
                  <a:lnTo>
                    <a:pt x="2935767" y="204315"/>
                  </a:lnTo>
                  <a:lnTo>
                    <a:pt x="2947604" y="187231"/>
                  </a:lnTo>
                  <a:lnTo>
                    <a:pt x="2959442" y="170476"/>
                  </a:lnTo>
                  <a:lnTo>
                    <a:pt x="2971280" y="154251"/>
                  </a:lnTo>
                  <a:lnTo>
                    <a:pt x="2983118" y="138731"/>
                  </a:lnTo>
                  <a:lnTo>
                    <a:pt x="2994956" y="124060"/>
                  </a:lnTo>
                  <a:lnTo>
                    <a:pt x="3006793" y="110343"/>
                  </a:lnTo>
                  <a:lnTo>
                    <a:pt x="3018631" y="97653"/>
                  </a:lnTo>
                  <a:lnTo>
                    <a:pt x="3030469" y="86024"/>
                  </a:lnTo>
                  <a:lnTo>
                    <a:pt x="3042307" y="75461"/>
                  </a:lnTo>
                  <a:lnTo>
                    <a:pt x="3054144" y="65944"/>
                  </a:lnTo>
                  <a:lnTo>
                    <a:pt x="3065982" y="57430"/>
                  </a:lnTo>
                  <a:lnTo>
                    <a:pt x="3077820" y="49863"/>
                  </a:lnTo>
                  <a:lnTo>
                    <a:pt x="3089658" y="43176"/>
                  </a:lnTo>
                  <a:lnTo>
                    <a:pt x="3101496" y="37297"/>
                  </a:lnTo>
                  <a:lnTo>
                    <a:pt x="3113333" y="32152"/>
                  </a:lnTo>
                  <a:lnTo>
                    <a:pt x="3125171" y="27665"/>
                  </a:lnTo>
                  <a:lnTo>
                    <a:pt x="3137009" y="23767"/>
                  </a:lnTo>
                  <a:lnTo>
                    <a:pt x="3148847" y="20390"/>
                  </a:lnTo>
                  <a:lnTo>
                    <a:pt x="3160684" y="17472"/>
                  </a:lnTo>
                  <a:lnTo>
                    <a:pt x="3172522" y="14956"/>
                  </a:lnTo>
                  <a:lnTo>
                    <a:pt x="3184360" y="12791"/>
                  </a:lnTo>
                  <a:lnTo>
                    <a:pt x="3196198" y="10931"/>
                  </a:lnTo>
                  <a:lnTo>
                    <a:pt x="3208035" y="9336"/>
                  </a:lnTo>
                  <a:lnTo>
                    <a:pt x="3219873" y="7968"/>
                  </a:lnTo>
                  <a:lnTo>
                    <a:pt x="3231711" y="6798"/>
                  </a:lnTo>
                  <a:lnTo>
                    <a:pt x="3243549" y="5797"/>
                  </a:lnTo>
                  <a:lnTo>
                    <a:pt x="3255387" y="4942"/>
                  </a:lnTo>
                  <a:lnTo>
                    <a:pt x="3267224" y="4212"/>
                  </a:lnTo>
                  <a:lnTo>
                    <a:pt x="3279062" y="3589"/>
                  </a:lnTo>
                  <a:lnTo>
                    <a:pt x="3290900" y="3057"/>
                  </a:lnTo>
                  <a:lnTo>
                    <a:pt x="3302738" y="2603"/>
                  </a:lnTo>
                  <a:lnTo>
                    <a:pt x="3314575" y="2217"/>
                  </a:lnTo>
                  <a:lnTo>
                    <a:pt x="3326413" y="1887"/>
                  </a:lnTo>
                  <a:lnTo>
                    <a:pt x="3338251" y="1607"/>
                  </a:lnTo>
                  <a:lnTo>
                    <a:pt x="3350089" y="1368"/>
                  </a:lnTo>
                  <a:lnTo>
                    <a:pt x="3361926" y="1164"/>
                  </a:lnTo>
                  <a:lnTo>
                    <a:pt x="3373764" y="991"/>
                  </a:lnTo>
                  <a:lnTo>
                    <a:pt x="3385602" y="843"/>
                  </a:lnTo>
                  <a:lnTo>
                    <a:pt x="3397440" y="717"/>
                  </a:lnTo>
                  <a:lnTo>
                    <a:pt x="3409278" y="610"/>
                  </a:lnTo>
                  <a:lnTo>
                    <a:pt x="3421115" y="519"/>
                  </a:lnTo>
                  <a:lnTo>
                    <a:pt x="3432953" y="442"/>
                  </a:lnTo>
                  <a:lnTo>
                    <a:pt x="3444791" y="376"/>
                  </a:lnTo>
                  <a:lnTo>
                    <a:pt x="3456629" y="320"/>
                  </a:lnTo>
                  <a:lnTo>
                    <a:pt x="3468466" y="272"/>
                  </a:lnTo>
                  <a:lnTo>
                    <a:pt x="3480304" y="231"/>
                  </a:lnTo>
                  <a:lnTo>
                    <a:pt x="3492142" y="197"/>
                  </a:lnTo>
                  <a:lnTo>
                    <a:pt x="3503980" y="167"/>
                  </a:lnTo>
                  <a:lnTo>
                    <a:pt x="3515818" y="14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4" name="pl34"/>
            <p:cNvSpPr/>
            <p:nvPr/>
          </p:nvSpPr>
          <p:spPr>
            <a:xfrm>
              <a:off x="2482252" y="3247191"/>
              <a:ext cx="4687757" cy="1064354"/>
            </a:xfrm>
            <a:custGeom>
              <a:avLst/>
              <a:pathLst>
                <a:path w="4687757" h="1064354">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985"/>
                  </a:lnTo>
                  <a:lnTo>
                    <a:pt x="2355716" y="213010"/>
                  </a:lnTo>
                  <a:lnTo>
                    <a:pt x="2367554" y="213039"/>
                  </a:lnTo>
                  <a:lnTo>
                    <a:pt x="2379391" y="213074"/>
                  </a:lnTo>
                  <a:lnTo>
                    <a:pt x="2391229" y="213114"/>
                  </a:lnTo>
                  <a:lnTo>
                    <a:pt x="2403067" y="213162"/>
                  </a:lnTo>
                  <a:lnTo>
                    <a:pt x="2414905" y="213218"/>
                  </a:lnTo>
                  <a:lnTo>
                    <a:pt x="2426743" y="213284"/>
                  </a:lnTo>
                  <a:lnTo>
                    <a:pt x="2438580" y="213362"/>
                  </a:lnTo>
                  <a:lnTo>
                    <a:pt x="2450418" y="213453"/>
                  </a:lnTo>
                  <a:lnTo>
                    <a:pt x="2462256" y="213560"/>
                  </a:lnTo>
                  <a:lnTo>
                    <a:pt x="2474094" y="213685"/>
                  </a:lnTo>
                  <a:lnTo>
                    <a:pt x="2485931" y="213833"/>
                  </a:lnTo>
                  <a:lnTo>
                    <a:pt x="2497769" y="214006"/>
                  </a:lnTo>
                  <a:lnTo>
                    <a:pt x="2509607" y="214210"/>
                  </a:lnTo>
                  <a:lnTo>
                    <a:pt x="2521445" y="214449"/>
                  </a:lnTo>
                  <a:lnTo>
                    <a:pt x="2533283" y="214730"/>
                  </a:lnTo>
                  <a:lnTo>
                    <a:pt x="2545120" y="215059"/>
                  </a:lnTo>
                  <a:lnTo>
                    <a:pt x="2556958" y="215446"/>
                  </a:lnTo>
                  <a:lnTo>
                    <a:pt x="2568796" y="215899"/>
                  </a:lnTo>
                  <a:lnTo>
                    <a:pt x="2580634" y="216431"/>
                  </a:lnTo>
                  <a:lnTo>
                    <a:pt x="2592471" y="217054"/>
                  </a:lnTo>
                  <a:lnTo>
                    <a:pt x="2604309" y="217785"/>
                  </a:lnTo>
                  <a:lnTo>
                    <a:pt x="2616147" y="218640"/>
                  </a:lnTo>
                  <a:lnTo>
                    <a:pt x="2627985" y="219641"/>
                  </a:lnTo>
                  <a:lnTo>
                    <a:pt x="2639822" y="220811"/>
                  </a:lnTo>
                  <a:lnTo>
                    <a:pt x="2651660" y="222178"/>
                  </a:lnTo>
                  <a:lnTo>
                    <a:pt x="2663498" y="223774"/>
                  </a:lnTo>
                  <a:lnTo>
                    <a:pt x="2675336" y="225633"/>
                  </a:lnTo>
                  <a:lnTo>
                    <a:pt x="2687174" y="227798"/>
                  </a:lnTo>
                  <a:lnTo>
                    <a:pt x="2699011" y="230314"/>
                  </a:lnTo>
                  <a:lnTo>
                    <a:pt x="2710849" y="233232"/>
                  </a:lnTo>
                  <a:lnTo>
                    <a:pt x="2722687" y="236609"/>
                  </a:lnTo>
                  <a:lnTo>
                    <a:pt x="2734525" y="240508"/>
                  </a:lnTo>
                  <a:lnTo>
                    <a:pt x="2746362" y="244994"/>
                  </a:lnTo>
                  <a:lnTo>
                    <a:pt x="2758200" y="250140"/>
                  </a:lnTo>
                  <a:lnTo>
                    <a:pt x="2770038" y="256019"/>
                  </a:lnTo>
                  <a:lnTo>
                    <a:pt x="2781876" y="262705"/>
                  </a:lnTo>
                  <a:lnTo>
                    <a:pt x="2793713" y="270272"/>
                  </a:lnTo>
                  <a:lnTo>
                    <a:pt x="2805551" y="278786"/>
                  </a:lnTo>
                  <a:lnTo>
                    <a:pt x="2817389" y="288304"/>
                  </a:lnTo>
                  <a:lnTo>
                    <a:pt x="2829227" y="298866"/>
                  </a:lnTo>
                  <a:lnTo>
                    <a:pt x="2841065" y="310495"/>
                  </a:lnTo>
                  <a:lnTo>
                    <a:pt x="2852902" y="323186"/>
                  </a:lnTo>
                  <a:lnTo>
                    <a:pt x="2864740" y="336902"/>
                  </a:lnTo>
                  <a:lnTo>
                    <a:pt x="2876578" y="351574"/>
                  </a:lnTo>
                  <a:lnTo>
                    <a:pt x="2888416" y="367094"/>
                  </a:lnTo>
                  <a:lnTo>
                    <a:pt x="2900253" y="383319"/>
                  </a:lnTo>
                  <a:lnTo>
                    <a:pt x="2912091" y="400074"/>
                  </a:lnTo>
                  <a:lnTo>
                    <a:pt x="2923929" y="417158"/>
                  </a:lnTo>
                  <a:lnTo>
                    <a:pt x="2935767" y="434354"/>
                  </a:lnTo>
                  <a:lnTo>
                    <a:pt x="2947604" y="451438"/>
                  </a:lnTo>
                  <a:lnTo>
                    <a:pt x="2959442" y="468193"/>
                  </a:lnTo>
                  <a:lnTo>
                    <a:pt x="2971280" y="484418"/>
                  </a:lnTo>
                  <a:lnTo>
                    <a:pt x="2983118" y="499938"/>
                  </a:lnTo>
                  <a:lnTo>
                    <a:pt x="2994956" y="514609"/>
                  </a:lnTo>
                  <a:lnTo>
                    <a:pt x="3006793" y="528326"/>
                  </a:lnTo>
                  <a:lnTo>
                    <a:pt x="3018631" y="541016"/>
                  </a:lnTo>
                  <a:lnTo>
                    <a:pt x="3030469" y="552645"/>
                  </a:lnTo>
                  <a:lnTo>
                    <a:pt x="3042307" y="563208"/>
                  </a:lnTo>
                  <a:lnTo>
                    <a:pt x="3054144" y="572725"/>
                  </a:lnTo>
                  <a:lnTo>
                    <a:pt x="3065982" y="581239"/>
                  </a:lnTo>
                  <a:lnTo>
                    <a:pt x="3077820" y="588806"/>
                  </a:lnTo>
                  <a:lnTo>
                    <a:pt x="3089658" y="595493"/>
                  </a:lnTo>
                  <a:lnTo>
                    <a:pt x="3101496" y="601372"/>
                  </a:lnTo>
                  <a:lnTo>
                    <a:pt x="3113333" y="606517"/>
                  </a:lnTo>
                  <a:lnTo>
                    <a:pt x="3125171" y="611004"/>
                  </a:lnTo>
                  <a:lnTo>
                    <a:pt x="3137009" y="614902"/>
                  </a:lnTo>
                  <a:lnTo>
                    <a:pt x="3148847" y="618279"/>
                  </a:lnTo>
                  <a:lnTo>
                    <a:pt x="3160684" y="621197"/>
                  </a:lnTo>
                  <a:lnTo>
                    <a:pt x="3172522" y="623713"/>
                  </a:lnTo>
                  <a:lnTo>
                    <a:pt x="3184360" y="625878"/>
                  </a:lnTo>
                  <a:lnTo>
                    <a:pt x="3196198" y="627738"/>
                  </a:lnTo>
                  <a:lnTo>
                    <a:pt x="3208035" y="629333"/>
                  </a:lnTo>
                  <a:lnTo>
                    <a:pt x="3219873" y="630701"/>
                  </a:lnTo>
                  <a:lnTo>
                    <a:pt x="3231711" y="631871"/>
                  </a:lnTo>
                  <a:lnTo>
                    <a:pt x="3243549" y="632872"/>
                  </a:lnTo>
                  <a:lnTo>
                    <a:pt x="3255387" y="633727"/>
                  </a:lnTo>
                  <a:lnTo>
                    <a:pt x="3267224" y="634457"/>
                  </a:lnTo>
                  <a:lnTo>
                    <a:pt x="3279062" y="635080"/>
                  </a:lnTo>
                  <a:lnTo>
                    <a:pt x="3290900" y="635612"/>
                  </a:lnTo>
                  <a:lnTo>
                    <a:pt x="3302738" y="636066"/>
                  </a:lnTo>
                  <a:lnTo>
                    <a:pt x="3314575" y="636452"/>
                  </a:lnTo>
                  <a:lnTo>
                    <a:pt x="3326413" y="636782"/>
                  </a:lnTo>
                  <a:lnTo>
                    <a:pt x="3338251" y="637062"/>
                  </a:lnTo>
                  <a:lnTo>
                    <a:pt x="3350089" y="637301"/>
                  </a:lnTo>
                  <a:lnTo>
                    <a:pt x="3361926" y="637505"/>
                  </a:lnTo>
                  <a:lnTo>
                    <a:pt x="3373764" y="637678"/>
                  </a:lnTo>
                  <a:lnTo>
                    <a:pt x="3385602" y="637826"/>
                  </a:lnTo>
                  <a:lnTo>
                    <a:pt x="3397440" y="637952"/>
                  </a:lnTo>
                  <a:lnTo>
                    <a:pt x="3409278" y="638059"/>
                  </a:lnTo>
                  <a:lnTo>
                    <a:pt x="3421115" y="638150"/>
                  </a:lnTo>
                  <a:lnTo>
                    <a:pt x="3432953" y="638227"/>
                  </a:lnTo>
                  <a:lnTo>
                    <a:pt x="3444791" y="638293"/>
                  </a:lnTo>
                  <a:lnTo>
                    <a:pt x="3456629" y="638349"/>
                  </a:lnTo>
                  <a:lnTo>
                    <a:pt x="3468466" y="638397"/>
                  </a:lnTo>
                  <a:lnTo>
                    <a:pt x="3480304" y="638438"/>
                  </a:lnTo>
                  <a:lnTo>
                    <a:pt x="3492142" y="638472"/>
                  </a:lnTo>
                  <a:lnTo>
                    <a:pt x="3503980" y="638502"/>
                  </a:lnTo>
                  <a:lnTo>
                    <a:pt x="3515818" y="638527"/>
                  </a:lnTo>
                  <a:lnTo>
                    <a:pt x="3515818" y="638812"/>
                  </a:lnTo>
                  <a:lnTo>
                    <a:pt x="3527655" y="638837"/>
                  </a:lnTo>
                  <a:lnTo>
                    <a:pt x="3539493" y="638867"/>
                  </a:lnTo>
                  <a:lnTo>
                    <a:pt x="3551331" y="638901"/>
                  </a:lnTo>
                  <a:lnTo>
                    <a:pt x="3563169" y="638942"/>
                  </a:lnTo>
                  <a:lnTo>
                    <a:pt x="3575006" y="638990"/>
                  </a:lnTo>
                  <a:lnTo>
                    <a:pt x="3586844" y="639046"/>
                  </a:lnTo>
                  <a:lnTo>
                    <a:pt x="3598682" y="639112"/>
                  </a:lnTo>
                  <a:lnTo>
                    <a:pt x="3610520" y="639189"/>
                  </a:lnTo>
                  <a:lnTo>
                    <a:pt x="3622357" y="639280"/>
                  </a:lnTo>
                  <a:lnTo>
                    <a:pt x="3634195" y="639387"/>
                  </a:lnTo>
                  <a:lnTo>
                    <a:pt x="3646033" y="639513"/>
                  </a:lnTo>
                  <a:lnTo>
                    <a:pt x="3657871" y="639661"/>
                  </a:lnTo>
                  <a:lnTo>
                    <a:pt x="3669709" y="639834"/>
                  </a:lnTo>
                  <a:lnTo>
                    <a:pt x="3681546" y="640038"/>
                  </a:lnTo>
                  <a:lnTo>
                    <a:pt x="3693384" y="640277"/>
                  </a:lnTo>
                  <a:lnTo>
                    <a:pt x="3705222" y="640557"/>
                  </a:lnTo>
                  <a:lnTo>
                    <a:pt x="3717060" y="640887"/>
                  </a:lnTo>
                  <a:lnTo>
                    <a:pt x="3728897" y="641273"/>
                  </a:lnTo>
                  <a:lnTo>
                    <a:pt x="3740735" y="641727"/>
                  </a:lnTo>
                  <a:lnTo>
                    <a:pt x="3752573" y="642259"/>
                  </a:lnTo>
                  <a:lnTo>
                    <a:pt x="3764411" y="642882"/>
                  </a:lnTo>
                  <a:lnTo>
                    <a:pt x="3776248" y="643612"/>
                  </a:lnTo>
                  <a:lnTo>
                    <a:pt x="3788086" y="644467"/>
                  </a:lnTo>
                  <a:lnTo>
                    <a:pt x="3799924" y="645468"/>
                  </a:lnTo>
                  <a:lnTo>
                    <a:pt x="3811762" y="646638"/>
                  </a:lnTo>
                  <a:lnTo>
                    <a:pt x="3823600" y="648006"/>
                  </a:lnTo>
                  <a:lnTo>
                    <a:pt x="3835437" y="649601"/>
                  </a:lnTo>
                  <a:lnTo>
                    <a:pt x="3847275" y="651461"/>
                  </a:lnTo>
                  <a:lnTo>
                    <a:pt x="3859113" y="653626"/>
                  </a:lnTo>
                  <a:lnTo>
                    <a:pt x="3870951" y="656142"/>
                  </a:lnTo>
                  <a:lnTo>
                    <a:pt x="3882788" y="659060"/>
                  </a:lnTo>
                  <a:lnTo>
                    <a:pt x="3894626" y="662437"/>
                  </a:lnTo>
                  <a:lnTo>
                    <a:pt x="3906464" y="666335"/>
                  </a:lnTo>
                  <a:lnTo>
                    <a:pt x="3918302" y="670822"/>
                  </a:lnTo>
                  <a:lnTo>
                    <a:pt x="3930139" y="675967"/>
                  </a:lnTo>
                  <a:lnTo>
                    <a:pt x="3941977" y="681846"/>
                  </a:lnTo>
                  <a:lnTo>
                    <a:pt x="3953815" y="688533"/>
                  </a:lnTo>
                  <a:lnTo>
                    <a:pt x="3965653" y="696100"/>
                  </a:lnTo>
                  <a:lnTo>
                    <a:pt x="3977491" y="704614"/>
                  </a:lnTo>
                  <a:lnTo>
                    <a:pt x="3989328" y="714131"/>
                  </a:lnTo>
                  <a:lnTo>
                    <a:pt x="4001166" y="724694"/>
                  </a:lnTo>
                  <a:lnTo>
                    <a:pt x="4013004" y="736323"/>
                  </a:lnTo>
                  <a:lnTo>
                    <a:pt x="4024842" y="749013"/>
                  </a:lnTo>
                  <a:lnTo>
                    <a:pt x="4036679" y="762730"/>
                  </a:lnTo>
                  <a:lnTo>
                    <a:pt x="4048517" y="777401"/>
                  </a:lnTo>
                  <a:lnTo>
                    <a:pt x="4060355" y="792921"/>
                  </a:lnTo>
                  <a:lnTo>
                    <a:pt x="4072193" y="809146"/>
                  </a:lnTo>
                  <a:lnTo>
                    <a:pt x="4084031" y="825901"/>
                  </a:lnTo>
                  <a:lnTo>
                    <a:pt x="4095868" y="842985"/>
                  </a:lnTo>
                  <a:lnTo>
                    <a:pt x="4107706" y="860181"/>
                  </a:lnTo>
                  <a:lnTo>
                    <a:pt x="4119544" y="877265"/>
                  </a:lnTo>
                  <a:lnTo>
                    <a:pt x="4131382" y="894020"/>
                  </a:lnTo>
                  <a:lnTo>
                    <a:pt x="4143219" y="910245"/>
                  </a:lnTo>
                  <a:lnTo>
                    <a:pt x="4155057" y="925765"/>
                  </a:lnTo>
                  <a:lnTo>
                    <a:pt x="4166895" y="940437"/>
                  </a:lnTo>
                  <a:lnTo>
                    <a:pt x="4178733" y="954153"/>
                  </a:lnTo>
                  <a:lnTo>
                    <a:pt x="4190570" y="966844"/>
                  </a:lnTo>
                  <a:lnTo>
                    <a:pt x="4202408" y="978473"/>
                  </a:lnTo>
                  <a:lnTo>
                    <a:pt x="4214246" y="989035"/>
                  </a:lnTo>
                  <a:lnTo>
                    <a:pt x="4226084" y="998553"/>
                  </a:lnTo>
                  <a:lnTo>
                    <a:pt x="4237922" y="1007067"/>
                  </a:lnTo>
                  <a:lnTo>
                    <a:pt x="4249759" y="1014633"/>
                  </a:lnTo>
                  <a:lnTo>
                    <a:pt x="4261597" y="1021320"/>
                  </a:lnTo>
                  <a:lnTo>
                    <a:pt x="4273435" y="1027199"/>
                  </a:lnTo>
                  <a:lnTo>
                    <a:pt x="4285273" y="1032345"/>
                  </a:lnTo>
                  <a:lnTo>
                    <a:pt x="4297110" y="1036831"/>
                  </a:lnTo>
                  <a:lnTo>
                    <a:pt x="4308948" y="1040730"/>
                  </a:lnTo>
                  <a:lnTo>
                    <a:pt x="4320786" y="1044107"/>
                  </a:lnTo>
                  <a:lnTo>
                    <a:pt x="4332624" y="1047025"/>
                  </a:lnTo>
                  <a:lnTo>
                    <a:pt x="4344461" y="1049541"/>
                  </a:lnTo>
                  <a:lnTo>
                    <a:pt x="4356299" y="1051705"/>
                  </a:lnTo>
                  <a:lnTo>
                    <a:pt x="4368137" y="1053565"/>
                  </a:lnTo>
                  <a:lnTo>
                    <a:pt x="4379975" y="1055161"/>
                  </a:lnTo>
                  <a:lnTo>
                    <a:pt x="4391813" y="1056528"/>
                  </a:lnTo>
                  <a:lnTo>
                    <a:pt x="4403650" y="1057698"/>
                  </a:lnTo>
                  <a:lnTo>
                    <a:pt x="4415488" y="1058699"/>
                  </a:lnTo>
                  <a:lnTo>
                    <a:pt x="4427326" y="1059554"/>
                  </a:lnTo>
                  <a:lnTo>
                    <a:pt x="4439164" y="1060285"/>
                  </a:lnTo>
                  <a:lnTo>
                    <a:pt x="4451001" y="1060908"/>
                  </a:lnTo>
                  <a:lnTo>
                    <a:pt x="4462839" y="1061440"/>
                  </a:lnTo>
                  <a:lnTo>
                    <a:pt x="4474677" y="1061893"/>
                  </a:lnTo>
                  <a:lnTo>
                    <a:pt x="4486515" y="1062280"/>
                  </a:lnTo>
                  <a:lnTo>
                    <a:pt x="4498352" y="1062609"/>
                  </a:lnTo>
                  <a:lnTo>
                    <a:pt x="4510190" y="1062890"/>
                  </a:lnTo>
                  <a:lnTo>
                    <a:pt x="4522028" y="1063129"/>
                  </a:lnTo>
                  <a:lnTo>
                    <a:pt x="4533866" y="1063333"/>
                  </a:lnTo>
                  <a:lnTo>
                    <a:pt x="4545704" y="1063506"/>
                  </a:lnTo>
                  <a:lnTo>
                    <a:pt x="4557541" y="1063654"/>
                  </a:lnTo>
                  <a:lnTo>
                    <a:pt x="4569379" y="1063779"/>
                  </a:lnTo>
                  <a:lnTo>
                    <a:pt x="4581217" y="1063886"/>
                  </a:lnTo>
                  <a:lnTo>
                    <a:pt x="4593055" y="1063977"/>
                  </a:lnTo>
                  <a:lnTo>
                    <a:pt x="4604892" y="1064055"/>
                  </a:lnTo>
                  <a:lnTo>
                    <a:pt x="4616730" y="1064121"/>
                  </a:lnTo>
                  <a:lnTo>
                    <a:pt x="4628568" y="1064177"/>
                  </a:lnTo>
                  <a:lnTo>
                    <a:pt x="4640406" y="1064225"/>
                  </a:lnTo>
                  <a:lnTo>
                    <a:pt x="4652244" y="1064265"/>
                  </a:lnTo>
                  <a:lnTo>
                    <a:pt x="4664081" y="1064300"/>
                  </a:lnTo>
                  <a:lnTo>
                    <a:pt x="4675919" y="1064329"/>
                  </a:lnTo>
                  <a:lnTo>
                    <a:pt x="4687757" y="1064354"/>
                  </a:lnTo>
                </a:path>
              </a:pathLst>
            </a:custGeom>
            <a:ln w="40651" cap="flat">
              <a:solidFill>
                <a:srgbClr val="E8E8E8">
                  <a:alpha val="100000"/>
                </a:srgbClr>
              </a:solidFill>
              <a:prstDash val="solid"/>
              <a:round/>
            </a:ln>
          </p:spPr>
          <p:txBody>
            <a:bodyPr/>
            <a:lstStyle/>
            <a:p/>
          </p:txBody>
        </p:sp>
        <p:sp>
          <p:nvSpPr>
            <p:cNvPr id="35" name="pl35"/>
            <p:cNvSpPr/>
            <p:nvPr/>
          </p:nvSpPr>
          <p:spPr>
            <a:xfrm>
              <a:off x="2482252" y="1330896"/>
              <a:ext cx="4687757" cy="638598"/>
            </a:xfrm>
            <a:custGeom>
              <a:avLst/>
              <a:pathLst>
                <a:path w="4687757" h="638598">
                  <a:moveTo>
                    <a:pt x="0" y="638598"/>
                  </a:moveTo>
                  <a:lnTo>
                    <a:pt x="11837" y="638573"/>
                  </a:lnTo>
                  <a:lnTo>
                    <a:pt x="23675" y="638544"/>
                  </a:lnTo>
                  <a:lnTo>
                    <a:pt x="35513" y="638509"/>
                  </a:lnTo>
                  <a:lnTo>
                    <a:pt x="47351" y="638468"/>
                  </a:lnTo>
                  <a:lnTo>
                    <a:pt x="59188" y="638421"/>
                  </a:lnTo>
                  <a:lnTo>
                    <a:pt x="71026" y="638364"/>
                  </a:lnTo>
                  <a:lnTo>
                    <a:pt x="82864" y="638299"/>
                  </a:lnTo>
                  <a:lnTo>
                    <a:pt x="94702" y="638221"/>
                  </a:lnTo>
                  <a:lnTo>
                    <a:pt x="106539" y="638130"/>
                  </a:lnTo>
                  <a:lnTo>
                    <a:pt x="118377" y="638023"/>
                  </a:lnTo>
                  <a:lnTo>
                    <a:pt x="130215" y="637897"/>
                  </a:lnTo>
                  <a:lnTo>
                    <a:pt x="142053" y="637750"/>
                  </a:lnTo>
                  <a:lnTo>
                    <a:pt x="153891" y="637576"/>
                  </a:lnTo>
                  <a:lnTo>
                    <a:pt x="165728" y="637373"/>
                  </a:lnTo>
                  <a:lnTo>
                    <a:pt x="177566" y="637134"/>
                  </a:lnTo>
                  <a:lnTo>
                    <a:pt x="189404" y="636853"/>
                  </a:lnTo>
                  <a:lnTo>
                    <a:pt x="201242" y="636524"/>
                  </a:lnTo>
                  <a:lnTo>
                    <a:pt x="213079" y="636137"/>
                  </a:lnTo>
                  <a:lnTo>
                    <a:pt x="224917" y="635684"/>
                  </a:lnTo>
                  <a:lnTo>
                    <a:pt x="236755" y="635152"/>
                  </a:lnTo>
                  <a:lnTo>
                    <a:pt x="248593" y="634528"/>
                  </a:lnTo>
                  <a:lnTo>
                    <a:pt x="260430" y="633798"/>
                  </a:lnTo>
                  <a:lnTo>
                    <a:pt x="272268" y="632943"/>
                  </a:lnTo>
                  <a:lnTo>
                    <a:pt x="284106" y="631942"/>
                  </a:lnTo>
                  <a:lnTo>
                    <a:pt x="295944" y="630772"/>
                  </a:lnTo>
                  <a:lnTo>
                    <a:pt x="307782" y="629405"/>
                  </a:lnTo>
                  <a:lnTo>
                    <a:pt x="319619" y="627809"/>
                  </a:lnTo>
                  <a:lnTo>
                    <a:pt x="331457" y="625949"/>
                  </a:lnTo>
                  <a:lnTo>
                    <a:pt x="343295" y="623784"/>
                  </a:lnTo>
                  <a:lnTo>
                    <a:pt x="355133" y="621268"/>
                  </a:lnTo>
                  <a:lnTo>
                    <a:pt x="366970" y="618350"/>
                  </a:lnTo>
                  <a:lnTo>
                    <a:pt x="378808" y="614973"/>
                  </a:lnTo>
                  <a:lnTo>
                    <a:pt x="390646" y="611075"/>
                  </a:lnTo>
                  <a:lnTo>
                    <a:pt x="402484" y="606589"/>
                  </a:lnTo>
                  <a:lnTo>
                    <a:pt x="414321" y="601443"/>
                  </a:lnTo>
                  <a:lnTo>
                    <a:pt x="426159" y="595564"/>
                  </a:lnTo>
                  <a:lnTo>
                    <a:pt x="437997" y="588877"/>
                  </a:lnTo>
                  <a:lnTo>
                    <a:pt x="449835" y="581310"/>
                  </a:lnTo>
                  <a:lnTo>
                    <a:pt x="461673" y="572797"/>
                  </a:lnTo>
                  <a:lnTo>
                    <a:pt x="473510" y="563279"/>
                  </a:lnTo>
                  <a:lnTo>
                    <a:pt x="485348" y="552717"/>
                  </a:lnTo>
                  <a:lnTo>
                    <a:pt x="497186" y="541088"/>
                  </a:lnTo>
                  <a:lnTo>
                    <a:pt x="509024" y="528397"/>
                  </a:lnTo>
                  <a:lnTo>
                    <a:pt x="520861" y="514681"/>
                  </a:lnTo>
                  <a:lnTo>
                    <a:pt x="532699" y="500009"/>
                  </a:lnTo>
                  <a:lnTo>
                    <a:pt x="544537" y="484489"/>
                  </a:lnTo>
                  <a:lnTo>
                    <a:pt x="556375" y="468264"/>
                  </a:lnTo>
                  <a:lnTo>
                    <a:pt x="568213" y="451509"/>
                  </a:lnTo>
                  <a:lnTo>
                    <a:pt x="580050" y="434425"/>
                  </a:lnTo>
                  <a:lnTo>
                    <a:pt x="591888" y="417229"/>
                  </a:lnTo>
                  <a:lnTo>
                    <a:pt x="603726" y="400145"/>
                  </a:lnTo>
                  <a:lnTo>
                    <a:pt x="615564" y="383390"/>
                  </a:lnTo>
                  <a:lnTo>
                    <a:pt x="627401" y="367165"/>
                  </a:lnTo>
                  <a:lnTo>
                    <a:pt x="639239" y="351645"/>
                  </a:lnTo>
                  <a:lnTo>
                    <a:pt x="651077" y="336974"/>
                  </a:lnTo>
                  <a:lnTo>
                    <a:pt x="662915" y="323257"/>
                  </a:lnTo>
                  <a:lnTo>
                    <a:pt x="674752" y="310567"/>
                  </a:lnTo>
                  <a:lnTo>
                    <a:pt x="686590" y="298938"/>
                  </a:lnTo>
                  <a:lnTo>
                    <a:pt x="698428" y="288375"/>
                  </a:lnTo>
                  <a:lnTo>
                    <a:pt x="710266" y="278858"/>
                  </a:lnTo>
                  <a:lnTo>
                    <a:pt x="722104" y="270344"/>
                  </a:lnTo>
                  <a:lnTo>
                    <a:pt x="733941" y="262777"/>
                  </a:lnTo>
                  <a:lnTo>
                    <a:pt x="745779" y="256090"/>
                  </a:lnTo>
                  <a:lnTo>
                    <a:pt x="757617" y="250211"/>
                  </a:lnTo>
                  <a:lnTo>
                    <a:pt x="769455" y="245065"/>
                  </a:lnTo>
                  <a:lnTo>
                    <a:pt x="781292" y="240579"/>
                  </a:lnTo>
                  <a:lnTo>
                    <a:pt x="793130" y="236681"/>
                  </a:lnTo>
                  <a:lnTo>
                    <a:pt x="804968" y="233304"/>
                  </a:lnTo>
                  <a:lnTo>
                    <a:pt x="816806" y="230386"/>
                  </a:lnTo>
                  <a:lnTo>
                    <a:pt x="828643" y="227870"/>
                  </a:lnTo>
                  <a:lnTo>
                    <a:pt x="840481" y="225705"/>
                  </a:lnTo>
                  <a:lnTo>
                    <a:pt x="852319" y="223845"/>
                  </a:lnTo>
                  <a:lnTo>
                    <a:pt x="864157" y="222249"/>
                  </a:lnTo>
                  <a:lnTo>
                    <a:pt x="875995" y="220882"/>
                  </a:lnTo>
                  <a:lnTo>
                    <a:pt x="887832" y="219712"/>
                  </a:lnTo>
                  <a:lnTo>
                    <a:pt x="899670" y="218711"/>
                  </a:lnTo>
                  <a:lnTo>
                    <a:pt x="911508" y="217856"/>
                  </a:lnTo>
                  <a:lnTo>
                    <a:pt x="923346" y="217126"/>
                  </a:lnTo>
                  <a:lnTo>
                    <a:pt x="935183" y="216502"/>
                  </a:lnTo>
                  <a:lnTo>
                    <a:pt x="947021" y="215971"/>
                  </a:lnTo>
                  <a:lnTo>
                    <a:pt x="958859" y="215517"/>
                  </a:lnTo>
                  <a:lnTo>
                    <a:pt x="970697" y="215131"/>
                  </a:lnTo>
                  <a:lnTo>
                    <a:pt x="982534" y="214801"/>
                  </a:lnTo>
                  <a:lnTo>
                    <a:pt x="994372" y="214520"/>
                  </a:lnTo>
                  <a:lnTo>
                    <a:pt x="1006210" y="214281"/>
                  </a:lnTo>
                  <a:lnTo>
                    <a:pt x="1018048" y="214078"/>
                  </a:lnTo>
                  <a:lnTo>
                    <a:pt x="1029886" y="213904"/>
                  </a:lnTo>
                  <a:lnTo>
                    <a:pt x="1041723" y="213757"/>
                  </a:lnTo>
                  <a:lnTo>
                    <a:pt x="1053561" y="213631"/>
                  </a:lnTo>
                  <a:lnTo>
                    <a:pt x="1065399" y="213524"/>
                  </a:lnTo>
                  <a:lnTo>
                    <a:pt x="1077237" y="213433"/>
                  </a:lnTo>
                  <a:lnTo>
                    <a:pt x="1089074" y="213356"/>
                  </a:lnTo>
                  <a:lnTo>
                    <a:pt x="1100912" y="213290"/>
                  </a:lnTo>
                  <a:lnTo>
                    <a:pt x="1112750" y="213234"/>
                  </a:lnTo>
                  <a:lnTo>
                    <a:pt x="1124588" y="213186"/>
                  </a:lnTo>
                  <a:lnTo>
                    <a:pt x="1136426" y="213145"/>
                  </a:lnTo>
                  <a:lnTo>
                    <a:pt x="1148263" y="213111"/>
                  </a:lnTo>
                  <a:lnTo>
                    <a:pt x="1160101" y="213081"/>
                  </a:lnTo>
                  <a:lnTo>
                    <a:pt x="1171939" y="213056"/>
                  </a:lnTo>
                  <a:lnTo>
                    <a:pt x="1171939" y="212913"/>
                  </a:lnTo>
                  <a:lnTo>
                    <a:pt x="1183777" y="212913"/>
                  </a:lnTo>
                  <a:lnTo>
                    <a:pt x="1195614" y="212913"/>
                  </a:lnTo>
                  <a:lnTo>
                    <a:pt x="1207452" y="212913"/>
                  </a:lnTo>
                  <a:lnTo>
                    <a:pt x="1219290" y="212913"/>
                  </a:lnTo>
                  <a:lnTo>
                    <a:pt x="1231128" y="212913"/>
                  </a:lnTo>
                  <a:lnTo>
                    <a:pt x="1242965" y="212913"/>
                  </a:lnTo>
                  <a:lnTo>
                    <a:pt x="1254803" y="212913"/>
                  </a:lnTo>
                  <a:lnTo>
                    <a:pt x="1266641" y="212913"/>
                  </a:lnTo>
                  <a:lnTo>
                    <a:pt x="1278479" y="212913"/>
                  </a:lnTo>
                  <a:lnTo>
                    <a:pt x="1290317" y="212913"/>
                  </a:lnTo>
                  <a:lnTo>
                    <a:pt x="1302154" y="212913"/>
                  </a:lnTo>
                  <a:lnTo>
                    <a:pt x="1313992" y="212913"/>
                  </a:lnTo>
                  <a:lnTo>
                    <a:pt x="1325830" y="212913"/>
                  </a:lnTo>
                  <a:lnTo>
                    <a:pt x="1337668" y="212913"/>
                  </a:lnTo>
                  <a:lnTo>
                    <a:pt x="1349505" y="212913"/>
                  </a:lnTo>
                  <a:lnTo>
                    <a:pt x="1361343" y="212913"/>
                  </a:lnTo>
                  <a:lnTo>
                    <a:pt x="1373181" y="212913"/>
                  </a:lnTo>
                  <a:lnTo>
                    <a:pt x="1385019" y="212913"/>
                  </a:lnTo>
                  <a:lnTo>
                    <a:pt x="1396856" y="212913"/>
                  </a:lnTo>
                  <a:lnTo>
                    <a:pt x="1408694" y="212913"/>
                  </a:lnTo>
                  <a:lnTo>
                    <a:pt x="1420532" y="212913"/>
                  </a:lnTo>
                  <a:lnTo>
                    <a:pt x="1432370" y="212913"/>
                  </a:lnTo>
                  <a:lnTo>
                    <a:pt x="1444208" y="212913"/>
                  </a:lnTo>
                  <a:lnTo>
                    <a:pt x="1456045" y="212913"/>
                  </a:lnTo>
                  <a:lnTo>
                    <a:pt x="1467883" y="212913"/>
                  </a:lnTo>
                  <a:lnTo>
                    <a:pt x="1479721" y="212913"/>
                  </a:lnTo>
                  <a:lnTo>
                    <a:pt x="1491559" y="212913"/>
                  </a:lnTo>
                  <a:lnTo>
                    <a:pt x="1503396" y="212913"/>
                  </a:lnTo>
                  <a:lnTo>
                    <a:pt x="1515234" y="212913"/>
                  </a:lnTo>
                  <a:lnTo>
                    <a:pt x="1527072" y="212913"/>
                  </a:lnTo>
                  <a:lnTo>
                    <a:pt x="1538910" y="212913"/>
                  </a:lnTo>
                  <a:lnTo>
                    <a:pt x="1550748" y="212913"/>
                  </a:lnTo>
                  <a:lnTo>
                    <a:pt x="1562585" y="212913"/>
                  </a:lnTo>
                  <a:lnTo>
                    <a:pt x="1574423" y="212913"/>
                  </a:lnTo>
                  <a:lnTo>
                    <a:pt x="1586261" y="212913"/>
                  </a:lnTo>
                  <a:lnTo>
                    <a:pt x="1598099" y="212913"/>
                  </a:lnTo>
                  <a:lnTo>
                    <a:pt x="1609936" y="212913"/>
                  </a:lnTo>
                  <a:lnTo>
                    <a:pt x="1621774" y="212913"/>
                  </a:lnTo>
                  <a:lnTo>
                    <a:pt x="1633612" y="212913"/>
                  </a:lnTo>
                  <a:lnTo>
                    <a:pt x="1645450" y="212913"/>
                  </a:lnTo>
                  <a:lnTo>
                    <a:pt x="1657287" y="212913"/>
                  </a:lnTo>
                  <a:lnTo>
                    <a:pt x="1669125" y="212913"/>
                  </a:lnTo>
                  <a:lnTo>
                    <a:pt x="1680963" y="212913"/>
                  </a:lnTo>
                  <a:lnTo>
                    <a:pt x="1692801" y="212913"/>
                  </a:lnTo>
                  <a:lnTo>
                    <a:pt x="1704639" y="212913"/>
                  </a:lnTo>
                  <a:lnTo>
                    <a:pt x="1716476" y="212913"/>
                  </a:lnTo>
                  <a:lnTo>
                    <a:pt x="1728314" y="212913"/>
                  </a:lnTo>
                  <a:lnTo>
                    <a:pt x="1740152" y="212913"/>
                  </a:lnTo>
                  <a:lnTo>
                    <a:pt x="1751990" y="212913"/>
                  </a:lnTo>
                  <a:lnTo>
                    <a:pt x="1763827" y="212913"/>
                  </a:lnTo>
                  <a:lnTo>
                    <a:pt x="1775665" y="212913"/>
                  </a:lnTo>
                  <a:lnTo>
                    <a:pt x="1787503" y="212913"/>
                  </a:lnTo>
                  <a:lnTo>
                    <a:pt x="1799341" y="212913"/>
                  </a:lnTo>
                  <a:lnTo>
                    <a:pt x="1811178" y="212913"/>
                  </a:lnTo>
                  <a:lnTo>
                    <a:pt x="1823016" y="212913"/>
                  </a:lnTo>
                  <a:lnTo>
                    <a:pt x="1834854" y="212913"/>
                  </a:lnTo>
                  <a:lnTo>
                    <a:pt x="1846692" y="212913"/>
                  </a:lnTo>
                  <a:lnTo>
                    <a:pt x="1858530" y="212913"/>
                  </a:lnTo>
                  <a:lnTo>
                    <a:pt x="1870367" y="212913"/>
                  </a:lnTo>
                  <a:lnTo>
                    <a:pt x="1882205" y="212913"/>
                  </a:lnTo>
                  <a:lnTo>
                    <a:pt x="1894043" y="212913"/>
                  </a:lnTo>
                  <a:lnTo>
                    <a:pt x="1905881" y="212913"/>
                  </a:lnTo>
                  <a:lnTo>
                    <a:pt x="1917718" y="212913"/>
                  </a:lnTo>
                  <a:lnTo>
                    <a:pt x="1929556" y="212913"/>
                  </a:lnTo>
                  <a:lnTo>
                    <a:pt x="1941394" y="212913"/>
                  </a:lnTo>
                  <a:lnTo>
                    <a:pt x="1953232" y="212913"/>
                  </a:lnTo>
                  <a:lnTo>
                    <a:pt x="1965069" y="212913"/>
                  </a:lnTo>
                  <a:lnTo>
                    <a:pt x="1976907" y="212913"/>
                  </a:lnTo>
                  <a:lnTo>
                    <a:pt x="1988745" y="212913"/>
                  </a:lnTo>
                  <a:lnTo>
                    <a:pt x="2000583" y="212913"/>
                  </a:lnTo>
                  <a:lnTo>
                    <a:pt x="2012421" y="212913"/>
                  </a:lnTo>
                  <a:lnTo>
                    <a:pt x="2024258" y="212913"/>
                  </a:lnTo>
                  <a:lnTo>
                    <a:pt x="2036096" y="212913"/>
                  </a:lnTo>
                  <a:lnTo>
                    <a:pt x="2047934" y="212913"/>
                  </a:lnTo>
                  <a:lnTo>
                    <a:pt x="2059772" y="212913"/>
                  </a:lnTo>
                  <a:lnTo>
                    <a:pt x="2071609" y="212913"/>
                  </a:lnTo>
                  <a:lnTo>
                    <a:pt x="2083447" y="212913"/>
                  </a:lnTo>
                  <a:lnTo>
                    <a:pt x="2095285" y="212913"/>
                  </a:lnTo>
                  <a:lnTo>
                    <a:pt x="2107123" y="212913"/>
                  </a:lnTo>
                  <a:lnTo>
                    <a:pt x="2118961" y="212913"/>
                  </a:lnTo>
                  <a:lnTo>
                    <a:pt x="2130798" y="212913"/>
                  </a:lnTo>
                  <a:lnTo>
                    <a:pt x="2142636" y="212913"/>
                  </a:lnTo>
                  <a:lnTo>
                    <a:pt x="2154474" y="212913"/>
                  </a:lnTo>
                  <a:lnTo>
                    <a:pt x="2166312" y="212913"/>
                  </a:lnTo>
                  <a:lnTo>
                    <a:pt x="2178149" y="212913"/>
                  </a:lnTo>
                  <a:lnTo>
                    <a:pt x="2189987" y="212913"/>
                  </a:lnTo>
                  <a:lnTo>
                    <a:pt x="2201825" y="212913"/>
                  </a:lnTo>
                  <a:lnTo>
                    <a:pt x="2213663" y="212913"/>
                  </a:lnTo>
                  <a:lnTo>
                    <a:pt x="2225500" y="212913"/>
                  </a:lnTo>
                  <a:lnTo>
                    <a:pt x="2237338" y="212913"/>
                  </a:lnTo>
                  <a:lnTo>
                    <a:pt x="2249176" y="212913"/>
                  </a:lnTo>
                  <a:lnTo>
                    <a:pt x="2261014" y="212913"/>
                  </a:lnTo>
                  <a:lnTo>
                    <a:pt x="2272852" y="212913"/>
                  </a:lnTo>
                  <a:lnTo>
                    <a:pt x="2284689" y="212913"/>
                  </a:lnTo>
                  <a:lnTo>
                    <a:pt x="2296527" y="212913"/>
                  </a:lnTo>
                  <a:lnTo>
                    <a:pt x="2308365" y="212913"/>
                  </a:lnTo>
                  <a:lnTo>
                    <a:pt x="2320203" y="212913"/>
                  </a:lnTo>
                  <a:lnTo>
                    <a:pt x="2332040" y="212913"/>
                  </a:lnTo>
                  <a:lnTo>
                    <a:pt x="2343878" y="212913"/>
                  </a:lnTo>
                  <a:lnTo>
                    <a:pt x="2343878" y="212842"/>
                  </a:lnTo>
                  <a:lnTo>
                    <a:pt x="2355716" y="212829"/>
                  </a:lnTo>
                  <a:lnTo>
                    <a:pt x="2367554" y="212815"/>
                  </a:lnTo>
                  <a:lnTo>
                    <a:pt x="2379391" y="212797"/>
                  </a:lnTo>
                  <a:lnTo>
                    <a:pt x="2391229" y="212777"/>
                  </a:lnTo>
                  <a:lnTo>
                    <a:pt x="2403067" y="212753"/>
                  </a:lnTo>
                  <a:lnTo>
                    <a:pt x="2414905" y="212725"/>
                  </a:lnTo>
                  <a:lnTo>
                    <a:pt x="2426743" y="212692"/>
                  </a:lnTo>
                  <a:lnTo>
                    <a:pt x="2438580" y="212653"/>
                  </a:lnTo>
                  <a:lnTo>
                    <a:pt x="2450418" y="212608"/>
                  </a:lnTo>
                  <a:lnTo>
                    <a:pt x="2462256" y="212554"/>
                  </a:lnTo>
                  <a:lnTo>
                    <a:pt x="2474094" y="212492"/>
                  </a:lnTo>
                  <a:lnTo>
                    <a:pt x="2485931" y="212418"/>
                  </a:lnTo>
                  <a:lnTo>
                    <a:pt x="2497769" y="212331"/>
                  </a:lnTo>
                  <a:lnTo>
                    <a:pt x="2509607" y="212229"/>
                  </a:lnTo>
                  <a:lnTo>
                    <a:pt x="2521445" y="212110"/>
                  </a:lnTo>
                  <a:lnTo>
                    <a:pt x="2533283" y="211969"/>
                  </a:lnTo>
                  <a:lnTo>
                    <a:pt x="2545120" y="211805"/>
                  </a:lnTo>
                  <a:lnTo>
                    <a:pt x="2556958" y="211611"/>
                  </a:lnTo>
                  <a:lnTo>
                    <a:pt x="2568796" y="211385"/>
                  </a:lnTo>
                  <a:lnTo>
                    <a:pt x="2580634" y="211119"/>
                  </a:lnTo>
                  <a:lnTo>
                    <a:pt x="2592471" y="210807"/>
                  </a:lnTo>
                  <a:lnTo>
                    <a:pt x="2604309" y="210442"/>
                  </a:lnTo>
                  <a:lnTo>
                    <a:pt x="2616147" y="210014"/>
                  </a:lnTo>
                  <a:lnTo>
                    <a:pt x="2627985" y="209514"/>
                  </a:lnTo>
                  <a:lnTo>
                    <a:pt x="2639822" y="208929"/>
                  </a:lnTo>
                  <a:lnTo>
                    <a:pt x="2651660" y="208245"/>
                  </a:lnTo>
                  <a:lnTo>
                    <a:pt x="2663498" y="207447"/>
                  </a:lnTo>
                  <a:lnTo>
                    <a:pt x="2675336" y="206518"/>
                  </a:lnTo>
                  <a:lnTo>
                    <a:pt x="2687174" y="205435"/>
                  </a:lnTo>
                  <a:lnTo>
                    <a:pt x="2699011" y="204177"/>
                  </a:lnTo>
                  <a:lnTo>
                    <a:pt x="2710849" y="202718"/>
                  </a:lnTo>
                  <a:lnTo>
                    <a:pt x="2722687" y="201030"/>
                  </a:lnTo>
                  <a:lnTo>
                    <a:pt x="2734525" y="199080"/>
                  </a:lnTo>
                  <a:lnTo>
                    <a:pt x="2746362" y="196837"/>
                  </a:lnTo>
                  <a:lnTo>
                    <a:pt x="2758200" y="194264"/>
                  </a:lnTo>
                  <a:lnTo>
                    <a:pt x="2770038" y="191325"/>
                  </a:lnTo>
                  <a:lnTo>
                    <a:pt x="2781876" y="187981"/>
                  </a:lnTo>
                  <a:lnTo>
                    <a:pt x="2793713" y="184198"/>
                  </a:lnTo>
                  <a:lnTo>
                    <a:pt x="2805551" y="179941"/>
                  </a:lnTo>
                  <a:lnTo>
                    <a:pt x="2817389" y="175182"/>
                  </a:lnTo>
                  <a:lnTo>
                    <a:pt x="2829227" y="169901"/>
                  </a:lnTo>
                  <a:lnTo>
                    <a:pt x="2841065" y="164087"/>
                  </a:lnTo>
                  <a:lnTo>
                    <a:pt x="2852902" y="157741"/>
                  </a:lnTo>
                  <a:lnTo>
                    <a:pt x="2864740" y="150883"/>
                  </a:lnTo>
                  <a:lnTo>
                    <a:pt x="2876578" y="143547"/>
                  </a:lnTo>
                  <a:lnTo>
                    <a:pt x="2888416" y="135787"/>
                  </a:lnTo>
                  <a:lnTo>
                    <a:pt x="2900253" y="127675"/>
                  </a:lnTo>
                  <a:lnTo>
                    <a:pt x="2912091" y="119297"/>
                  </a:lnTo>
                  <a:lnTo>
                    <a:pt x="2923929" y="110755"/>
                  </a:lnTo>
                  <a:lnTo>
                    <a:pt x="2935767" y="102157"/>
                  </a:lnTo>
                  <a:lnTo>
                    <a:pt x="2947604" y="93615"/>
                  </a:lnTo>
                  <a:lnTo>
                    <a:pt x="2959442" y="85238"/>
                  </a:lnTo>
                  <a:lnTo>
                    <a:pt x="2971280" y="77125"/>
                  </a:lnTo>
                  <a:lnTo>
                    <a:pt x="2983118" y="69365"/>
                  </a:lnTo>
                  <a:lnTo>
                    <a:pt x="2994956" y="62030"/>
                  </a:lnTo>
                  <a:lnTo>
                    <a:pt x="3006793" y="55171"/>
                  </a:lnTo>
                  <a:lnTo>
                    <a:pt x="3018631" y="48826"/>
                  </a:lnTo>
                  <a:lnTo>
                    <a:pt x="3030469" y="43012"/>
                  </a:lnTo>
                  <a:lnTo>
                    <a:pt x="3042307" y="37730"/>
                  </a:lnTo>
                  <a:lnTo>
                    <a:pt x="3054144" y="32972"/>
                  </a:lnTo>
                  <a:lnTo>
                    <a:pt x="3065982" y="28715"/>
                  </a:lnTo>
                  <a:lnTo>
                    <a:pt x="3077820" y="24931"/>
                  </a:lnTo>
                  <a:lnTo>
                    <a:pt x="3089658" y="21588"/>
                  </a:lnTo>
                  <a:lnTo>
                    <a:pt x="3101496" y="18648"/>
                  </a:lnTo>
                  <a:lnTo>
                    <a:pt x="3113333" y="16076"/>
                  </a:lnTo>
                  <a:lnTo>
                    <a:pt x="3125171" y="13832"/>
                  </a:lnTo>
                  <a:lnTo>
                    <a:pt x="3137009" y="11883"/>
                  </a:lnTo>
                  <a:lnTo>
                    <a:pt x="3148847" y="10195"/>
                  </a:lnTo>
                  <a:lnTo>
                    <a:pt x="3160684" y="8736"/>
                  </a:lnTo>
                  <a:lnTo>
                    <a:pt x="3172522" y="7478"/>
                  </a:lnTo>
                  <a:lnTo>
                    <a:pt x="3184360" y="6395"/>
                  </a:lnTo>
                  <a:lnTo>
                    <a:pt x="3196198" y="5465"/>
                  </a:lnTo>
                  <a:lnTo>
                    <a:pt x="3208035" y="4668"/>
                  </a:lnTo>
                  <a:lnTo>
                    <a:pt x="3219873" y="3984"/>
                  </a:lnTo>
                  <a:lnTo>
                    <a:pt x="3231711" y="3399"/>
                  </a:lnTo>
                  <a:lnTo>
                    <a:pt x="3243549" y="2898"/>
                  </a:lnTo>
                  <a:lnTo>
                    <a:pt x="3255387" y="2471"/>
                  </a:lnTo>
                  <a:lnTo>
                    <a:pt x="3267224" y="2106"/>
                  </a:lnTo>
                  <a:lnTo>
                    <a:pt x="3279062" y="1794"/>
                  </a:lnTo>
                  <a:lnTo>
                    <a:pt x="3290900" y="1528"/>
                  </a:lnTo>
                  <a:lnTo>
                    <a:pt x="3302738" y="1301"/>
                  </a:lnTo>
                  <a:lnTo>
                    <a:pt x="3314575" y="1108"/>
                  </a:lnTo>
                  <a:lnTo>
                    <a:pt x="3326413" y="943"/>
                  </a:lnTo>
                  <a:lnTo>
                    <a:pt x="3338251" y="803"/>
                  </a:lnTo>
                  <a:lnTo>
                    <a:pt x="3350089" y="684"/>
                  </a:lnTo>
                  <a:lnTo>
                    <a:pt x="3361926" y="582"/>
                  </a:lnTo>
                  <a:lnTo>
                    <a:pt x="3373764" y="495"/>
                  </a:lnTo>
                  <a:lnTo>
                    <a:pt x="3385602" y="421"/>
                  </a:lnTo>
                  <a:lnTo>
                    <a:pt x="3397440" y="358"/>
                  </a:lnTo>
                  <a:lnTo>
                    <a:pt x="3409278" y="305"/>
                  </a:lnTo>
                  <a:lnTo>
                    <a:pt x="3421115" y="259"/>
                  </a:lnTo>
                  <a:lnTo>
                    <a:pt x="3432953" y="221"/>
                  </a:lnTo>
                  <a:lnTo>
                    <a:pt x="3444791" y="188"/>
                  </a:lnTo>
                  <a:lnTo>
                    <a:pt x="3456629" y="160"/>
                  </a:lnTo>
                  <a:lnTo>
                    <a:pt x="3468466" y="136"/>
                  </a:lnTo>
                  <a:lnTo>
                    <a:pt x="3480304" y="115"/>
                  </a:lnTo>
                  <a:lnTo>
                    <a:pt x="3492142" y="98"/>
                  </a:lnTo>
                  <a:lnTo>
                    <a:pt x="3503980" y="83"/>
                  </a:lnTo>
                  <a:lnTo>
                    <a:pt x="3515818" y="7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111798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4311832"/>
              <a:ext cx="4687757" cy="638384"/>
            </a:xfrm>
            <a:custGeom>
              <a:avLst/>
              <a:pathLst>
                <a:path w="4687757" h="638384">
                  <a:moveTo>
                    <a:pt x="0" y="638384"/>
                  </a:moveTo>
                  <a:lnTo>
                    <a:pt x="11837" y="638346"/>
                  </a:lnTo>
                  <a:lnTo>
                    <a:pt x="23675" y="638302"/>
                  </a:lnTo>
                  <a:lnTo>
                    <a:pt x="35513" y="638250"/>
                  </a:lnTo>
                  <a:lnTo>
                    <a:pt x="47351" y="638189"/>
                  </a:lnTo>
                  <a:lnTo>
                    <a:pt x="59188" y="638118"/>
                  </a:lnTo>
                  <a:lnTo>
                    <a:pt x="71026" y="638034"/>
                  </a:lnTo>
                  <a:lnTo>
                    <a:pt x="82864" y="637935"/>
                  </a:lnTo>
                  <a:lnTo>
                    <a:pt x="94702" y="637818"/>
                  </a:lnTo>
                  <a:lnTo>
                    <a:pt x="106539" y="637682"/>
                  </a:lnTo>
                  <a:lnTo>
                    <a:pt x="118377" y="637521"/>
                  </a:lnTo>
                  <a:lnTo>
                    <a:pt x="130215" y="637333"/>
                  </a:lnTo>
                  <a:lnTo>
                    <a:pt x="142053" y="637111"/>
                  </a:lnTo>
                  <a:lnTo>
                    <a:pt x="153891" y="636851"/>
                  </a:lnTo>
                  <a:lnTo>
                    <a:pt x="165728" y="636546"/>
                  </a:lnTo>
                  <a:lnTo>
                    <a:pt x="177566" y="636187"/>
                  </a:lnTo>
                  <a:lnTo>
                    <a:pt x="189404" y="635766"/>
                  </a:lnTo>
                  <a:lnTo>
                    <a:pt x="201242" y="635272"/>
                  </a:lnTo>
                  <a:lnTo>
                    <a:pt x="213079" y="634692"/>
                  </a:lnTo>
                  <a:lnTo>
                    <a:pt x="224917" y="634012"/>
                  </a:lnTo>
                  <a:lnTo>
                    <a:pt x="236755" y="633214"/>
                  </a:lnTo>
                  <a:lnTo>
                    <a:pt x="248593" y="632279"/>
                  </a:lnTo>
                  <a:lnTo>
                    <a:pt x="260430" y="631184"/>
                  </a:lnTo>
                  <a:lnTo>
                    <a:pt x="272268" y="629901"/>
                  </a:lnTo>
                  <a:lnTo>
                    <a:pt x="284106" y="628400"/>
                  </a:lnTo>
                  <a:lnTo>
                    <a:pt x="295944" y="626645"/>
                  </a:lnTo>
                  <a:lnTo>
                    <a:pt x="307782" y="624594"/>
                  </a:lnTo>
                  <a:lnTo>
                    <a:pt x="319619" y="622201"/>
                  </a:lnTo>
                  <a:lnTo>
                    <a:pt x="331457" y="619411"/>
                  </a:lnTo>
                  <a:lnTo>
                    <a:pt x="343295" y="616163"/>
                  </a:lnTo>
                  <a:lnTo>
                    <a:pt x="355133" y="612389"/>
                  </a:lnTo>
                  <a:lnTo>
                    <a:pt x="366970" y="608012"/>
                  </a:lnTo>
                  <a:lnTo>
                    <a:pt x="378808" y="602947"/>
                  </a:lnTo>
                  <a:lnTo>
                    <a:pt x="390646" y="597100"/>
                  </a:lnTo>
                  <a:lnTo>
                    <a:pt x="402484" y="590370"/>
                  </a:lnTo>
                  <a:lnTo>
                    <a:pt x="414321" y="582651"/>
                  </a:lnTo>
                  <a:lnTo>
                    <a:pt x="426159" y="573833"/>
                  </a:lnTo>
                  <a:lnTo>
                    <a:pt x="437997" y="563803"/>
                  </a:lnTo>
                  <a:lnTo>
                    <a:pt x="449835" y="552452"/>
                  </a:lnTo>
                  <a:lnTo>
                    <a:pt x="461673" y="539682"/>
                  </a:lnTo>
                  <a:lnTo>
                    <a:pt x="473510" y="525406"/>
                  </a:lnTo>
                  <a:lnTo>
                    <a:pt x="485348" y="509562"/>
                  </a:lnTo>
                  <a:lnTo>
                    <a:pt x="497186" y="492118"/>
                  </a:lnTo>
                  <a:lnTo>
                    <a:pt x="509024" y="473082"/>
                  </a:lnTo>
                  <a:lnTo>
                    <a:pt x="520861" y="452508"/>
                  </a:lnTo>
                  <a:lnTo>
                    <a:pt x="532699" y="430500"/>
                  </a:lnTo>
                  <a:lnTo>
                    <a:pt x="544537" y="407221"/>
                  </a:lnTo>
                  <a:lnTo>
                    <a:pt x="556375" y="382883"/>
                  </a:lnTo>
                  <a:lnTo>
                    <a:pt x="568213" y="357751"/>
                  </a:lnTo>
                  <a:lnTo>
                    <a:pt x="580050" y="332124"/>
                  </a:lnTo>
                  <a:lnTo>
                    <a:pt x="591888" y="306331"/>
                  </a:lnTo>
                  <a:lnTo>
                    <a:pt x="603726" y="280704"/>
                  </a:lnTo>
                  <a:lnTo>
                    <a:pt x="615564" y="255572"/>
                  </a:lnTo>
                  <a:lnTo>
                    <a:pt x="627401" y="231234"/>
                  </a:lnTo>
                  <a:lnTo>
                    <a:pt x="639239" y="207954"/>
                  </a:lnTo>
                  <a:lnTo>
                    <a:pt x="651077" y="185947"/>
                  </a:lnTo>
                  <a:lnTo>
                    <a:pt x="662915" y="165373"/>
                  </a:lnTo>
                  <a:lnTo>
                    <a:pt x="674752" y="146337"/>
                  </a:lnTo>
                  <a:lnTo>
                    <a:pt x="686590" y="128893"/>
                  </a:lnTo>
                  <a:lnTo>
                    <a:pt x="698428" y="113049"/>
                  </a:lnTo>
                  <a:lnTo>
                    <a:pt x="710266" y="98773"/>
                  </a:lnTo>
                  <a:lnTo>
                    <a:pt x="722104" y="86002"/>
                  </a:lnTo>
                  <a:lnTo>
                    <a:pt x="733941" y="74652"/>
                  </a:lnTo>
                  <a:lnTo>
                    <a:pt x="745779" y="64622"/>
                  </a:lnTo>
                  <a:lnTo>
                    <a:pt x="757617" y="55803"/>
                  </a:lnTo>
                  <a:lnTo>
                    <a:pt x="769455" y="48085"/>
                  </a:lnTo>
                  <a:lnTo>
                    <a:pt x="781292" y="41355"/>
                  </a:lnTo>
                  <a:lnTo>
                    <a:pt x="793130" y="35508"/>
                  </a:lnTo>
                  <a:lnTo>
                    <a:pt x="804968" y="30442"/>
                  </a:lnTo>
                  <a:lnTo>
                    <a:pt x="816806" y="26065"/>
                  </a:lnTo>
                  <a:lnTo>
                    <a:pt x="828643" y="22291"/>
                  </a:lnTo>
                  <a:lnTo>
                    <a:pt x="840481" y="19044"/>
                  </a:lnTo>
                  <a:lnTo>
                    <a:pt x="852319" y="16254"/>
                  </a:lnTo>
                  <a:lnTo>
                    <a:pt x="864157" y="13861"/>
                  </a:lnTo>
                  <a:lnTo>
                    <a:pt x="875995" y="11810"/>
                  </a:lnTo>
                  <a:lnTo>
                    <a:pt x="887832" y="10055"/>
                  </a:lnTo>
                  <a:lnTo>
                    <a:pt x="899670" y="8554"/>
                  </a:lnTo>
                  <a:lnTo>
                    <a:pt x="911508" y="7271"/>
                  </a:lnTo>
                  <a:lnTo>
                    <a:pt x="923346" y="6175"/>
                  </a:lnTo>
                  <a:lnTo>
                    <a:pt x="935183" y="5240"/>
                  </a:lnTo>
                  <a:lnTo>
                    <a:pt x="947021" y="4443"/>
                  </a:lnTo>
                  <a:lnTo>
                    <a:pt x="958859" y="3762"/>
                  </a:lnTo>
                  <a:lnTo>
                    <a:pt x="970697" y="3183"/>
                  </a:lnTo>
                  <a:lnTo>
                    <a:pt x="982534" y="2689"/>
                  </a:lnTo>
                  <a:lnTo>
                    <a:pt x="994372" y="2268"/>
                  </a:lnTo>
                  <a:lnTo>
                    <a:pt x="1006210" y="1909"/>
                  </a:lnTo>
                  <a:lnTo>
                    <a:pt x="1018048" y="1603"/>
                  </a:lnTo>
                  <a:lnTo>
                    <a:pt x="1029886" y="1343"/>
                  </a:lnTo>
                  <a:lnTo>
                    <a:pt x="1041723" y="1122"/>
                  </a:lnTo>
                  <a:lnTo>
                    <a:pt x="1053561" y="933"/>
                  </a:lnTo>
                  <a:lnTo>
                    <a:pt x="1065399" y="773"/>
                  </a:lnTo>
                  <a:lnTo>
                    <a:pt x="1077237" y="636"/>
                  </a:lnTo>
                  <a:lnTo>
                    <a:pt x="1089074" y="520"/>
                  </a:lnTo>
                  <a:lnTo>
                    <a:pt x="1100912" y="421"/>
                  </a:lnTo>
                  <a:lnTo>
                    <a:pt x="1112750" y="337"/>
                  </a:lnTo>
                  <a:lnTo>
                    <a:pt x="1124588" y="265"/>
                  </a:lnTo>
                  <a:lnTo>
                    <a:pt x="1136426" y="204"/>
                  </a:lnTo>
                  <a:lnTo>
                    <a:pt x="1148263" y="153"/>
                  </a:lnTo>
                  <a:lnTo>
                    <a:pt x="1160101" y="108"/>
                  </a:lnTo>
                  <a:lnTo>
                    <a:pt x="1171939" y="71"/>
                  </a:lnTo>
                  <a:lnTo>
                    <a:pt x="1171939" y="0"/>
                  </a:lnTo>
                  <a:lnTo>
                    <a:pt x="1183777" y="25"/>
                  </a:lnTo>
                  <a:lnTo>
                    <a:pt x="1195614" y="54"/>
                  </a:lnTo>
                  <a:lnTo>
                    <a:pt x="1207452" y="89"/>
                  </a:lnTo>
                  <a:lnTo>
                    <a:pt x="1219290" y="129"/>
                  </a:lnTo>
                  <a:lnTo>
                    <a:pt x="1231128" y="177"/>
                  </a:lnTo>
                  <a:lnTo>
                    <a:pt x="1242965" y="233"/>
                  </a:lnTo>
                  <a:lnTo>
                    <a:pt x="1254803" y="299"/>
                  </a:lnTo>
                  <a:lnTo>
                    <a:pt x="1266641" y="377"/>
                  </a:lnTo>
                  <a:lnTo>
                    <a:pt x="1278479" y="468"/>
                  </a:lnTo>
                  <a:lnTo>
                    <a:pt x="1290317" y="575"/>
                  </a:lnTo>
                  <a:lnTo>
                    <a:pt x="1302154" y="700"/>
                  </a:lnTo>
                  <a:lnTo>
                    <a:pt x="1313992" y="848"/>
                  </a:lnTo>
                  <a:lnTo>
                    <a:pt x="1325830" y="1021"/>
                  </a:lnTo>
                  <a:lnTo>
                    <a:pt x="1337668" y="1225"/>
                  </a:lnTo>
                  <a:lnTo>
                    <a:pt x="1349505" y="1464"/>
                  </a:lnTo>
                  <a:lnTo>
                    <a:pt x="1361343" y="1745"/>
                  </a:lnTo>
                  <a:lnTo>
                    <a:pt x="1373181" y="2074"/>
                  </a:lnTo>
                  <a:lnTo>
                    <a:pt x="1385019" y="2461"/>
                  </a:lnTo>
                  <a:lnTo>
                    <a:pt x="1396856" y="2914"/>
                  </a:lnTo>
                  <a:lnTo>
                    <a:pt x="1408694" y="3446"/>
                  </a:lnTo>
                  <a:lnTo>
                    <a:pt x="1420532" y="4069"/>
                  </a:lnTo>
                  <a:lnTo>
                    <a:pt x="1432370" y="4799"/>
                  </a:lnTo>
                  <a:lnTo>
                    <a:pt x="1444208" y="5655"/>
                  </a:lnTo>
                  <a:lnTo>
                    <a:pt x="1456045" y="6655"/>
                  </a:lnTo>
                  <a:lnTo>
                    <a:pt x="1467883" y="7826"/>
                  </a:lnTo>
                  <a:lnTo>
                    <a:pt x="1479721" y="9193"/>
                  </a:lnTo>
                  <a:lnTo>
                    <a:pt x="1491559" y="10788"/>
                  </a:lnTo>
                  <a:lnTo>
                    <a:pt x="1503396" y="12648"/>
                  </a:lnTo>
                  <a:lnTo>
                    <a:pt x="1515234" y="14813"/>
                  </a:lnTo>
                  <a:lnTo>
                    <a:pt x="1527072" y="17329"/>
                  </a:lnTo>
                  <a:lnTo>
                    <a:pt x="1538910" y="20247"/>
                  </a:lnTo>
                  <a:lnTo>
                    <a:pt x="1550748" y="23624"/>
                  </a:lnTo>
                  <a:lnTo>
                    <a:pt x="1562585" y="27522"/>
                  </a:lnTo>
                  <a:lnTo>
                    <a:pt x="1574423" y="32009"/>
                  </a:lnTo>
                  <a:lnTo>
                    <a:pt x="1586261" y="37155"/>
                  </a:lnTo>
                  <a:lnTo>
                    <a:pt x="1598099" y="43034"/>
                  </a:lnTo>
                  <a:lnTo>
                    <a:pt x="1609936" y="49720"/>
                  </a:lnTo>
                  <a:lnTo>
                    <a:pt x="1621774" y="57287"/>
                  </a:lnTo>
                  <a:lnTo>
                    <a:pt x="1633612" y="65801"/>
                  </a:lnTo>
                  <a:lnTo>
                    <a:pt x="1645450" y="75318"/>
                  </a:lnTo>
                  <a:lnTo>
                    <a:pt x="1657287" y="85881"/>
                  </a:lnTo>
                  <a:lnTo>
                    <a:pt x="1669125" y="97510"/>
                  </a:lnTo>
                  <a:lnTo>
                    <a:pt x="1680963" y="110201"/>
                  </a:lnTo>
                  <a:lnTo>
                    <a:pt x="1692801" y="123917"/>
                  </a:lnTo>
                  <a:lnTo>
                    <a:pt x="1704639" y="138589"/>
                  </a:lnTo>
                  <a:lnTo>
                    <a:pt x="1716476" y="154108"/>
                  </a:lnTo>
                  <a:lnTo>
                    <a:pt x="1728314" y="170333"/>
                  </a:lnTo>
                  <a:lnTo>
                    <a:pt x="1740152" y="187088"/>
                  </a:lnTo>
                  <a:lnTo>
                    <a:pt x="1751990" y="204173"/>
                  </a:lnTo>
                  <a:lnTo>
                    <a:pt x="1763827" y="221368"/>
                  </a:lnTo>
                  <a:lnTo>
                    <a:pt x="1775665" y="238453"/>
                  </a:lnTo>
                  <a:lnTo>
                    <a:pt x="1787503" y="255208"/>
                  </a:lnTo>
                  <a:lnTo>
                    <a:pt x="1799341" y="271433"/>
                  </a:lnTo>
                  <a:lnTo>
                    <a:pt x="1811178" y="286952"/>
                  </a:lnTo>
                  <a:lnTo>
                    <a:pt x="1823016" y="301624"/>
                  </a:lnTo>
                  <a:lnTo>
                    <a:pt x="1834854" y="315340"/>
                  </a:lnTo>
                  <a:lnTo>
                    <a:pt x="1846692" y="328031"/>
                  </a:lnTo>
                  <a:lnTo>
                    <a:pt x="1858530" y="339660"/>
                  </a:lnTo>
                  <a:lnTo>
                    <a:pt x="1870367" y="350223"/>
                  </a:lnTo>
                  <a:lnTo>
                    <a:pt x="1882205" y="359740"/>
                  </a:lnTo>
                  <a:lnTo>
                    <a:pt x="1894043" y="368254"/>
                  </a:lnTo>
                  <a:lnTo>
                    <a:pt x="1905881" y="375821"/>
                  </a:lnTo>
                  <a:lnTo>
                    <a:pt x="1917718" y="382507"/>
                  </a:lnTo>
                  <a:lnTo>
                    <a:pt x="1929556" y="388386"/>
                  </a:lnTo>
                  <a:lnTo>
                    <a:pt x="1941394" y="393532"/>
                  </a:lnTo>
                  <a:lnTo>
                    <a:pt x="1953232" y="398019"/>
                  </a:lnTo>
                  <a:lnTo>
                    <a:pt x="1965069" y="401917"/>
                  </a:lnTo>
                  <a:lnTo>
                    <a:pt x="1976907" y="405294"/>
                  </a:lnTo>
                  <a:lnTo>
                    <a:pt x="1988745" y="408212"/>
                  </a:lnTo>
                  <a:lnTo>
                    <a:pt x="2000583" y="410728"/>
                  </a:lnTo>
                  <a:lnTo>
                    <a:pt x="2012421" y="412893"/>
                  </a:lnTo>
                  <a:lnTo>
                    <a:pt x="2024258" y="414753"/>
                  </a:lnTo>
                  <a:lnTo>
                    <a:pt x="2036096" y="416348"/>
                  </a:lnTo>
                  <a:lnTo>
                    <a:pt x="2047934" y="417715"/>
                  </a:lnTo>
                  <a:lnTo>
                    <a:pt x="2059772" y="418886"/>
                  </a:lnTo>
                  <a:lnTo>
                    <a:pt x="2071609" y="419886"/>
                  </a:lnTo>
                  <a:lnTo>
                    <a:pt x="2083447" y="420742"/>
                  </a:lnTo>
                  <a:lnTo>
                    <a:pt x="2095285" y="421472"/>
                  </a:lnTo>
                  <a:lnTo>
                    <a:pt x="2107123" y="422095"/>
                  </a:lnTo>
                  <a:lnTo>
                    <a:pt x="2118961" y="422627"/>
                  </a:lnTo>
                  <a:lnTo>
                    <a:pt x="2130798" y="423080"/>
                  </a:lnTo>
                  <a:lnTo>
                    <a:pt x="2142636" y="423467"/>
                  </a:lnTo>
                  <a:lnTo>
                    <a:pt x="2154474" y="423796"/>
                  </a:lnTo>
                  <a:lnTo>
                    <a:pt x="2166312" y="424077"/>
                  </a:lnTo>
                  <a:lnTo>
                    <a:pt x="2178149" y="424316"/>
                  </a:lnTo>
                  <a:lnTo>
                    <a:pt x="2189987" y="424520"/>
                  </a:lnTo>
                  <a:lnTo>
                    <a:pt x="2201825" y="424693"/>
                  </a:lnTo>
                  <a:lnTo>
                    <a:pt x="2213663" y="424841"/>
                  </a:lnTo>
                  <a:lnTo>
                    <a:pt x="2225500" y="424966"/>
                  </a:lnTo>
                  <a:lnTo>
                    <a:pt x="2237338" y="425073"/>
                  </a:lnTo>
                  <a:lnTo>
                    <a:pt x="2249176" y="425164"/>
                  </a:lnTo>
                  <a:lnTo>
                    <a:pt x="2261014" y="425242"/>
                  </a:lnTo>
                  <a:lnTo>
                    <a:pt x="2272852" y="425308"/>
                  </a:lnTo>
                  <a:lnTo>
                    <a:pt x="2284689" y="425364"/>
                  </a:lnTo>
                  <a:lnTo>
                    <a:pt x="2296527" y="425412"/>
                  </a:lnTo>
                  <a:lnTo>
                    <a:pt x="2308365" y="425452"/>
                  </a:lnTo>
                  <a:lnTo>
                    <a:pt x="2320203" y="425487"/>
                  </a:lnTo>
                  <a:lnTo>
                    <a:pt x="2332040" y="425516"/>
                  </a:lnTo>
                  <a:lnTo>
                    <a:pt x="2343878" y="425541"/>
                  </a:lnTo>
                  <a:lnTo>
                    <a:pt x="2343878" y="425684"/>
                  </a:lnTo>
                  <a:lnTo>
                    <a:pt x="2355716" y="425684"/>
                  </a:lnTo>
                  <a:lnTo>
                    <a:pt x="2367554" y="425684"/>
                  </a:lnTo>
                  <a:lnTo>
                    <a:pt x="2379391" y="425684"/>
                  </a:lnTo>
                  <a:lnTo>
                    <a:pt x="2391229" y="425684"/>
                  </a:lnTo>
                  <a:lnTo>
                    <a:pt x="2403067" y="425684"/>
                  </a:lnTo>
                  <a:lnTo>
                    <a:pt x="2414905" y="425684"/>
                  </a:lnTo>
                  <a:lnTo>
                    <a:pt x="2426743" y="425684"/>
                  </a:lnTo>
                  <a:lnTo>
                    <a:pt x="2438580" y="425684"/>
                  </a:lnTo>
                  <a:lnTo>
                    <a:pt x="2450418" y="425684"/>
                  </a:lnTo>
                  <a:lnTo>
                    <a:pt x="2462256" y="425684"/>
                  </a:lnTo>
                  <a:lnTo>
                    <a:pt x="2474094" y="425684"/>
                  </a:lnTo>
                  <a:lnTo>
                    <a:pt x="2485931" y="425684"/>
                  </a:lnTo>
                  <a:lnTo>
                    <a:pt x="2497769" y="425684"/>
                  </a:lnTo>
                  <a:lnTo>
                    <a:pt x="2509607" y="425684"/>
                  </a:lnTo>
                  <a:lnTo>
                    <a:pt x="2521445" y="425684"/>
                  </a:lnTo>
                  <a:lnTo>
                    <a:pt x="2533283" y="425684"/>
                  </a:lnTo>
                  <a:lnTo>
                    <a:pt x="2545120" y="425684"/>
                  </a:lnTo>
                  <a:lnTo>
                    <a:pt x="2556958" y="425684"/>
                  </a:lnTo>
                  <a:lnTo>
                    <a:pt x="2568796" y="425684"/>
                  </a:lnTo>
                  <a:lnTo>
                    <a:pt x="2580634" y="425684"/>
                  </a:lnTo>
                  <a:lnTo>
                    <a:pt x="2592471" y="425684"/>
                  </a:lnTo>
                  <a:lnTo>
                    <a:pt x="2604309" y="425684"/>
                  </a:lnTo>
                  <a:lnTo>
                    <a:pt x="2616147" y="425684"/>
                  </a:lnTo>
                  <a:lnTo>
                    <a:pt x="2627985" y="425684"/>
                  </a:lnTo>
                  <a:lnTo>
                    <a:pt x="2639822" y="425684"/>
                  </a:lnTo>
                  <a:lnTo>
                    <a:pt x="2651660" y="425684"/>
                  </a:lnTo>
                  <a:lnTo>
                    <a:pt x="2663498" y="425684"/>
                  </a:lnTo>
                  <a:lnTo>
                    <a:pt x="2675336" y="425684"/>
                  </a:lnTo>
                  <a:lnTo>
                    <a:pt x="2687174" y="425684"/>
                  </a:lnTo>
                  <a:lnTo>
                    <a:pt x="2699011" y="425684"/>
                  </a:lnTo>
                  <a:lnTo>
                    <a:pt x="2710849" y="425684"/>
                  </a:lnTo>
                  <a:lnTo>
                    <a:pt x="2722687" y="425684"/>
                  </a:lnTo>
                  <a:lnTo>
                    <a:pt x="2734525" y="425684"/>
                  </a:lnTo>
                  <a:lnTo>
                    <a:pt x="2746362" y="425684"/>
                  </a:lnTo>
                  <a:lnTo>
                    <a:pt x="2758200" y="425684"/>
                  </a:lnTo>
                  <a:lnTo>
                    <a:pt x="2770038" y="425684"/>
                  </a:lnTo>
                  <a:lnTo>
                    <a:pt x="2781876" y="425684"/>
                  </a:lnTo>
                  <a:lnTo>
                    <a:pt x="2793713" y="425684"/>
                  </a:lnTo>
                  <a:lnTo>
                    <a:pt x="2805551" y="425684"/>
                  </a:lnTo>
                  <a:lnTo>
                    <a:pt x="2817389" y="425684"/>
                  </a:lnTo>
                  <a:lnTo>
                    <a:pt x="2829227" y="425684"/>
                  </a:lnTo>
                  <a:lnTo>
                    <a:pt x="2841065" y="425684"/>
                  </a:lnTo>
                  <a:lnTo>
                    <a:pt x="2852902" y="425684"/>
                  </a:lnTo>
                  <a:lnTo>
                    <a:pt x="2864740" y="425684"/>
                  </a:lnTo>
                  <a:lnTo>
                    <a:pt x="2876578" y="425684"/>
                  </a:lnTo>
                  <a:lnTo>
                    <a:pt x="2888416" y="425684"/>
                  </a:lnTo>
                  <a:lnTo>
                    <a:pt x="2900253" y="425684"/>
                  </a:lnTo>
                  <a:lnTo>
                    <a:pt x="2912091" y="425684"/>
                  </a:lnTo>
                  <a:lnTo>
                    <a:pt x="2923929" y="425684"/>
                  </a:lnTo>
                  <a:lnTo>
                    <a:pt x="2935767" y="425684"/>
                  </a:lnTo>
                  <a:lnTo>
                    <a:pt x="2947604" y="425684"/>
                  </a:lnTo>
                  <a:lnTo>
                    <a:pt x="2959442" y="425684"/>
                  </a:lnTo>
                  <a:lnTo>
                    <a:pt x="2971280" y="425684"/>
                  </a:lnTo>
                  <a:lnTo>
                    <a:pt x="2983118" y="425684"/>
                  </a:lnTo>
                  <a:lnTo>
                    <a:pt x="2994956" y="425684"/>
                  </a:lnTo>
                  <a:lnTo>
                    <a:pt x="3006793" y="425684"/>
                  </a:lnTo>
                  <a:lnTo>
                    <a:pt x="3018631" y="425684"/>
                  </a:lnTo>
                  <a:lnTo>
                    <a:pt x="3030469" y="425684"/>
                  </a:lnTo>
                  <a:lnTo>
                    <a:pt x="3042307" y="425684"/>
                  </a:lnTo>
                  <a:lnTo>
                    <a:pt x="3054144" y="425684"/>
                  </a:lnTo>
                  <a:lnTo>
                    <a:pt x="3065982" y="425684"/>
                  </a:lnTo>
                  <a:lnTo>
                    <a:pt x="3077820" y="425684"/>
                  </a:lnTo>
                  <a:lnTo>
                    <a:pt x="3089658" y="425684"/>
                  </a:lnTo>
                  <a:lnTo>
                    <a:pt x="3101496" y="425684"/>
                  </a:lnTo>
                  <a:lnTo>
                    <a:pt x="3113333" y="425684"/>
                  </a:lnTo>
                  <a:lnTo>
                    <a:pt x="3125171" y="425684"/>
                  </a:lnTo>
                  <a:lnTo>
                    <a:pt x="3137009" y="425684"/>
                  </a:lnTo>
                  <a:lnTo>
                    <a:pt x="3148847" y="425684"/>
                  </a:lnTo>
                  <a:lnTo>
                    <a:pt x="3160684" y="425684"/>
                  </a:lnTo>
                  <a:lnTo>
                    <a:pt x="3172522" y="425684"/>
                  </a:lnTo>
                  <a:lnTo>
                    <a:pt x="3184360" y="425684"/>
                  </a:lnTo>
                  <a:lnTo>
                    <a:pt x="3196198" y="425684"/>
                  </a:lnTo>
                  <a:lnTo>
                    <a:pt x="3208035" y="425684"/>
                  </a:lnTo>
                  <a:lnTo>
                    <a:pt x="3219873" y="425684"/>
                  </a:lnTo>
                  <a:lnTo>
                    <a:pt x="3231711" y="425684"/>
                  </a:lnTo>
                  <a:lnTo>
                    <a:pt x="3243549" y="425684"/>
                  </a:lnTo>
                  <a:lnTo>
                    <a:pt x="3255387" y="425684"/>
                  </a:lnTo>
                  <a:lnTo>
                    <a:pt x="3267224" y="425684"/>
                  </a:lnTo>
                  <a:lnTo>
                    <a:pt x="3279062" y="425684"/>
                  </a:lnTo>
                  <a:lnTo>
                    <a:pt x="3290900" y="425684"/>
                  </a:lnTo>
                  <a:lnTo>
                    <a:pt x="3302738" y="425684"/>
                  </a:lnTo>
                  <a:lnTo>
                    <a:pt x="3314575" y="425684"/>
                  </a:lnTo>
                  <a:lnTo>
                    <a:pt x="3326413" y="425684"/>
                  </a:lnTo>
                  <a:lnTo>
                    <a:pt x="3338251" y="425684"/>
                  </a:lnTo>
                  <a:lnTo>
                    <a:pt x="3350089" y="425684"/>
                  </a:lnTo>
                  <a:lnTo>
                    <a:pt x="3361926" y="425684"/>
                  </a:lnTo>
                  <a:lnTo>
                    <a:pt x="3373764" y="425684"/>
                  </a:lnTo>
                  <a:lnTo>
                    <a:pt x="3385602" y="425684"/>
                  </a:lnTo>
                  <a:lnTo>
                    <a:pt x="3397440" y="425684"/>
                  </a:lnTo>
                  <a:lnTo>
                    <a:pt x="3409278" y="425684"/>
                  </a:lnTo>
                  <a:lnTo>
                    <a:pt x="3421115" y="425684"/>
                  </a:lnTo>
                  <a:lnTo>
                    <a:pt x="3432953" y="425684"/>
                  </a:lnTo>
                  <a:lnTo>
                    <a:pt x="3444791" y="425684"/>
                  </a:lnTo>
                  <a:lnTo>
                    <a:pt x="3456629" y="425684"/>
                  </a:lnTo>
                  <a:lnTo>
                    <a:pt x="3468466" y="425684"/>
                  </a:lnTo>
                  <a:lnTo>
                    <a:pt x="3480304" y="425684"/>
                  </a:lnTo>
                  <a:lnTo>
                    <a:pt x="3492142" y="425684"/>
                  </a:lnTo>
                  <a:lnTo>
                    <a:pt x="3503980" y="425684"/>
                  </a:lnTo>
                  <a:lnTo>
                    <a:pt x="3515818" y="425684"/>
                  </a:lnTo>
                  <a:lnTo>
                    <a:pt x="3515818" y="425684"/>
                  </a:lnTo>
                  <a:lnTo>
                    <a:pt x="3527655" y="425684"/>
                  </a:lnTo>
                  <a:lnTo>
                    <a:pt x="3539493" y="425684"/>
                  </a:lnTo>
                  <a:lnTo>
                    <a:pt x="3551331" y="425684"/>
                  </a:lnTo>
                  <a:lnTo>
                    <a:pt x="3563169" y="425684"/>
                  </a:lnTo>
                  <a:lnTo>
                    <a:pt x="3575006" y="425684"/>
                  </a:lnTo>
                  <a:lnTo>
                    <a:pt x="3586844" y="425684"/>
                  </a:lnTo>
                  <a:lnTo>
                    <a:pt x="3598682" y="425684"/>
                  </a:lnTo>
                  <a:lnTo>
                    <a:pt x="3610520" y="425684"/>
                  </a:lnTo>
                  <a:lnTo>
                    <a:pt x="3622357" y="425684"/>
                  </a:lnTo>
                  <a:lnTo>
                    <a:pt x="3634195" y="425684"/>
                  </a:lnTo>
                  <a:lnTo>
                    <a:pt x="3646033" y="425684"/>
                  </a:lnTo>
                  <a:lnTo>
                    <a:pt x="3657871" y="425684"/>
                  </a:lnTo>
                  <a:lnTo>
                    <a:pt x="3669709" y="425684"/>
                  </a:lnTo>
                  <a:lnTo>
                    <a:pt x="3681546" y="425684"/>
                  </a:lnTo>
                  <a:lnTo>
                    <a:pt x="3693384" y="425684"/>
                  </a:lnTo>
                  <a:lnTo>
                    <a:pt x="3705222" y="425684"/>
                  </a:lnTo>
                  <a:lnTo>
                    <a:pt x="3717060" y="425684"/>
                  </a:lnTo>
                  <a:lnTo>
                    <a:pt x="3728897" y="425684"/>
                  </a:lnTo>
                  <a:lnTo>
                    <a:pt x="3740735" y="425684"/>
                  </a:lnTo>
                  <a:lnTo>
                    <a:pt x="3752573" y="425684"/>
                  </a:lnTo>
                  <a:lnTo>
                    <a:pt x="3764411" y="425684"/>
                  </a:lnTo>
                  <a:lnTo>
                    <a:pt x="3776248" y="425684"/>
                  </a:lnTo>
                  <a:lnTo>
                    <a:pt x="3788086" y="425684"/>
                  </a:lnTo>
                  <a:lnTo>
                    <a:pt x="3799924" y="425684"/>
                  </a:lnTo>
                  <a:lnTo>
                    <a:pt x="3811762" y="425684"/>
                  </a:lnTo>
                  <a:lnTo>
                    <a:pt x="3823600" y="425684"/>
                  </a:lnTo>
                  <a:lnTo>
                    <a:pt x="3835437" y="425684"/>
                  </a:lnTo>
                  <a:lnTo>
                    <a:pt x="3847275" y="425684"/>
                  </a:lnTo>
                  <a:lnTo>
                    <a:pt x="3859113" y="425684"/>
                  </a:lnTo>
                  <a:lnTo>
                    <a:pt x="3870951" y="425684"/>
                  </a:lnTo>
                  <a:lnTo>
                    <a:pt x="3882788" y="425684"/>
                  </a:lnTo>
                  <a:lnTo>
                    <a:pt x="3894626" y="425684"/>
                  </a:lnTo>
                  <a:lnTo>
                    <a:pt x="3906464" y="425684"/>
                  </a:lnTo>
                  <a:lnTo>
                    <a:pt x="3918302" y="425684"/>
                  </a:lnTo>
                  <a:lnTo>
                    <a:pt x="3930139" y="425684"/>
                  </a:lnTo>
                  <a:lnTo>
                    <a:pt x="3941977" y="425684"/>
                  </a:lnTo>
                  <a:lnTo>
                    <a:pt x="3953815" y="425684"/>
                  </a:lnTo>
                  <a:lnTo>
                    <a:pt x="3965653" y="425684"/>
                  </a:lnTo>
                  <a:lnTo>
                    <a:pt x="3977491" y="425684"/>
                  </a:lnTo>
                  <a:lnTo>
                    <a:pt x="3989328" y="425684"/>
                  </a:lnTo>
                  <a:lnTo>
                    <a:pt x="4001166" y="425684"/>
                  </a:lnTo>
                  <a:lnTo>
                    <a:pt x="4013004" y="425684"/>
                  </a:lnTo>
                  <a:lnTo>
                    <a:pt x="4024842" y="425684"/>
                  </a:lnTo>
                  <a:lnTo>
                    <a:pt x="4036679" y="425684"/>
                  </a:lnTo>
                  <a:lnTo>
                    <a:pt x="4048517" y="425684"/>
                  </a:lnTo>
                  <a:lnTo>
                    <a:pt x="4060355" y="425684"/>
                  </a:lnTo>
                  <a:lnTo>
                    <a:pt x="4072193" y="425684"/>
                  </a:lnTo>
                  <a:lnTo>
                    <a:pt x="4084031" y="425684"/>
                  </a:lnTo>
                  <a:lnTo>
                    <a:pt x="4095868" y="425684"/>
                  </a:lnTo>
                  <a:lnTo>
                    <a:pt x="4107706" y="425684"/>
                  </a:lnTo>
                  <a:lnTo>
                    <a:pt x="4119544" y="425684"/>
                  </a:lnTo>
                  <a:lnTo>
                    <a:pt x="4131382" y="425684"/>
                  </a:lnTo>
                  <a:lnTo>
                    <a:pt x="4143219" y="425684"/>
                  </a:lnTo>
                  <a:lnTo>
                    <a:pt x="4155057" y="425684"/>
                  </a:lnTo>
                  <a:lnTo>
                    <a:pt x="4166895" y="425684"/>
                  </a:lnTo>
                  <a:lnTo>
                    <a:pt x="4178733" y="425684"/>
                  </a:lnTo>
                  <a:lnTo>
                    <a:pt x="4190570" y="425684"/>
                  </a:lnTo>
                  <a:lnTo>
                    <a:pt x="4202408" y="425684"/>
                  </a:lnTo>
                  <a:lnTo>
                    <a:pt x="4214246" y="425684"/>
                  </a:lnTo>
                  <a:lnTo>
                    <a:pt x="4226084" y="425684"/>
                  </a:lnTo>
                  <a:lnTo>
                    <a:pt x="4237922" y="425684"/>
                  </a:lnTo>
                  <a:lnTo>
                    <a:pt x="4249759" y="425684"/>
                  </a:lnTo>
                  <a:lnTo>
                    <a:pt x="4261597" y="425684"/>
                  </a:lnTo>
                  <a:lnTo>
                    <a:pt x="4273435" y="425684"/>
                  </a:lnTo>
                  <a:lnTo>
                    <a:pt x="4285273" y="425684"/>
                  </a:lnTo>
                  <a:lnTo>
                    <a:pt x="4297110" y="425684"/>
                  </a:lnTo>
                  <a:lnTo>
                    <a:pt x="4308948" y="425684"/>
                  </a:lnTo>
                  <a:lnTo>
                    <a:pt x="4320786" y="425684"/>
                  </a:lnTo>
                  <a:lnTo>
                    <a:pt x="4332624" y="425684"/>
                  </a:lnTo>
                  <a:lnTo>
                    <a:pt x="4344461" y="425684"/>
                  </a:lnTo>
                  <a:lnTo>
                    <a:pt x="4356299" y="425684"/>
                  </a:lnTo>
                  <a:lnTo>
                    <a:pt x="4368137" y="425684"/>
                  </a:lnTo>
                  <a:lnTo>
                    <a:pt x="4379975" y="425684"/>
                  </a:lnTo>
                  <a:lnTo>
                    <a:pt x="4391813" y="425684"/>
                  </a:lnTo>
                  <a:lnTo>
                    <a:pt x="4403650" y="425684"/>
                  </a:lnTo>
                  <a:lnTo>
                    <a:pt x="4415488" y="425684"/>
                  </a:lnTo>
                  <a:lnTo>
                    <a:pt x="4427326" y="425684"/>
                  </a:lnTo>
                  <a:lnTo>
                    <a:pt x="4439164" y="425684"/>
                  </a:lnTo>
                  <a:lnTo>
                    <a:pt x="4451001" y="425684"/>
                  </a:lnTo>
                  <a:lnTo>
                    <a:pt x="4462839" y="425684"/>
                  </a:lnTo>
                  <a:lnTo>
                    <a:pt x="4474677" y="425684"/>
                  </a:lnTo>
                  <a:lnTo>
                    <a:pt x="4486515" y="425684"/>
                  </a:lnTo>
                  <a:lnTo>
                    <a:pt x="4498352" y="425684"/>
                  </a:lnTo>
                  <a:lnTo>
                    <a:pt x="4510190" y="425684"/>
                  </a:lnTo>
                  <a:lnTo>
                    <a:pt x="4522028" y="425684"/>
                  </a:lnTo>
                  <a:lnTo>
                    <a:pt x="4533866" y="425684"/>
                  </a:lnTo>
                  <a:lnTo>
                    <a:pt x="4545704" y="425684"/>
                  </a:lnTo>
                  <a:lnTo>
                    <a:pt x="4557541" y="425684"/>
                  </a:lnTo>
                  <a:lnTo>
                    <a:pt x="4569379" y="425684"/>
                  </a:lnTo>
                  <a:lnTo>
                    <a:pt x="4581217" y="425684"/>
                  </a:lnTo>
                  <a:lnTo>
                    <a:pt x="4593055" y="425684"/>
                  </a:lnTo>
                  <a:lnTo>
                    <a:pt x="4604892" y="425684"/>
                  </a:lnTo>
                  <a:lnTo>
                    <a:pt x="4616730" y="425684"/>
                  </a:lnTo>
                  <a:lnTo>
                    <a:pt x="4628568" y="425684"/>
                  </a:lnTo>
                  <a:lnTo>
                    <a:pt x="4640406" y="425684"/>
                  </a:lnTo>
                  <a:lnTo>
                    <a:pt x="4652244" y="425684"/>
                  </a:lnTo>
                  <a:lnTo>
                    <a:pt x="4664081" y="425684"/>
                  </a:lnTo>
                  <a:lnTo>
                    <a:pt x="4675919" y="425684"/>
                  </a:lnTo>
                  <a:lnTo>
                    <a:pt x="4687757" y="425684"/>
                  </a:lnTo>
                </a:path>
              </a:pathLst>
            </a:custGeom>
            <a:ln w="40651" cap="flat">
              <a:solidFill>
                <a:srgbClr val="E8E8E8">
                  <a:alpha val="100000"/>
                </a:srgbClr>
              </a:solidFill>
              <a:prstDash val="solid"/>
              <a:round/>
            </a:ln>
          </p:spPr>
          <p:txBody>
            <a:bodyPr/>
            <a:lstStyle/>
            <a:p/>
          </p:txBody>
        </p:sp>
        <p:sp>
          <p:nvSpPr>
            <p:cNvPr id="38" name="pl38"/>
            <p:cNvSpPr/>
            <p:nvPr/>
          </p:nvSpPr>
          <p:spPr>
            <a:xfrm>
              <a:off x="2482252" y="3247191"/>
              <a:ext cx="4687757" cy="1064283"/>
            </a:xfrm>
            <a:custGeom>
              <a:avLst/>
              <a:pathLst>
                <a:path w="4687757" h="1064283">
                  <a:moveTo>
                    <a:pt x="0" y="1064283"/>
                  </a:moveTo>
                  <a:lnTo>
                    <a:pt x="11837" y="1064245"/>
                  </a:lnTo>
                  <a:lnTo>
                    <a:pt x="23675" y="1064201"/>
                  </a:lnTo>
                  <a:lnTo>
                    <a:pt x="35513" y="1064149"/>
                  </a:lnTo>
                  <a:lnTo>
                    <a:pt x="47351" y="1064088"/>
                  </a:lnTo>
                  <a:lnTo>
                    <a:pt x="59188" y="1064017"/>
                  </a:lnTo>
                  <a:lnTo>
                    <a:pt x="71026" y="1063932"/>
                  </a:lnTo>
                  <a:lnTo>
                    <a:pt x="82864" y="1063834"/>
                  </a:lnTo>
                  <a:lnTo>
                    <a:pt x="94702" y="1063717"/>
                  </a:lnTo>
                  <a:lnTo>
                    <a:pt x="106539" y="1063581"/>
                  </a:lnTo>
                  <a:lnTo>
                    <a:pt x="118377" y="1063420"/>
                  </a:lnTo>
                  <a:lnTo>
                    <a:pt x="130215" y="1063232"/>
                  </a:lnTo>
                  <a:lnTo>
                    <a:pt x="142053" y="1063010"/>
                  </a:lnTo>
                  <a:lnTo>
                    <a:pt x="153891" y="1062750"/>
                  </a:lnTo>
                  <a:lnTo>
                    <a:pt x="165728" y="1062445"/>
                  </a:lnTo>
                  <a:lnTo>
                    <a:pt x="177566" y="1062086"/>
                  </a:lnTo>
                  <a:lnTo>
                    <a:pt x="189404" y="1061665"/>
                  </a:lnTo>
                  <a:lnTo>
                    <a:pt x="201242" y="1061171"/>
                  </a:lnTo>
                  <a:lnTo>
                    <a:pt x="213079" y="1060591"/>
                  </a:lnTo>
                  <a:lnTo>
                    <a:pt x="224917" y="1059911"/>
                  </a:lnTo>
                  <a:lnTo>
                    <a:pt x="236755" y="1059113"/>
                  </a:lnTo>
                  <a:lnTo>
                    <a:pt x="248593" y="1058178"/>
                  </a:lnTo>
                  <a:lnTo>
                    <a:pt x="260430" y="1057083"/>
                  </a:lnTo>
                  <a:lnTo>
                    <a:pt x="272268" y="1055800"/>
                  </a:lnTo>
                  <a:lnTo>
                    <a:pt x="284106" y="1054299"/>
                  </a:lnTo>
                  <a:lnTo>
                    <a:pt x="295944" y="1052544"/>
                  </a:lnTo>
                  <a:lnTo>
                    <a:pt x="307782" y="1050493"/>
                  </a:lnTo>
                  <a:lnTo>
                    <a:pt x="319619" y="1048100"/>
                  </a:lnTo>
                  <a:lnTo>
                    <a:pt x="331457" y="1045310"/>
                  </a:lnTo>
                  <a:lnTo>
                    <a:pt x="343295" y="1042062"/>
                  </a:lnTo>
                  <a:lnTo>
                    <a:pt x="355133" y="1038288"/>
                  </a:lnTo>
                  <a:lnTo>
                    <a:pt x="366970" y="1033911"/>
                  </a:lnTo>
                  <a:lnTo>
                    <a:pt x="378808" y="1028846"/>
                  </a:lnTo>
                  <a:lnTo>
                    <a:pt x="390646" y="1022999"/>
                  </a:lnTo>
                  <a:lnTo>
                    <a:pt x="402484" y="1016269"/>
                  </a:lnTo>
                  <a:lnTo>
                    <a:pt x="414321" y="1008550"/>
                  </a:lnTo>
                  <a:lnTo>
                    <a:pt x="426159" y="999732"/>
                  </a:lnTo>
                  <a:lnTo>
                    <a:pt x="437997" y="989702"/>
                  </a:lnTo>
                  <a:lnTo>
                    <a:pt x="449835" y="978351"/>
                  </a:lnTo>
                  <a:lnTo>
                    <a:pt x="461673" y="965581"/>
                  </a:lnTo>
                  <a:lnTo>
                    <a:pt x="473510" y="951305"/>
                  </a:lnTo>
                  <a:lnTo>
                    <a:pt x="485348" y="935461"/>
                  </a:lnTo>
                  <a:lnTo>
                    <a:pt x="497186" y="918017"/>
                  </a:lnTo>
                  <a:lnTo>
                    <a:pt x="509024" y="898981"/>
                  </a:lnTo>
                  <a:lnTo>
                    <a:pt x="520861" y="878407"/>
                  </a:lnTo>
                  <a:lnTo>
                    <a:pt x="532699" y="856399"/>
                  </a:lnTo>
                  <a:lnTo>
                    <a:pt x="544537" y="833120"/>
                  </a:lnTo>
                  <a:lnTo>
                    <a:pt x="556375" y="808782"/>
                  </a:lnTo>
                  <a:lnTo>
                    <a:pt x="568213" y="783649"/>
                  </a:lnTo>
                  <a:lnTo>
                    <a:pt x="580050" y="758023"/>
                  </a:lnTo>
                  <a:lnTo>
                    <a:pt x="591888" y="732230"/>
                  </a:lnTo>
                  <a:lnTo>
                    <a:pt x="603726" y="706603"/>
                  </a:lnTo>
                  <a:lnTo>
                    <a:pt x="615564" y="681471"/>
                  </a:lnTo>
                  <a:lnTo>
                    <a:pt x="627401" y="657133"/>
                  </a:lnTo>
                  <a:lnTo>
                    <a:pt x="639239" y="633853"/>
                  </a:lnTo>
                  <a:lnTo>
                    <a:pt x="651077" y="611846"/>
                  </a:lnTo>
                  <a:lnTo>
                    <a:pt x="662915" y="591272"/>
                  </a:lnTo>
                  <a:lnTo>
                    <a:pt x="674752" y="572236"/>
                  </a:lnTo>
                  <a:lnTo>
                    <a:pt x="686590" y="554792"/>
                  </a:lnTo>
                  <a:lnTo>
                    <a:pt x="698428" y="538948"/>
                  </a:lnTo>
                  <a:lnTo>
                    <a:pt x="710266" y="524672"/>
                  </a:lnTo>
                  <a:lnTo>
                    <a:pt x="722104" y="511901"/>
                  </a:lnTo>
                  <a:lnTo>
                    <a:pt x="733941" y="500551"/>
                  </a:lnTo>
                  <a:lnTo>
                    <a:pt x="745779" y="490521"/>
                  </a:lnTo>
                  <a:lnTo>
                    <a:pt x="757617" y="481702"/>
                  </a:lnTo>
                  <a:lnTo>
                    <a:pt x="769455" y="473984"/>
                  </a:lnTo>
                  <a:lnTo>
                    <a:pt x="781292" y="467254"/>
                  </a:lnTo>
                  <a:lnTo>
                    <a:pt x="793130" y="461407"/>
                  </a:lnTo>
                  <a:lnTo>
                    <a:pt x="804968" y="456341"/>
                  </a:lnTo>
                  <a:lnTo>
                    <a:pt x="816806" y="451964"/>
                  </a:lnTo>
                  <a:lnTo>
                    <a:pt x="828643" y="448190"/>
                  </a:lnTo>
                  <a:lnTo>
                    <a:pt x="840481" y="444943"/>
                  </a:lnTo>
                  <a:lnTo>
                    <a:pt x="852319" y="442153"/>
                  </a:lnTo>
                  <a:lnTo>
                    <a:pt x="864157" y="439760"/>
                  </a:lnTo>
                  <a:lnTo>
                    <a:pt x="875995" y="437709"/>
                  </a:lnTo>
                  <a:lnTo>
                    <a:pt x="887832" y="435954"/>
                  </a:lnTo>
                  <a:lnTo>
                    <a:pt x="899670" y="434453"/>
                  </a:lnTo>
                  <a:lnTo>
                    <a:pt x="911508" y="433170"/>
                  </a:lnTo>
                  <a:lnTo>
                    <a:pt x="923346" y="432074"/>
                  </a:lnTo>
                  <a:lnTo>
                    <a:pt x="935183" y="431139"/>
                  </a:lnTo>
                  <a:lnTo>
                    <a:pt x="947021" y="430342"/>
                  </a:lnTo>
                  <a:lnTo>
                    <a:pt x="958859" y="429661"/>
                  </a:lnTo>
                  <a:lnTo>
                    <a:pt x="970697" y="429082"/>
                  </a:lnTo>
                  <a:lnTo>
                    <a:pt x="982534" y="428587"/>
                  </a:lnTo>
                  <a:lnTo>
                    <a:pt x="994372" y="428166"/>
                  </a:lnTo>
                  <a:lnTo>
                    <a:pt x="1006210" y="427808"/>
                  </a:lnTo>
                  <a:lnTo>
                    <a:pt x="1018048" y="427502"/>
                  </a:lnTo>
                  <a:lnTo>
                    <a:pt x="1029886" y="427242"/>
                  </a:lnTo>
                  <a:lnTo>
                    <a:pt x="1041723" y="427021"/>
                  </a:lnTo>
                  <a:lnTo>
                    <a:pt x="1053561" y="426832"/>
                  </a:lnTo>
                  <a:lnTo>
                    <a:pt x="1065399" y="426672"/>
                  </a:lnTo>
                  <a:lnTo>
                    <a:pt x="1077237" y="426535"/>
                  </a:lnTo>
                  <a:lnTo>
                    <a:pt x="1089074" y="426419"/>
                  </a:lnTo>
                  <a:lnTo>
                    <a:pt x="1100912" y="426320"/>
                  </a:lnTo>
                  <a:lnTo>
                    <a:pt x="1112750" y="426236"/>
                  </a:lnTo>
                  <a:lnTo>
                    <a:pt x="1124588" y="426164"/>
                  </a:lnTo>
                  <a:lnTo>
                    <a:pt x="1136426" y="426103"/>
                  </a:lnTo>
                  <a:lnTo>
                    <a:pt x="1148263" y="426052"/>
                  </a:lnTo>
                  <a:lnTo>
                    <a:pt x="1160101" y="426007"/>
                  </a:lnTo>
                  <a:lnTo>
                    <a:pt x="1171939" y="425970"/>
                  </a:lnTo>
                  <a:lnTo>
                    <a:pt x="1171939" y="425827"/>
                  </a:lnTo>
                  <a:lnTo>
                    <a:pt x="1183777" y="425840"/>
                  </a:lnTo>
                  <a:lnTo>
                    <a:pt x="1195614" y="425854"/>
                  </a:lnTo>
                  <a:lnTo>
                    <a:pt x="1207452" y="425872"/>
                  </a:lnTo>
                  <a:lnTo>
                    <a:pt x="1219290" y="425892"/>
                  </a:lnTo>
                  <a:lnTo>
                    <a:pt x="1231128" y="425916"/>
                  </a:lnTo>
                  <a:lnTo>
                    <a:pt x="1242965" y="425944"/>
                  </a:lnTo>
                  <a:lnTo>
                    <a:pt x="1254803" y="425977"/>
                  </a:lnTo>
                  <a:lnTo>
                    <a:pt x="1266641" y="426016"/>
                  </a:lnTo>
                  <a:lnTo>
                    <a:pt x="1278479" y="426061"/>
                  </a:lnTo>
                  <a:lnTo>
                    <a:pt x="1290317" y="426115"/>
                  </a:lnTo>
                  <a:lnTo>
                    <a:pt x="1302154" y="426177"/>
                  </a:lnTo>
                  <a:lnTo>
                    <a:pt x="1313992" y="426251"/>
                  </a:lnTo>
                  <a:lnTo>
                    <a:pt x="1325830" y="426338"/>
                  </a:lnTo>
                  <a:lnTo>
                    <a:pt x="1337668" y="426440"/>
                  </a:lnTo>
                  <a:lnTo>
                    <a:pt x="1349505" y="426559"/>
                  </a:lnTo>
                  <a:lnTo>
                    <a:pt x="1361343" y="426700"/>
                  </a:lnTo>
                  <a:lnTo>
                    <a:pt x="1373181" y="426864"/>
                  </a:lnTo>
                  <a:lnTo>
                    <a:pt x="1385019" y="427058"/>
                  </a:lnTo>
                  <a:lnTo>
                    <a:pt x="1396856" y="427284"/>
                  </a:lnTo>
                  <a:lnTo>
                    <a:pt x="1408694" y="427550"/>
                  </a:lnTo>
                  <a:lnTo>
                    <a:pt x="1420532" y="427862"/>
                  </a:lnTo>
                  <a:lnTo>
                    <a:pt x="1432370" y="428227"/>
                  </a:lnTo>
                  <a:lnTo>
                    <a:pt x="1444208" y="428655"/>
                  </a:lnTo>
                  <a:lnTo>
                    <a:pt x="1456045" y="429155"/>
                  </a:lnTo>
                  <a:lnTo>
                    <a:pt x="1467883" y="429740"/>
                  </a:lnTo>
                  <a:lnTo>
                    <a:pt x="1479721" y="430424"/>
                  </a:lnTo>
                  <a:lnTo>
                    <a:pt x="1491559" y="431222"/>
                  </a:lnTo>
                  <a:lnTo>
                    <a:pt x="1503396" y="432151"/>
                  </a:lnTo>
                  <a:lnTo>
                    <a:pt x="1515234" y="433234"/>
                  </a:lnTo>
                  <a:lnTo>
                    <a:pt x="1527072" y="434492"/>
                  </a:lnTo>
                  <a:lnTo>
                    <a:pt x="1538910" y="435951"/>
                  </a:lnTo>
                  <a:lnTo>
                    <a:pt x="1550748" y="437639"/>
                  </a:lnTo>
                  <a:lnTo>
                    <a:pt x="1562585" y="439589"/>
                  </a:lnTo>
                  <a:lnTo>
                    <a:pt x="1574423" y="441832"/>
                  </a:lnTo>
                  <a:lnTo>
                    <a:pt x="1586261" y="444405"/>
                  </a:lnTo>
                  <a:lnTo>
                    <a:pt x="1598099" y="447344"/>
                  </a:lnTo>
                  <a:lnTo>
                    <a:pt x="1609936" y="450687"/>
                  </a:lnTo>
                  <a:lnTo>
                    <a:pt x="1621774" y="454471"/>
                  </a:lnTo>
                  <a:lnTo>
                    <a:pt x="1633612" y="458728"/>
                  </a:lnTo>
                  <a:lnTo>
                    <a:pt x="1645450" y="463487"/>
                  </a:lnTo>
                  <a:lnTo>
                    <a:pt x="1657287" y="468768"/>
                  </a:lnTo>
                  <a:lnTo>
                    <a:pt x="1669125" y="474582"/>
                  </a:lnTo>
                  <a:lnTo>
                    <a:pt x="1680963" y="480928"/>
                  </a:lnTo>
                  <a:lnTo>
                    <a:pt x="1692801" y="487786"/>
                  </a:lnTo>
                  <a:lnTo>
                    <a:pt x="1704639" y="495122"/>
                  </a:lnTo>
                  <a:lnTo>
                    <a:pt x="1716476" y="502882"/>
                  </a:lnTo>
                  <a:lnTo>
                    <a:pt x="1728314" y="510994"/>
                  </a:lnTo>
                  <a:lnTo>
                    <a:pt x="1740152" y="519372"/>
                  </a:lnTo>
                  <a:lnTo>
                    <a:pt x="1751990" y="527914"/>
                  </a:lnTo>
                  <a:lnTo>
                    <a:pt x="1763827" y="536512"/>
                  </a:lnTo>
                  <a:lnTo>
                    <a:pt x="1775665" y="545054"/>
                  </a:lnTo>
                  <a:lnTo>
                    <a:pt x="1787503" y="553431"/>
                  </a:lnTo>
                  <a:lnTo>
                    <a:pt x="1799341" y="561544"/>
                  </a:lnTo>
                  <a:lnTo>
                    <a:pt x="1811178" y="569304"/>
                  </a:lnTo>
                  <a:lnTo>
                    <a:pt x="1823016" y="576639"/>
                  </a:lnTo>
                  <a:lnTo>
                    <a:pt x="1834854" y="583498"/>
                  </a:lnTo>
                  <a:lnTo>
                    <a:pt x="1846692" y="589843"/>
                  </a:lnTo>
                  <a:lnTo>
                    <a:pt x="1858530" y="595657"/>
                  </a:lnTo>
                  <a:lnTo>
                    <a:pt x="1870367" y="600939"/>
                  </a:lnTo>
                  <a:lnTo>
                    <a:pt x="1882205" y="605697"/>
                  </a:lnTo>
                  <a:lnTo>
                    <a:pt x="1894043" y="609954"/>
                  </a:lnTo>
                  <a:lnTo>
                    <a:pt x="1905881" y="613738"/>
                  </a:lnTo>
                  <a:lnTo>
                    <a:pt x="1917718" y="617081"/>
                  </a:lnTo>
                  <a:lnTo>
                    <a:pt x="1929556" y="620021"/>
                  </a:lnTo>
                  <a:lnTo>
                    <a:pt x="1941394" y="622593"/>
                  </a:lnTo>
                  <a:lnTo>
                    <a:pt x="1953232" y="624837"/>
                  </a:lnTo>
                  <a:lnTo>
                    <a:pt x="1965069" y="626786"/>
                  </a:lnTo>
                  <a:lnTo>
                    <a:pt x="1976907" y="628474"/>
                  </a:lnTo>
                  <a:lnTo>
                    <a:pt x="1988745" y="629933"/>
                  </a:lnTo>
                  <a:lnTo>
                    <a:pt x="2000583" y="631191"/>
                  </a:lnTo>
                  <a:lnTo>
                    <a:pt x="2012421" y="632274"/>
                  </a:lnTo>
                  <a:lnTo>
                    <a:pt x="2024258" y="633204"/>
                  </a:lnTo>
                  <a:lnTo>
                    <a:pt x="2036096" y="634001"/>
                  </a:lnTo>
                  <a:lnTo>
                    <a:pt x="2047934" y="634685"/>
                  </a:lnTo>
                  <a:lnTo>
                    <a:pt x="2059772" y="635270"/>
                  </a:lnTo>
                  <a:lnTo>
                    <a:pt x="2071609" y="635771"/>
                  </a:lnTo>
                  <a:lnTo>
                    <a:pt x="2083447" y="636198"/>
                  </a:lnTo>
                  <a:lnTo>
                    <a:pt x="2095285" y="636563"/>
                  </a:lnTo>
                  <a:lnTo>
                    <a:pt x="2107123" y="636875"/>
                  </a:lnTo>
                  <a:lnTo>
                    <a:pt x="2118961" y="637141"/>
                  </a:lnTo>
                  <a:lnTo>
                    <a:pt x="2130798" y="637368"/>
                  </a:lnTo>
                  <a:lnTo>
                    <a:pt x="2142636" y="637561"/>
                  </a:lnTo>
                  <a:lnTo>
                    <a:pt x="2154474" y="637726"/>
                  </a:lnTo>
                  <a:lnTo>
                    <a:pt x="2166312" y="637866"/>
                  </a:lnTo>
                  <a:lnTo>
                    <a:pt x="2178149" y="637985"/>
                  </a:lnTo>
                  <a:lnTo>
                    <a:pt x="2189987" y="638087"/>
                  </a:lnTo>
                  <a:lnTo>
                    <a:pt x="2201825" y="638174"/>
                  </a:lnTo>
                  <a:lnTo>
                    <a:pt x="2213663" y="638248"/>
                  </a:lnTo>
                  <a:lnTo>
                    <a:pt x="2225500" y="638311"/>
                  </a:lnTo>
                  <a:lnTo>
                    <a:pt x="2237338" y="638364"/>
                  </a:lnTo>
                  <a:lnTo>
                    <a:pt x="2249176" y="638410"/>
                  </a:lnTo>
                  <a:lnTo>
                    <a:pt x="2261014" y="638448"/>
                  </a:lnTo>
                  <a:lnTo>
                    <a:pt x="2272852" y="638481"/>
                  </a:lnTo>
                  <a:lnTo>
                    <a:pt x="2284689" y="638509"/>
                  </a:lnTo>
                  <a:lnTo>
                    <a:pt x="2296527" y="638533"/>
                  </a:lnTo>
                  <a:lnTo>
                    <a:pt x="2308365" y="638554"/>
                  </a:lnTo>
                  <a:lnTo>
                    <a:pt x="2320203" y="638571"/>
                  </a:lnTo>
                  <a:lnTo>
                    <a:pt x="2332040" y="638586"/>
                  </a:lnTo>
                  <a:lnTo>
                    <a:pt x="2343878" y="638598"/>
                  </a:lnTo>
                  <a:lnTo>
                    <a:pt x="2343878" y="638455"/>
                  </a:lnTo>
                  <a:lnTo>
                    <a:pt x="2355716" y="638418"/>
                  </a:lnTo>
                  <a:lnTo>
                    <a:pt x="2367554" y="638374"/>
                  </a:lnTo>
                  <a:lnTo>
                    <a:pt x="2379391" y="638322"/>
                  </a:lnTo>
                  <a:lnTo>
                    <a:pt x="2391229" y="638261"/>
                  </a:lnTo>
                  <a:lnTo>
                    <a:pt x="2403067" y="638189"/>
                  </a:lnTo>
                  <a:lnTo>
                    <a:pt x="2414905" y="638105"/>
                  </a:lnTo>
                  <a:lnTo>
                    <a:pt x="2426743" y="638006"/>
                  </a:lnTo>
                  <a:lnTo>
                    <a:pt x="2438580" y="637890"/>
                  </a:lnTo>
                  <a:lnTo>
                    <a:pt x="2450418" y="637753"/>
                  </a:lnTo>
                  <a:lnTo>
                    <a:pt x="2462256" y="637593"/>
                  </a:lnTo>
                  <a:lnTo>
                    <a:pt x="2474094" y="637404"/>
                  </a:lnTo>
                  <a:lnTo>
                    <a:pt x="2485931" y="637183"/>
                  </a:lnTo>
                  <a:lnTo>
                    <a:pt x="2497769" y="636923"/>
                  </a:lnTo>
                  <a:lnTo>
                    <a:pt x="2509607" y="636617"/>
                  </a:lnTo>
                  <a:lnTo>
                    <a:pt x="2521445" y="636259"/>
                  </a:lnTo>
                  <a:lnTo>
                    <a:pt x="2533283" y="635838"/>
                  </a:lnTo>
                  <a:lnTo>
                    <a:pt x="2545120" y="635344"/>
                  </a:lnTo>
                  <a:lnTo>
                    <a:pt x="2556958" y="634764"/>
                  </a:lnTo>
                  <a:lnTo>
                    <a:pt x="2568796" y="634084"/>
                  </a:lnTo>
                  <a:lnTo>
                    <a:pt x="2580634" y="633286"/>
                  </a:lnTo>
                  <a:lnTo>
                    <a:pt x="2592471" y="632351"/>
                  </a:lnTo>
                  <a:lnTo>
                    <a:pt x="2604309" y="631255"/>
                  </a:lnTo>
                  <a:lnTo>
                    <a:pt x="2616147" y="629973"/>
                  </a:lnTo>
                  <a:lnTo>
                    <a:pt x="2627985" y="628471"/>
                  </a:lnTo>
                  <a:lnTo>
                    <a:pt x="2639822" y="626716"/>
                  </a:lnTo>
                  <a:lnTo>
                    <a:pt x="2651660" y="624665"/>
                  </a:lnTo>
                  <a:lnTo>
                    <a:pt x="2663498" y="622272"/>
                  </a:lnTo>
                  <a:lnTo>
                    <a:pt x="2675336" y="619482"/>
                  </a:lnTo>
                  <a:lnTo>
                    <a:pt x="2687174" y="616235"/>
                  </a:lnTo>
                  <a:lnTo>
                    <a:pt x="2699011" y="612461"/>
                  </a:lnTo>
                  <a:lnTo>
                    <a:pt x="2710849" y="608084"/>
                  </a:lnTo>
                  <a:lnTo>
                    <a:pt x="2722687" y="603018"/>
                  </a:lnTo>
                  <a:lnTo>
                    <a:pt x="2734525" y="597171"/>
                  </a:lnTo>
                  <a:lnTo>
                    <a:pt x="2746362" y="590441"/>
                  </a:lnTo>
                  <a:lnTo>
                    <a:pt x="2758200" y="582723"/>
                  </a:lnTo>
                  <a:lnTo>
                    <a:pt x="2770038" y="573904"/>
                  </a:lnTo>
                  <a:lnTo>
                    <a:pt x="2781876" y="563874"/>
                  </a:lnTo>
                  <a:lnTo>
                    <a:pt x="2793713" y="552524"/>
                  </a:lnTo>
                  <a:lnTo>
                    <a:pt x="2805551" y="539753"/>
                  </a:lnTo>
                  <a:lnTo>
                    <a:pt x="2817389" y="525477"/>
                  </a:lnTo>
                  <a:lnTo>
                    <a:pt x="2829227" y="509633"/>
                  </a:lnTo>
                  <a:lnTo>
                    <a:pt x="2841065" y="492190"/>
                  </a:lnTo>
                  <a:lnTo>
                    <a:pt x="2852902" y="473154"/>
                  </a:lnTo>
                  <a:lnTo>
                    <a:pt x="2864740" y="452579"/>
                  </a:lnTo>
                  <a:lnTo>
                    <a:pt x="2876578" y="430572"/>
                  </a:lnTo>
                  <a:lnTo>
                    <a:pt x="2888416" y="407292"/>
                  </a:lnTo>
                  <a:lnTo>
                    <a:pt x="2900253" y="382954"/>
                  </a:lnTo>
                  <a:lnTo>
                    <a:pt x="2912091" y="357822"/>
                  </a:lnTo>
                  <a:lnTo>
                    <a:pt x="2923929" y="332196"/>
                  </a:lnTo>
                  <a:lnTo>
                    <a:pt x="2935767" y="306402"/>
                  </a:lnTo>
                  <a:lnTo>
                    <a:pt x="2947604" y="280776"/>
                  </a:lnTo>
                  <a:lnTo>
                    <a:pt x="2959442" y="255643"/>
                  </a:lnTo>
                  <a:lnTo>
                    <a:pt x="2971280" y="231306"/>
                  </a:lnTo>
                  <a:lnTo>
                    <a:pt x="2983118" y="208026"/>
                  </a:lnTo>
                  <a:lnTo>
                    <a:pt x="2994956" y="186018"/>
                  </a:lnTo>
                  <a:lnTo>
                    <a:pt x="3006793" y="165444"/>
                  </a:lnTo>
                  <a:lnTo>
                    <a:pt x="3018631" y="146408"/>
                  </a:lnTo>
                  <a:lnTo>
                    <a:pt x="3030469" y="128965"/>
                  </a:lnTo>
                  <a:lnTo>
                    <a:pt x="3042307" y="113121"/>
                  </a:lnTo>
                  <a:lnTo>
                    <a:pt x="3054144" y="98845"/>
                  </a:lnTo>
                  <a:lnTo>
                    <a:pt x="3065982" y="86074"/>
                  </a:lnTo>
                  <a:lnTo>
                    <a:pt x="3077820" y="74724"/>
                  </a:lnTo>
                  <a:lnTo>
                    <a:pt x="3089658" y="64693"/>
                  </a:lnTo>
                  <a:lnTo>
                    <a:pt x="3101496" y="55875"/>
                  </a:lnTo>
                  <a:lnTo>
                    <a:pt x="3113333" y="48156"/>
                  </a:lnTo>
                  <a:lnTo>
                    <a:pt x="3125171" y="41427"/>
                  </a:lnTo>
                  <a:lnTo>
                    <a:pt x="3137009" y="35579"/>
                  </a:lnTo>
                  <a:lnTo>
                    <a:pt x="3148847" y="30514"/>
                  </a:lnTo>
                  <a:lnTo>
                    <a:pt x="3160684" y="26137"/>
                  </a:lnTo>
                  <a:lnTo>
                    <a:pt x="3172522" y="22363"/>
                  </a:lnTo>
                  <a:lnTo>
                    <a:pt x="3184360" y="19115"/>
                  </a:lnTo>
                  <a:lnTo>
                    <a:pt x="3196198" y="16326"/>
                  </a:lnTo>
                  <a:lnTo>
                    <a:pt x="3208035" y="13932"/>
                  </a:lnTo>
                  <a:lnTo>
                    <a:pt x="3219873" y="11881"/>
                  </a:lnTo>
                  <a:lnTo>
                    <a:pt x="3231711" y="10126"/>
                  </a:lnTo>
                  <a:lnTo>
                    <a:pt x="3243549" y="8625"/>
                  </a:lnTo>
                  <a:lnTo>
                    <a:pt x="3255387" y="7342"/>
                  </a:lnTo>
                  <a:lnTo>
                    <a:pt x="3267224" y="6247"/>
                  </a:lnTo>
                  <a:lnTo>
                    <a:pt x="3279062" y="5312"/>
                  </a:lnTo>
                  <a:lnTo>
                    <a:pt x="3290900" y="4514"/>
                  </a:lnTo>
                  <a:lnTo>
                    <a:pt x="3302738" y="3834"/>
                  </a:lnTo>
                  <a:lnTo>
                    <a:pt x="3314575" y="3254"/>
                  </a:lnTo>
                  <a:lnTo>
                    <a:pt x="3326413" y="2760"/>
                  </a:lnTo>
                  <a:lnTo>
                    <a:pt x="3338251" y="2339"/>
                  </a:lnTo>
                  <a:lnTo>
                    <a:pt x="3350089" y="1980"/>
                  </a:lnTo>
                  <a:lnTo>
                    <a:pt x="3361926" y="1675"/>
                  </a:lnTo>
                  <a:lnTo>
                    <a:pt x="3373764" y="1415"/>
                  </a:lnTo>
                  <a:lnTo>
                    <a:pt x="3385602" y="1193"/>
                  </a:lnTo>
                  <a:lnTo>
                    <a:pt x="3397440" y="1005"/>
                  </a:lnTo>
                  <a:lnTo>
                    <a:pt x="3409278" y="844"/>
                  </a:lnTo>
                  <a:lnTo>
                    <a:pt x="3421115" y="708"/>
                  </a:lnTo>
                  <a:lnTo>
                    <a:pt x="3432953" y="592"/>
                  </a:lnTo>
                  <a:lnTo>
                    <a:pt x="3444791" y="493"/>
                  </a:lnTo>
                  <a:lnTo>
                    <a:pt x="3456629" y="408"/>
                  </a:lnTo>
                  <a:lnTo>
                    <a:pt x="3468466" y="337"/>
                  </a:lnTo>
                  <a:lnTo>
                    <a:pt x="3480304" y="276"/>
                  </a:lnTo>
                  <a:lnTo>
                    <a:pt x="3492142" y="224"/>
                  </a:lnTo>
                  <a:lnTo>
                    <a:pt x="3503980" y="180"/>
                  </a:lnTo>
                  <a:lnTo>
                    <a:pt x="3515818" y="142"/>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311760"/>
              <a:ext cx="4687757" cy="425684"/>
            </a:xfrm>
            <a:custGeom>
              <a:avLst/>
              <a:pathLst>
                <a:path w="4687757" h="425684">
                  <a:moveTo>
                    <a:pt x="0" y="425684"/>
                  </a:moveTo>
                  <a:lnTo>
                    <a:pt x="11837" y="425672"/>
                  </a:lnTo>
                  <a:lnTo>
                    <a:pt x="23675" y="425657"/>
                  </a:lnTo>
                  <a:lnTo>
                    <a:pt x="35513" y="425640"/>
                  </a:lnTo>
                  <a:lnTo>
                    <a:pt x="47351" y="425619"/>
                  </a:lnTo>
                  <a:lnTo>
                    <a:pt x="59188" y="425596"/>
                  </a:lnTo>
                  <a:lnTo>
                    <a:pt x="71026" y="425567"/>
                  </a:lnTo>
                  <a:lnTo>
                    <a:pt x="82864" y="425535"/>
                  </a:lnTo>
                  <a:lnTo>
                    <a:pt x="94702" y="425496"/>
                  </a:lnTo>
                  <a:lnTo>
                    <a:pt x="106539" y="425450"/>
                  </a:lnTo>
                  <a:lnTo>
                    <a:pt x="118377" y="425397"/>
                  </a:lnTo>
                  <a:lnTo>
                    <a:pt x="130215" y="425334"/>
                  </a:lnTo>
                  <a:lnTo>
                    <a:pt x="142053" y="425260"/>
                  </a:lnTo>
                  <a:lnTo>
                    <a:pt x="153891" y="425173"/>
                  </a:lnTo>
                  <a:lnTo>
                    <a:pt x="165728" y="425072"/>
                  </a:lnTo>
                  <a:lnTo>
                    <a:pt x="177566" y="424952"/>
                  </a:lnTo>
                  <a:lnTo>
                    <a:pt x="189404" y="424812"/>
                  </a:lnTo>
                  <a:lnTo>
                    <a:pt x="201242" y="424647"/>
                  </a:lnTo>
                  <a:lnTo>
                    <a:pt x="213079" y="424454"/>
                  </a:lnTo>
                  <a:lnTo>
                    <a:pt x="224917" y="424227"/>
                  </a:lnTo>
                  <a:lnTo>
                    <a:pt x="236755" y="423961"/>
                  </a:lnTo>
                  <a:lnTo>
                    <a:pt x="248593" y="423649"/>
                  </a:lnTo>
                  <a:lnTo>
                    <a:pt x="260430" y="423284"/>
                  </a:lnTo>
                  <a:lnTo>
                    <a:pt x="272268" y="422857"/>
                  </a:lnTo>
                  <a:lnTo>
                    <a:pt x="284106" y="422356"/>
                  </a:lnTo>
                  <a:lnTo>
                    <a:pt x="295944" y="421771"/>
                  </a:lnTo>
                  <a:lnTo>
                    <a:pt x="307782" y="421088"/>
                  </a:lnTo>
                  <a:lnTo>
                    <a:pt x="319619" y="420290"/>
                  </a:lnTo>
                  <a:lnTo>
                    <a:pt x="331457" y="419360"/>
                  </a:lnTo>
                  <a:lnTo>
                    <a:pt x="343295" y="418277"/>
                  </a:lnTo>
                  <a:lnTo>
                    <a:pt x="355133" y="417019"/>
                  </a:lnTo>
                  <a:lnTo>
                    <a:pt x="366970" y="415560"/>
                  </a:lnTo>
                  <a:lnTo>
                    <a:pt x="378808" y="413872"/>
                  </a:lnTo>
                  <a:lnTo>
                    <a:pt x="390646" y="411923"/>
                  </a:lnTo>
                  <a:lnTo>
                    <a:pt x="402484" y="409680"/>
                  </a:lnTo>
                  <a:lnTo>
                    <a:pt x="414321" y="407107"/>
                  </a:lnTo>
                  <a:lnTo>
                    <a:pt x="426159" y="404167"/>
                  </a:lnTo>
                  <a:lnTo>
                    <a:pt x="437997" y="400824"/>
                  </a:lnTo>
                  <a:lnTo>
                    <a:pt x="449835" y="397040"/>
                  </a:lnTo>
                  <a:lnTo>
                    <a:pt x="461673" y="392784"/>
                  </a:lnTo>
                  <a:lnTo>
                    <a:pt x="473510" y="388025"/>
                  </a:lnTo>
                  <a:lnTo>
                    <a:pt x="485348" y="382744"/>
                  </a:lnTo>
                  <a:lnTo>
                    <a:pt x="497186" y="376929"/>
                  </a:lnTo>
                  <a:lnTo>
                    <a:pt x="509024" y="370584"/>
                  </a:lnTo>
                  <a:lnTo>
                    <a:pt x="520861" y="363726"/>
                  </a:lnTo>
                  <a:lnTo>
                    <a:pt x="532699" y="356390"/>
                  </a:lnTo>
                  <a:lnTo>
                    <a:pt x="544537" y="348630"/>
                  </a:lnTo>
                  <a:lnTo>
                    <a:pt x="556375" y="340517"/>
                  </a:lnTo>
                  <a:lnTo>
                    <a:pt x="568213" y="332140"/>
                  </a:lnTo>
                  <a:lnTo>
                    <a:pt x="580050" y="323598"/>
                  </a:lnTo>
                  <a:lnTo>
                    <a:pt x="591888" y="315000"/>
                  </a:lnTo>
                  <a:lnTo>
                    <a:pt x="603726" y="306458"/>
                  </a:lnTo>
                  <a:lnTo>
                    <a:pt x="615564" y="298080"/>
                  </a:lnTo>
                  <a:lnTo>
                    <a:pt x="627401" y="289968"/>
                  </a:lnTo>
                  <a:lnTo>
                    <a:pt x="639239" y="282208"/>
                  </a:lnTo>
                  <a:lnTo>
                    <a:pt x="651077" y="274872"/>
                  </a:lnTo>
                  <a:lnTo>
                    <a:pt x="662915" y="268014"/>
                  </a:lnTo>
                  <a:lnTo>
                    <a:pt x="674752" y="261669"/>
                  </a:lnTo>
                  <a:lnTo>
                    <a:pt x="686590" y="255854"/>
                  </a:lnTo>
                  <a:lnTo>
                    <a:pt x="698428" y="250573"/>
                  </a:lnTo>
                  <a:lnTo>
                    <a:pt x="710266" y="245814"/>
                  </a:lnTo>
                  <a:lnTo>
                    <a:pt x="722104" y="241557"/>
                  </a:lnTo>
                  <a:lnTo>
                    <a:pt x="733941" y="237774"/>
                  </a:lnTo>
                  <a:lnTo>
                    <a:pt x="745779" y="234430"/>
                  </a:lnTo>
                  <a:lnTo>
                    <a:pt x="757617" y="231491"/>
                  </a:lnTo>
                  <a:lnTo>
                    <a:pt x="769455" y="228918"/>
                  </a:lnTo>
                  <a:lnTo>
                    <a:pt x="781292" y="226675"/>
                  </a:lnTo>
                  <a:lnTo>
                    <a:pt x="793130" y="224726"/>
                  </a:lnTo>
                  <a:lnTo>
                    <a:pt x="804968" y="223037"/>
                  </a:lnTo>
                  <a:lnTo>
                    <a:pt x="816806" y="221578"/>
                  </a:lnTo>
                  <a:lnTo>
                    <a:pt x="828643" y="220320"/>
                  </a:lnTo>
                  <a:lnTo>
                    <a:pt x="840481" y="219238"/>
                  </a:lnTo>
                  <a:lnTo>
                    <a:pt x="852319" y="218308"/>
                  </a:lnTo>
                  <a:lnTo>
                    <a:pt x="864157" y="217510"/>
                  </a:lnTo>
                  <a:lnTo>
                    <a:pt x="875995" y="216826"/>
                  </a:lnTo>
                  <a:lnTo>
                    <a:pt x="887832" y="216241"/>
                  </a:lnTo>
                  <a:lnTo>
                    <a:pt x="899670" y="215741"/>
                  </a:lnTo>
                  <a:lnTo>
                    <a:pt x="911508" y="215313"/>
                  </a:lnTo>
                  <a:lnTo>
                    <a:pt x="923346" y="214948"/>
                  </a:lnTo>
                  <a:lnTo>
                    <a:pt x="935183" y="214636"/>
                  </a:lnTo>
                  <a:lnTo>
                    <a:pt x="947021" y="214371"/>
                  </a:lnTo>
                  <a:lnTo>
                    <a:pt x="958859" y="214144"/>
                  </a:lnTo>
                  <a:lnTo>
                    <a:pt x="970697" y="213951"/>
                  </a:lnTo>
                  <a:lnTo>
                    <a:pt x="982534" y="213786"/>
                  </a:lnTo>
                  <a:lnTo>
                    <a:pt x="994372" y="213645"/>
                  </a:lnTo>
                  <a:lnTo>
                    <a:pt x="1006210" y="213526"/>
                  </a:lnTo>
                  <a:lnTo>
                    <a:pt x="1018048" y="213424"/>
                  </a:lnTo>
                  <a:lnTo>
                    <a:pt x="1029886" y="213337"/>
                  </a:lnTo>
                  <a:lnTo>
                    <a:pt x="1041723" y="213264"/>
                  </a:lnTo>
                  <a:lnTo>
                    <a:pt x="1053561" y="213201"/>
                  </a:lnTo>
                  <a:lnTo>
                    <a:pt x="1065399" y="213147"/>
                  </a:lnTo>
                  <a:lnTo>
                    <a:pt x="1077237" y="213102"/>
                  </a:lnTo>
                  <a:lnTo>
                    <a:pt x="1089074" y="213063"/>
                  </a:lnTo>
                  <a:lnTo>
                    <a:pt x="1100912" y="213030"/>
                  </a:lnTo>
                  <a:lnTo>
                    <a:pt x="1112750" y="213002"/>
                  </a:lnTo>
                  <a:lnTo>
                    <a:pt x="1124588" y="212978"/>
                  </a:lnTo>
                  <a:lnTo>
                    <a:pt x="1136426" y="212958"/>
                  </a:lnTo>
                  <a:lnTo>
                    <a:pt x="1148263" y="212941"/>
                  </a:lnTo>
                  <a:lnTo>
                    <a:pt x="1160101" y="212926"/>
                  </a:lnTo>
                  <a:lnTo>
                    <a:pt x="1171939" y="212913"/>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2770"/>
                  </a:lnTo>
                  <a:lnTo>
                    <a:pt x="2355716" y="212758"/>
                  </a:lnTo>
                  <a:lnTo>
                    <a:pt x="2367554" y="212743"/>
                  </a:lnTo>
                  <a:lnTo>
                    <a:pt x="2379391" y="212726"/>
                  </a:lnTo>
                  <a:lnTo>
                    <a:pt x="2391229" y="212706"/>
                  </a:lnTo>
                  <a:lnTo>
                    <a:pt x="2403067" y="212682"/>
                  </a:lnTo>
                  <a:lnTo>
                    <a:pt x="2414905" y="212654"/>
                  </a:lnTo>
                  <a:lnTo>
                    <a:pt x="2426743" y="212621"/>
                  </a:lnTo>
                  <a:lnTo>
                    <a:pt x="2438580" y="212582"/>
                  </a:lnTo>
                  <a:lnTo>
                    <a:pt x="2450418" y="212536"/>
                  </a:lnTo>
                  <a:lnTo>
                    <a:pt x="2462256" y="212483"/>
                  </a:lnTo>
                  <a:lnTo>
                    <a:pt x="2474094" y="212420"/>
                  </a:lnTo>
                  <a:lnTo>
                    <a:pt x="2485931" y="212346"/>
                  </a:lnTo>
                  <a:lnTo>
                    <a:pt x="2497769" y="212260"/>
                  </a:lnTo>
                  <a:lnTo>
                    <a:pt x="2509607" y="212158"/>
                  </a:lnTo>
                  <a:lnTo>
                    <a:pt x="2521445" y="212038"/>
                  </a:lnTo>
                  <a:lnTo>
                    <a:pt x="2533283" y="211898"/>
                  </a:lnTo>
                  <a:lnTo>
                    <a:pt x="2545120" y="211733"/>
                  </a:lnTo>
                  <a:lnTo>
                    <a:pt x="2556958" y="211540"/>
                  </a:lnTo>
                  <a:lnTo>
                    <a:pt x="2568796" y="211313"/>
                  </a:lnTo>
                  <a:lnTo>
                    <a:pt x="2580634" y="211047"/>
                  </a:lnTo>
                  <a:lnTo>
                    <a:pt x="2592471" y="210736"/>
                  </a:lnTo>
                  <a:lnTo>
                    <a:pt x="2604309" y="210371"/>
                  </a:lnTo>
                  <a:lnTo>
                    <a:pt x="2616147" y="209943"/>
                  </a:lnTo>
                  <a:lnTo>
                    <a:pt x="2627985" y="209443"/>
                  </a:lnTo>
                  <a:lnTo>
                    <a:pt x="2639822" y="208857"/>
                  </a:lnTo>
                  <a:lnTo>
                    <a:pt x="2651660" y="208174"/>
                  </a:lnTo>
                  <a:lnTo>
                    <a:pt x="2663498" y="207376"/>
                  </a:lnTo>
                  <a:lnTo>
                    <a:pt x="2675336" y="206446"/>
                  </a:lnTo>
                  <a:lnTo>
                    <a:pt x="2687174" y="205364"/>
                  </a:lnTo>
                  <a:lnTo>
                    <a:pt x="2699011" y="204106"/>
                  </a:lnTo>
                  <a:lnTo>
                    <a:pt x="2710849" y="202647"/>
                  </a:lnTo>
                  <a:lnTo>
                    <a:pt x="2722687" y="200958"/>
                  </a:lnTo>
                  <a:lnTo>
                    <a:pt x="2734525" y="199009"/>
                  </a:lnTo>
                  <a:lnTo>
                    <a:pt x="2746362" y="196766"/>
                  </a:lnTo>
                  <a:lnTo>
                    <a:pt x="2758200" y="194193"/>
                  </a:lnTo>
                  <a:lnTo>
                    <a:pt x="2770038" y="191253"/>
                  </a:lnTo>
                  <a:lnTo>
                    <a:pt x="2781876" y="187910"/>
                  </a:lnTo>
                  <a:lnTo>
                    <a:pt x="2793713" y="184127"/>
                  </a:lnTo>
                  <a:lnTo>
                    <a:pt x="2805551" y="179870"/>
                  </a:lnTo>
                  <a:lnTo>
                    <a:pt x="2817389" y="175111"/>
                  </a:lnTo>
                  <a:lnTo>
                    <a:pt x="2829227" y="169830"/>
                  </a:lnTo>
                  <a:lnTo>
                    <a:pt x="2841065" y="164015"/>
                  </a:lnTo>
                  <a:lnTo>
                    <a:pt x="2852902" y="157670"/>
                  </a:lnTo>
                  <a:lnTo>
                    <a:pt x="2864740" y="150812"/>
                  </a:lnTo>
                  <a:lnTo>
                    <a:pt x="2876578" y="143476"/>
                  </a:lnTo>
                  <a:lnTo>
                    <a:pt x="2888416" y="135716"/>
                  </a:lnTo>
                  <a:lnTo>
                    <a:pt x="2900253" y="127604"/>
                  </a:lnTo>
                  <a:lnTo>
                    <a:pt x="2912091" y="119226"/>
                  </a:lnTo>
                  <a:lnTo>
                    <a:pt x="2923929" y="110684"/>
                  </a:lnTo>
                  <a:lnTo>
                    <a:pt x="2935767" y="102086"/>
                  </a:lnTo>
                  <a:lnTo>
                    <a:pt x="2947604" y="93544"/>
                  </a:lnTo>
                  <a:lnTo>
                    <a:pt x="2959442" y="85166"/>
                  </a:lnTo>
                  <a:lnTo>
                    <a:pt x="2971280" y="77054"/>
                  </a:lnTo>
                  <a:lnTo>
                    <a:pt x="2983118" y="69294"/>
                  </a:lnTo>
                  <a:lnTo>
                    <a:pt x="2994956" y="61958"/>
                  </a:lnTo>
                  <a:lnTo>
                    <a:pt x="3006793" y="55100"/>
                  </a:lnTo>
                  <a:lnTo>
                    <a:pt x="3018631" y="48755"/>
                  </a:lnTo>
                  <a:lnTo>
                    <a:pt x="3030469" y="42940"/>
                  </a:lnTo>
                  <a:lnTo>
                    <a:pt x="3042307" y="37659"/>
                  </a:lnTo>
                  <a:lnTo>
                    <a:pt x="3054144" y="32900"/>
                  </a:lnTo>
                  <a:lnTo>
                    <a:pt x="3065982" y="28643"/>
                  </a:lnTo>
                  <a:lnTo>
                    <a:pt x="3077820" y="24860"/>
                  </a:lnTo>
                  <a:lnTo>
                    <a:pt x="3089658" y="21517"/>
                  </a:lnTo>
                  <a:lnTo>
                    <a:pt x="3101496" y="18577"/>
                  </a:lnTo>
                  <a:lnTo>
                    <a:pt x="3113333" y="16004"/>
                  </a:lnTo>
                  <a:lnTo>
                    <a:pt x="3125171" y="13761"/>
                  </a:lnTo>
                  <a:lnTo>
                    <a:pt x="3137009" y="11812"/>
                  </a:lnTo>
                  <a:lnTo>
                    <a:pt x="3148847" y="10123"/>
                  </a:lnTo>
                  <a:lnTo>
                    <a:pt x="3160684" y="8664"/>
                  </a:lnTo>
                  <a:lnTo>
                    <a:pt x="3172522" y="7406"/>
                  </a:lnTo>
                  <a:lnTo>
                    <a:pt x="3184360" y="6324"/>
                  </a:lnTo>
                  <a:lnTo>
                    <a:pt x="3196198" y="5394"/>
                  </a:lnTo>
                  <a:lnTo>
                    <a:pt x="3208035" y="4596"/>
                  </a:lnTo>
                  <a:lnTo>
                    <a:pt x="3219873" y="3913"/>
                  </a:lnTo>
                  <a:lnTo>
                    <a:pt x="3231711" y="3327"/>
                  </a:lnTo>
                  <a:lnTo>
                    <a:pt x="3243549" y="2827"/>
                  </a:lnTo>
                  <a:lnTo>
                    <a:pt x="3255387" y="2399"/>
                  </a:lnTo>
                  <a:lnTo>
                    <a:pt x="3267224" y="2034"/>
                  </a:lnTo>
                  <a:lnTo>
                    <a:pt x="3279062" y="1723"/>
                  </a:lnTo>
                  <a:lnTo>
                    <a:pt x="3290900" y="1457"/>
                  </a:lnTo>
                  <a:lnTo>
                    <a:pt x="3302738" y="1230"/>
                  </a:lnTo>
                  <a:lnTo>
                    <a:pt x="3314575" y="1037"/>
                  </a:lnTo>
                  <a:lnTo>
                    <a:pt x="3326413" y="872"/>
                  </a:lnTo>
                  <a:lnTo>
                    <a:pt x="3338251" y="732"/>
                  </a:lnTo>
                  <a:lnTo>
                    <a:pt x="3350089" y="612"/>
                  </a:lnTo>
                  <a:lnTo>
                    <a:pt x="3361926" y="510"/>
                  </a:lnTo>
                  <a:lnTo>
                    <a:pt x="3373764" y="424"/>
                  </a:lnTo>
                  <a:lnTo>
                    <a:pt x="3385602" y="350"/>
                  </a:lnTo>
                  <a:lnTo>
                    <a:pt x="3397440" y="287"/>
                  </a:lnTo>
                  <a:lnTo>
                    <a:pt x="3409278" y="234"/>
                  </a:lnTo>
                  <a:lnTo>
                    <a:pt x="3421115" y="188"/>
                  </a:lnTo>
                  <a:lnTo>
                    <a:pt x="3432953" y="149"/>
                  </a:lnTo>
                  <a:lnTo>
                    <a:pt x="3444791" y="116"/>
                  </a:lnTo>
                  <a:lnTo>
                    <a:pt x="3456629" y="88"/>
                  </a:lnTo>
                  <a:lnTo>
                    <a:pt x="3468466" y="64"/>
                  </a:lnTo>
                  <a:lnTo>
                    <a:pt x="3480304" y="44"/>
                  </a:lnTo>
                  <a:lnTo>
                    <a:pt x="3492142" y="27"/>
                  </a:lnTo>
                  <a:lnTo>
                    <a:pt x="3503980" y="12"/>
                  </a:lnTo>
                  <a:lnTo>
                    <a:pt x="3515818" y="0"/>
                  </a:lnTo>
                  <a:lnTo>
                    <a:pt x="3515818" y="0"/>
                  </a:lnTo>
                  <a:lnTo>
                    <a:pt x="3527655" y="12"/>
                  </a:lnTo>
                  <a:lnTo>
                    <a:pt x="3539493" y="27"/>
                  </a:lnTo>
                  <a:lnTo>
                    <a:pt x="3551331" y="44"/>
                  </a:lnTo>
                  <a:lnTo>
                    <a:pt x="3563169" y="64"/>
                  </a:lnTo>
                  <a:lnTo>
                    <a:pt x="3575006" y="88"/>
                  </a:lnTo>
                  <a:lnTo>
                    <a:pt x="3586844" y="116"/>
                  </a:lnTo>
                  <a:lnTo>
                    <a:pt x="3598682" y="149"/>
                  </a:lnTo>
                  <a:lnTo>
                    <a:pt x="3610520" y="188"/>
                  </a:lnTo>
                  <a:lnTo>
                    <a:pt x="3622357" y="234"/>
                  </a:lnTo>
                  <a:lnTo>
                    <a:pt x="3634195" y="287"/>
                  </a:lnTo>
                  <a:lnTo>
                    <a:pt x="3646033" y="350"/>
                  </a:lnTo>
                  <a:lnTo>
                    <a:pt x="3657871" y="424"/>
                  </a:lnTo>
                  <a:lnTo>
                    <a:pt x="3669709" y="510"/>
                  </a:lnTo>
                  <a:lnTo>
                    <a:pt x="3681546" y="612"/>
                  </a:lnTo>
                  <a:lnTo>
                    <a:pt x="3693384" y="732"/>
                  </a:lnTo>
                  <a:lnTo>
                    <a:pt x="3705222" y="872"/>
                  </a:lnTo>
                  <a:lnTo>
                    <a:pt x="3717060" y="1037"/>
                  </a:lnTo>
                  <a:lnTo>
                    <a:pt x="3728897" y="1230"/>
                  </a:lnTo>
                  <a:lnTo>
                    <a:pt x="3740735" y="1457"/>
                  </a:lnTo>
                  <a:lnTo>
                    <a:pt x="3752573" y="1723"/>
                  </a:lnTo>
                  <a:lnTo>
                    <a:pt x="3764411" y="2034"/>
                  </a:lnTo>
                  <a:lnTo>
                    <a:pt x="3776248" y="2399"/>
                  </a:lnTo>
                  <a:lnTo>
                    <a:pt x="3788086" y="2827"/>
                  </a:lnTo>
                  <a:lnTo>
                    <a:pt x="3799924" y="3327"/>
                  </a:lnTo>
                  <a:lnTo>
                    <a:pt x="3811762" y="3913"/>
                  </a:lnTo>
                  <a:lnTo>
                    <a:pt x="3823600" y="4596"/>
                  </a:lnTo>
                  <a:lnTo>
                    <a:pt x="3835437" y="5394"/>
                  </a:lnTo>
                  <a:lnTo>
                    <a:pt x="3847275" y="6324"/>
                  </a:lnTo>
                  <a:lnTo>
                    <a:pt x="3859113" y="7406"/>
                  </a:lnTo>
                  <a:lnTo>
                    <a:pt x="3870951" y="8664"/>
                  </a:lnTo>
                  <a:lnTo>
                    <a:pt x="3882788" y="10123"/>
                  </a:lnTo>
                  <a:lnTo>
                    <a:pt x="3894626" y="11812"/>
                  </a:lnTo>
                  <a:lnTo>
                    <a:pt x="3906464" y="13761"/>
                  </a:lnTo>
                  <a:lnTo>
                    <a:pt x="3918302" y="16004"/>
                  </a:lnTo>
                  <a:lnTo>
                    <a:pt x="3930139" y="18577"/>
                  </a:lnTo>
                  <a:lnTo>
                    <a:pt x="3941977" y="21517"/>
                  </a:lnTo>
                  <a:lnTo>
                    <a:pt x="3953815" y="24860"/>
                  </a:lnTo>
                  <a:lnTo>
                    <a:pt x="3965653" y="28643"/>
                  </a:lnTo>
                  <a:lnTo>
                    <a:pt x="3977491" y="32900"/>
                  </a:lnTo>
                  <a:lnTo>
                    <a:pt x="3989328" y="37659"/>
                  </a:lnTo>
                  <a:lnTo>
                    <a:pt x="4001166" y="42940"/>
                  </a:lnTo>
                  <a:lnTo>
                    <a:pt x="4013004" y="48755"/>
                  </a:lnTo>
                  <a:lnTo>
                    <a:pt x="4024842" y="55100"/>
                  </a:lnTo>
                  <a:lnTo>
                    <a:pt x="4036679" y="61958"/>
                  </a:lnTo>
                  <a:lnTo>
                    <a:pt x="4048517" y="69294"/>
                  </a:lnTo>
                  <a:lnTo>
                    <a:pt x="4060355" y="77054"/>
                  </a:lnTo>
                  <a:lnTo>
                    <a:pt x="4072193" y="85166"/>
                  </a:lnTo>
                  <a:lnTo>
                    <a:pt x="4084031" y="93544"/>
                  </a:lnTo>
                  <a:lnTo>
                    <a:pt x="4095868" y="102086"/>
                  </a:lnTo>
                  <a:lnTo>
                    <a:pt x="4107706" y="110684"/>
                  </a:lnTo>
                  <a:lnTo>
                    <a:pt x="4119544" y="119226"/>
                  </a:lnTo>
                  <a:lnTo>
                    <a:pt x="4131382" y="127604"/>
                  </a:lnTo>
                  <a:lnTo>
                    <a:pt x="4143219" y="135716"/>
                  </a:lnTo>
                  <a:lnTo>
                    <a:pt x="4155057" y="143476"/>
                  </a:lnTo>
                  <a:lnTo>
                    <a:pt x="4166895" y="150812"/>
                  </a:lnTo>
                  <a:lnTo>
                    <a:pt x="4178733" y="157670"/>
                  </a:lnTo>
                  <a:lnTo>
                    <a:pt x="4190570" y="164015"/>
                  </a:lnTo>
                  <a:lnTo>
                    <a:pt x="4202408" y="169830"/>
                  </a:lnTo>
                  <a:lnTo>
                    <a:pt x="4214246" y="175111"/>
                  </a:lnTo>
                  <a:lnTo>
                    <a:pt x="4226084" y="179870"/>
                  </a:lnTo>
                  <a:lnTo>
                    <a:pt x="4237922" y="184127"/>
                  </a:lnTo>
                  <a:lnTo>
                    <a:pt x="4249759" y="187910"/>
                  </a:lnTo>
                  <a:lnTo>
                    <a:pt x="4261597" y="191253"/>
                  </a:lnTo>
                  <a:lnTo>
                    <a:pt x="4273435" y="194193"/>
                  </a:lnTo>
                  <a:lnTo>
                    <a:pt x="4285273" y="196766"/>
                  </a:lnTo>
                  <a:lnTo>
                    <a:pt x="4297110" y="199009"/>
                  </a:lnTo>
                  <a:lnTo>
                    <a:pt x="4308948" y="200958"/>
                  </a:lnTo>
                  <a:lnTo>
                    <a:pt x="4320786" y="202647"/>
                  </a:lnTo>
                  <a:lnTo>
                    <a:pt x="4332624" y="204106"/>
                  </a:lnTo>
                  <a:lnTo>
                    <a:pt x="4344461" y="205364"/>
                  </a:lnTo>
                  <a:lnTo>
                    <a:pt x="4356299" y="206446"/>
                  </a:lnTo>
                  <a:lnTo>
                    <a:pt x="4368137" y="207376"/>
                  </a:lnTo>
                  <a:lnTo>
                    <a:pt x="4379975" y="208174"/>
                  </a:lnTo>
                  <a:lnTo>
                    <a:pt x="4391813" y="208857"/>
                  </a:lnTo>
                  <a:lnTo>
                    <a:pt x="4403650" y="209443"/>
                  </a:lnTo>
                  <a:lnTo>
                    <a:pt x="4415488" y="209943"/>
                  </a:lnTo>
                  <a:lnTo>
                    <a:pt x="4427326" y="210371"/>
                  </a:lnTo>
                  <a:lnTo>
                    <a:pt x="4439164" y="210736"/>
                  </a:lnTo>
                  <a:lnTo>
                    <a:pt x="4451001" y="211047"/>
                  </a:lnTo>
                  <a:lnTo>
                    <a:pt x="4462839" y="211313"/>
                  </a:lnTo>
                  <a:lnTo>
                    <a:pt x="4474677" y="211540"/>
                  </a:lnTo>
                  <a:lnTo>
                    <a:pt x="4486515" y="211733"/>
                  </a:lnTo>
                  <a:lnTo>
                    <a:pt x="4498352" y="211898"/>
                  </a:lnTo>
                  <a:lnTo>
                    <a:pt x="4510190" y="212038"/>
                  </a:lnTo>
                  <a:lnTo>
                    <a:pt x="4522028" y="212158"/>
                  </a:lnTo>
                  <a:lnTo>
                    <a:pt x="4533866" y="212260"/>
                  </a:lnTo>
                  <a:lnTo>
                    <a:pt x="4545704" y="212346"/>
                  </a:lnTo>
                  <a:lnTo>
                    <a:pt x="4557541" y="212420"/>
                  </a:lnTo>
                  <a:lnTo>
                    <a:pt x="4569379" y="212483"/>
                  </a:lnTo>
                  <a:lnTo>
                    <a:pt x="4581217" y="212536"/>
                  </a:lnTo>
                  <a:lnTo>
                    <a:pt x="4593055" y="212582"/>
                  </a:lnTo>
                  <a:lnTo>
                    <a:pt x="4604892" y="212621"/>
                  </a:lnTo>
                  <a:lnTo>
                    <a:pt x="4616730" y="212654"/>
                  </a:lnTo>
                  <a:lnTo>
                    <a:pt x="4628568" y="212682"/>
                  </a:lnTo>
                  <a:lnTo>
                    <a:pt x="4640406" y="212706"/>
                  </a:lnTo>
                  <a:lnTo>
                    <a:pt x="4652244" y="212726"/>
                  </a:lnTo>
                  <a:lnTo>
                    <a:pt x="4664081" y="212743"/>
                  </a:lnTo>
                  <a:lnTo>
                    <a:pt x="4675919" y="212758"/>
                  </a:lnTo>
                  <a:lnTo>
                    <a:pt x="4687757" y="21277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950430"/>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1" name="pl41"/>
            <p:cNvSpPr/>
            <p:nvPr/>
          </p:nvSpPr>
          <p:spPr>
            <a:xfrm>
              <a:off x="2482252" y="1969709"/>
              <a:ext cx="4687757" cy="212842"/>
            </a:xfrm>
            <a:custGeom>
              <a:avLst/>
              <a:pathLst>
                <a:path w="4687757" h="212842">
                  <a:moveTo>
                    <a:pt x="0" y="212842"/>
                  </a:moveTo>
                  <a:lnTo>
                    <a:pt x="11837" y="212842"/>
                  </a:lnTo>
                  <a:lnTo>
                    <a:pt x="23675" y="212842"/>
                  </a:lnTo>
                  <a:lnTo>
                    <a:pt x="35513" y="212842"/>
                  </a:lnTo>
                  <a:lnTo>
                    <a:pt x="47351" y="212842"/>
                  </a:lnTo>
                  <a:lnTo>
                    <a:pt x="59188" y="212842"/>
                  </a:lnTo>
                  <a:lnTo>
                    <a:pt x="71026" y="212842"/>
                  </a:lnTo>
                  <a:lnTo>
                    <a:pt x="82864" y="212842"/>
                  </a:lnTo>
                  <a:lnTo>
                    <a:pt x="94702" y="212842"/>
                  </a:lnTo>
                  <a:lnTo>
                    <a:pt x="106539" y="212842"/>
                  </a:lnTo>
                  <a:lnTo>
                    <a:pt x="118377" y="212842"/>
                  </a:lnTo>
                  <a:lnTo>
                    <a:pt x="130215" y="212842"/>
                  </a:lnTo>
                  <a:lnTo>
                    <a:pt x="142053" y="212842"/>
                  </a:lnTo>
                  <a:lnTo>
                    <a:pt x="153891" y="212842"/>
                  </a:lnTo>
                  <a:lnTo>
                    <a:pt x="165728" y="212842"/>
                  </a:lnTo>
                  <a:lnTo>
                    <a:pt x="177566" y="212842"/>
                  </a:lnTo>
                  <a:lnTo>
                    <a:pt x="189404" y="212842"/>
                  </a:lnTo>
                  <a:lnTo>
                    <a:pt x="201242" y="212842"/>
                  </a:lnTo>
                  <a:lnTo>
                    <a:pt x="213079" y="212842"/>
                  </a:lnTo>
                  <a:lnTo>
                    <a:pt x="224917" y="212842"/>
                  </a:lnTo>
                  <a:lnTo>
                    <a:pt x="236755" y="212842"/>
                  </a:lnTo>
                  <a:lnTo>
                    <a:pt x="248593" y="212842"/>
                  </a:lnTo>
                  <a:lnTo>
                    <a:pt x="260430" y="212842"/>
                  </a:lnTo>
                  <a:lnTo>
                    <a:pt x="272268" y="212842"/>
                  </a:lnTo>
                  <a:lnTo>
                    <a:pt x="284106" y="212842"/>
                  </a:lnTo>
                  <a:lnTo>
                    <a:pt x="295944" y="212842"/>
                  </a:lnTo>
                  <a:lnTo>
                    <a:pt x="307782" y="212842"/>
                  </a:lnTo>
                  <a:lnTo>
                    <a:pt x="319619" y="212842"/>
                  </a:lnTo>
                  <a:lnTo>
                    <a:pt x="331457" y="212842"/>
                  </a:lnTo>
                  <a:lnTo>
                    <a:pt x="343295" y="212842"/>
                  </a:lnTo>
                  <a:lnTo>
                    <a:pt x="355133" y="212842"/>
                  </a:lnTo>
                  <a:lnTo>
                    <a:pt x="366970" y="212842"/>
                  </a:lnTo>
                  <a:lnTo>
                    <a:pt x="378808" y="212842"/>
                  </a:lnTo>
                  <a:lnTo>
                    <a:pt x="390646" y="212842"/>
                  </a:lnTo>
                  <a:lnTo>
                    <a:pt x="402484" y="212842"/>
                  </a:lnTo>
                  <a:lnTo>
                    <a:pt x="414321" y="212842"/>
                  </a:lnTo>
                  <a:lnTo>
                    <a:pt x="426159" y="212842"/>
                  </a:lnTo>
                  <a:lnTo>
                    <a:pt x="437997" y="212842"/>
                  </a:lnTo>
                  <a:lnTo>
                    <a:pt x="449835" y="212842"/>
                  </a:lnTo>
                  <a:lnTo>
                    <a:pt x="461673" y="212842"/>
                  </a:lnTo>
                  <a:lnTo>
                    <a:pt x="473510" y="212842"/>
                  </a:lnTo>
                  <a:lnTo>
                    <a:pt x="485348" y="212842"/>
                  </a:lnTo>
                  <a:lnTo>
                    <a:pt x="497186" y="212842"/>
                  </a:lnTo>
                  <a:lnTo>
                    <a:pt x="509024" y="212842"/>
                  </a:lnTo>
                  <a:lnTo>
                    <a:pt x="520861" y="212842"/>
                  </a:lnTo>
                  <a:lnTo>
                    <a:pt x="532699" y="212842"/>
                  </a:lnTo>
                  <a:lnTo>
                    <a:pt x="544537" y="212842"/>
                  </a:lnTo>
                  <a:lnTo>
                    <a:pt x="556375" y="212842"/>
                  </a:lnTo>
                  <a:lnTo>
                    <a:pt x="568213" y="212842"/>
                  </a:lnTo>
                  <a:lnTo>
                    <a:pt x="580050" y="212842"/>
                  </a:lnTo>
                  <a:lnTo>
                    <a:pt x="591888" y="212842"/>
                  </a:lnTo>
                  <a:lnTo>
                    <a:pt x="603726" y="212842"/>
                  </a:lnTo>
                  <a:lnTo>
                    <a:pt x="615564" y="212842"/>
                  </a:lnTo>
                  <a:lnTo>
                    <a:pt x="627401" y="212842"/>
                  </a:lnTo>
                  <a:lnTo>
                    <a:pt x="639239" y="212842"/>
                  </a:lnTo>
                  <a:lnTo>
                    <a:pt x="651077" y="212842"/>
                  </a:lnTo>
                  <a:lnTo>
                    <a:pt x="662915" y="212842"/>
                  </a:lnTo>
                  <a:lnTo>
                    <a:pt x="674752" y="212842"/>
                  </a:lnTo>
                  <a:lnTo>
                    <a:pt x="686590" y="212842"/>
                  </a:lnTo>
                  <a:lnTo>
                    <a:pt x="698428" y="212842"/>
                  </a:lnTo>
                  <a:lnTo>
                    <a:pt x="710266" y="212842"/>
                  </a:lnTo>
                  <a:lnTo>
                    <a:pt x="722104" y="212842"/>
                  </a:lnTo>
                  <a:lnTo>
                    <a:pt x="733941" y="212842"/>
                  </a:lnTo>
                  <a:lnTo>
                    <a:pt x="745779" y="212842"/>
                  </a:lnTo>
                  <a:lnTo>
                    <a:pt x="757617" y="212842"/>
                  </a:lnTo>
                  <a:lnTo>
                    <a:pt x="769455" y="212842"/>
                  </a:lnTo>
                  <a:lnTo>
                    <a:pt x="781292" y="212842"/>
                  </a:lnTo>
                  <a:lnTo>
                    <a:pt x="793130" y="212842"/>
                  </a:lnTo>
                  <a:lnTo>
                    <a:pt x="804968" y="212842"/>
                  </a:lnTo>
                  <a:lnTo>
                    <a:pt x="816806" y="212842"/>
                  </a:lnTo>
                  <a:lnTo>
                    <a:pt x="828643" y="212842"/>
                  </a:lnTo>
                  <a:lnTo>
                    <a:pt x="840481" y="212842"/>
                  </a:lnTo>
                  <a:lnTo>
                    <a:pt x="852319" y="212842"/>
                  </a:lnTo>
                  <a:lnTo>
                    <a:pt x="864157" y="212842"/>
                  </a:lnTo>
                  <a:lnTo>
                    <a:pt x="875995" y="212842"/>
                  </a:lnTo>
                  <a:lnTo>
                    <a:pt x="887832" y="212842"/>
                  </a:lnTo>
                  <a:lnTo>
                    <a:pt x="899670" y="212842"/>
                  </a:lnTo>
                  <a:lnTo>
                    <a:pt x="911508" y="212842"/>
                  </a:lnTo>
                  <a:lnTo>
                    <a:pt x="923346" y="212842"/>
                  </a:lnTo>
                  <a:lnTo>
                    <a:pt x="935183" y="212842"/>
                  </a:lnTo>
                  <a:lnTo>
                    <a:pt x="947021" y="212842"/>
                  </a:lnTo>
                  <a:lnTo>
                    <a:pt x="958859" y="212842"/>
                  </a:lnTo>
                  <a:lnTo>
                    <a:pt x="970697" y="212842"/>
                  </a:lnTo>
                  <a:lnTo>
                    <a:pt x="982534" y="212842"/>
                  </a:lnTo>
                  <a:lnTo>
                    <a:pt x="994372" y="212842"/>
                  </a:lnTo>
                  <a:lnTo>
                    <a:pt x="1006210" y="212842"/>
                  </a:lnTo>
                  <a:lnTo>
                    <a:pt x="1018048" y="212842"/>
                  </a:lnTo>
                  <a:lnTo>
                    <a:pt x="1029886" y="212842"/>
                  </a:lnTo>
                  <a:lnTo>
                    <a:pt x="1041723" y="212842"/>
                  </a:lnTo>
                  <a:lnTo>
                    <a:pt x="1053561" y="212842"/>
                  </a:lnTo>
                  <a:lnTo>
                    <a:pt x="1065399" y="212842"/>
                  </a:lnTo>
                  <a:lnTo>
                    <a:pt x="1077237" y="212842"/>
                  </a:lnTo>
                  <a:lnTo>
                    <a:pt x="1089074" y="212842"/>
                  </a:lnTo>
                  <a:lnTo>
                    <a:pt x="1100912" y="212842"/>
                  </a:lnTo>
                  <a:lnTo>
                    <a:pt x="1112750" y="212842"/>
                  </a:lnTo>
                  <a:lnTo>
                    <a:pt x="1124588" y="212842"/>
                  </a:lnTo>
                  <a:lnTo>
                    <a:pt x="1136426" y="212842"/>
                  </a:lnTo>
                  <a:lnTo>
                    <a:pt x="1148263" y="212842"/>
                  </a:lnTo>
                  <a:lnTo>
                    <a:pt x="1160101" y="212842"/>
                  </a:lnTo>
                  <a:lnTo>
                    <a:pt x="1171939" y="212842"/>
                  </a:lnTo>
                  <a:lnTo>
                    <a:pt x="1171939" y="212770"/>
                  </a:lnTo>
                  <a:lnTo>
                    <a:pt x="1183777" y="212758"/>
                  </a:lnTo>
                  <a:lnTo>
                    <a:pt x="1195614" y="212743"/>
                  </a:lnTo>
                  <a:lnTo>
                    <a:pt x="1207452" y="212726"/>
                  </a:lnTo>
                  <a:lnTo>
                    <a:pt x="1219290" y="212706"/>
                  </a:lnTo>
                  <a:lnTo>
                    <a:pt x="1231128" y="212682"/>
                  </a:lnTo>
                  <a:lnTo>
                    <a:pt x="1242965" y="212654"/>
                  </a:lnTo>
                  <a:lnTo>
                    <a:pt x="1254803" y="212621"/>
                  </a:lnTo>
                  <a:lnTo>
                    <a:pt x="1266641" y="212582"/>
                  </a:lnTo>
                  <a:lnTo>
                    <a:pt x="1278479" y="212536"/>
                  </a:lnTo>
                  <a:lnTo>
                    <a:pt x="1290317" y="212483"/>
                  </a:lnTo>
                  <a:lnTo>
                    <a:pt x="1302154" y="212420"/>
                  </a:lnTo>
                  <a:lnTo>
                    <a:pt x="1313992" y="212346"/>
                  </a:lnTo>
                  <a:lnTo>
                    <a:pt x="1325830" y="212260"/>
                  </a:lnTo>
                  <a:lnTo>
                    <a:pt x="1337668" y="212158"/>
                  </a:lnTo>
                  <a:lnTo>
                    <a:pt x="1349505" y="212038"/>
                  </a:lnTo>
                  <a:lnTo>
                    <a:pt x="1361343" y="211898"/>
                  </a:lnTo>
                  <a:lnTo>
                    <a:pt x="1373181" y="211733"/>
                  </a:lnTo>
                  <a:lnTo>
                    <a:pt x="1385019" y="211540"/>
                  </a:lnTo>
                  <a:lnTo>
                    <a:pt x="1396856" y="211313"/>
                  </a:lnTo>
                  <a:lnTo>
                    <a:pt x="1408694" y="211047"/>
                  </a:lnTo>
                  <a:lnTo>
                    <a:pt x="1420532" y="210736"/>
                  </a:lnTo>
                  <a:lnTo>
                    <a:pt x="1432370" y="210371"/>
                  </a:lnTo>
                  <a:lnTo>
                    <a:pt x="1444208" y="209943"/>
                  </a:lnTo>
                  <a:lnTo>
                    <a:pt x="1456045" y="209443"/>
                  </a:lnTo>
                  <a:lnTo>
                    <a:pt x="1467883" y="208857"/>
                  </a:lnTo>
                  <a:lnTo>
                    <a:pt x="1479721" y="208174"/>
                  </a:lnTo>
                  <a:lnTo>
                    <a:pt x="1491559" y="207376"/>
                  </a:lnTo>
                  <a:lnTo>
                    <a:pt x="1503396" y="206446"/>
                  </a:lnTo>
                  <a:lnTo>
                    <a:pt x="1515234" y="205364"/>
                  </a:lnTo>
                  <a:lnTo>
                    <a:pt x="1527072" y="204106"/>
                  </a:lnTo>
                  <a:lnTo>
                    <a:pt x="1538910" y="202647"/>
                  </a:lnTo>
                  <a:lnTo>
                    <a:pt x="1550748" y="200958"/>
                  </a:lnTo>
                  <a:lnTo>
                    <a:pt x="1562585" y="199009"/>
                  </a:lnTo>
                  <a:lnTo>
                    <a:pt x="1574423" y="196766"/>
                  </a:lnTo>
                  <a:lnTo>
                    <a:pt x="1586261" y="194193"/>
                  </a:lnTo>
                  <a:lnTo>
                    <a:pt x="1598099" y="191253"/>
                  </a:lnTo>
                  <a:lnTo>
                    <a:pt x="1609936" y="187910"/>
                  </a:lnTo>
                  <a:lnTo>
                    <a:pt x="1621774" y="184127"/>
                  </a:lnTo>
                  <a:lnTo>
                    <a:pt x="1633612" y="179870"/>
                  </a:lnTo>
                  <a:lnTo>
                    <a:pt x="1645450" y="175111"/>
                  </a:lnTo>
                  <a:lnTo>
                    <a:pt x="1657287" y="169830"/>
                  </a:lnTo>
                  <a:lnTo>
                    <a:pt x="1669125" y="164015"/>
                  </a:lnTo>
                  <a:lnTo>
                    <a:pt x="1680963" y="157670"/>
                  </a:lnTo>
                  <a:lnTo>
                    <a:pt x="1692801" y="150812"/>
                  </a:lnTo>
                  <a:lnTo>
                    <a:pt x="1704639" y="143476"/>
                  </a:lnTo>
                  <a:lnTo>
                    <a:pt x="1716476" y="135716"/>
                  </a:lnTo>
                  <a:lnTo>
                    <a:pt x="1728314" y="127604"/>
                  </a:lnTo>
                  <a:lnTo>
                    <a:pt x="1740152" y="119226"/>
                  </a:lnTo>
                  <a:lnTo>
                    <a:pt x="1751990" y="110684"/>
                  </a:lnTo>
                  <a:lnTo>
                    <a:pt x="1763827" y="102086"/>
                  </a:lnTo>
                  <a:lnTo>
                    <a:pt x="1775665" y="93544"/>
                  </a:lnTo>
                  <a:lnTo>
                    <a:pt x="1787503" y="85166"/>
                  </a:lnTo>
                  <a:lnTo>
                    <a:pt x="1799341" y="77054"/>
                  </a:lnTo>
                  <a:lnTo>
                    <a:pt x="1811178" y="69294"/>
                  </a:lnTo>
                  <a:lnTo>
                    <a:pt x="1823016" y="61958"/>
                  </a:lnTo>
                  <a:lnTo>
                    <a:pt x="1834854" y="55100"/>
                  </a:lnTo>
                  <a:lnTo>
                    <a:pt x="1846692" y="48755"/>
                  </a:lnTo>
                  <a:lnTo>
                    <a:pt x="1858530" y="42940"/>
                  </a:lnTo>
                  <a:lnTo>
                    <a:pt x="1870367" y="37659"/>
                  </a:lnTo>
                  <a:lnTo>
                    <a:pt x="1882205" y="32900"/>
                  </a:lnTo>
                  <a:lnTo>
                    <a:pt x="1894043" y="28643"/>
                  </a:lnTo>
                  <a:lnTo>
                    <a:pt x="1905881" y="24860"/>
                  </a:lnTo>
                  <a:lnTo>
                    <a:pt x="1917718" y="21517"/>
                  </a:lnTo>
                  <a:lnTo>
                    <a:pt x="1929556" y="18577"/>
                  </a:lnTo>
                  <a:lnTo>
                    <a:pt x="1941394" y="16004"/>
                  </a:lnTo>
                  <a:lnTo>
                    <a:pt x="1953232" y="13761"/>
                  </a:lnTo>
                  <a:lnTo>
                    <a:pt x="1965069" y="11812"/>
                  </a:lnTo>
                  <a:lnTo>
                    <a:pt x="1976907" y="10123"/>
                  </a:lnTo>
                  <a:lnTo>
                    <a:pt x="1988745" y="8664"/>
                  </a:lnTo>
                  <a:lnTo>
                    <a:pt x="2000583" y="7406"/>
                  </a:lnTo>
                  <a:lnTo>
                    <a:pt x="2012421" y="6324"/>
                  </a:lnTo>
                  <a:lnTo>
                    <a:pt x="2024258" y="5394"/>
                  </a:lnTo>
                  <a:lnTo>
                    <a:pt x="2036096" y="4596"/>
                  </a:lnTo>
                  <a:lnTo>
                    <a:pt x="2047934" y="3913"/>
                  </a:lnTo>
                  <a:lnTo>
                    <a:pt x="2059772" y="3327"/>
                  </a:lnTo>
                  <a:lnTo>
                    <a:pt x="2071609" y="2827"/>
                  </a:lnTo>
                  <a:lnTo>
                    <a:pt x="2083447" y="2399"/>
                  </a:lnTo>
                  <a:lnTo>
                    <a:pt x="2095285" y="2034"/>
                  </a:lnTo>
                  <a:lnTo>
                    <a:pt x="2107123" y="1723"/>
                  </a:lnTo>
                  <a:lnTo>
                    <a:pt x="2118961" y="1457"/>
                  </a:lnTo>
                  <a:lnTo>
                    <a:pt x="2130798" y="1230"/>
                  </a:lnTo>
                  <a:lnTo>
                    <a:pt x="2142636" y="1037"/>
                  </a:lnTo>
                  <a:lnTo>
                    <a:pt x="2154474" y="872"/>
                  </a:lnTo>
                  <a:lnTo>
                    <a:pt x="2166312" y="732"/>
                  </a:lnTo>
                  <a:lnTo>
                    <a:pt x="2178149" y="612"/>
                  </a:lnTo>
                  <a:lnTo>
                    <a:pt x="2189987" y="510"/>
                  </a:lnTo>
                  <a:lnTo>
                    <a:pt x="2201825" y="424"/>
                  </a:lnTo>
                  <a:lnTo>
                    <a:pt x="2213663" y="350"/>
                  </a:lnTo>
                  <a:lnTo>
                    <a:pt x="2225500" y="287"/>
                  </a:lnTo>
                  <a:lnTo>
                    <a:pt x="2237338" y="234"/>
                  </a:lnTo>
                  <a:lnTo>
                    <a:pt x="2249176" y="188"/>
                  </a:lnTo>
                  <a:lnTo>
                    <a:pt x="2261014" y="149"/>
                  </a:lnTo>
                  <a:lnTo>
                    <a:pt x="2272852" y="116"/>
                  </a:lnTo>
                  <a:lnTo>
                    <a:pt x="2284689" y="88"/>
                  </a:lnTo>
                  <a:lnTo>
                    <a:pt x="2296527" y="64"/>
                  </a:lnTo>
                  <a:lnTo>
                    <a:pt x="2308365" y="44"/>
                  </a:lnTo>
                  <a:lnTo>
                    <a:pt x="2320203" y="27"/>
                  </a:lnTo>
                  <a:lnTo>
                    <a:pt x="2332040" y="12"/>
                  </a:lnTo>
                  <a:lnTo>
                    <a:pt x="2343878" y="0"/>
                  </a:lnTo>
                  <a:lnTo>
                    <a:pt x="2343878" y="0"/>
                  </a:lnTo>
                  <a:lnTo>
                    <a:pt x="2355716" y="12"/>
                  </a:lnTo>
                  <a:lnTo>
                    <a:pt x="2367554" y="27"/>
                  </a:lnTo>
                  <a:lnTo>
                    <a:pt x="2379391" y="44"/>
                  </a:lnTo>
                  <a:lnTo>
                    <a:pt x="2391229" y="64"/>
                  </a:lnTo>
                  <a:lnTo>
                    <a:pt x="2403067" y="88"/>
                  </a:lnTo>
                  <a:lnTo>
                    <a:pt x="2414905" y="116"/>
                  </a:lnTo>
                  <a:lnTo>
                    <a:pt x="2426743" y="149"/>
                  </a:lnTo>
                  <a:lnTo>
                    <a:pt x="2438580" y="188"/>
                  </a:lnTo>
                  <a:lnTo>
                    <a:pt x="2450418" y="234"/>
                  </a:lnTo>
                  <a:lnTo>
                    <a:pt x="2462256" y="287"/>
                  </a:lnTo>
                  <a:lnTo>
                    <a:pt x="2474094" y="350"/>
                  </a:lnTo>
                  <a:lnTo>
                    <a:pt x="2485931" y="424"/>
                  </a:lnTo>
                  <a:lnTo>
                    <a:pt x="2497769" y="510"/>
                  </a:lnTo>
                  <a:lnTo>
                    <a:pt x="2509607" y="612"/>
                  </a:lnTo>
                  <a:lnTo>
                    <a:pt x="2521445" y="732"/>
                  </a:lnTo>
                  <a:lnTo>
                    <a:pt x="2533283" y="872"/>
                  </a:lnTo>
                  <a:lnTo>
                    <a:pt x="2545120" y="1037"/>
                  </a:lnTo>
                  <a:lnTo>
                    <a:pt x="2556958" y="1230"/>
                  </a:lnTo>
                  <a:lnTo>
                    <a:pt x="2568796" y="1457"/>
                  </a:lnTo>
                  <a:lnTo>
                    <a:pt x="2580634" y="1723"/>
                  </a:lnTo>
                  <a:lnTo>
                    <a:pt x="2592471" y="2034"/>
                  </a:lnTo>
                  <a:lnTo>
                    <a:pt x="2604309" y="2399"/>
                  </a:lnTo>
                  <a:lnTo>
                    <a:pt x="2616147" y="2827"/>
                  </a:lnTo>
                  <a:lnTo>
                    <a:pt x="2627985" y="3327"/>
                  </a:lnTo>
                  <a:lnTo>
                    <a:pt x="2639822" y="3913"/>
                  </a:lnTo>
                  <a:lnTo>
                    <a:pt x="2651660" y="4596"/>
                  </a:lnTo>
                  <a:lnTo>
                    <a:pt x="2663498" y="5394"/>
                  </a:lnTo>
                  <a:lnTo>
                    <a:pt x="2675336" y="6324"/>
                  </a:lnTo>
                  <a:lnTo>
                    <a:pt x="2687174" y="7406"/>
                  </a:lnTo>
                  <a:lnTo>
                    <a:pt x="2699011" y="8664"/>
                  </a:lnTo>
                  <a:lnTo>
                    <a:pt x="2710849" y="10123"/>
                  </a:lnTo>
                  <a:lnTo>
                    <a:pt x="2722687" y="11812"/>
                  </a:lnTo>
                  <a:lnTo>
                    <a:pt x="2734525" y="13761"/>
                  </a:lnTo>
                  <a:lnTo>
                    <a:pt x="2746362" y="16004"/>
                  </a:lnTo>
                  <a:lnTo>
                    <a:pt x="2758200" y="18577"/>
                  </a:lnTo>
                  <a:lnTo>
                    <a:pt x="2770038" y="21517"/>
                  </a:lnTo>
                  <a:lnTo>
                    <a:pt x="2781876" y="24860"/>
                  </a:lnTo>
                  <a:lnTo>
                    <a:pt x="2793713" y="28643"/>
                  </a:lnTo>
                  <a:lnTo>
                    <a:pt x="2805551" y="32900"/>
                  </a:lnTo>
                  <a:lnTo>
                    <a:pt x="2817389" y="37659"/>
                  </a:lnTo>
                  <a:lnTo>
                    <a:pt x="2829227" y="42940"/>
                  </a:lnTo>
                  <a:lnTo>
                    <a:pt x="2841065" y="48755"/>
                  </a:lnTo>
                  <a:lnTo>
                    <a:pt x="2852902" y="55100"/>
                  </a:lnTo>
                  <a:lnTo>
                    <a:pt x="2864740" y="61958"/>
                  </a:lnTo>
                  <a:lnTo>
                    <a:pt x="2876578" y="69294"/>
                  </a:lnTo>
                  <a:lnTo>
                    <a:pt x="2888416" y="77054"/>
                  </a:lnTo>
                  <a:lnTo>
                    <a:pt x="2900253" y="85166"/>
                  </a:lnTo>
                  <a:lnTo>
                    <a:pt x="2912091" y="93544"/>
                  </a:lnTo>
                  <a:lnTo>
                    <a:pt x="2923929" y="102086"/>
                  </a:lnTo>
                  <a:lnTo>
                    <a:pt x="2935767" y="110684"/>
                  </a:lnTo>
                  <a:lnTo>
                    <a:pt x="2947604" y="119226"/>
                  </a:lnTo>
                  <a:lnTo>
                    <a:pt x="2959442" y="127604"/>
                  </a:lnTo>
                  <a:lnTo>
                    <a:pt x="2971280" y="135716"/>
                  </a:lnTo>
                  <a:lnTo>
                    <a:pt x="2983118" y="143476"/>
                  </a:lnTo>
                  <a:lnTo>
                    <a:pt x="2994956" y="150812"/>
                  </a:lnTo>
                  <a:lnTo>
                    <a:pt x="3006793" y="157670"/>
                  </a:lnTo>
                  <a:lnTo>
                    <a:pt x="3018631" y="164015"/>
                  </a:lnTo>
                  <a:lnTo>
                    <a:pt x="3030469" y="169830"/>
                  </a:lnTo>
                  <a:lnTo>
                    <a:pt x="3042307" y="175111"/>
                  </a:lnTo>
                  <a:lnTo>
                    <a:pt x="3054144" y="179870"/>
                  </a:lnTo>
                  <a:lnTo>
                    <a:pt x="3065982" y="184127"/>
                  </a:lnTo>
                  <a:lnTo>
                    <a:pt x="3077820" y="187910"/>
                  </a:lnTo>
                  <a:lnTo>
                    <a:pt x="3089658" y="191253"/>
                  </a:lnTo>
                  <a:lnTo>
                    <a:pt x="3101496" y="194193"/>
                  </a:lnTo>
                  <a:lnTo>
                    <a:pt x="3113333" y="196766"/>
                  </a:lnTo>
                  <a:lnTo>
                    <a:pt x="3125171" y="199009"/>
                  </a:lnTo>
                  <a:lnTo>
                    <a:pt x="3137009" y="200958"/>
                  </a:lnTo>
                  <a:lnTo>
                    <a:pt x="3148847" y="202647"/>
                  </a:lnTo>
                  <a:lnTo>
                    <a:pt x="3160684" y="204106"/>
                  </a:lnTo>
                  <a:lnTo>
                    <a:pt x="3172522" y="205364"/>
                  </a:lnTo>
                  <a:lnTo>
                    <a:pt x="3184360" y="206446"/>
                  </a:lnTo>
                  <a:lnTo>
                    <a:pt x="3196198" y="207376"/>
                  </a:lnTo>
                  <a:lnTo>
                    <a:pt x="3208035" y="208174"/>
                  </a:lnTo>
                  <a:lnTo>
                    <a:pt x="3219873" y="208857"/>
                  </a:lnTo>
                  <a:lnTo>
                    <a:pt x="3231711" y="209443"/>
                  </a:lnTo>
                  <a:lnTo>
                    <a:pt x="3243549" y="209943"/>
                  </a:lnTo>
                  <a:lnTo>
                    <a:pt x="3255387" y="210371"/>
                  </a:lnTo>
                  <a:lnTo>
                    <a:pt x="3267224" y="210736"/>
                  </a:lnTo>
                  <a:lnTo>
                    <a:pt x="3279062" y="211047"/>
                  </a:lnTo>
                  <a:lnTo>
                    <a:pt x="3290900" y="211313"/>
                  </a:lnTo>
                  <a:lnTo>
                    <a:pt x="3302738" y="211540"/>
                  </a:lnTo>
                  <a:lnTo>
                    <a:pt x="3314575" y="211733"/>
                  </a:lnTo>
                  <a:lnTo>
                    <a:pt x="3326413" y="211898"/>
                  </a:lnTo>
                  <a:lnTo>
                    <a:pt x="3338251" y="212038"/>
                  </a:lnTo>
                  <a:lnTo>
                    <a:pt x="3350089" y="212158"/>
                  </a:lnTo>
                  <a:lnTo>
                    <a:pt x="3361926" y="212260"/>
                  </a:lnTo>
                  <a:lnTo>
                    <a:pt x="3373764" y="212346"/>
                  </a:lnTo>
                  <a:lnTo>
                    <a:pt x="3385602" y="212420"/>
                  </a:lnTo>
                  <a:lnTo>
                    <a:pt x="3397440" y="212483"/>
                  </a:lnTo>
                  <a:lnTo>
                    <a:pt x="3409278" y="212536"/>
                  </a:lnTo>
                  <a:lnTo>
                    <a:pt x="3421115" y="212582"/>
                  </a:lnTo>
                  <a:lnTo>
                    <a:pt x="3432953" y="212621"/>
                  </a:lnTo>
                  <a:lnTo>
                    <a:pt x="3444791" y="212654"/>
                  </a:lnTo>
                  <a:lnTo>
                    <a:pt x="3456629" y="212682"/>
                  </a:lnTo>
                  <a:lnTo>
                    <a:pt x="3468466" y="212706"/>
                  </a:lnTo>
                  <a:lnTo>
                    <a:pt x="3480304" y="212726"/>
                  </a:lnTo>
                  <a:lnTo>
                    <a:pt x="3492142" y="212743"/>
                  </a:lnTo>
                  <a:lnTo>
                    <a:pt x="3503980" y="212758"/>
                  </a:lnTo>
                  <a:lnTo>
                    <a:pt x="3515818" y="212770"/>
                  </a:lnTo>
                  <a:lnTo>
                    <a:pt x="3515818" y="212770"/>
                  </a:lnTo>
                  <a:lnTo>
                    <a:pt x="3527655" y="212758"/>
                  </a:lnTo>
                  <a:lnTo>
                    <a:pt x="3539493" y="212743"/>
                  </a:lnTo>
                  <a:lnTo>
                    <a:pt x="3551331" y="212726"/>
                  </a:lnTo>
                  <a:lnTo>
                    <a:pt x="3563169" y="212706"/>
                  </a:lnTo>
                  <a:lnTo>
                    <a:pt x="3575006" y="212682"/>
                  </a:lnTo>
                  <a:lnTo>
                    <a:pt x="3586844" y="212654"/>
                  </a:lnTo>
                  <a:lnTo>
                    <a:pt x="3598682" y="212621"/>
                  </a:lnTo>
                  <a:lnTo>
                    <a:pt x="3610520" y="212582"/>
                  </a:lnTo>
                  <a:lnTo>
                    <a:pt x="3622357" y="212536"/>
                  </a:lnTo>
                  <a:lnTo>
                    <a:pt x="3634195" y="212483"/>
                  </a:lnTo>
                  <a:lnTo>
                    <a:pt x="3646033" y="212420"/>
                  </a:lnTo>
                  <a:lnTo>
                    <a:pt x="3657871" y="212346"/>
                  </a:lnTo>
                  <a:lnTo>
                    <a:pt x="3669709" y="212260"/>
                  </a:lnTo>
                  <a:lnTo>
                    <a:pt x="3681546" y="212158"/>
                  </a:lnTo>
                  <a:lnTo>
                    <a:pt x="3693384" y="212038"/>
                  </a:lnTo>
                  <a:lnTo>
                    <a:pt x="3705222" y="211898"/>
                  </a:lnTo>
                  <a:lnTo>
                    <a:pt x="3717060" y="211733"/>
                  </a:lnTo>
                  <a:lnTo>
                    <a:pt x="3728897" y="211540"/>
                  </a:lnTo>
                  <a:lnTo>
                    <a:pt x="3740735" y="211313"/>
                  </a:lnTo>
                  <a:lnTo>
                    <a:pt x="3752573" y="211047"/>
                  </a:lnTo>
                  <a:lnTo>
                    <a:pt x="3764411" y="210736"/>
                  </a:lnTo>
                  <a:lnTo>
                    <a:pt x="3776248" y="210371"/>
                  </a:lnTo>
                  <a:lnTo>
                    <a:pt x="3788086" y="209943"/>
                  </a:lnTo>
                  <a:lnTo>
                    <a:pt x="3799924" y="209443"/>
                  </a:lnTo>
                  <a:lnTo>
                    <a:pt x="3811762" y="208857"/>
                  </a:lnTo>
                  <a:lnTo>
                    <a:pt x="3823600" y="208174"/>
                  </a:lnTo>
                  <a:lnTo>
                    <a:pt x="3835437" y="207376"/>
                  </a:lnTo>
                  <a:lnTo>
                    <a:pt x="3847275" y="206446"/>
                  </a:lnTo>
                  <a:lnTo>
                    <a:pt x="3859113" y="205364"/>
                  </a:lnTo>
                  <a:lnTo>
                    <a:pt x="3870951" y="204106"/>
                  </a:lnTo>
                  <a:lnTo>
                    <a:pt x="3882788" y="202647"/>
                  </a:lnTo>
                  <a:lnTo>
                    <a:pt x="3894626" y="200958"/>
                  </a:lnTo>
                  <a:lnTo>
                    <a:pt x="3906464" y="199009"/>
                  </a:lnTo>
                  <a:lnTo>
                    <a:pt x="3918302" y="196766"/>
                  </a:lnTo>
                  <a:lnTo>
                    <a:pt x="3930139" y="194193"/>
                  </a:lnTo>
                  <a:lnTo>
                    <a:pt x="3941977" y="191253"/>
                  </a:lnTo>
                  <a:lnTo>
                    <a:pt x="3953815" y="187910"/>
                  </a:lnTo>
                  <a:lnTo>
                    <a:pt x="3965653" y="184127"/>
                  </a:lnTo>
                  <a:lnTo>
                    <a:pt x="3977491" y="179870"/>
                  </a:lnTo>
                  <a:lnTo>
                    <a:pt x="3989328" y="175111"/>
                  </a:lnTo>
                  <a:lnTo>
                    <a:pt x="4001166" y="169830"/>
                  </a:lnTo>
                  <a:lnTo>
                    <a:pt x="4013004" y="164015"/>
                  </a:lnTo>
                  <a:lnTo>
                    <a:pt x="4024842" y="157670"/>
                  </a:lnTo>
                  <a:lnTo>
                    <a:pt x="4036679" y="150812"/>
                  </a:lnTo>
                  <a:lnTo>
                    <a:pt x="4048517" y="143476"/>
                  </a:lnTo>
                  <a:lnTo>
                    <a:pt x="4060355" y="135716"/>
                  </a:lnTo>
                  <a:lnTo>
                    <a:pt x="4072193" y="127604"/>
                  </a:lnTo>
                  <a:lnTo>
                    <a:pt x="4084031" y="119226"/>
                  </a:lnTo>
                  <a:lnTo>
                    <a:pt x="4095868" y="110684"/>
                  </a:lnTo>
                  <a:lnTo>
                    <a:pt x="4107706" y="102086"/>
                  </a:lnTo>
                  <a:lnTo>
                    <a:pt x="4119544" y="93544"/>
                  </a:lnTo>
                  <a:lnTo>
                    <a:pt x="4131382" y="85166"/>
                  </a:lnTo>
                  <a:lnTo>
                    <a:pt x="4143219" y="77054"/>
                  </a:lnTo>
                  <a:lnTo>
                    <a:pt x="4155057" y="69294"/>
                  </a:lnTo>
                  <a:lnTo>
                    <a:pt x="4166895" y="61958"/>
                  </a:lnTo>
                  <a:lnTo>
                    <a:pt x="4178733" y="55100"/>
                  </a:lnTo>
                  <a:lnTo>
                    <a:pt x="4190570" y="48755"/>
                  </a:lnTo>
                  <a:lnTo>
                    <a:pt x="4202408" y="42940"/>
                  </a:lnTo>
                  <a:lnTo>
                    <a:pt x="4214246" y="37659"/>
                  </a:lnTo>
                  <a:lnTo>
                    <a:pt x="4226084" y="32900"/>
                  </a:lnTo>
                  <a:lnTo>
                    <a:pt x="4237922" y="28643"/>
                  </a:lnTo>
                  <a:lnTo>
                    <a:pt x="4249759" y="24860"/>
                  </a:lnTo>
                  <a:lnTo>
                    <a:pt x="4261597" y="21517"/>
                  </a:lnTo>
                  <a:lnTo>
                    <a:pt x="4273435" y="18577"/>
                  </a:lnTo>
                  <a:lnTo>
                    <a:pt x="4285273" y="16004"/>
                  </a:lnTo>
                  <a:lnTo>
                    <a:pt x="4297110" y="13761"/>
                  </a:lnTo>
                  <a:lnTo>
                    <a:pt x="4308948" y="11812"/>
                  </a:lnTo>
                  <a:lnTo>
                    <a:pt x="4320786" y="10123"/>
                  </a:lnTo>
                  <a:lnTo>
                    <a:pt x="4332624" y="8664"/>
                  </a:lnTo>
                  <a:lnTo>
                    <a:pt x="4344461" y="7406"/>
                  </a:lnTo>
                  <a:lnTo>
                    <a:pt x="4356299" y="6324"/>
                  </a:lnTo>
                  <a:lnTo>
                    <a:pt x="4368137" y="5394"/>
                  </a:lnTo>
                  <a:lnTo>
                    <a:pt x="4379975" y="4596"/>
                  </a:lnTo>
                  <a:lnTo>
                    <a:pt x="4391813" y="3913"/>
                  </a:lnTo>
                  <a:lnTo>
                    <a:pt x="4403650" y="3327"/>
                  </a:lnTo>
                  <a:lnTo>
                    <a:pt x="4415488" y="2827"/>
                  </a:lnTo>
                  <a:lnTo>
                    <a:pt x="4427326" y="2399"/>
                  </a:lnTo>
                  <a:lnTo>
                    <a:pt x="4439164" y="2034"/>
                  </a:lnTo>
                  <a:lnTo>
                    <a:pt x="4451001" y="1723"/>
                  </a:lnTo>
                  <a:lnTo>
                    <a:pt x="4462839" y="1457"/>
                  </a:lnTo>
                  <a:lnTo>
                    <a:pt x="4474677" y="1230"/>
                  </a:lnTo>
                  <a:lnTo>
                    <a:pt x="4486515" y="1037"/>
                  </a:lnTo>
                  <a:lnTo>
                    <a:pt x="4498352" y="872"/>
                  </a:lnTo>
                  <a:lnTo>
                    <a:pt x="4510190" y="732"/>
                  </a:lnTo>
                  <a:lnTo>
                    <a:pt x="4522028" y="612"/>
                  </a:lnTo>
                  <a:lnTo>
                    <a:pt x="4533866" y="510"/>
                  </a:lnTo>
                  <a:lnTo>
                    <a:pt x="4545704" y="424"/>
                  </a:lnTo>
                  <a:lnTo>
                    <a:pt x="4557541" y="350"/>
                  </a:lnTo>
                  <a:lnTo>
                    <a:pt x="4569379" y="287"/>
                  </a:lnTo>
                  <a:lnTo>
                    <a:pt x="4581217" y="234"/>
                  </a:lnTo>
                  <a:lnTo>
                    <a:pt x="4593055" y="188"/>
                  </a:lnTo>
                  <a:lnTo>
                    <a:pt x="4604892" y="149"/>
                  </a:lnTo>
                  <a:lnTo>
                    <a:pt x="4616730" y="116"/>
                  </a:lnTo>
                  <a:lnTo>
                    <a:pt x="4628568" y="88"/>
                  </a:lnTo>
                  <a:lnTo>
                    <a:pt x="4640406" y="64"/>
                  </a:lnTo>
                  <a:lnTo>
                    <a:pt x="4652244" y="44"/>
                  </a:lnTo>
                  <a:lnTo>
                    <a:pt x="4664081" y="27"/>
                  </a:lnTo>
                  <a:lnTo>
                    <a:pt x="4675919" y="12"/>
                  </a:lnTo>
                  <a:lnTo>
                    <a:pt x="4687757" y="0"/>
                  </a:lnTo>
                </a:path>
              </a:pathLst>
            </a:custGeom>
            <a:ln w="40651" cap="flat">
              <a:solidFill>
                <a:srgbClr val="E8E8E8">
                  <a:alpha val="100000"/>
                </a:srgbClr>
              </a:solidFill>
              <a:prstDash val="solid"/>
              <a:round/>
            </a:ln>
          </p:spPr>
          <p:txBody>
            <a:bodyPr/>
            <a:lstStyle/>
            <a:p/>
          </p:txBody>
        </p:sp>
        <p:sp>
          <p:nvSpPr>
            <p:cNvPr id="42" name="pl42"/>
            <p:cNvSpPr/>
            <p:nvPr/>
          </p:nvSpPr>
          <p:spPr>
            <a:xfrm>
              <a:off x="2482252" y="53762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673305"/>
              <a:ext cx="4687757" cy="1063997"/>
            </a:xfrm>
            <a:custGeom>
              <a:avLst/>
              <a:pathLst>
                <a:path w="4687757" h="1063997">
                  <a:moveTo>
                    <a:pt x="0" y="0"/>
                  </a:moveTo>
                  <a:lnTo>
                    <a:pt x="11837" y="62"/>
                  </a:lnTo>
                  <a:lnTo>
                    <a:pt x="23675" y="136"/>
                  </a:lnTo>
                  <a:lnTo>
                    <a:pt x="35513" y="222"/>
                  </a:lnTo>
                  <a:lnTo>
                    <a:pt x="47351" y="324"/>
                  </a:lnTo>
                  <a:lnTo>
                    <a:pt x="59188" y="443"/>
                  </a:lnTo>
                  <a:lnTo>
                    <a:pt x="71026" y="583"/>
                  </a:lnTo>
                  <a:lnTo>
                    <a:pt x="82864" y="748"/>
                  </a:lnTo>
                  <a:lnTo>
                    <a:pt x="94702" y="942"/>
                  </a:lnTo>
                  <a:lnTo>
                    <a:pt x="106539" y="1170"/>
                  </a:lnTo>
                  <a:lnTo>
                    <a:pt x="118377" y="1437"/>
                  </a:lnTo>
                  <a:lnTo>
                    <a:pt x="130215" y="1751"/>
                  </a:lnTo>
                  <a:lnTo>
                    <a:pt x="142053" y="2120"/>
                  </a:lnTo>
                  <a:lnTo>
                    <a:pt x="153891" y="2554"/>
                  </a:lnTo>
                  <a:lnTo>
                    <a:pt x="165728" y="3063"/>
                  </a:lnTo>
                  <a:lnTo>
                    <a:pt x="177566" y="3661"/>
                  </a:lnTo>
                  <a:lnTo>
                    <a:pt x="189404" y="4362"/>
                  </a:lnTo>
                  <a:lnTo>
                    <a:pt x="201242" y="5186"/>
                  </a:lnTo>
                  <a:lnTo>
                    <a:pt x="213079" y="6152"/>
                  </a:lnTo>
                  <a:lnTo>
                    <a:pt x="224917" y="7286"/>
                  </a:lnTo>
                  <a:lnTo>
                    <a:pt x="236755" y="8615"/>
                  </a:lnTo>
                  <a:lnTo>
                    <a:pt x="248593" y="10173"/>
                  </a:lnTo>
                  <a:lnTo>
                    <a:pt x="260430" y="11999"/>
                  </a:lnTo>
                  <a:lnTo>
                    <a:pt x="272268" y="14137"/>
                  </a:lnTo>
                  <a:lnTo>
                    <a:pt x="284106" y="16639"/>
                  </a:lnTo>
                  <a:lnTo>
                    <a:pt x="295944" y="19565"/>
                  </a:lnTo>
                  <a:lnTo>
                    <a:pt x="307782" y="22983"/>
                  </a:lnTo>
                  <a:lnTo>
                    <a:pt x="319619" y="26972"/>
                  </a:lnTo>
                  <a:lnTo>
                    <a:pt x="331457" y="31621"/>
                  </a:lnTo>
                  <a:lnTo>
                    <a:pt x="343295" y="37034"/>
                  </a:lnTo>
                  <a:lnTo>
                    <a:pt x="355133" y="43323"/>
                  </a:lnTo>
                  <a:lnTo>
                    <a:pt x="366970" y="50619"/>
                  </a:lnTo>
                  <a:lnTo>
                    <a:pt x="378808" y="59061"/>
                  </a:lnTo>
                  <a:lnTo>
                    <a:pt x="390646" y="68807"/>
                  </a:lnTo>
                  <a:lnTo>
                    <a:pt x="402484" y="80023"/>
                  </a:lnTo>
                  <a:lnTo>
                    <a:pt x="414321" y="92887"/>
                  </a:lnTo>
                  <a:lnTo>
                    <a:pt x="426159" y="107585"/>
                  </a:lnTo>
                  <a:lnTo>
                    <a:pt x="437997" y="124302"/>
                  </a:lnTo>
                  <a:lnTo>
                    <a:pt x="449835" y="143219"/>
                  </a:lnTo>
                  <a:lnTo>
                    <a:pt x="461673" y="164503"/>
                  </a:lnTo>
                  <a:lnTo>
                    <a:pt x="473510" y="188297"/>
                  </a:lnTo>
                  <a:lnTo>
                    <a:pt x="485348" y="214703"/>
                  </a:lnTo>
                  <a:lnTo>
                    <a:pt x="497186" y="243776"/>
                  </a:lnTo>
                  <a:lnTo>
                    <a:pt x="509024" y="275502"/>
                  </a:lnTo>
                  <a:lnTo>
                    <a:pt x="520861" y="309793"/>
                  </a:lnTo>
                  <a:lnTo>
                    <a:pt x="532699" y="346472"/>
                  </a:lnTo>
                  <a:lnTo>
                    <a:pt x="544537" y="385272"/>
                  </a:lnTo>
                  <a:lnTo>
                    <a:pt x="556375" y="425834"/>
                  </a:lnTo>
                  <a:lnTo>
                    <a:pt x="568213" y="467722"/>
                  </a:lnTo>
                  <a:lnTo>
                    <a:pt x="580050" y="510432"/>
                  </a:lnTo>
                  <a:lnTo>
                    <a:pt x="591888" y="553422"/>
                  </a:lnTo>
                  <a:lnTo>
                    <a:pt x="603726" y="596132"/>
                  </a:lnTo>
                  <a:lnTo>
                    <a:pt x="615564" y="638020"/>
                  </a:lnTo>
                  <a:lnTo>
                    <a:pt x="627401" y="678582"/>
                  </a:lnTo>
                  <a:lnTo>
                    <a:pt x="639239" y="717382"/>
                  </a:lnTo>
                  <a:lnTo>
                    <a:pt x="651077" y="754061"/>
                  </a:lnTo>
                  <a:lnTo>
                    <a:pt x="662915" y="788352"/>
                  </a:lnTo>
                  <a:lnTo>
                    <a:pt x="674752" y="820078"/>
                  </a:lnTo>
                  <a:lnTo>
                    <a:pt x="686590" y="849151"/>
                  </a:lnTo>
                  <a:lnTo>
                    <a:pt x="698428" y="875557"/>
                  </a:lnTo>
                  <a:lnTo>
                    <a:pt x="710266" y="899351"/>
                  </a:lnTo>
                  <a:lnTo>
                    <a:pt x="722104" y="920635"/>
                  </a:lnTo>
                  <a:lnTo>
                    <a:pt x="733941" y="939552"/>
                  </a:lnTo>
                  <a:lnTo>
                    <a:pt x="745779" y="956269"/>
                  </a:lnTo>
                  <a:lnTo>
                    <a:pt x="757617" y="970967"/>
                  </a:lnTo>
                  <a:lnTo>
                    <a:pt x="769455" y="983831"/>
                  </a:lnTo>
                  <a:lnTo>
                    <a:pt x="781292" y="995047"/>
                  </a:lnTo>
                  <a:lnTo>
                    <a:pt x="793130" y="1004793"/>
                  </a:lnTo>
                  <a:lnTo>
                    <a:pt x="804968" y="1013235"/>
                  </a:lnTo>
                  <a:lnTo>
                    <a:pt x="816806" y="1020530"/>
                  </a:lnTo>
                  <a:lnTo>
                    <a:pt x="828643" y="1026820"/>
                  </a:lnTo>
                  <a:lnTo>
                    <a:pt x="840481" y="1032233"/>
                  </a:lnTo>
                  <a:lnTo>
                    <a:pt x="852319" y="1036882"/>
                  </a:lnTo>
                  <a:lnTo>
                    <a:pt x="864157" y="1040871"/>
                  </a:lnTo>
                  <a:lnTo>
                    <a:pt x="875995" y="1044289"/>
                  </a:lnTo>
                  <a:lnTo>
                    <a:pt x="887832" y="1047215"/>
                  </a:lnTo>
                  <a:lnTo>
                    <a:pt x="899670" y="1049717"/>
                  </a:lnTo>
                  <a:lnTo>
                    <a:pt x="911508" y="1051855"/>
                  </a:lnTo>
                  <a:lnTo>
                    <a:pt x="923346" y="1053680"/>
                  </a:lnTo>
                  <a:lnTo>
                    <a:pt x="935183" y="1055239"/>
                  </a:lnTo>
                  <a:lnTo>
                    <a:pt x="947021" y="1056568"/>
                  </a:lnTo>
                  <a:lnTo>
                    <a:pt x="958859" y="1057702"/>
                  </a:lnTo>
                  <a:lnTo>
                    <a:pt x="970697" y="1058668"/>
                  </a:lnTo>
                  <a:lnTo>
                    <a:pt x="982534" y="1059492"/>
                  </a:lnTo>
                  <a:lnTo>
                    <a:pt x="994372" y="1060193"/>
                  </a:lnTo>
                  <a:lnTo>
                    <a:pt x="1006210" y="1060791"/>
                  </a:lnTo>
                  <a:lnTo>
                    <a:pt x="1018048" y="1061300"/>
                  </a:lnTo>
                  <a:lnTo>
                    <a:pt x="1029886" y="1061734"/>
                  </a:lnTo>
                  <a:lnTo>
                    <a:pt x="1041723" y="1062103"/>
                  </a:lnTo>
                  <a:lnTo>
                    <a:pt x="1053561" y="1062417"/>
                  </a:lnTo>
                  <a:lnTo>
                    <a:pt x="1065399" y="1062684"/>
                  </a:lnTo>
                  <a:lnTo>
                    <a:pt x="1077237" y="1062912"/>
                  </a:lnTo>
                  <a:lnTo>
                    <a:pt x="1089074" y="1063106"/>
                  </a:lnTo>
                  <a:lnTo>
                    <a:pt x="1100912" y="1063271"/>
                  </a:lnTo>
                  <a:lnTo>
                    <a:pt x="1112750" y="1063411"/>
                  </a:lnTo>
                  <a:lnTo>
                    <a:pt x="1124588" y="1063530"/>
                  </a:lnTo>
                  <a:lnTo>
                    <a:pt x="1136426" y="1063632"/>
                  </a:lnTo>
                  <a:lnTo>
                    <a:pt x="1148263" y="1063718"/>
                  </a:lnTo>
                  <a:lnTo>
                    <a:pt x="1160101" y="1063792"/>
                  </a:lnTo>
                  <a:lnTo>
                    <a:pt x="1171939" y="1063854"/>
                  </a:lnTo>
                  <a:lnTo>
                    <a:pt x="1171939" y="1063997"/>
                  </a:lnTo>
                  <a:lnTo>
                    <a:pt x="1183777" y="1063960"/>
                  </a:lnTo>
                  <a:lnTo>
                    <a:pt x="1195614" y="1063916"/>
                  </a:lnTo>
                  <a:lnTo>
                    <a:pt x="1207452" y="1063864"/>
                  </a:lnTo>
                  <a:lnTo>
                    <a:pt x="1219290" y="1063803"/>
                  </a:lnTo>
                  <a:lnTo>
                    <a:pt x="1231128" y="1063731"/>
                  </a:lnTo>
                  <a:lnTo>
                    <a:pt x="1242965" y="1063647"/>
                  </a:lnTo>
                  <a:lnTo>
                    <a:pt x="1254803" y="1063548"/>
                  </a:lnTo>
                  <a:lnTo>
                    <a:pt x="1266641" y="1063432"/>
                  </a:lnTo>
                  <a:lnTo>
                    <a:pt x="1278479" y="1063295"/>
                  </a:lnTo>
                  <a:lnTo>
                    <a:pt x="1290317" y="1063135"/>
                  </a:lnTo>
                  <a:lnTo>
                    <a:pt x="1302154" y="1062946"/>
                  </a:lnTo>
                  <a:lnTo>
                    <a:pt x="1313992" y="1062725"/>
                  </a:lnTo>
                  <a:lnTo>
                    <a:pt x="1325830" y="1062465"/>
                  </a:lnTo>
                  <a:lnTo>
                    <a:pt x="1337668" y="1062159"/>
                  </a:lnTo>
                  <a:lnTo>
                    <a:pt x="1349505" y="1061801"/>
                  </a:lnTo>
                  <a:lnTo>
                    <a:pt x="1361343" y="1061380"/>
                  </a:lnTo>
                  <a:lnTo>
                    <a:pt x="1373181" y="1060886"/>
                  </a:lnTo>
                  <a:lnTo>
                    <a:pt x="1385019" y="1060306"/>
                  </a:lnTo>
                  <a:lnTo>
                    <a:pt x="1396856" y="1059625"/>
                  </a:lnTo>
                  <a:lnTo>
                    <a:pt x="1408694" y="1058828"/>
                  </a:lnTo>
                  <a:lnTo>
                    <a:pt x="1420532" y="1057893"/>
                  </a:lnTo>
                  <a:lnTo>
                    <a:pt x="1432370" y="1056797"/>
                  </a:lnTo>
                  <a:lnTo>
                    <a:pt x="1444208" y="1055515"/>
                  </a:lnTo>
                  <a:lnTo>
                    <a:pt x="1456045" y="1054013"/>
                  </a:lnTo>
                  <a:lnTo>
                    <a:pt x="1467883" y="1052258"/>
                  </a:lnTo>
                  <a:lnTo>
                    <a:pt x="1479721" y="1050207"/>
                  </a:lnTo>
                  <a:lnTo>
                    <a:pt x="1491559" y="1047814"/>
                  </a:lnTo>
                  <a:lnTo>
                    <a:pt x="1503396" y="1045024"/>
                  </a:lnTo>
                  <a:lnTo>
                    <a:pt x="1515234" y="1041777"/>
                  </a:lnTo>
                  <a:lnTo>
                    <a:pt x="1527072" y="1038003"/>
                  </a:lnTo>
                  <a:lnTo>
                    <a:pt x="1538910" y="1033626"/>
                  </a:lnTo>
                  <a:lnTo>
                    <a:pt x="1550748" y="1028560"/>
                  </a:lnTo>
                  <a:lnTo>
                    <a:pt x="1562585" y="1022713"/>
                  </a:lnTo>
                  <a:lnTo>
                    <a:pt x="1574423" y="1015983"/>
                  </a:lnTo>
                  <a:lnTo>
                    <a:pt x="1586261" y="1008265"/>
                  </a:lnTo>
                  <a:lnTo>
                    <a:pt x="1598099" y="999446"/>
                  </a:lnTo>
                  <a:lnTo>
                    <a:pt x="1609936" y="989416"/>
                  </a:lnTo>
                  <a:lnTo>
                    <a:pt x="1621774" y="978066"/>
                  </a:lnTo>
                  <a:lnTo>
                    <a:pt x="1633612" y="965295"/>
                  </a:lnTo>
                  <a:lnTo>
                    <a:pt x="1645450" y="951019"/>
                  </a:lnTo>
                  <a:lnTo>
                    <a:pt x="1657287" y="935175"/>
                  </a:lnTo>
                  <a:lnTo>
                    <a:pt x="1669125" y="917731"/>
                  </a:lnTo>
                  <a:lnTo>
                    <a:pt x="1680963" y="898696"/>
                  </a:lnTo>
                  <a:lnTo>
                    <a:pt x="1692801" y="878121"/>
                  </a:lnTo>
                  <a:lnTo>
                    <a:pt x="1704639" y="856114"/>
                  </a:lnTo>
                  <a:lnTo>
                    <a:pt x="1716476" y="832834"/>
                  </a:lnTo>
                  <a:lnTo>
                    <a:pt x="1728314" y="808496"/>
                  </a:lnTo>
                  <a:lnTo>
                    <a:pt x="1740152" y="783364"/>
                  </a:lnTo>
                  <a:lnTo>
                    <a:pt x="1751990" y="757738"/>
                  </a:lnTo>
                  <a:lnTo>
                    <a:pt x="1763827" y="731944"/>
                  </a:lnTo>
                  <a:lnTo>
                    <a:pt x="1775665" y="706318"/>
                  </a:lnTo>
                  <a:lnTo>
                    <a:pt x="1787503" y="681185"/>
                  </a:lnTo>
                  <a:lnTo>
                    <a:pt x="1799341" y="656848"/>
                  </a:lnTo>
                  <a:lnTo>
                    <a:pt x="1811178" y="633568"/>
                  </a:lnTo>
                  <a:lnTo>
                    <a:pt x="1823016" y="611560"/>
                  </a:lnTo>
                  <a:lnTo>
                    <a:pt x="1834854" y="590986"/>
                  </a:lnTo>
                  <a:lnTo>
                    <a:pt x="1846692" y="571950"/>
                  </a:lnTo>
                  <a:lnTo>
                    <a:pt x="1858530" y="554507"/>
                  </a:lnTo>
                  <a:lnTo>
                    <a:pt x="1870367" y="538663"/>
                  </a:lnTo>
                  <a:lnTo>
                    <a:pt x="1882205" y="524387"/>
                  </a:lnTo>
                  <a:lnTo>
                    <a:pt x="1894043" y="511616"/>
                  </a:lnTo>
                  <a:lnTo>
                    <a:pt x="1905881" y="500265"/>
                  </a:lnTo>
                  <a:lnTo>
                    <a:pt x="1917718" y="490235"/>
                  </a:lnTo>
                  <a:lnTo>
                    <a:pt x="1929556" y="481417"/>
                  </a:lnTo>
                  <a:lnTo>
                    <a:pt x="1941394" y="473698"/>
                  </a:lnTo>
                  <a:lnTo>
                    <a:pt x="1953232" y="466969"/>
                  </a:lnTo>
                  <a:lnTo>
                    <a:pt x="1965069" y="461121"/>
                  </a:lnTo>
                  <a:lnTo>
                    <a:pt x="1976907" y="456056"/>
                  </a:lnTo>
                  <a:lnTo>
                    <a:pt x="1988745" y="451679"/>
                  </a:lnTo>
                  <a:lnTo>
                    <a:pt x="2000583" y="447905"/>
                  </a:lnTo>
                  <a:lnTo>
                    <a:pt x="2012421" y="444657"/>
                  </a:lnTo>
                  <a:lnTo>
                    <a:pt x="2024258" y="441868"/>
                  </a:lnTo>
                  <a:lnTo>
                    <a:pt x="2036096" y="439474"/>
                  </a:lnTo>
                  <a:lnTo>
                    <a:pt x="2047934" y="437423"/>
                  </a:lnTo>
                  <a:lnTo>
                    <a:pt x="2059772" y="435668"/>
                  </a:lnTo>
                  <a:lnTo>
                    <a:pt x="2071609" y="434167"/>
                  </a:lnTo>
                  <a:lnTo>
                    <a:pt x="2083447" y="432884"/>
                  </a:lnTo>
                  <a:lnTo>
                    <a:pt x="2095285" y="431789"/>
                  </a:lnTo>
                  <a:lnTo>
                    <a:pt x="2107123" y="430854"/>
                  </a:lnTo>
                  <a:lnTo>
                    <a:pt x="2118961" y="430056"/>
                  </a:lnTo>
                  <a:lnTo>
                    <a:pt x="2130798" y="429376"/>
                  </a:lnTo>
                  <a:lnTo>
                    <a:pt x="2142636" y="428796"/>
                  </a:lnTo>
                  <a:lnTo>
                    <a:pt x="2154474" y="428302"/>
                  </a:lnTo>
                  <a:lnTo>
                    <a:pt x="2166312" y="427881"/>
                  </a:lnTo>
                  <a:lnTo>
                    <a:pt x="2178149" y="427522"/>
                  </a:lnTo>
                  <a:lnTo>
                    <a:pt x="2189987" y="427217"/>
                  </a:lnTo>
                  <a:lnTo>
                    <a:pt x="2201825" y="426957"/>
                  </a:lnTo>
                  <a:lnTo>
                    <a:pt x="2213663" y="426735"/>
                  </a:lnTo>
                  <a:lnTo>
                    <a:pt x="2225500" y="426547"/>
                  </a:lnTo>
                  <a:lnTo>
                    <a:pt x="2237338" y="426386"/>
                  </a:lnTo>
                  <a:lnTo>
                    <a:pt x="2249176" y="426250"/>
                  </a:lnTo>
                  <a:lnTo>
                    <a:pt x="2261014" y="426134"/>
                  </a:lnTo>
                  <a:lnTo>
                    <a:pt x="2272852" y="426035"/>
                  </a:lnTo>
                  <a:lnTo>
                    <a:pt x="2284689" y="425950"/>
                  </a:lnTo>
                  <a:lnTo>
                    <a:pt x="2296527" y="425879"/>
                  </a:lnTo>
                  <a:lnTo>
                    <a:pt x="2308365" y="425818"/>
                  </a:lnTo>
                  <a:lnTo>
                    <a:pt x="2320203" y="425766"/>
                  </a:lnTo>
                  <a:lnTo>
                    <a:pt x="2332040" y="425722"/>
                  </a:lnTo>
                  <a:lnTo>
                    <a:pt x="2343878" y="425684"/>
                  </a:lnTo>
                  <a:lnTo>
                    <a:pt x="2343878" y="425470"/>
                  </a:lnTo>
                  <a:lnTo>
                    <a:pt x="2355716" y="425470"/>
                  </a:lnTo>
                  <a:lnTo>
                    <a:pt x="2367554" y="425470"/>
                  </a:lnTo>
                  <a:lnTo>
                    <a:pt x="2379391" y="425470"/>
                  </a:lnTo>
                  <a:lnTo>
                    <a:pt x="2391229" y="425470"/>
                  </a:lnTo>
                  <a:lnTo>
                    <a:pt x="2403067" y="425470"/>
                  </a:lnTo>
                  <a:lnTo>
                    <a:pt x="2414905" y="425470"/>
                  </a:lnTo>
                  <a:lnTo>
                    <a:pt x="2426743" y="425470"/>
                  </a:lnTo>
                  <a:lnTo>
                    <a:pt x="2438580" y="425470"/>
                  </a:lnTo>
                  <a:lnTo>
                    <a:pt x="2450418" y="425470"/>
                  </a:lnTo>
                  <a:lnTo>
                    <a:pt x="2462256" y="425470"/>
                  </a:lnTo>
                  <a:lnTo>
                    <a:pt x="2474094" y="425470"/>
                  </a:lnTo>
                  <a:lnTo>
                    <a:pt x="2485931" y="425470"/>
                  </a:lnTo>
                  <a:lnTo>
                    <a:pt x="2497769" y="425470"/>
                  </a:lnTo>
                  <a:lnTo>
                    <a:pt x="2509607" y="425470"/>
                  </a:lnTo>
                  <a:lnTo>
                    <a:pt x="2521445" y="425470"/>
                  </a:lnTo>
                  <a:lnTo>
                    <a:pt x="2533283" y="425470"/>
                  </a:lnTo>
                  <a:lnTo>
                    <a:pt x="2545120" y="425470"/>
                  </a:lnTo>
                  <a:lnTo>
                    <a:pt x="2556958" y="425470"/>
                  </a:lnTo>
                  <a:lnTo>
                    <a:pt x="2568796" y="425470"/>
                  </a:lnTo>
                  <a:lnTo>
                    <a:pt x="2580634" y="425470"/>
                  </a:lnTo>
                  <a:lnTo>
                    <a:pt x="2592471" y="425470"/>
                  </a:lnTo>
                  <a:lnTo>
                    <a:pt x="2604309" y="425470"/>
                  </a:lnTo>
                  <a:lnTo>
                    <a:pt x="2616147" y="425470"/>
                  </a:lnTo>
                  <a:lnTo>
                    <a:pt x="2627985" y="425470"/>
                  </a:lnTo>
                  <a:lnTo>
                    <a:pt x="2639822" y="425470"/>
                  </a:lnTo>
                  <a:lnTo>
                    <a:pt x="2651660" y="425470"/>
                  </a:lnTo>
                  <a:lnTo>
                    <a:pt x="2663498" y="425470"/>
                  </a:lnTo>
                  <a:lnTo>
                    <a:pt x="2675336" y="425470"/>
                  </a:lnTo>
                  <a:lnTo>
                    <a:pt x="2687174" y="425470"/>
                  </a:lnTo>
                  <a:lnTo>
                    <a:pt x="2699011" y="425470"/>
                  </a:lnTo>
                  <a:lnTo>
                    <a:pt x="2710849" y="425470"/>
                  </a:lnTo>
                  <a:lnTo>
                    <a:pt x="2722687" y="425470"/>
                  </a:lnTo>
                  <a:lnTo>
                    <a:pt x="2734525" y="425470"/>
                  </a:lnTo>
                  <a:lnTo>
                    <a:pt x="2746362" y="425470"/>
                  </a:lnTo>
                  <a:lnTo>
                    <a:pt x="2758200" y="425470"/>
                  </a:lnTo>
                  <a:lnTo>
                    <a:pt x="2770038" y="425470"/>
                  </a:lnTo>
                  <a:lnTo>
                    <a:pt x="2781876" y="425470"/>
                  </a:lnTo>
                  <a:lnTo>
                    <a:pt x="2793713" y="425470"/>
                  </a:lnTo>
                  <a:lnTo>
                    <a:pt x="2805551" y="425470"/>
                  </a:lnTo>
                  <a:lnTo>
                    <a:pt x="2817389" y="425470"/>
                  </a:lnTo>
                  <a:lnTo>
                    <a:pt x="2829227" y="425470"/>
                  </a:lnTo>
                  <a:lnTo>
                    <a:pt x="2841065" y="425470"/>
                  </a:lnTo>
                  <a:lnTo>
                    <a:pt x="2852902" y="425470"/>
                  </a:lnTo>
                  <a:lnTo>
                    <a:pt x="2864740" y="425470"/>
                  </a:lnTo>
                  <a:lnTo>
                    <a:pt x="2876578" y="425470"/>
                  </a:lnTo>
                  <a:lnTo>
                    <a:pt x="2888416" y="425470"/>
                  </a:lnTo>
                  <a:lnTo>
                    <a:pt x="2900253" y="425470"/>
                  </a:lnTo>
                  <a:lnTo>
                    <a:pt x="2912091" y="425470"/>
                  </a:lnTo>
                  <a:lnTo>
                    <a:pt x="2923929" y="425470"/>
                  </a:lnTo>
                  <a:lnTo>
                    <a:pt x="2935767" y="425470"/>
                  </a:lnTo>
                  <a:lnTo>
                    <a:pt x="2947604" y="425470"/>
                  </a:lnTo>
                  <a:lnTo>
                    <a:pt x="2959442" y="425470"/>
                  </a:lnTo>
                  <a:lnTo>
                    <a:pt x="2971280" y="425470"/>
                  </a:lnTo>
                  <a:lnTo>
                    <a:pt x="2983118" y="425470"/>
                  </a:lnTo>
                  <a:lnTo>
                    <a:pt x="2994956" y="425470"/>
                  </a:lnTo>
                  <a:lnTo>
                    <a:pt x="3006793" y="425470"/>
                  </a:lnTo>
                  <a:lnTo>
                    <a:pt x="3018631" y="425470"/>
                  </a:lnTo>
                  <a:lnTo>
                    <a:pt x="3030469" y="425470"/>
                  </a:lnTo>
                  <a:lnTo>
                    <a:pt x="3042307" y="425470"/>
                  </a:lnTo>
                  <a:lnTo>
                    <a:pt x="3054144" y="425470"/>
                  </a:lnTo>
                  <a:lnTo>
                    <a:pt x="3065982" y="425470"/>
                  </a:lnTo>
                  <a:lnTo>
                    <a:pt x="3077820" y="425470"/>
                  </a:lnTo>
                  <a:lnTo>
                    <a:pt x="3089658" y="425470"/>
                  </a:lnTo>
                  <a:lnTo>
                    <a:pt x="3101496" y="425470"/>
                  </a:lnTo>
                  <a:lnTo>
                    <a:pt x="3113333" y="425470"/>
                  </a:lnTo>
                  <a:lnTo>
                    <a:pt x="3125171" y="425470"/>
                  </a:lnTo>
                  <a:lnTo>
                    <a:pt x="3137009" y="425470"/>
                  </a:lnTo>
                  <a:lnTo>
                    <a:pt x="3148847" y="425470"/>
                  </a:lnTo>
                  <a:lnTo>
                    <a:pt x="3160684" y="425470"/>
                  </a:lnTo>
                  <a:lnTo>
                    <a:pt x="3172522" y="425470"/>
                  </a:lnTo>
                  <a:lnTo>
                    <a:pt x="3184360" y="425470"/>
                  </a:lnTo>
                  <a:lnTo>
                    <a:pt x="3196198" y="425470"/>
                  </a:lnTo>
                  <a:lnTo>
                    <a:pt x="3208035" y="425470"/>
                  </a:lnTo>
                  <a:lnTo>
                    <a:pt x="3219873" y="425470"/>
                  </a:lnTo>
                  <a:lnTo>
                    <a:pt x="3231711" y="425470"/>
                  </a:lnTo>
                  <a:lnTo>
                    <a:pt x="3243549" y="425470"/>
                  </a:lnTo>
                  <a:lnTo>
                    <a:pt x="3255387" y="425470"/>
                  </a:lnTo>
                  <a:lnTo>
                    <a:pt x="3267224" y="425470"/>
                  </a:lnTo>
                  <a:lnTo>
                    <a:pt x="3279062" y="425470"/>
                  </a:lnTo>
                  <a:lnTo>
                    <a:pt x="3290900" y="425470"/>
                  </a:lnTo>
                  <a:lnTo>
                    <a:pt x="3302738" y="425470"/>
                  </a:lnTo>
                  <a:lnTo>
                    <a:pt x="3314575" y="425470"/>
                  </a:lnTo>
                  <a:lnTo>
                    <a:pt x="3326413" y="425470"/>
                  </a:lnTo>
                  <a:lnTo>
                    <a:pt x="3338251" y="425470"/>
                  </a:lnTo>
                  <a:lnTo>
                    <a:pt x="3350089" y="425470"/>
                  </a:lnTo>
                  <a:lnTo>
                    <a:pt x="3361926" y="425470"/>
                  </a:lnTo>
                  <a:lnTo>
                    <a:pt x="3373764" y="425470"/>
                  </a:lnTo>
                  <a:lnTo>
                    <a:pt x="3385602" y="425470"/>
                  </a:lnTo>
                  <a:lnTo>
                    <a:pt x="3397440" y="425470"/>
                  </a:lnTo>
                  <a:lnTo>
                    <a:pt x="3409278" y="425470"/>
                  </a:lnTo>
                  <a:lnTo>
                    <a:pt x="3421115" y="425470"/>
                  </a:lnTo>
                  <a:lnTo>
                    <a:pt x="3432953" y="425470"/>
                  </a:lnTo>
                  <a:lnTo>
                    <a:pt x="3444791" y="425470"/>
                  </a:lnTo>
                  <a:lnTo>
                    <a:pt x="3456629" y="425470"/>
                  </a:lnTo>
                  <a:lnTo>
                    <a:pt x="3468466" y="425470"/>
                  </a:lnTo>
                  <a:lnTo>
                    <a:pt x="3480304" y="425470"/>
                  </a:lnTo>
                  <a:lnTo>
                    <a:pt x="3492142" y="425470"/>
                  </a:lnTo>
                  <a:lnTo>
                    <a:pt x="3503980" y="425470"/>
                  </a:lnTo>
                  <a:lnTo>
                    <a:pt x="3515818" y="425470"/>
                  </a:lnTo>
                  <a:lnTo>
                    <a:pt x="3515818" y="425399"/>
                  </a:lnTo>
                  <a:lnTo>
                    <a:pt x="3527655" y="425386"/>
                  </a:lnTo>
                  <a:lnTo>
                    <a:pt x="3539493" y="425371"/>
                  </a:lnTo>
                  <a:lnTo>
                    <a:pt x="3551331" y="425354"/>
                  </a:lnTo>
                  <a:lnTo>
                    <a:pt x="3563169" y="425334"/>
                  </a:lnTo>
                  <a:lnTo>
                    <a:pt x="3575006" y="425310"/>
                  </a:lnTo>
                  <a:lnTo>
                    <a:pt x="3586844" y="425282"/>
                  </a:lnTo>
                  <a:lnTo>
                    <a:pt x="3598682" y="425249"/>
                  </a:lnTo>
                  <a:lnTo>
                    <a:pt x="3610520" y="425210"/>
                  </a:lnTo>
                  <a:lnTo>
                    <a:pt x="3622357" y="425165"/>
                  </a:lnTo>
                  <a:lnTo>
                    <a:pt x="3634195" y="425111"/>
                  </a:lnTo>
                  <a:lnTo>
                    <a:pt x="3646033" y="425048"/>
                  </a:lnTo>
                  <a:lnTo>
                    <a:pt x="3657871" y="424975"/>
                  </a:lnTo>
                  <a:lnTo>
                    <a:pt x="3669709" y="424888"/>
                  </a:lnTo>
                  <a:lnTo>
                    <a:pt x="3681546" y="424786"/>
                  </a:lnTo>
                  <a:lnTo>
                    <a:pt x="3693384" y="424666"/>
                  </a:lnTo>
                  <a:lnTo>
                    <a:pt x="3705222" y="424526"/>
                  </a:lnTo>
                  <a:lnTo>
                    <a:pt x="3717060" y="424361"/>
                  </a:lnTo>
                  <a:lnTo>
                    <a:pt x="3728897" y="424168"/>
                  </a:lnTo>
                  <a:lnTo>
                    <a:pt x="3740735" y="423941"/>
                  </a:lnTo>
                  <a:lnTo>
                    <a:pt x="3752573" y="423676"/>
                  </a:lnTo>
                  <a:lnTo>
                    <a:pt x="3764411" y="423364"/>
                  </a:lnTo>
                  <a:lnTo>
                    <a:pt x="3776248" y="422999"/>
                  </a:lnTo>
                  <a:lnTo>
                    <a:pt x="3788086" y="422571"/>
                  </a:lnTo>
                  <a:lnTo>
                    <a:pt x="3799924" y="422071"/>
                  </a:lnTo>
                  <a:lnTo>
                    <a:pt x="3811762" y="421486"/>
                  </a:lnTo>
                  <a:lnTo>
                    <a:pt x="3823600" y="420802"/>
                  </a:lnTo>
                  <a:lnTo>
                    <a:pt x="3835437" y="420004"/>
                  </a:lnTo>
                  <a:lnTo>
                    <a:pt x="3847275" y="419074"/>
                  </a:lnTo>
                  <a:lnTo>
                    <a:pt x="3859113" y="417992"/>
                  </a:lnTo>
                  <a:lnTo>
                    <a:pt x="3870951" y="416734"/>
                  </a:lnTo>
                  <a:lnTo>
                    <a:pt x="3882788" y="415275"/>
                  </a:lnTo>
                  <a:lnTo>
                    <a:pt x="3894626" y="413586"/>
                  </a:lnTo>
                  <a:lnTo>
                    <a:pt x="3906464" y="411637"/>
                  </a:lnTo>
                  <a:lnTo>
                    <a:pt x="3918302" y="409394"/>
                  </a:lnTo>
                  <a:lnTo>
                    <a:pt x="3930139" y="406821"/>
                  </a:lnTo>
                  <a:lnTo>
                    <a:pt x="3941977" y="403882"/>
                  </a:lnTo>
                  <a:lnTo>
                    <a:pt x="3953815" y="400538"/>
                  </a:lnTo>
                  <a:lnTo>
                    <a:pt x="3965653" y="396755"/>
                  </a:lnTo>
                  <a:lnTo>
                    <a:pt x="3977491" y="392498"/>
                  </a:lnTo>
                  <a:lnTo>
                    <a:pt x="3989328" y="387739"/>
                  </a:lnTo>
                  <a:lnTo>
                    <a:pt x="4001166" y="382458"/>
                  </a:lnTo>
                  <a:lnTo>
                    <a:pt x="4013004" y="376643"/>
                  </a:lnTo>
                  <a:lnTo>
                    <a:pt x="4024842" y="370298"/>
                  </a:lnTo>
                  <a:lnTo>
                    <a:pt x="4036679" y="363440"/>
                  </a:lnTo>
                  <a:lnTo>
                    <a:pt x="4048517" y="356104"/>
                  </a:lnTo>
                  <a:lnTo>
                    <a:pt x="4060355" y="348344"/>
                  </a:lnTo>
                  <a:lnTo>
                    <a:pt x="4072193" y="340232"/>
                  </a:lnTo>
                  <a:lnTo>
                    <a:pt x="4084031" y="331854"/>
                  </a:lnTo>
                  <a:lnTo>
                    <a:pt x="4095868" y="323312"/>
                  </a:lnTo>
                  <a:lnTo>
                    <a:pt x="4107706" y="314714"/>
                  </a:lnTo>
                  <a:lnTo>
                    <a:pt x="4119544" y="306172"/>
                  </a:lnTo>
                  <a:lnTo>
                    <a:pt x="4131382" y="297795"/>
                  </a:lnTo>
                  <a:lnTo>
                    <a:pt x="4143219" y="289682"/>
                  </a:lnTo>
                  <a:lnTo>
                    <a:pt x="4155057" y="281922"/>
                  </a:lnTo>
                  <a:lnTo>
                    <a:pt x="4166895" y="274586"/>
                  </a:lnTo>
                  <a:lnTo>
                    <a:pt x="4178733" y="267728"/>
                  </a:lnTo>
                  <a:lnTo>
                    <a:pt x="4190570" y="261383"/>
                  </a:lnTo>
                  <a:lnTo>
                    <a:pt x="4202408" y="255568"/>
                  </a:lnTo>
                  <a:lnTo>
                    <a:pt x="4214246" y="250287"/>
                  </a:lnTo>
                  <a:lnTo>
                    <a:pt x="4226084" y="245528"/>
                  </a:lnTo>
                  <a:lnTo>
                    <a:pt x="4237922" y="241272"/>
                  </a:lnTo>
                  <a:lnTo>
                    <a:pt x="4249759" y="237488"/>
                  </a:lnTo>
                  <a:lnTo>
                    <a:pt x="4261597" y="234145"/>
                  </a:lnTo>
                  <a:lnTo>
                    <a:pt x="4273435" y="231205"/>
                  </a:lnTo>
                  <a:lnTo>
                    <a:pt x="4285273" y="228632"/>
                  </a:lnTo>
                  <a:lnTo>
                    <a:pt x="4297110" y="226389"/>
                  </a:lnTo>
                  <a:lnTo>
                    <a:pt x="4308948" y="224440"/>
                  </a:lnTo>
                  <a:lnTo>
                    <a:pt x="4320786" y="222752"/>
                  </a:lnTo>
                  <a:lnTo>
                    <a:pt x="4332624" y="221292"/>
                  </a:lnTo>
                  <a:lnTo>
                    <a:pt x="4344461" y="220035"/>
                  </a:lnTo>
                  <a:lnTo>
                    <a:pt x="4356299" y="218952"/>
                  </a:lnTo>
                  <a:lnTo>
                    <a:pt x="4368137" y="218022"/>
                  </a:lnTo>
                  <a:lnTo>
                    <a:pt x="4379975" y="217224"/>
                  </a:lnTo>
                  <a:lnTo>
                    <a:pt x="4391813" y="216541"/>
                  </a:lnTo>
                  <a:lnTo>
                    <a:pt x="4403650" y="215956"/>
                  </a:lnTo>
                  <a:lnTo>
                    <a:pt x="4415488" y="215455"/>
                  </a:lnTo>
                  <a:lnTo>
                    <a:pt x="4427326" y="215028"/>
                  </a:lnTo>
                  <a:lnTo>
                    <a:pt x="4439164" y="214662"/>
                  </a:lnTo>
                  <a:lnTo>
                    <a:pt x="4451001" y="214351"/>
                  </a:lnTo>
                  <a:lnTo>
                    <a:pt x="4462839" y="214085"/>
                  </a:lnTo>
                  <a:lnTo>
                    <a:pt x="4474677" y="213858"/>
                  </a:lnTo>
                  <a:lnTo>
                    <a:pt x="4486515" y="213665"/>
                  </a:lnTo>
                  <a:lnTo>
                    <a:pt x="4498352" y="213500"/>
                  </a:lnTo>
                  <a:lnTo>
                    <a:pt x="4510190" y="213360"/>
                  </a:lnTo>
                  <a:lnTo>
                    <a:pt x="4522028" y="213240"/>
                  </a:lnTo>
                  <a:lnTo>
                    <a:pt x="4533866" y="213139"/>
                  </a:lnTo>
                  <a:lnTo>
                    <a:pt x="4545704" y="213052"/>
                  </a:lnTo>
                  <a:lnTo>
                    <a:pt x="4557541" y="212978"/>
                  </a:lnTo>
                  <a:lnTo>
                    <a:pt x="4569379" y="212915"/>
                  </a:lnTo>
                  <a:lnTo>
                    <a:pt x="4581217" y="212862"/>
                  </a:lnTo>
                  <a:lnTo>
                    <a:pt x="4593055" y="212816"/>
                  </a:lnTo>
                  <a:lnTo>
                    <a:pt x="4604892" y="212777"/>
                  </a:lnTo>
                  <a:lnTo>
                    <a:pt x="4616730" y="212744"/>
                  </a:lnTo>
                  <a:lnTo>
                    <a:pt x="4628568" y="212716"/>
                  </a:lnTo>
                  <a:lnTo>
                    <a:pt x="4640406" y="212693"/>
                  </a:lnTo>
                  <a:lnTo>
                    <a:pt x="4652244" y="212672"/>
                  </a:lnTo>
                  <a:lnTo>
                    <a:pt x="4664081" y="212655"/>
                  </a:lnTo>
                  <a:lnTo>
                    <a:pt x="4675919" y="212640"/>
                  </a:lnTo>
                  <a:lnTo>
                    <a:pt x="4687757" y="212628"/>
                  </a:lnTo>
                </a:path>
              </a:pathLst>
            </a:custGeom>
            <a:ln w="40651" cap="flat">
              <a:solidFill>
                <a:srgbClr val="E8E8E8">
                  <a:alpha val="100000"/>
                </a:srgbClr>
              </a:solidFill>
              <a:prstDash val="solid"/>
              <a:round/>
            </a:ln>
          </p:spPr>
          <p:txBody>
            <a:bodyPr/>
            <a:lstStyle/>
            <a:p/>
          </p:txBody>
        </p:sp>
        <p:sp>
          <p:nvSpPr>
            <p:cNvPr id="44" name="pl44"/>
            <p:cNvSpPr/>
            <p:nvPr/>
          </p:nvSpPr>
          <p:spPr>
            <a:xfrm>
              <a:off x="2482252" y="1543881"/>
              <a:ext cx="4687757" cy="1064426"/>
            </a:xfrm>
            <a:custGeom>
              <a:avLst/>
              <a:pathLst>
                <a:path w="4687757" h="1064426">
                  <a:moveTo>
                    <a:pt x="0" y="0"/>
                  </a:moveTo>
                  <a:lnTo>
                    <a:pt x="11837" y="12"/>
                  </a:lnTo>
                  <a:lnTo>
                    <a:pt x="23675" y="27"/>
                  </a:lnTo>
                  <a:lnTo>
                    <a:pt x="35513" y="44"/>
                  </a:lnTo>
                  <a:lnTo>
                    <a:pt x="47351" y="64"/>
                  </a:lnTo>
                  <a:lnTo>
                    <a:pt x="59188" y="88"/>
                  </a:lnTo>
                  <a:lnTo>
                    <a:pt x="71026" y="116"/>
                  </a:lnTo>
                  <a:lnTo>
                    <a:pt x="82864" y="149"/>
                  </a:lnTo>
                  <a:lnTo>
                    <a:pt x="94702" y="188"/>
                  </a:lnTo>
                  <a:lnTo>
                    <a:pt x="106539" y="234"/>
                  </a:lnTo>
                  <a:lnTo>
                    <a:pt x="118377" y="287"/>
                  </a:lnTo>
                  <a:lnTo>
                    <a:pt x="130215" y="350"/>
                  </a:lnTo>
                  <a:lnTo>
                    <a:pt x="142053" y="424"/>
                  </a:lnTo>
                  <a:lnTo>
                    <a:pt x="153891" y="510"/>
                  </a:lnTo>
                  <a:lnTo>
                    <a:pt x="165728" y="612"/>
                  </a:lnTo>
                  <a:lnTo>
                    <a:pt x="177566" y="732"/>
                  </a:lnTo>
                  <a:lnTo>
                    <a:pt x="189404" y="872"/>
                  </a:lnTo>
                  <a:lnTo>
                    <a:pt x="201242" y="1037"/>
                  </a:lnTo>
                  <a:lnTo>
                    <a:pt x="213079" y="1230"/>
                  </a:lnTo>
                  <a:lnTo>
                    <a:pt x="224917" y="1457"/>
                  </a:lnTo>
                  <a:lnTo>
                    <a:pt x="236755" y="1723"/>
                  </a:lnTo>
                  <a:lnTo>
                    <a:pt x="248593" y="2034"/>
                  </a:lnTo>
                  <a:lnTo>
                    <a:pt x="260430" y="2399"/>
                  </a:lnTo>
                  <a:lnTo>
                    <a:pt x="272268" y="2827"/>
                  </a:lnTo>
                  <a:lnTo>
                    <a:pt x="284106" y="3327"/>
                  </a:lnTo>
                  <a:lnTo>
                    <a:pt x="295944" y="3913"/>
                  </a:lnTo>
                  <a:lnTo>
                    <a:pt x="307782" y="4596"/>
                  </a:lnTo>
                  <a:lnTo>
                    <a:pt x="319619" y="5394"/>
                  </a:lnTo>
                  <a:lnTo>
                    <a:pt x="331457" y="6324"/>
                  </a:lnTo>
                  <a:lnTo>
                    <a:pt x="343295" y="7406"/>
                  </a:lnTo>
                  <a:lnTo>
                    <a:pt x="355133" y="8664"/>
                  </a:lnTo>
                  <a:lnTo>
                    <a:pt x="366970" y="10123"/>
                  </a:lnTo>
                  <a:lnTo>
                    <a:pt x="378808" y="11812"/>
                  </a:lnTo>
                  <a:lnTo>
                    <a:pt x="390646" y="13761"/>
                  </a:lnTo>
                  <a:lnTo>
                    <a:pt x="402484" y="16004"/>
                  </a:lnTo>
                  <a:lnTo>
                    <a:pt x="414321" y="18577"/>
                  </a:lnTo>
                  <a:lnTo>
                    <a:pt x="426159" y="21517"/>
                  </a:lnTo>
                  <a:lnTo>
                    <a:pt x="437997" y="24860"/>
                  </a:lnTo>
                  <a:lnTo>
                    <a:pt x="449835" y="28643"/>
                  </a:lnTo>
                  <a:lnTo>
                    <a:pt x="461673" y="32900"/>
                  </a:lnTo>
                  <a:lnTo>
                    <a:pt x="473510" y="37659"/>
                  </a:lnTo>
                  <a:lnTo>
                    <a:pt x="485348" y="42940"/>
                  </a:lnTo>
                  <a:lnTo>
                    <a:pt x="497186" y="48755"/>
                  </a:lnTo>
                  <a:lnTo>
                    <a:pt x="509024" y="55100"/>
                  </a:lnTo>
                  <a:lnTo>
                    <a:pt x="520861" y="61958"/>
                  </a:lnTo>
                  <a:lnTo>
                    <a:pt x="532699" y="69294"/>
                  </a:lnTo>
                  <a:lnTo>
                    <a:pt x="544537" y="77054"/>
                  </a:lnTo>
                  <a:lnTo>
                    <a:pt x="556375" y="85166"/>
                  </a:lnTo>
                  <a:lnTo>
                    <a:pt x="568213" y="93544"/>
                  </a:lnTo>
                  <a:lnTo>
                    <a:pt x="580050" y="102086"/>
                  </a:lnTo>
                  <a:lnTo>
                    <a:pt x="591888" y="110684"/>
                  </a:lnTo>
                  <a:lnTo>
                    <a:pt x="603726" y="119226"/>
                  </a:lnTo>
                  <a:lnTo>
                    <a:pt x="615564" y="127604"/>
                  </a:lnTo>
                  <a:lnTo>
                    <a:pt x="627401" y="135716"/>
                  </a:lnTo>
                  <a:lnTo>
                    <a:pt x="639239" y="143476"/>
                  </a:lnTo>
                  <a:lnTo>
                    <a:pt x="651077" y="150812"/>
                  </a:lnTo>
                  <a:lnTo>
                    <a:pt x="662915" y="157670"/>
                  </a:lnTo>
                  <a:lnTo>
                    <a:pt x="674752" y="164015"/>
                  </a:lnTo>
                  <a:lnTo>
                    <a:pt x="686590" y="169830"/>
                  </a:lnTo>
                  <a:lnTo>
                    <a:pt x="698428" y="175111"/>
                  </a:lnTo>
                  <a:lnTo>
                    <a:pt x="710266" y="179870"/>
                  </a:lnTo>
                  <a:lnTo>
                    <a:pt x="722104" y="184127"/>
                  </a:lnTo>
                  <a:lnTo>
                    <a:pt x="733941" y="187910"/>
                  </a:lnTo>
                  <a:lnTo>
                    <a:pt x="745779" y="191253"/>
                  </a:lnTo>
                  <a:lnTo>
                    <a:pt x="757617" y="194193"/>
                  </a:lnTo>
                  <a:lnTo>
                    <a:pt x="769455" y="196766"/>
                  </a:lnTo>
                  <a:lnTo>
                    <a:pt x="781292" y="199009"/>
                  </a:lnTo>
                  <a:lnTo>
                    <a:pt x="793130" y="200958"/>
                  </a:lnTo>
                  <a:lnTo>
                    <a:pt x="804968" y="202647"/>
                  </a:lnTo>
                  <a:lnTo>
                    <a:pt x="816806" y="204106"/>
                  </a:lnTo>
                  <a:lnTo>
                    <a:pt x="828643" y="205364"/>
                  </a:lnTo>
                  <a:lnTo>
                    <a:pt x="840481" y="206446"/>
                  </a:lnTo>
                  <a:lnTo>
                    <a:pt x="852319" y="207376"/>
                  </a:lnTo>
                  <a:lnTo>
                    <a:pt x="864157" y="208174"/>
                  </a:lnTo>
                  <a:lnTo>
                    <a:pt x="875995" y="208857"/>
                  </a:lnTo>
                  <a:lnTo>
                    <a:pt x="887832" y="209443"/>
                  </a:lnTo>
                  <a:lnTo>
                    <a:pt x="899670" y="209943"/>
                  </a:lnTo>
                  <a:lnTo>
                    <a:pt x="911508" y="210371"/>
                  </a:lnTo>
                  <a:lnTo>
                    <a:pt x="923346" y="210736"/>
                  </a:lnTo>
                  <a:lnTo>
                    <a:pt x="935183" y="211047"/>
                  </a:lnTo>
                  <a:lnTo>
                    <a:pt x="947021" y="211313"/>
                  </a:lnTo>
                  <a:lnTo>
                    <a:pt x="958859" y="211540"/>
                  </a:lnTo>
                  <a:lnTo>
                    <a:pt x="970697" y="211733"/>
                  </a:lnTo>
                  <a:lnTo>
                    <a:pt x="982534" y="211898"/>
                  </a:lnTo>
                  <a:lnTo>
                    <a:pt x="994372" y="212038"/>
                  </a:lnTo>
                  <a:lnTo>
                    <a:pt x="1006210" y="212158"/>
                  </a:lnTo>
                  <a:lnTo>
                    <a:pt x="1018048" y="212260"/>
                  </a:lnTo>
                  <a:lnTo>
                    <a:pt x="1029886" y="212346"/>
                  </a:lnTo>
                  <a:lnTo>
                    <a:pt x="1041723" y="212420"/>
                  </a:lnTo>
                  <a:lnTo>
                    <a:pt x="1053561" y="212483"/>
                  </a:lnTo>
                  <a:lnTo>
                    <a:pt x="1065399" y="212536"/>
                  </a:lnTo>
                  <a:lnTo>
                    <a:pt x="1077237" y="212582"/>
                  </a:lnTo>
                  <a:lnTo>
                    <a:pt x="1089074" y="212621"/>
                  </a:lnTo>
                  <a:lnTo>
                    <a:pt x="1100912" y="212654"/>
                  </a:lnTo>
                  <a:lnTo>
                    <a:pt x="1112750" y="212682"/>
                  </a:lnTo>
                  <a:lnTo>
                    <a:pt x="1124588" y="212706"/>
                  </a:lnTo>
                  <a:lnTo>
                    <a:pt x="1136426" y="212726"/>
                  </a:lnTo>
                  <a:lnTo>
                    <a:pt x="1148263" y="212743"/>
                  </a:lnTo>
                  <a:lnTo>
                    <a:pt x="1160101" y="212758"/>
                  </a:lnTo>
                  <a:lnTo>
                    <a:pt x="1171939" y="212770"/>
                  </a:lnTo>
                  <a:lnTo>
                    <a:pt x="1171939" y="212842"/>
                  </a:lnTo>
                  <a:lnTo>
                    <a:pt x="1183777" y="212842"/>
                  </a:lnTo>
                  <a:lnTo>
                    <a:pt x="1195614" y="212842"/>
                  </a:lnTo>
                  <a:lnTo>
                    <a:pt x="1207452" y="212842"/>
                  </a:lnTo>
                  <a:lnTo>
                    <a:pt x="1219290" y="212842"/>
                  </a:lnTo>
                  <a:lnTo>
                    <a:pt x="1231128" y="212842"/>
                  </a:lnTo>
                  <a:lnTo>
                    <a:pt x="1242965" y="212842"/>
                  </a:lnTo>
                  <a:lnTo>
                    <a:pt x="1254803" y="212842"/>
                  </a:lnTo>
                  <a:lnTo>
                    <a:pt x="1266641" y="212842"/>
                  </a:lnTo>
                  <a:lnTo>
                    <a:pt x="1278479" y="212842"/>
                  </a:lnTo>
                  <a:lnTo>
                    <a:pt x="1290317" y="212842"/>
                  </a:lnTo>
                  <a:lnTo>
                    <a:pt x="1302154" y="212842"/>
                  </a:lnTo>
                  <a:lnTo>
                    <a:pt x="1313992" y="212842"/>
                  </a:lnTo>
                  <a:lnTo>
                    <a:pt x="1325830" y="212842"/>
                  </a:lnTo>
                  <a:lnTo>
                    <a:pt x="1337668" y="212842"/>
                  </a:lnTo>
                  <a:lnTo>
                    <a:pt x="1349505" y="212842"/>
                  </a:lnTo>
                  <a:lnTo>
                    <a:pt x="1361343" y="212842"/>
                  </a:lnTo>
                  <a:lnTo>
                    <a:pt x="1373181" y="212842"/>
                  </a:lnTo>
                  <a:lnTo>
                    <a:pt x="1385019" y="212842"/>
                  </a:lnTo>
                  <a:lnTo>
                    <a:pt x="1396856" y="212842"/>
                  </a:lnTo>
                  <a:lnTo>
                    <a:pt x="1408694" y="212842"/>
                  </a:lnTo>
                  <a:lnTo>
                    <a:pt x="1420532" y="212842"/>
                  </a:lnTo>
                  <a:lnTo>
                    <a:pt x="1432370" y="212842"/>
                  </a:lnTo>
                  <a:lnTo>
                    <a:pt x="1444208" y="212842"/>
                  </a:lnTo>
                  <a:lnTo>
                    <a:pt x="1456045" y="212842"/>
                  </a:lnTo>
                  <a:lnTo>
                    <a:pt x="1467883" y="212842"/>
                  </a:lnTo>
                  <a:lnTo>
                    <a:pt x="1479721" y="212842"/>
                  </a:lnTo>
                  <a:lnTo>
                    <a:pt x="1491559" y="212842"/>
                  </a:lnTo>
                  <a:lnTo>
                    <a:pt x="1503396" y="212842"/>
                  </a:lnTo>
                  <a:lnTo>
                    <a:pt x="1515234" y="212842"/>
                  </a:lnTo>
                  <a:lnTo>
                    <a:pt x="1527072" y="212842"/>
                  </a:lnTo>
                  <a:lnTo>
                    <a:pt x="1538910" y="212842"/>
                  </a:lnTo>
                  <a:lnTo>
                    <a:pt x="1550748" y="212842"/>
                  </a:lnTo>
                  <a:lnTo>
                    <a:pt x="1562585" y="212842"/>
                  </a:lnTo>
                  <a:lnTo>
                    <a:pt x="1574423" y="212842"/>
                  </a:lnTo>
                  <a:lnTo>
                    <a:pt x="1586261" y="212842"/>
                  </a:lnTo>
                  <a:lnTo>
                    <a:pt x="1598099" y="212842"/>
                  </a:lnTo>
                  <a:lnTo>
                    <a:pt x="1609936" y="212842"/>
                  </a:lnTo>
                  <a:lnTo>
                    <a:pt x="1621774" y="212842"/>
                  </a:lnTo>
                  <a:lnTo>
                    <a:pt x="1633612" y="212842"/>
                  </a:lnTo>
                  <a:lnTo>
                    <a:pt x="1645450" y="212842"/>
                  </a:lnTo>
                  <a:lnTo>
                    <a:pt x="1657287" y="212842"/>
                  </a:lnTo>
                  <a:lnTo>
                    <a:pt x="1669125" y="212842"/>
                  </a:lnTo>
                  <a:lnTo>
                    <a:pt x="1680963" y="212842"/>
                  </a:lnTo>
                  <a:lnTo>
                    <a:pt x="1692801" y="212842"/>
                  </a:lnTo>
                  <a:lnTo>
                    <a:pt x="1704639" y="212842"/>
                  </a:lnTo>
                  <a:lnTo>
                    <a:pt x="1716476" y="212842"/>
                  </a:lnTo>
                  <a:lnTo>
                    <a:pt x="1728314" y="212842"/>
                  </a:lnTo>
                  <a:lnTo>
                    <a:pt x="1740152" y="212842"/>
                  </a:lnTo>
                  <a:lnTo>
                    <a:pt x="1751990" y="212842"/>
                  </a:lnTo>
                  <a:lnTo>
                    <a:pt x="1763827" y="212842"/>
                  </a:lnTo>
                  <a:lnTo>
                    <a:pt x="1775665" y="212842"/>
                  </a:lnTo>
                  <a:lnTo>
                    <a:pt x="1787503" y="212842"/>
                  </a:lnTo>
                  <a:lnTo>
                    <a:pt x="1799341" y="212842"/>
                  </a:lnTo>
                  <a:lnTo>
                    <a:pt x="1811178" y="212842"/>
                  </a:lnTo>
                  <a:lnTo>
                    <a:pt x="1823016" y="212842"/>
                  </a:lnTo>
                  <a:lnTo>
                    <a:pt x="1834854" y="212842"/>
                  </a:lnTo>
                  <a:lnTo>
                    <a:pt x="1846692" y="212842"/>
                  </a:lnTo>
                  <a:lnTo>
                    <a:pt x="1858530" y="212842"/>
                  </a:lnTo>
                  <a:lnTo>
                    <a:pt x="1870367" y="212842"/>
                  </a:lnTo>
                  <a:lnTo>
                    <a:pt x="1882205" y="212842"/>
                  </a:lnTo>
                  <a:lnTo>
                    <a:pt x="1894043" y="212842"/>
                  </a:lnTo>
                  <a:lnTo>
                    <a:pt x="1905881" y="212842"/>
                  </a:lnTo>
                  <a:lnTo>
                    <a:pt x="1917718" y="212842"/>
                  </a:lnTo>
                  <a:lnTo>
                    <a:pt x="1929556" y="212842"/>
                  </a:lnTo>
                  <a:lnTo>
                    <a:pt x="1941394" y="212842"/>
                  </a:lnTo>
                  <a:lnTo>
                    <a:pt x="1953232" y="212842"/>
                  </a:lnTo>
                  <a:lnTo>
                    <a:pt x="1965069" y="212842"/>
                  </a:lnTo>
                  <a:lnTo>
                    <a:pt x="1976907" y="212842"/>
                  </a:lnTo>
                  <a:lnTo>
                    <a:pt x="1988745" y="212842"/>
                  </a:lnTo>
                  <a:lnTo>
                    <a:pt x="2000583" y="212842"/>
                  </a:lnTo>
                  <a:lnTo>
                    <a:pt x="2012421" y="212842"/>
                  </a:lnTo>
                  <a:lnTo>
                    <a:pt x="2024258" y="212842"/>
                  </a:lnTo>
                  <a:lnTo>
                    <a:pt x="2036096" y="212842"/>
                  </a:lnTo>
                  <a:lnTo>
                    <a:pt x="2047934" y="212842"/>
                  </a:lnTo>
                  <a:lnTo>
                    <a:pt x="2059772" y="212842"/>
                  </a:lnTo>
                  <a:lnTo>
                    <a:pt x="2071609" y="212842"/>
                  </a:lnTo>
                  <a:lnTo>
                    <a:pt x="2083447" y="212842"/>
                  </a:lnTo>
                  <a:lnTo>
                    <a:pt x="2095285" y="212842"/>
                  </a:lnTo>
                  <a:lnTo>
                    <a:pt x="2107123" y="212842"/>
                  </a:lnTo>
                  <a:lnTo>
                    <a:pt x="2118961" y="212842"/>
                  </a:lnTo>
                  <a:lnTo>
                    <a:pt x="2130798" y="212842"/>
                  </a:lnTo>
                  <a:lnTo>
                    <a:pt x="2142636" y="212842"/>
                  </a:lnTo>
                  <a:lnTo>
                    <a:pt x="2154474" y="212842"/>
                  </a:lnTo>
                  <a:lnTo>
                    <a:pt x="2166312" y="212842"/>
                  </a:lnTo>
                  <a:lnTo>
                    <a:pt x="2178149" y="212842"/>
                  </a:lnTo>
                  <a:lnTo>
                    <a:pt x="2189987" y="212842"/>
                  </a:lnTo>
                  <a:lnTo>
                    <a:pt x="2201825" y="212842"/>
                  </a:lnTo>
                  <a:lnTo>
                    <a:pt x="2213663" y="212842"/>
                  </a:lnTo>
                  <a:lnTo>
                    <a:pt x="2225500" y="212842"/>
                  </a:lnTo>
                  <a:lnTo>
                    <a:pt x="2237338" y="212842"/>
                  </a:lnTo>
                  <a:lnTo>
                    <a:pt x="2249176" y="212842"/>
                  </a:lnTo>
                  <a:lnTo>
                    <a:pt x="2261014" y="212842"/>
                  </a:lnTo>
                  <a:lnTo>
                    <a:pt x="2272852" y="212842"/>
                  </a:lnTo>
                  <a:lnTo>
                    <a:pt x="2284689" y="212842"/>
                  </a:lnTo>
                  <a:lnTo>
                    <a:pt x="2296527" y="212842"/>
                  </a:lnTo>
                  <a:lnTo>
                    <a:pt x="2308365" y="212842"/>
                  </a:lnTo>
                  <a:lnTo>
                    <a:pt x="2320203" y="212842"/>
                  </a:lnTo>
                  <a:lnTo>
                    <a:pt x="2332040" y="212842"/>
                  </a:lnTo>
                  <a:lnTo>
                    <a:pt x="2343878" y="212842"/>
                  </a:lnTo>
                  <a:lnTo>
                    <a:pt x="2343878" y="213127"/>
                  </a:lnTo>
                  <a:lnTo>
                    <a:pt x="2355716" y="213178"/>
                  </a:lnTo>
                  <a:lnTo>
                    <a:pt x="2367554" y="213236"/>
                  </a:lnTo>
                  <a:lnTo>
                    <a:pt x="2379391" y="213306"/>
                  </a:lnTo>
                  <a:lnTo>
                    <a:pt x="2391229" y="213387"/>
                  </a:lnTo>
                  <a:lnTo>
                    <a:pt x="2403067" y="213482"/>
                  </a:lnTo>
                  <a:lnTo>
                    <a:pt x="2414905" y="213595"/>
                  </a:lnTo>
                  <a:lnTo>
                    <a:pt x="2426743" y="213727"/>
                  </a:lnTo>
                  <a:lnTo>
                    <a:pt x="2438580" y="213882"/>
                  </a:lnTo>
                  <a:lnTo>
                    <a:pt x="2450418" y="214064"/>
                  </a:lnTo>
                  <a:lnTo>
                    <a:pt x="2462256" y="214278"/>
                  </a:lnTo>
                  <a:lnTo>
                    <a:pt x="2474094" y="214529"/>
                  </a:lnTo>
                  <a:lnTo>
                    <a:pt x="2485931" y="214824"/>
                  </a:lnTo>
                  <a:lnTo>
                    <a:pt x="2497769" y="215171"/>
                  </a:lnTo>
                  <a:lnTo>
                    <a:pt x="2509607" y="215578"/>
                  </a:lnTo>
                  <a:lnTo>
                    <a:pt x="2521445" y="216056"/>
                  </a:lnTo>
                  <a:lnTo>
                    <a:pt x="2533283" y="216618"/>
                  </a:lnTo>
                  <a:lnTo>
                    <a:pt x="2545120" y="217276"/>
                  </a:lnTo>
                  <a:lnTo>
                    <a:pt x="2556958" y="218050"/>
                  </a:lnTo>
                  <a:lnTo>
                    <a:pt x="2568796" y="218957"/>
                  </a:lnTo>
                  <a:lnTo>
                    <a:pt x="2580634" y="220020"/>
                  </a:lnTo>
                  <a:lnTo>
                    <a:pt x="2592471" y="221267"/>
                  </a:lnTo>
                  <a:lnTo>
                    <a:pt x="2604309" y="222727"/>
                  </a:lnTo>
                  <a:lnTo>
                    <a:pt x="2616147" y="224438"/>
                  </a:lnTo>
                  <a:lnTo>
                    <a:pt x="2627985" y="226439"/>
                  </a:lnTo>
                  <a:lnTo>
                    <a:pt x="2639822" y="228780"/>
                  </a:lnTo>
                  <a:lnTo>
                    <a:pt x="2651660" y="231514"/>
                  </a:lnTo>
                  <a:lnTo>
                    <a:pt x="2663498" y="234705"/>
                  </a:lnTo>
                  <a:lnTo>
                    <a:pt x="2675336" y="238425"/>
                  </a:lnTo>
                  <a:lnTo>
                    <a:pt x="2687174" y="242755"/>
                  </a:lnTo>
                  <a:lnTo>
                    <a:pt x="2699011" y="247787"/>
                  </a:lnTo>
                  <a:lnTo>
                    <a:pt x="2710849" y="253623"/>
                  </a:lnTo>
                  <a:lnTo>
                    <a:pt x="2722687" y="260377"/>
                  </a:lnTo>
                  <a:lnTo>
                    <a:pt x="2734525" y="268173"/>
                  </a:lnTo>
                  <a:lnTo>
                    <a:pt x="2746362" y="277146"/>
                  </a:lnTo>
                  <a:lnTo>
                    <a:pt x="2758200" y="287438"/>
                  </a:lnTo>
                  <a:lnTo>
                    <a:pt x="2770038" y="299196"/>
                  </a:lnTo>
                  <a:lnTo>
                    <a:pt x="2781876" y="312569"/>
                  </a:lnTo>
                  <a:lnTo>
                    <a:pt x="2793713" y="327703"/>
                  </a:lnTo>
                  <a:lnTo>
                    <a:pt x="2805551" y="344730"/>
                  </a:lnTo>
                  <a:lnTo>
                    <a:pt x="2817389" y="363765"/>
                  </a:lnTo>
                  <a:lnTo>
                    <a:pt x="2829227" y="384890"/>
                  </a:lnTo>
                  <a:lnTo>
                    <a:pt x="2841065" y="408149"/>
                  </a:lnTo>
                  <a:lnTo>
                    <a:pt x="2852902" y="433530"/>
                  </a:lnTo>
                  <a:lnTo>
                    <a:pt x="2864740" y="460962"/>
                  </a:lnTo>
                  <a:lnTo>
                    <a:pt x="2876578" y="490306"/>
                  </a:lnTo>
                  <a:lnTo>
                    <a:pt x="2888416" y="521345"/>
                  </a:lnTo>
                  <a:lnTo>
                    <a:pt x="2900253" y="553795"/>
                  </a:lnTo>
                  <a:lnTo>
                    <a:pt x="2912091" y="587305"/>
                  </a:lnTo>
                  <a:lnTo>
                    <a:pt x="2923929" y="621474"/>
                  </a:lnTo>
                  <a:lnTo>
                    <a:pt x="2935767" y="655865"/>
                  </a:lnTo>
                  <a:lnTo>
                    <a:pt x="2947604" y="690034"/>
                  </a:lnTo>
                  <a:lnTo>
                    <a:pt x="2959442" y="723544"/>
                  </a:lnTo>
                  <a:lnTo>
                    <a:pt x="2971280" y="755994"/>
                  </a:lnTo>
                  <a:lnTo>
                    <a:pt x="2983118" y="787033"/>
                  </a:lnTo>
                  <a:lnTo>
                    <a:pt x="2994956" y="816377"/>
                  </a:lnTo>
                  <a:lnTo>
                    <a:pt x="3006793" y="843809"/>
                  </a:lnTo>
                  <a:lnTo>
                    <a:pt x="3018631" y="869190"/>
                  </a:lnTo>
                  <a:lnTo>
                    <a:pt x="3030469" y="892449"/>
                  </a:lnTo>
                  <a:lnTo>
                    <a:pt x="3042307" y="913574"/>
                  </a:lnTo>
                  <a:lnTo>
                    <a:pt x="3054144" y="932609"/>
                  </a:lnTo>
                  <a:lnTo>
                    <a:pt x="3065982" y="949636"/>
                  </a:lnTo>
                  <a:lnTo>
                    <a:pt x="3077820" y="964770"/>
                  </a:lnTo>
                  <a:lnTo>
                    <a:pt x="3089658" y="978143"/>
                  </a:lnTo>
                  <a:lnTo>
                    <a:pt x="3101496" y="989901"/>
                  </a:lnTo>
                  <a:lnTo>
                    <a:pt x="3113333" y="1000193"/>
                  </a:lnTo>
                  <a:lnTo>
                    <a:pt x="3125171" y="1009166"/>
                  </a:lnTo>
                  <a:lnTo>
                    <a:pt x="3137009" y="1016962"/>
                  </a:lnTo>
                  <a:lnTo>
                    <a:pt x="3148847" y="1023716"/>
                  </a:lnTo>
                  <a:lnTo>
                    <a:pt x="3160684" y="1029552"/>
                  </a:lnTo>
                  <a:lnTo>
                    <a:pt x="3172522" y="1034584"/>
                  </a:lnTo>
                  <a:lnTo>
                    <a:pt x="3184360" y="1038914"/>
                  </a:lnTo>
                  <a:lnTo>
                    <a:pt x="3196198" y="1042634"/>
                  </a:lnTo>
                  <a:lnTo>
                    <a:pt x="3208035" y="1045825"/>
                  </a:lnTo>
                  <a:lnTo>
                    <a:pt x="3219873" y="1048559"/>
                  </a:lnTo>
                  <a:lnTo>
                    <a:pt x="3231711" y="1050900"/>
                  </a:lnTo>
                  <a:lnTo>
                    <a:pt x="3243549" y="1052901"/>
                  </a:lnTo>
                  <a:lnTo>
                    <a:pt x="3255387" y="1054612"/>
                  </a:lnTo>
                  <a:lnTo>
                    <a:pt x="3267224" y="1056072"/>
                  </a:lnTo>
                  <a:lnTo>
                    <a:pt x="3279062" y="1057319"/>
                  </a:lnTo>
                  <a:lnTo>
                    <a:pt x="3290900" y="1058382"/>
                  </a:lnTo>
                  <a:lnTo>
                    <a:pt x="3302738" y="1059289"/>
                  </a:lnTo>
                  <a:lnTo>
                    <a:pt x="3314575" y="1060062"/>
                  </a:lnTo>
                  <a:lnTo>
                    <a:pt x="3326413" y="1060721"/>
                  </a:lnTo>
                  <a:lnTo>
                    <a:pt x="3338251" y="1061283"/>
                  </a:lnTo>
                  <a:lnTo>
                    <a:pt x="3350089" y="1061761"/>
                  </a:lnTo>
                  <a:lnTo>
                    <a:pt x="3361926" y="1062168"/>
                  </a:lnTo>
                  <a:lnTo>
                    <a:pt x="3373764" y="1062515"/>
                  </a:lnTo>
                  <a:lnTo>
                    <a:pt x="3385602" y="1062810"/>
                  </a:lnTo>
                  <a:lnTo>
                    <a:pt x="3397440" y="1063061"/>
                  </a:lnTo>
                  <a:lnTo>
                    <a:pt x="3409278" y="1063275"/>
                  </a:lnTo>
                  <a:lnTo>
                    <a:pt x="3421115" y="1063457"/>
                  </a:lnTo>
                  <a:lnTo>
                    <a:pt x="3432953" y="1063612"/>
                  </a:lnTo>
                  <a:lnTo>
                    <a:pt x="3444791" y="1063744"/>
                  </a:lnTo>
                  <a:lnTo>
                    <a:pt x="3456629" y="1063857"/>
                  </a:lnTo>
                  <a:lnTo>
                    <a:pt x="3468466" y="1063952"/>
                  </a:lnTo>
                  <a:lnTo>
                    <a:pt x="3480304" y="1064033"/>
                  </a:lnTo>
                  <a:lnTo>
                    <a:pt x="3492142" y="1064103"/>
                  </a:lnTo>
                  <a:lnTo>
                    <a:pt x="3503980" y="1064161"/>
                  </a:lnTo>
                  <a:lnTo>
                    <a:pt x="3515818" y="1064211"/>
                  </a:lnTo>
                  <a:lnTo>
                    <a:pt x="3515818" y="1064426"/>
                  </a:lnTo>
                  <a:lnTo>
                    <a:pt x="3527655" y="1064413"/>
                  </a:lnTo>
                  <a:lnTo>
                    <a:pt x="3539493" y="1064398"/>
                  </a:lnTo>
                  <a:lnTo>
                    <a:pt x="3551331" y="1064381"/>
                  </a:lnTo>
                  <a:lnTo>
                    <a:pt x="3563169" y="1064361"/>
                  </a:lnTo>
                  <a:lnTo>
                    <a:pt x="3575006" y="1064337"/>
                  </a:lnTo>
                  <a:lnTo>
                    <a:pt x="3586844" y="1064309"/>
                  </a:lnTo>
                  <a:lnTo>
                    <a:pt x="3598682" y="1064276"/>
                  </a:lnTo>
                  <a:lnTo>
                    <a:pt x="3610520" y="1064237"/>
                  </a:lnTo>
                  <a:lnTo>
                    <a:pt x="3622357" y="1064192"/>
                  </a:lnTo>
                  <a:lnTo>
                    <a:pt x="3634195" y="1064138"/>
                  </a:lnTo>
                  <a:lnTo>
                    <a:pt x="3646033" y="1064075"/>
                  </a:lnTo>
                  <a:lnTo>
                    <a:pt x="3657871" y="1064001"/>
                  </a:lnTo>
                  <a:lnTo>
                    <a:pt x="3669709" y="1063915"/>
                  </a:lnTo>
                  <a:lnTo>
                    <a:pt x="3681546" y="1063813"/>
                  </a:lnTo>
                  <a:lnTo>
                    <a:pt x="3693384" y="1063693"/>
                  </a:lnTo>
                  <a:lnTo>
                    <a:pt x="3705222" y="1063553"/>
                  </a:lnTo>
                  <a:lnTo>
                    <a:pt x="3717060" y="1063388"/>
                  </a:lnTo>
                  <a:lnTo>
                    <a:pt x="3728897" y="1063195"/>
                  </a:lnTo>
                  <a:lnTo>
                    <a:pt x="3740735" y="1062968"/>
                  </a:lnTo>
                  <a:lnTo>
                    <a:pt x="3752573" y="1062703"/>
                  </a:lnTo>
                  <a:lnTo>
                    <a:pt x="3764411" y="1062391"/>
                  </a:lnTo>
                  <a:lnTo>
                    <a:pt x="3776248" y="1062026"/>
                  </a:lnTo>
                  <a:lnTo>
                    <a:pt x="3788086" y="1061598"/>
                  </a:lnTo>
                  <a:lnTo>
                    <a:pt x="3799924" y="1061098"/>
                  </a:lnTo>
                  <a:lnTo>
                    <a:pt x="3811762" y="1060513"/>
                  </a:lnTo>
                  <a:lnTo>
                    <a:pt x="3823600" y="1059829"/>
                  </a:lnTo>
                  <a:lnTo>
                    <a:pt x="3835437" y="1059031"/>
                  </a:lnTo>
                  <a:lnTo>
                    <a:pt x="3847275" y="1058101"/>
                  </a:lnTo>
                  <a:lnTo>
                    <a:pt x="3859113" y="1057019"/>
                  </a:lnTo>
                  <a:lnTo>
                    <a:pt x="3870951" y="1055761"/>
                  </a:lnTo>
                  <a:lnTo>
                    <a:pt x="3882788" y="1054302"/>
                  </a:lnTo>
                  <a:lnTo>
                    <a:pt x="3894626" y="1052613"/>
                  </a:lnTo>
                  <a:lnTo>
                    <a:pt x="3906464" y="1050664"/>
                  </a:lnTo>
                  <a:lnTo>
                    <a:pt x="3918302" y="1048421"/>
                  </a:lnTo>
                  <a:lnTo>
                    <a:pt x="3930139" y="1045848"/>
                  </a:lnTo>
                  <a:lnTo>
                    <a:pt x="3941977" y="1042909"/>
                  </a:lnTo>
                  <a:lnTo>
                    <a:pt x="3953815" y="1039565"/>
                  </a:lnTo>
                  <a:lnTo>
                    <a:pt x="3965653" y="1035782"/>
                  </a:lnTo>
                  <a:lnTo>
                    <a:pt x="3977491" y="1031525"/>
                  </a:lnTo>
                  <a:lnTo>
                    <a:pt x="3989328" y="1026766"/>
                  </a:lnTo>
                  <a:lnTo>
                    <a:pt x="4001166" y="1021485"/>
                  </a:lnTo>
                  <a:lnTo>
                    <a:pt x="4013004" y="1015670"/>
                  </a:lnTo>
                  <a:lnTo>
                    <a:pt x="4024842" y="1009325"/>
                  </a:lnTo>
                  <a:lnTo>
                    <a:pt x="4036679" y="1002467"/>
                  </a:lnTo>
                  <a:lnTo>
                    <a:pt x="4048517" y="995131"/>
                  </a:lnTo>
                  <a:lnTo>
                    <a:pt x="4060355" y="987371"/>
                  </a:lnTo>
                  <a:lnTo>
                    <a:pt x="4072193" y="979259"/>
                  </a:lnTo>
                  <a:lnTo>
                    <a:pt x="4084031" y="970881"/>
                  </a:lnTo>
                  <a:lnTo>
                    <a:pt x="4095868" y="962339"/>
                  </a:lnTo>
                  <a:lnTo>
                    <a:pt x="4107706" y="953741"/>
                  </a:lnTo>
                  <a:lnTo>
                    <a:pt x="4119544" y="945199"/>
                  </a:lnTo>
                  <a:lnTo>
                    <a:pt x="4131382" y="936822"/>
                  </a:lnTo>
                  <a:lnTo>
                    <a:pt x="4143219" y="928709"/>
                  </a:lnTo>
                  <a:lnTo>
                    <a:pt x="4155057" y="920949"/>
                  </a:lnTo>
                  <a:lnTo>
                    <a:pt x="4166895" y="913613"/>
                  </a:lnTo>
                  <a:lnTo>
                    <a:pt x="4178733" y="906755"/>
                  </a:lnTo>
                  <a:lnTo>
                    <a:pt x="4190570" y="900410"/>
                  </a:lnTo>
                  <a:lnTo>
                    <a:pt x="4202408" y="894595"/>
                  </a:lnTo>
                  <a:lnTo>
                    <a:pt x="4214246" y="889314"/>
                  </a:lnTo>
                  <a:lnTo>
                    <a:pt x="4226084" y="884555"/>
                  </a:lnTo>
                  <a:lnTo>
                    <a:pt x="4237922" y="880299"/>
                  </a:lnTo>
                  <a:lnTo>
                    <a:pt x="4249759" y="876515"/>
                  </a:lnTo>
                  <a:lnTo>
                    <a:pt x="4261597" y="873172"/>
                  </a:lnTo>
                  <a:lnTo>
                    <a:pt x="4273435" y="870232"/>
                  </a:lnTo>
                  <a:lnTo>
                    <a:pt x="4285273" y="867659"/>
                  </a:lnTo>
                  <a:lnTo>
                    <a:pt x="4297110" y="865416"/>
                  </a:lnTo>
                  <a:lnTo>
                    <a:pt x="4308948" y="863467"/>
                  </a:lnTo>
                  <a:lnTo>
                    <a:pt x="4320786" y="861778"/>
                  </a:lnTo>
                  <a:lnTo>
                    <a:pt x="4332624" y="860319"/>
                  </a:lnTo>
                  <a:lnTo>
                    <a:pt x="4344461" y="859062"/>
                  </a:lnTo>
                  <a:lnTo>
                    <a:pt x="4356299" y="857979"/>
                  </a:lnTo>
                  <a:lnTo>
                    <a:pt x="4368137" y="857049"/>
                  </a:lnTo>
                  <a:lnTo>
                    <a:pt x="4379975" y="856251"/>
                  </a:lnTo>
                  <a:lnTo>
                    <a:pt x="4391813" y="855568"/>
                  </a:lnTo>
                  <a:lnTo>
                    <a:pt x="4403650" y="854983"/>
                  </a:lnTo>
                  <a:lnTo>
                    <a:pt x="4415488" y="854482"/>
                  </a:lnTo>
                  <a:lnTo>
                    <a:pt x="4427326" y="854055"/>
                  </a:lnTo>
                  <a:lnTo>
                    <a:pt x="4439164" y="853689"/>
                  </a:lnTo>
                  <a:lnTo>
                    <a:pt x="4451001" y="853378"/>
                  </a:lnTo>
                  <a:lnTo>
                    <a:pt x="4462839" y="853112"/>
                  </a:lnTo>
                  <a:lnTo>
                    <a:pt x="4474677" y="852885"/>
                  </a:lnTo>
                  <a:lnTo>
                    <a:pt x="4486515" y="852692"/>
                  </a:lnTo>
                  <a:lnTo>
                    <a:pt x="4498352" y="852527"/>
                  </a:lnTo>
                  <a:lnTo>
                    <a:pt x="4510190" y="852387"/>
                  </a:lnTo>
                  <a:lnTo>
                    <a:pt x="4522028" y="852267"/>
                  </a:lnTo>
                  <a:lnTo>
                    <a:pt x="4533866" y="852166"/>
                  </a:lnTo>
                  <a:lnTo>
                    <a:pt x="4545704" y="852079"/>
                  </a:lnTo>
                  <a:lnTo>
                    <a:pt x="4557541" y="852005"/>
                  </a:lnTo>
                  <a:lnTo>
                    <a:pt x="4569379" y="851942"/>
                  </a:lnTo>
                  <a:lnTo>
                    <a:pt x="4581217" y="851889"/>
                  </a:lnTo>
                  <a:lnTo>
                    <a:pt x="4593055" y="851843"/>
                  </a:lnTo>
                  <a:lnTo>
                    <a:pt x="4604892" y="851804"/>
                  </a:lnTo>
                  <a:lnTo>
                    <a:pt x="4616730" y="851771"/>
                  </a:lnTo>
                  <a:lnTo>
                    <a:pt x="4628568" y="851743"/>
                  </a:lnTo>
                  <a:lnTo>
                    <a:pt x="4640406" y="851720"/>
                  </a:lnTo>
                  <a:lnTo>
                    <a:pt x="4652244" y="851699"/>
                  </a:lnTo>
                  <a:lnTo>
                    <a:pt x="4664081" y="851682"/>
                  </a:lnTo>
                  <a:lnTo>
                    <a:pt x="4675919" y="851667"/>
                  </a:lnTo>
                  <a:lnTo>
                    <a:pt x="4687757" y="851655"/>
                  </a:lnTo>
                </a:path>
              </a:pathLst>
            </a:custGeom>
            <a:ln w="40651" cap="flat">
              <a:solidFill>
                <a:srgbClr val="E8E8E8">
                  <a:alpha val="100000"/>
                </a:srgbClr>
              </a:solidFill>
              <a:prstDash val="solid"/>
              <a:round/>
            </a:ln>
          </p:spPr>
          <p:txBody>
            <a:bodyPr/>
            <a:lstStyle/>
            <a:p/>
          </p:txBody>
        </p:sp>
        <p:sp>
          <p:nvSpPr>
            <p:cNvPr id="45" name="pl45"/>
            <p:cNvSpPr/>
            <p:nvPr/>
          </p:nvSpPr>
          <p:spPr>
            <a:xfrm>
              <a:off x="2482252" y="3886290"/>
              <a:ext cx="4687757" cy="1277054"/>
            </a:xfrm>
            <a:custGeom>
              <a:avLst/>
              <a:pathLst>
                <a:path w="4687757" h="1277054">
                  <a:moveTo>
                    <a:pt x="0" y="0"/>
                  </a:moveTo>
                  <a:lnTo>
                    <a:pt x="11837" y="75"/>
                  </a:lnTo>
                  <a:lnTo>
                    <a:pt x="23675" y="163"/>
                  </a:lnTo>
                  <a:lnTo>
                    <a:pt x="35513" y="267"/>
                  </a:lnTo>
                  <a:lnTo>
                    <a:pt x="47351" y="389"/>
                  </a:lnTo>
                  <a:lnTo>
                    <a:pt x="59188" y="532"/>
                  </a:lnTo>
                  <a:lnTo>
                    <a:pt x="71026" y="700"/>
                  </a:lnTo>
                  <a:lnTo>
                    <a:pt x="82864" y="898"/>
                  </a:lnTo>
                  <a:lnTo>
                    <a:pt x="94702" y="1131"/>
                  </a:lnTo>
                  <a:lnTo>
                    <a:pt x="106539" y="1404"/>
                  </a:lnTo>
                  <a:lnTo>
                    <a:pt x="118377" y="1725"/>
                  </a:lnTo>
                  <a:lnTo>
                    <a:pt x="130215" y="2102"/>
                  </a:lnTo>
                  <a:lnTo>
                    <a:pt x="142053" y="2545"/>
                  </a:lnTo>
                  <a:lnTo>
                    <a:pt x="153891" y="3065"/>
                  </a:lnTo>
                  <a:lnTo>
                    <a:pt x="165728" y="3675"/>
                  </a:lnTo>
                  <a:lnTo>
                    <a:pt x="177566" y="4393"/>
                  </a:lnTo>
                  <a:lnTo>
                    <a:pt x="189404" y="5235"/>
                  </a:lnTo>
                  <a:lnTo>
                    <a:pt x="201242" y="6223"/>
                  </a:lnTo>
                  <a:lnTo>
                    <a:pt x="213079" y="7383"/>
                  </a:lnTo>
                  <a:lnTo>
                    <a:pt x="224917" y="8743"/>
                  </a:lnTo>
                  <a:lnTo>
                    <a:pt x="236755" y="10338"/>
                  </a:lnTo>
                  <a:lnTo>
                    <a:pt x="248593" y="12208"/>
                  </a:lnTo>
                  <a:lnTo>
                    <a:pt x="260430" y="14399"/>
                  </a:lnTo>
                  <a:lnTo>
                    <a:pt x="272268" y="16965"/>
                  </a:lnTo>
                  <a:lnTo>
                    <a:pt x="284106" y="19967"/>
                  </a:lnTo>
                  <a:lnTo>
                    <a:pt x="295944" y="23478"/>
                  </a:lnTo>
                  <a:lnTo>
                    <a:pt x="307782" y="27579"/>
                  </a:lnTo>
                  <a:lnTo>
                    <a:pt x="319619" y="32366"/>
                  </a:lnTo>
                  <a:lnTo>
                    <a:pt x="331457" y="37946"/>
                  </a:lnTo>
                  <a:lnTo>
                    <a:pt x="343295" y="44441"/>
                  </a:lnTo>
                  <a:lnTo>
                    <a:pt x="355133" y="51988"/>
                  </a:lnTo>
                  <a:lnTo>
                    <a:pt x="366970" y="60742"/>
                  </a:lnTo>
                  <a:lnTo>
                    <a:pt x="378808" y="70874"/>
                  </a:lnTo>
                  <a:lnTo>
                    <a:pt x="390646" y="82568"/>
                  </a:lnTo>
                  <a:lnTo>
                    <a:pt x="402484" y="96027"/>
                  </a:lnTo>
                  <a:lnTo>
                    <a:pt x="414321" y="111465"/>
                  </a:lnTo>
                  <a:lnTo>
                    <a:pt x="426159" y="129102"/>
                  </a:lnTo>
                  <a:lnTo>
                    <a:pt x="437997" y="149162"/>
                  </a:lnTo>
                  <a:lnTo>
                    <a:pt x="449835" y="171863"/>
                  </a:lnTo>
                  <a:lnTo>
                    <a:pt x="461673" y="197404"/>
                  </a:lnTo>
                  <a:lnTo>
                    <a:pt x="473510" y="225956"/>
                  </a:lnTo>
                  <a:lnTo>
                    <a:pt x="485348" y="257644"/>
                  </a:lnTo>
                  <a:lnTo>
                    <a:pt x="497186" y="292531"/>
                  </a:lnTo>
                  <a:lnTo>
                    <a:pt x="509024" y="330603"/>
                  </a:lnTo>
                  <a:lnTo>
                    <a:pt x="520861" y="371752"/>
                  </a:lnTo>
                  <a:lnTo>
                    <a:pt x="532699" y="415767"/>
                  </a:lnTo>
                  <a:lnTo>
                    <a:pt x="544537" y="462326"/>
                  </a:lnTo>
                  <a:lnTo>
                    <a:pt x="556375" y="511001"/>
                  </a:lnTo>
                  <a:lnTo>
                    <a:pt x="568213" y="561266"/>
                  </a:lnTo>
                  <a:lnTo>
                    <a:pt x="580050" y="612519"/>
                  </a:lnTo>
                  <a:lnTo>
                    <a:pt x="591888" y="664106"/>
                  </a:lnTo>
                  <a:lnTo>
                    <a:pt x="603726" y="715359"/>
                  </a:lnTo>
                  <a:lnTo>
                    <a:pt x="615564" y="765624"/>
                  </a:lnTo>
                  <a:lnTo>
                    <a:pt x="627401" y="814299"/>
                  </a:lnTo>
                  <a:lnTo>
                    <a:pt x="639239" y="860858"/>
                  </a:lnTo>
                  <a:lnTo>
                    <a:pt x="651077" y="904873"/>
                  </a:lnTo>
                  <a:lnTo>
                    <a:pt x="662915" y="946022"/>
                  </a:lnTo>
                  <a:lnTo>
                    <a:pt x="674752" y="984094"/>
                  </a:lnTo>
                  <a:lnTo>
                    <a:pt x="686590" y="1018981"/>
                  </a:lnTo>
                  <a:lnTo>
                    <a:pt x="698428" y="1050669"/>
                  </a:lnTo>
                  <a:lnTo>
                    <a:pt x="710266" y="1079221"/>
                  </a:lnTo>
                  <a:lnTo>
                    <a:pt x="722104" y="1104762"/>
                  </a:lnTo>
                  <a:lnTo>
                    <a:pt x="733941" y="1127463"/>
                  </a:lnTo>
                  <a:lnTo>
                    <a:pt x="745779" y="1147523"/>
                  </a:lnTo>
                  <a:lnTo>
                    <a:pt x="757617" y="1165160"/>
                  </a:lnTo>
                  <a:lnTo>
                    <a:pt x="769455" y="1180598"/>
                  </a:lnTo>
                  <a:lnTo>
                    <a:pt x="781292" y="1194057"/>
                  </a:lnTo>
                  <a:lnTo>
                    <a:pt x="793130" y="1205751"/>
                  </a:lnTo>
                  <a:lnTo>
                    <a:pt x="804968" y="1215882"/>
                  </a:lnTo>
                  <a:lnTo>
                    <a:pt x="816806" y="1224637"/>
                  </a:lnTo>
                  <a:lnTo>
                    <a:pt x="828643" y="1232184"/>
                  </a:lnTo>
                  <a:lnTo>
                    <a:pt x="840481" y="1238679"/>
                  </a:lnTo>
                  <a:lnTo>
                    <a:pt x="852319" y="1244259"/>
                  </a:lnTo>
                  <a:lnTo>
                    <a:pt x="864157" y="1249046"/>
                  </a:lnTo>
                  <a:lnTo>
                    <a:pt x="875995" y="1253147"/>
                  </a:lnTo>
                  <a:lnTo>
                    <a:pt x="887832" y="1256658"/>
                  </a:lnTo>
                  <a:lnTo>
                    <a:pt x="899670" y="1259660"/>
                  </a:lnTo>
                  <a:lnTo>
                    <a:pt x="911508" y="1262226"/>
                  </a:lnTo>
                  <a:lnTo>
                    <a:pt x="923346" y="1264417"/>
                  </a:lnTo>
                  <a:lnTo>
                    <a:pt x="935183" y="1266287"/>
                  </a:lnTo>
                  <a:lnTo>
                    <a:pt x="947021" y="1267882"/>
                  </a:lnTo>
                  <a:lnTo>
                    <a:pt x="958859" y="1269242"/>
                  </a:lnTo>
                  <a:lnTo>
                    <a:pt x="970697" y="1270402"/>
                  </a:lnTo>
                  <a:lnTo>
                    <a:pt x="982534" y="1271390"/>
                  </a:lnTo>
                  <a:lnTo>
                    <a:pt x="994372" y="1272232"/>
                  </a:lnTo>
                  <a:lnTo>
                    <a:pt x="1006210" y="1272949"/>
                  </a:lnTo>
                  <a:lnTo>
                    <a:pt x="1018048" y="1273560"/>
                  </a:lnTo>
                  <a:lnTo>
                    <a:pt x="1029886" y="1274080"/>
                  </a:lnTo>
                  <a:lnTo>
                    <a:pt x="1041723" y="1274523"/>
                  </a:lnTo>
                  <a:lnTo>
                    <a:pt x="1053561" y="1274900"/>
                  </a:lnTo>
                  <a:lnTo>
                    <a:pt x="1065399" y="1275221"/>
                  </a:lnTo>
                  <a:lnTo>
                    <a:pt x="1077237" y="1275494"/>
                  </a:lnTo>
                  <a:lnTo>
                    <a:pt x="1089074" y="1275727"/>
                  </a:lnTo>
                  <a:lnTo>
                    <a:pt x="1100912" y="1275925"/>
                  </a:lnTo>
                  <a:lnTo>
                    <a:pt x="1112750" y="1276093"/>
                  </a:lnTo>
                  <a:lnTo>
                    <a:pt x="1124588" y="1276236"/>
                  </a:lnTo>
                  <a:lnTo>
                    <a:pt x="1136426" y="1276358"/>
                  </a:lnTo>
                  <a:lnTo>
                    <a:pt x="1148263" y="1276462"/>
                  </a:lnTo>
                  <a:lnTo>
                    <a:pt x="1160101" y="1276550"/>
                  </a:lnTo>
                  <a:lnTo>
                    <a:pt x="1171939" y="1276625"/>
                  </a:lnTo>
                  <a:lnTo>
                    <a:pt x="1171939" y="1277054"/>
                  </a:lnTo>
                  <a:lnTo>
                    <a:pt x="1183777" y="1277054"/>
                  </a:lnTo>
                  <a:lnTo>
                    <a:pt x="1195614" y="1277054"/>
                  </a:lnTo>
                  <a:lnTo>
                    <a:pt x="1207452" y="1277054"/>
                  </a:lnTo>
                  <a:lnTo>
                    <a:pt x="1219290" y="1277054"/>
                  </a:lnTo>
                  <a:lnTo>
                    <a:pt x="1231128" y="1277054"/>
                  </a:lnTo>
                  <a:lnTo>
                    <a:pt x="1242965" y="1277054"/>
                  </a:lnTo>
                  <a:lnTo>
                    <a:pt x="1254803" y="1277054"/>
                  </a:lnTo>
                  <a:lnTo>
                    <a:pt x="1266641" y="1277054"/>
                  </a:lnTo>
                  <a:lnTo>
                    <a:pt x="1278479" y="1277054"/>
                  </a:lnTo>
                  <a:lnTo>
                    <a:pt x="1290317" y="1277054"/>
                  </a:lnTo>
                  <a:lnTo>
                    <a:pt x="1302154" y="1277054"/>
                  </a:lnTo>
                  <a:lnTo>
                    <a:pt x="1313992" y="1277054"/>
                  </a:lnTo>
                  <a:lnTo>
                    <a:pt x="1325830" y="1277054"/>
                  </a:lnTo>
                  <a:lnTo>
                    <a:pt x="1337668" y="1277054"/>
                  </a:lnTo>
                  <a:lnTo>
                    <a:pt x="1349505" y="1277054"/>
                  </a:lnTo>
                  <a:lnTo>
                    <a:pt x="1361343" y="1277054"/>
                  </a:lnTo>
                  <a:lnTo>
                    <a:pt x="1373181" y="1277054"/>
                  </a:lnTo>
                  <a:lnTo>
                    <a:pt x="1385019" y="1277054"/>
                  </a:lnTo>
                  <a:lnTo>
                    <a:pt x="1396856" y="1277054"/>
                  </a:lnTo>
                  <a:lnTo>
                    <a:pt x="1408694" y="1277054"/>
                  </a:lnTo>
                  <a:lnTo>
                    <a:pt x="1420532" y="1277054"/>
                  </a:lnTo>
                  <a:lnTo>
                    <a:pt x="1432370" y="1277054"/>
                  </a:lnTo>
                  <a:lnTo>
                    <a:pt x="1444208" y="1277054"/>
                  </a:lnTo>
                  <a:lnTo>
                    <a:pt x="1456045" y="1277054"/>
                  </a:lnTo>
                  <a:lnTo>
                    <a:pt x="1467883" y="1277054"/>
                  </a:lnTo>
                  <a:lnTo>
                    <a:pt x="1479721" y="1277054"/>
                  </a:lnTo>
                  <a:lnTo>
                    <a:pt x="1491559" y="1277054"/>
                  </a:lnTo>
                  <a:lnTo>
                    <a:pt x="1503396" y="1277054"/>
                  </a:lnTo>
                  <a:lnTo>
                    <a:pt x="1515234" y="1277054"/>
                  </a:lnTo>
                  <a:lnTo>
                    <a:pt x="1527072" y="1277054"/>
                  </a:lnTo>
                  <a:lnTo>
                    <a:pt x="1538910" y="1277054"/>
                  </a:lnTo>
                  <a:lnTo>
                    <a:pt x="1550748" y="1277054"/>
                  </a:lnTo>
                  <a:lnTo>
                    <a:pt x="1562585" y="1277054"/>
                  </a:lnTo>
                  <a:lnTo>
                    <a:pt x="1574423" y="1277054"/>
                  </a:lnTo>
                  <a:lnTo>
                    <a:pt x="1586261" y="1277054"/>
                  </a:lnTo>
                  <a:lnTo>
                    <a:pt x="1598099" y="1277054"/>
                  </a:lnTo>
                  <a:lnTo>
                    <a:pt x="1609936" y="1277054"/>
                  </a:lnTo>
                  <a:lnTo>
                    <a:pt x="1621774" y="1277054"/>
                  </a:lnTo>
                  <a:lnTo>
                    <a:pt x="1633612" y="1277054"/>
                  </a:lnTo>
                  <a:lnTo>
                    <a:pt x="1645450" y="1277054"/>
                  </a:lnTo>
                  <a:lnTo>
                    <a:pt x="1657287" y="1277054"/>
                  </a:lnTo>
                  <a:lnTo>
                    <a:pt x="1669125" y="1277054"/>
                  </a:lnTo>
                  <a:lnTo>
                    <a:pt x="1680963" y="1277054"/>
                  </a:lnTo>
                  <a:lnTo>
                    <a:pt x="1692801" y="1277054"/>
                  </a:lnTo>
                  <a:lnTo>
                    <a:pt x="1704639" y="1277054"/>
                  </a:lnTo>
                  <a:lnTo>
                    <a:pt x="1716476" y="1277054"/>
                  </a:lnTo>
                  <a:lnTo>
                    <a:pt x="1728314" y="1277054"/>
                  </a:lnTo>
                  <a:lnTo>
                    <a:pt x="1740152" y="1277054"/>
                  </a:lnTo>
                  <a:lnTo>
                    <a:pt x="1751990" y="1277054"/>
                  </a:lnTo>
                  <a:lnTo>
                    <a:pt x="1763827" y="1277054"/>
                  </a:lnTo>
                  <a:lnTo>
                    <a:pt x="1775665" y="1277054"/>
                  </a:lnTo>
                  <a:lnTo>
                    <a:pt x="1787503" y="1277054"/>
                  </a:lnTo>
                  <a:lnTo>
                    <a:pt x="1799341" y="1277054"/>
                  </a:lnTo>
                  <a:lnTo>
                    <a:pt x="1811178" y="1277054"/>
                  </a:lnTo>
                  <a:lnTo>
                    <a:pt x="1823016" y="1277054"/>
                  </a:lnTo>
                  <a:lnTo>
                    <a:pt x="1834854" y="1277054"/>
                  </a:lnTo>
                  <a:lnTo>
                    <a:pt x="1846692" y="1277054"/>
                  </a:lnTo>
                  <a:lnTo>
                    <a:pt x="1858530" y="1277054"/>
                  </a:lnTo>
                  <a:lnTo>
                    <a:pt x="1870367" y="1277054"/>
                  </a:lnTo>
                  <a:lnTo>
                    <a:pt x="1882205" y="1277054"/>
                  </a:lnTo>
                  <a:lnTo>
                    <a:pt x="1894043" y="1277054"/>
                  </a:lnTo>
                  <a:lnTo>
                    <a:pt x="1905881" y="1277054"/>
                  </a:lnTo>
                  <a:lnTo>
                    <a:pt x="1917718" y="1277054"/>
                  </a:lnTo>
                  <a:lnTo>
                    <a:pt x="1929556" y="1277054"/>
                  </a:lnTo>
                  <a:lnTo>
                    <a:pt x="1941394" y="1277054"/>
                  </a:lnTo>
                  <a:lnTo>
                    <a:pt x="1953232" y="1277054"/>
                  </a:lnTo>
                  <a:lnTo>
                    <a:pt x="1965069" y="1277054"/>
                  </a:lnTo>
                  <a:lnTo>
                    <a:pt x="1976907" y="1277054"/>
                  </a:lnTo>
                  <a:lnTo>
                    <a:pt x="1988745" y="1277054"/>
                  </a:lnTo>
                  <a:lnTo>
                    <a:pt x="2000583" y="1277054"/>
                  </a:lnTo>
                  <a:lnTo>
                    <a:pt x="2012421" y="1277054"/>
                  </a:lnTo>
                  <a:lnTo>
                    <a:pt x="2024258" y="1277054"/>
                  </a:lnTo>
                  <a:lnTo>
                    <a:pt x="2036096" y="1277054"/>
                  </a:lnTo>
                  <a:lnTo>
                    <a:pt x="2047934" y="1277054"/>
                  </a:lnTo>
                  <a:lnTo>
                    <a:pt x="2059772" y="1277054"/>
                  </a:lnTo>
                  <a:lnTo>
                    <a:pt x="2071609" y="1277054"/>
                  </a:lnTo>
                  <a:lnTo>
                    <a:pt x="2083447" y="1277054"/>
                  </a:lnTo>
                  <a:lnTo>
                    <a:pt x="2095285" y="1277054"/>
                  </a:lnTo>
                  <a:lnTo>
                    <a:pt x="2107123" y="1277054"/>
                  </a:lnTo>
                  <a:lnTo>
                    <a:pt x="2118961" y="1277054"/>
                  </a:lnTo>
                  <a:lnTo>
                    <a:pt x="2130798" y="1277054"/>
                  </a:lnTo>
                  <a:lnTo>
                    <a:pt x="2142636" y="1277054"/>
                  </a:lnTo>
                  <a:lnTo>
                    <a:pt x="2154474" y="1277054"/>
                  </a:lnTo>
                  <a:lnTo>
                    <a:pt x="2166312" y="1277054"/>
                  </a:lnTo>
                  <a:lnTo>
                    <a:pt x="2178149" y="1277054"/>
                  </a:lnTo>
                  <a:lnTo>
                    <a:pt x="2189987" y="1277054"/>
                  </a:lnTo>
                  <a:lnTo>
                    <a:pt x="2201825" y="1277054"/>
                  </a:lnTo>
                  <a:lnTo>
                    <a:pt x="2213663" y="1277054"/>
                  </a:lnTo>
                  <a:lnTo>
                    <a:pt x="2225500" y="1277054"/>
                  </a:lnTo>
                  <a:lnTo>
                    <a:pt x="2237338" y="1277054"/>
                  </a:lnTo>
                  <a:lnTo>
                    <a:pt x="2249176" y="1277054"/>
                  </a:lnTo>
                  <a:lnTo>
                    <a:pt x="2261014" y="1277054"/>
                  </a:lnTo>
                  <a:lnTo>
                    <a:pt x="2272852" y="1277054"/>
                  </a:lnTo>
                  <a:lnTo>
                    <a:pt x="2284689" y="1277054"/>
                  </a:lnTo>
                  <a:lnTo>
                    <a:pt x="2296527" y="1277054"/>
                  </a:lnTo>
                  <a:lnTo>
                    <a:pt x="2308365" y="1277054"/>
                  </a:lnTo>
                  <a:lnTo>
                    <a:pt x="2320203" y="1277054"/>
                  </a:lnTo>
                  <a:lnTo>
                    <a:pt x="2332040" y="1277054"/>
                  </a:lnTo>
                  <a:lnTo>
                    <a:pt x="2343878" y="1277054"/>
                  </a:lnTo>
                  <a:lnTo>
                    <a:pt x="2343878" y="1277054"/>
                  </a:lnTo>
                  <a:lnTo>
                    <a:pt x="2355716" y="1277054"/>
                  </a:lnTo>
                  <a:lnTo>
                    <a:pt x="2367554" y="1277054"/>
                  </a:lnTo>
                  <a:lnTo>
                    <a:pt x="2379391" y="1277054"/>
                  </a:lnTo>
                  <a:lnTo>
                    <a:pt x="2391229" y="1277054"/>
                  </a:lnTo>
                  <a:lnTo>
                    <a:pt x="2403067" y="1277054"/>
                  </a:lnTo>
                  <a:lnTo>
                    <a:pt x="2414905" y="1277054"/>
                  </a:lnTo>
                  <a:lnTo>
                    <a:pt x="2426743" y="1277054"/>
                  </a:lnTo>
                  <a:lnTo>
                    <a:pt x="2438580" y="1277054"/>
                  </a:lnTo>
                  <a:lnTo>
                    <a:pt x="2450418" y="1277054"/>
                  </a:lnTo>
                  <a:lnTo>
                    <a:pt x="2462256" y="1277054"/>
                  </a:lnTo>
                  <a:lnTo>
                    <a:pt x="2474094" y="1277054"/>
                  </a:lnTo>
                  <a:lnTo>
                    <a:pt x="2485931" y="1277054"/>
                  </a:lnTo>
                  <a:lnTo>
                    <a:pt x="2497769" y="1277054"/>
                  </a:lnTo>
                  <a:lnTo>
                    <a:pt x="2509607" y="1277054"/>
                  </a:lnTo>
                  <a:lnTo>
                    <a:pt x="2521445" y="1277054"/>
                  </a:lnTo>
                  <a:lnTo>
                    <a:pt x="2533283" y="1277054"/>
                  </a:lnTo>
                  <a:lnTo>
                    <a:pt x="2545120" y="1277054"/>
                  </a:lnTo>
                  <a:lnTo>
                    <a:pt x="2556958" y="1277054"/>
                  </a:lnTo>
                  <a:lnTo>
                    <a:pt x="2568796" y="1277054"/>
                  </a:lnTo>
                  <a:lnTo>
                    <a:pt x="2580634" y="1277054"/>
                  </a:lnTo>
                  <a:lnTo>
                    <a:pt x="2592471" y="1277054"/>
                  </a:lnTo>
                  <a:lnTo>
                    <a:pt x="2604309" y="1277054"/>
                  </a:lnTo>
                  <a:lnTo>
                    <a:pt x="2616147" y="1277054"/>
                  </a:lnTo>
                  <a:lnTo>
                    <a:pt x="2627985" y="1277054"/>
                  </a:lnTo>
                  <a:lnTo>
                    <a:pt x="2639822" y="1277054"/>
                  </a:lnTo>
                  <a:lnTo>
                    <a:pt x="2651660" y="1277054"/>
                  </a:lnTo>
                  <a:lnTo>
                    <a:pt x="2663498" y="1277054"/>
                  </a:lnTo>
                  <a:lnTo>
                    <a:pt x="2675336" y="1277054"/>
                  </a:lnTo>
                  <a:lnTo>
                    <a:pt x="2687174" y="1277054"/>
                  </a:lnTo>
                  <a:lnTo>
                    <a:pt x="2699011" y="1277054"/>
                  </a:lnTo>
                  <a:lnTo>
                    <a:pt x="2710849" y="1277054"/>
                  </a:lnTo>
                  <a:lnTo>
                    <a:pt x="2722687" y="1277054"/>
                  </a:lnTo>
                  <a:lnTo>
                    <a:pt x="2734525" y="1277054"/>
                  </a:lnTo>
                  <a:lnTo>
                    <a:pt x="2746362" y="1277054"/>
                  </a:lnTo>
                  <a:lnTo>
                    <a:pt x="2758200" y="1277054"/>
                  </a:lnTo>
                  <a:lnTo>
                    <a:pt x="2770038" y="1277054"/>
                  </a:lnTo>
                  <a:lnTo>
                    <a:pt x="2781876" y="1277054"/>
                  </a:lnTo>
                  <a:lnTo>
                    <a:pt x="2793713" y="1277054"/>
                  </a:lnTo>
                  <a:lnTo>
                    <a:pt x="2805551" y="1277054"/>
                  </a:lnTo>
                  <a:lnTo>
                    <a:pt x="2817389" y="1277054"/>
                  </a:lnTo>
                  <a:lnTo>
                    <a:pt x="2829227" y="1277054"/>
                  </a:lnTo>
                  <a:lnTo>
                    <a:pt x="2841065" y="1277054"/>
                  </a:lnTo>
                  <a:lnTo>
                    <a:pt x="2852902" y="1277054"/>
                  </a:lnTo>
                  <a:lnTo>
                    <a:pt x="2864740" y="1277054"/>
                  </a:lnTo>
                  <a:lnTo>
                    <a:pt x="2876578" y="1277054"/>
                  </a:lnTo>
                  <a:lnTo>
                    <a:pt x="2888416" y="1277054"/>
                  </a:lnTo>
                  <a:lnTo>
                    <a:pt x="2900253" y="1277054"/>
                  </a:lnTo>
                  <a:lnTo>
                    <a:pt x="2912091" y="1277054"/>
                  </a:lnTo>
                  <a:lnTo>
                    <a:pt x="2923929" y="1277054"/>
                  </a:lnTo>
                  <a:lnTo>
                    <a:pt x="2935767" y="1277054"/>
                  </a:lnTo>
                  <a:lnTo>
                    <a:pt x="2947604" y="1277054"/>
                  </a:lnTo>
                  <a:lnTo>
                    <a:pt x="2959442" y="1277054"/>
                  </a:lnTo>
                  <a:lnTo>
                    <a:pt x="2971280" y="1277054"/>
                  </a:lnTo>
                  <a:lnTo>
                    <a:pt x="2983118" y="1277054"/>
                  </a:lnTo>
                  <a:lnTo>
                    <a:pt x="2994956" y="1277054"/>
                  </a:lnTo>
                  <a:lnTo>
                    <a:pt x="3006793" y="1277054"/>
                  </a:lnTo>
                  <a:lnTo>
                    <a:pt x="3018631" y="1277054"/>
                  </a:lnTo>
                  <a:lnTo>
                    <a:pt x="3030469" y="1277054"/>
                  </a:lnTo>
                  <a:lnTo>
                    <a:pt x="3042307" y="1277054"/>
                  </a:lnTo>
                  <a:lnTo>
                    <a:pt x="3054144" y="1277054"/>
                  </a:lnTo>
                  <a:lnTo>
                    <a:pt x="3065982" y="1277054"/>
                  </a:lnTo>
                  <a:lnTo>
                    <a:pt x="3077820" y="1277054"/>
                  </a:lnTo>
                  <a:lnTo>
                    <a:pt x="3089658" y="1277054"/>
                  </a:lnTo>
                  <a:lnTo>
                    <a:pt x="3101496" y="1277054"/>
                  </a:lnTo>
                  <a:lnTo>
                    <a:pt x="3113333" y="1277054"/>
                  </a:lnTo>
                  <a:lnTo>
                    <a:pt x="3125171" y="1277054"/>
                  </a:lnTo>
                  <a:lnTo>
                    <a:pt x="3137009" y="1277054"/>
                  </a:lnTo>
                  <a:lnTo>
                    <a:pt x="3148847" y="1277054"/>
                  </a:lnTo>
                  <a:lnTo>
                    <a:pt x="3160684" y="1277054"/>
                  </a:lnTo>
                  <a:lnTo>
                    <a:pt x="3172522" y="1277054"/>
                  </a:lnTo>
                  <a:lnTo>
                    <a:pt x="3184360" y="1277054"/>
                  </a:lnTo>
                  <a:lnTo>
                    <a:pt x="3196198" y="1277054"/>
                  </a:lnTo>
                  <a:lnTo>
                    <a:pt x="3208035" y="1277054"/>
                  </a:lnTo>
                  <a:lnTo>
                    <a:pt x="3219873" y="1277054"/>
                  </a:lnTo>
                  <a:lnTo>
                    <a:pt x="3231711" y="1277054"/>
                  </a:lnTo>
                  <a:lnTo>
                    <a:pt x="3243549" y="1277054"/>
                  </a:lnTo>
                  <a:lnTo>
                    <a:pt x="3255387" y="1277054"/>
                  </a:lnTo>
                  <a:lnTo>
                    <a:pt x="3267224" y="1277054"/>
                  </a:lnTo>
                  <a:lnTo>
                    <a:pt x="3279062" y="1277054"/>
                  </a:lnTo>
                  <a:lnTo>
                    <a:pt x="3290900" y="1277054"/>
                  </a:lnTo>
                  <a:lnTo>
                    <a:pt x="3302738" y="1277054"/>
                  </a:lnTo>
                  <a:lnTo>
                    <a:pt x="3314575" y="1277054"/>
                  </a:lnTo>
                  <a:lnTo>
                    <a:pt x="3326413" y="1277054"/>
                  </a:lnTo>
                  <a:lnTo>
                    <a:pt x="3338251" y="1277054"/>
                  </a:lnTo>
                  <a:lnTo>
                    <a:pt x="3350089" y="1277054"/>
                  </a:lnTo>
                  <a:lnTo>
                    <a:pt x="3361926" y="1277054"/>
                  </a:lnTo>
                  <a:lnTo>
                    <a:pt x="3373764" y="1277054"/>
                  </a:lnTo>
                  <a:lnTo>
                    <a:pt x="3385602" y="1277054"/>
                  </a:lnTo>
                  <a:lnTo>
                    <a:pt x="3397440" y="1277054"/>
                  </a:lnTo>
                  <a:lnTo>
                    <a:pt x="3409278" y="1277054"/>
                  </a:lnTo>
                  <a:lnTo>
                    <a:pt x="3421115" y="1277054"/>
                  </a:lnTo>
                  <a:lnTo>
                    <a:pt x="3432953" y="1277054"/>
                  </a:lnTo>
                  <a:lnTo>
                    <a:pt x="3444791" y="1277054"/>
                  </a:lnTo>
                  <a:lnTo>
                    <a:pt x="3456629" y="1277054"/>
                  </a:lnTo>
                  <a:lnTo>
                    <a:pt x="3468466" y="1277054"/>
                  </a:lnTo>
                  <a:lnTo>
                    <a:pt x="3480304" y="1277054"/>
                  </a:lnTo>
                  <a:lnTo>
                    <a:pt x="3492142" y="1277054"/>
                  </a:lnTo>
                  <a:lnTo>
                    <a:pt x="3503980" y="1277054"/>
                  </a:lnTo>
                  <a:lnTo>
                    <a:pt x="3515818" y="1277054"/>
                  </a:lnTo>
                  <a:lnTo>
                    <a:pt x="3515818" y="1277054"/>
                  </a:lnTo>
                  <a:lnTo>
                    <a:pt x="3527655" y="1277054"/>
                  </a:lnTo>
                  <a:lnTo>
                    <a:pt x="3539493" y="1277054"/>
                  </a:lnTo>
                  <a:lnTo>
                    <a:pt x="3551331" y="1277054"/>
                  </a:lnTo>
                  <a:lnTo>
                    <a:pt x="3563169" y="1277054"/>
                  </a:lnTo>
                  <a:lnTo>
                    <a:pt x="3575006" y="1277054"/>
                  </a:lnTo>
                  <a:lnTo>
                    <a:pt x="3586844" y="1277054"/>
                  </a:lnTo>
                  <a:lnTo>
                    <a:pt x="3598682" y="1277054"/>
                  </a:lnTo>
                  <a:lnTo>
                    <a:pt x="3610520" y="1277054"/>
                  </a:lnTo>
                  <a:lnTo>
                    <a:pt x="3622357" y="1277054"/>
                  </a:lnTo>
                  <a:lnTo>
                    <a:pt x="3634195" y="1277054"/>
                  </a:lnTo>
                  <a:lnTo>
                    <a:pt x="3646033" y="1277054"/>
                  </a:lnTo>
                  <a:lnTo>
                    <a:pt x="3657871" y="1277054"/>
                  </a:lnTo>
                  <a:lnTo>
                    <a:pt x="3669709" y="1277054"/>
                  </a:lnTo>
                  <a:lnTo>
                    <a:pt x="3681546" y="1277054"/>
                  </a:lnTo>
                  <a:lnTo>
                    <a:pt x="3693384" y="1277054"/>
                  </a:lnTo>
                  <a:lnTo>
                    <a:pt x="3705222" y="1277054"/>
                  </a:lnTo>
                  <a:lnTo>
                    <a:pt x="3717060" y="1277054"/>
                  </a:lnTo>
                  <a:lnTo>
                    <a:pt x="3728897" y="1277054"/>
                  </a:lnTo>
                  <a:lnTo>
                    <a:pt x="3740735" y="1277054"/>
                  </a:lnTo>
                  <a:lnTo>
                    <a:pt x="3752573" y="1277054"/>
                  </a:lnTo>
                  <a:lnTo>
                    <a:pt x="3764411" y="1277054"/>
                  </a:lnTo>
                  <a:lnTo>
                    <a:pt x="3776248" y="1277054"/>
                  </a:lnTo>
                  <a:lnTo>
                    <a:pt x="3788086" y="1277054"/>
                  </a:lnTo>
                  <a:lnTo>
                    <a:pt x="3799924" y="1277054"/>
                  </a:lnTo>
                  <a:lnTo>
                    <a:pt x="3811762" y="1277054"/>
                  </a:lnTo>
                  <a:lnTo>
                    <a:pt x="3823600" y="1277054"/>
                  </a:lnTo>
                  <a:lnTo>
                    <a:pt x="3835437" y="1277054"/>
                  </a:lnTo>
                  <a:lnTo>
                    <a:pt x="3847275" y="1277054"/>
                  </a:lnTo>
                  <a:lnTo>
                    <a:pt x="3859113" y="1277054"/>
                  </a:lnTo>
                  <a:lnTo>
                    <a:pt x="3870951" y="1277054"/>
                  </a:lnTo>
                  <a:lnTo>
                    <a:pt x="3882788" y="1277054"/>
                  </a:lnTo>
                  <a:lnTo>
                    <a:pt x="3894626" y="1277054"/>
                  </a:lnTo>
                  <a:lnTo>
                    <a:pt x="3906464" y="1277054"/>
                  </a:lnTo>
                  <a:lnTo>
                    <a:pt x="3918302" y="1277054"/>
                  </a:lnTo>
                  <a:lnTo>
                    <a:pt x="3930139" y="1277054"/>
                  </a:lnTo>
                  <a:lnTo>
                    <a:pt x="3941977" y="1277054"/>
                  </a:lnTo>
                  <a:lnTo>
                    <a:pt x="3953815" y="1277054"/>
                  </a:lnTo>
                  <a:lnTo>
                    <a:pt x="3965653" y="1277054"/>
                  </a:lnTo>
                  <a:lnTo>
                    <a:pt x="3977491" y="1277054"/>
                  </a:lnTo>
                  <a:lnTo>
                    <a:pt x="3989328" y="1277054"/>
                  </a:lnTo>
                  <a:lnTo>
                    <a:pt x="4001166" y="1277054"/>
                  </a:lnTo>
                  <a:lnTo>
                    <a:pt x="4013004" y="1277054"/>
                  </a:lnTo>
                  <a:lnTo>
                    <a:pt x="4024842" y="1277054"/>
                  </a:lnTo>
                  <a:lnTo>
                    <a:pt x="4036679" y="1277054"/>
                  </a:lnTo>
                  <a:lnTo>
                    <a:pt x="4048517" y="1277054"/>
                  </a:lnTo>
                  <a:lnTo>
                    <a:pt x="4060355" y="1277054"/>
                  </a:lnTo>
                  <a:lnTo>
                    <a:pt x="4072193" y="1277054"/>
                  </a:lnTo>
                  <a:lnTo>
                    <a:pt x="4084031" y="1277054"/>
                  </a:lnTo>
                  <a:lnTo>
                    <a:pt x="4095868" y="1277054"/>
                  </a:lnTo>
                  <a:lnTo>
                    <a:pt x="4107706" y="1277054"/>
                  </a:lnTo>
                  <a:lnTo>
                    <a:pt x="4119544" y="1277054"/>
                  </a:lnTo>
                  <a:lnTo>
                    <a:pt x="4131382" y="1277054"/>
                  </a:lnTo>
                  <a:lnTo>
                    <a:pt x="4143219" y="1277054"/>
                  </a:lnTo>
                  <a:lnTo>
                    <a:pt x="4155057" y="1277054"/>
                  </a:lnTo>
                  <a:lnTo>
                    <a:pt x="4166895" y="1277054"/>
                  </a:lnTo>
                  <a:lnTo>
                    <a:pt x="4178733" y="1277054"/>
                  </a:lnTo>
                  <a:lnTo>
                    <a:pt x="4190570" y="1277054"/>
                  </a:lnTo>
                  <a:lnTo>
                    <a:pt x="4202408" y="1277054"/>
                  </a:lnTo>
                  <a:lnTo>
                    <a:pt x="4214246" y="1277054"/>
                  </a:lnTo>
                  <a:lnTo>
                    <a:pt x="4226084" y="1277054"/>
                  </a:lnTo>
                  <a:lnTo>
                    <a:pt x="4237922" y="1277054"/>
                  </a:lnTo>
                  <a:lnTo>
                    <a:pt x="4249759" y="1277054"/>
                  </a:lnTo>
                  <a:lnTo>
                    <a:pt x="4261597" y="1277054"/>
                  </a:lnTo>
                  <a:lnTo>
                    <a:pt x="4273435" y="1277054"/>
                  </a:lnTo>
                  <a:lnTo>
                    <a:pt x="4285273" y="1277054"/>
                  </a:lnTo>
                  <a:lnTo>
                    <a:pt x="4297110" y="1277054"/>
                  </a:lnTo>
                  <a:lnTo>
                    <a:pt x="4308948" y="1277054"/>
                  </a:lnTo>
                  <a:lnTo>
                    <a:pt x="4320786" y="1277054"/>
                  </a:lnTo>
                  <a:lnTo>
                    <a:pt x="4332624" y="1277054"/>
                  </a:lnTo>
                  <a:lnTo>
                    <a:pt x="4344461" y="1277054"/>
                  </a:lnTo>
                  <a:lnTo>
                    <a:pt x="4356299" y="1277054"/>
                  </a:lnTo>
                  <a:lnTo>
                    <a:pt x="4368137" y="1277054"/>
                  </a:lnTo>
                  <a:lnTo>
                    <a:pt x="4379975" y="1277054"/>
                  </a:lnTo>
                  <a:lnTo>
                    <a:pt x="4391813" y="1277054"/>
                  </a:lnTo>
                  <a:lnTo>
                    <a:pt x="4403650" y="1277054"/>
                  </a:lnTo>
                  <a:lnTo>
                    <a:pt x="4415488" y="1277054"/>
                  </a:lnTo>
                  <a:lnTo>
                    <a:pt x="4427326" y="1277054"/>
                  </a:lnTo>
                  <a:lnTo>
                    <a:pt x="4439164" y="1277054"/>
                  </a:lnTo>
                  <a:lnTo>
                    <a:pt x="4451001" y="1277054"/>
                  </a:lnTo>
                  <a:lnTo>
                    <a:pt x="4462839" y="1277054"/>
                  </a:lnTo>
                  <a:lnTo>
                    <a:pt x="4474677" y="1277054"/>
                  </a:lnTo>
                  <a:lnTo>
                    <a:pt x="4486515" y="1277054"/>
                  </a:lnTo>
                  <a:lnTo>
                    <a:pt x="4498352" y="1277054"/>
                  </a:lnTo>
                  <a:lnTo>
                    <a:pt x="4510190" y="1277054"/>
                  </a:lnTo>
                  <a:lnTo>
                    <a:pt x="4522028" y="1277054"/>
                  </a:lnTo>
                  <a:lnTo>
                    <a:pt x="4533866" y="1277054"/>
                  </a:lnTo>
                  <a:lnTo>
                    <a:pt x="4545704" y="1277054"/>
                  </a:lnTo>
                  <a:lnTo>
                    <a:pt x="4557541" y="1277054"/>
                  </a:lnTo>
                  <a:lnTo>
                    <a:pt x="4569379" y="1277054"/>
                  </a:lnTo>
                  <a:lnTo>
                    <a:pt x="4581217" y="1277054"/>
                  </a:lnTo>
                  <a:lnTo>
                    <a:pt x="4593055" y="1277054"/>
                  </a:lnTo>
                  <a:lnTo>
                    <a:pt x="4604892" y="1277054"/>
                  </a:lnTo>
                  <a:lnTo>
                    <a:pt x="4616730" y="1277054"/>
                  </a:lnTo>
                  <a:lnTo>
                    <a:pt x="4628568" y="1277054"/>
                  </a:lnTo>
                  <a:lnTo>
                    <a:pt x="4640406" y="1277054"/>
                  </a:lnTo>
                  <a:lnTo>
                    <a:pt x="4652244" y="1277054"/>
                  </a:lnTo>
                  <a:lnTo>
                    <a:pt x="4664081" y="1277054"/>
                  </a:lnTo>
                  <a:lnTo>
                    <a:pt x="4675919" y="1277054"/>
                  </a:lnTo>
                  <a:lnTo>
                    <a:pt x="4687757" y="1277054"/>
                  </a:lnTo>
                </a:path>
              </a:pathLst>
            </a:custGeom>
            <a:ln w="40651" cap="flat">
              <a:solidFill>
                <a:srgbClr val="E8E8E8">
                  <a:alpha val="100000"/>
                </a:srgbClr>
              </a:solidFill>
              <a:prstDash val="solid"/>
              <a:round/>
            </a:ln>
          </p:spPr>
          <p:txBody>
            <a:bodyPr/>
            <a:lstStyle/>
            <a:p/>
          </p:txBody>
        </p:sp>
        <p:sp>
          <p:nvSpPr>
            <p:cNvPr id="46" name="pl46"/>
            <p:cNvSpPr/>
            <p:nvPr/>
          </p:nvSpPr>
          <p:spPr>
            <a:xfrm>
              <a:off x="2482252" y="2821292"/>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589172"/>
              <a:ext cx="4687757" cy="212842"/>
            </a:xfrm>
            <a:custGeom>
              <a:avLst/>
              <a:pathLst>
                <a:path w="4687757" h="212842">
                  <a:moveTo>
                    <a:pt x="0" y="212842"/>
                  </a:moveTo>
                  <a:lnTo>
                    <a:pt x="11837" y="212829"/>
                  </a:lnTo>
                  <a:lnTo>
                    <a:pt x="23675" y="212815"/>
                  </a:lnTo>
                  <a:lnTo>
                    <a:pt x="35513" y="212797"/>
                  </a:lnTo>
                  <a:lnTo>
                    <a:pt x="47351" y="212777"/>
                  </a:lnTo>
                  <a:lnTo>
                    <a:pt x="59188" y="212753"/>
                  </a:lnTo>
                  <a:lnTo>
                    <a:pt x="71026" y="212725"/>
                  </a:lnTo>
                  <a:lnTo>
                    <a:pt x="82864" y="212692"/>
                  </a:lnTo>
                  <a:lnTo>
                    <a:pt x="94702" y="212653"/>
                  </a:lnTo>
                  <a:lnTo>
                    <a:pt x="106539" y="212608"/>
                  </a:lnTo>
                  <a:lnTo>
                    <a:pt x="118377" y="212554"/>
                  </a:lnTo>
                  <a:lnTo>
                    <a:pt x="130215" y="212492"/>
                  </a:lnTo>
                  <a:lnTo>
                    <a:pt x="142053" y="212418"/>
                  </a:lnTo>
                  <a:lnTo>
                    <a:pt x="153891" y="212331"/>
                  </a:lnTo>
                  <a:lnTo>
                    <a:pt x="165728" y="212229"/>
                  </a:lnTo>
                  <a:lnTo>
                    <a:pt x="177566" y="212110"/>
                  </a:lnTo>
                  <a:lnTo>
                    <a:pt x="189404" y="211969"/>
                  </a:lnTo>
                  <a:lnTo>
                    <a:pt x="201242" y="211805"/>
                  </a:lnTo>
                  <a:lnTo>
                    <a:pt x="213079" y="211611"/>
                  </a:lnTo>
                  <a:lnTo>
                    <a:pt x="224917" y="211385"/>
                  </a:lnTo>
                  <a:lnTo>
                    <a:pt x="236755" y="211119"/>
                  </a:lnTo>
                  <a:lnTo>
                    <a:pt x="248593" y="210807"/>
                  </a:lnTo>
                  <a:lnTo>
                    <a:pt x="260430" y="210442"/>
                  </a:lnTo>
                  <a:lnTo>
                    <a:pt x="272268" y="210014"/>
                  </a:lnTo>
                  <a:lnTo>
                    <a:pt x="284106" y="209514"/>
                  </a:lnTo>
                  <a:lnTo>
                    <a:pt x="295944" y="208929"/>
                  </a:lnTo>
                  <a:lnTo>
                    <a:pt x="307782" y="208245"/>
                  </a:lnTo>
                  <a:lnTo>
                    <a:pt x="319619" y="207447"/>
                  </a:lnTo>
                  <a:lnTo>
                    <a:pt x="331457" y="206518"/>
                  </a:lnTo>
                  <a:lnTo>
                    <a:pt x="343295" y="205435"/>
                  </a:lnTo>
                  <a:lnTo>
                    <a:pt x="355133" y="204177"/>
                  </a:lnTo>
                  <a:lnTo>
                    <a:pt x="366970" y="202718"/>
                  </a:lnTo>
                  <a:lnTo>
                    <a:pt x="378808" y="201030"/>
                  </a:lnTo>
                  <a:lnTo>
                    <a:pt x="390646" y="199080"/>
                  </a:lnTo>
                  <a:lnTo>
                    <a:pt x="402484" y="196837"/>
                  </a:lnTo>
                  <a:lnTo>
                    <a:pt x="414321" y="194264"/>
                  </a:lnTo>
                  <a:lnTo>
                    <a:pt x="426159" y="191325"/>
                  </a:lnTo>
                  <a:lnTo>
                    <a:pt x="437997" y="187981"/>
                  </a:lnTo>
                  <a:lnTo>
                    <a:pt x="449835" y="184198"/>
                  </a:lnTo>
                  <a:lnTo>
                    <a:pt x="461673" y="179941"/>
                  </a:lnTo>
                  <a:lnTo>
                    <a:pt x="473510" y="175182"/>
                  </a:lnTo>
                  <a:lnTo>
                    <a:pt x="485348" y="169901"/>
                  </a:lnTo>
                  <a:lnTo>
                    <a:pt x="497186" y="164087"/>
                  </a:lnTo>
                  <a:lnTo>
                    <a:pt x="509024" y="157741"/>
                  </a:lnTo>
                  <a:lnTo>
                    <a:pt x="520861" y="150883"/>
                  </a:lnTo>
                  <a:lnTo>
                    <a:pt x="532699" y="143547"/>
                  </a:lnTo>
                  <a:lnTo>
                    <a:pt x="544537" y="135787"/>
                  </a:lnTo>
                  <a:lnTo>
                    <a:pt x="556375" y="127675"/>
                  </a:lnTo>
                  <a:lnTo>
                    <a:pt x="568213" y="119297"/>
                  </a:lnTo>
                  <a:lnTo>
                    <a:pt x="580050" y="110755"/>
                  </a:lnTo>
                  <a:lnTo>
                    <a:pt x="591888" y="102157"/>
                  </a:lnTo>
                  <a:lnTo>
                    <a:pt x="603726" y="93615"/>
                  </a:lnTo>
                  <a:lnTo>
                    <a:pt x="615564" y="85238"/>
                  </a:lnTo>
                  <a:lnTo>
                    <a:pt x="627401" y="77125"/>
                  </a:lnTo>
                  <a:lnTo>
                    <a:pt x="639239" y="69365"/>
                  </a:lnTo>
                  <a:lnTo>
                    <a:pt x="651077" y="62030"/>
                  </a:lnTo>
                  <a:lnTo>
                    <a:pt x="662915" y="55171"/>
                  </a:lnTo>
                  <a:lnTo>
                    <a:pt x="674752" y="48826"/>
                  </a:lnTo>
                  <a:lnTo>
                    <a:pt x="686590" y="43012"/>
                  </a:lnTo>
                  <a:lnTo>
                    <a:pt x="698428" y="37730"/>
                  </a:lnTo>
                  <a:lnTo>
                    <a:pt x="710266" y="32972"/>
                  </a:lnTo>
                  <a:lnTo>
                    <a:pt x="722104" y="28715"/>
                  </a:lnTo>
                  <a:lnTo>
                    <a:pt x="733941" y="24931"/>
                  </a:lnTo>
                  <a:lnTo>
                    <a:pt x="745779" y="21588"/>
                  </a:lnTo>
                  <a:lnTo>
                    <a:pt x="757617" y="18648"/>
                  </a:lnTo>
                  <a:lnTo>
                    <a:pt x="769455" y="16076"/>
                  </a:lnTo>
                  <a:lnTo>
                    <a:pt x="781292" y="13832"/>
                  </a:lnTo>
                  <a:lnTo>
                    <a:pt x="793130" y="11883"/>
                  </a:lnTo>
                  <a:lnTo>
                    <a:pt x="804968" y="10195"/>
                  </a:lnTo>
                  <a:lnTo>
                    <a:pt x="816806" y="8736"/>
                  </a:lnTo>
                  <a:lnTo>
                    <a:pt x="828643" y="7478"/>
                  </a:lnTo>
                  <a:lnTo>
                    <a:pt x="840481" y="6395"/>
                  </a:lnTo>
                  <a:lnTo>
                    <a:pt x="852319" y="5465"/>
                  </a:lnTo>
                  <a:lnTo>
                    <a:pt x="864157" y="4668"/>
                  </a:lnTo>
                  <a:lnTo>
                    <a:pt x="875995" y="3984"/>
                  </a:lnTo>
                  <a:lnTo>
                    <a:pt x="887832" y="3399"/>
                  </a:lnTo>
                  <a:lnTo>
                    <a:pt x="899670" y="2898"/>
                  </a:lnTo>
                  <a:lnTo>
                    <a:pt x="911508" y="2471"/>
                  </a:lnTo>
                  <a:lnTo>
                    <a:pt x="923346" y="2106"/>
                  </a:lnTo>
                  <a:lnTo>
                    <a:pt x="935183" y="1794"/>
                  </a:lnTo>
                  <a:lnTo>
                    <a:pt x="947021" y="1528"/>
                  </a:lnTo>
                  <a:lnTo>
                    <a:pt x="958859" y="1301"/>
                  </a:lnTo>
                  <a:lnTo>
                    <a:pt x="970697" y="1108"/>
                  </a:lnTo>
                  <a:lnTo>
                    <a:pt x="982534" y="943"/>
                  </a:lnTo>
                  <a:lnTo>
                    <a:pt x="994372" y="803"/>
                  </a:lnTo>
                  <a:lnTo>
                    <a:pt x="1006210" y="684"/>
                  </a:lnTo>
                  <a:lnTo>
                    <a:pt x="1018048" y="582"/>
                  </a:lnTo>
                  <a:lnTo>
                    <a:pt x="1029886" y="495"/>
                  </a:lnTo>
                  <a:lnTo>
                    <a:pt x="1041723" y="421"/>
                  </a:lnTo>
                  <a:lnTo>
                    <a:pt x="1053561" y="358"/>
                  </a:lnTo>
                  <a:lnTo>
                    <a:pt x="1065399" y="305"/>
                  </a:lnTo>
                  <a:lnTo>
                    <a:pt x="1077237" y="259"/>
                  </a:lnTo>
                  <a:lnTo>
                    <a:pt x="1089074" y="221"/>
                  </a:lnTo>
                  <a:lnTo>
                    <a:pt x="1100912" y="188"/>
                  </a:lnTo>
                  <a:lnTo>
                    <a:pt x="1112750" y="160"/>
                  </a:lnTo>
                  <a:lnTo>
                    <a:pt x="1124588" y="136"/>
                  </a:lnTo>
                  <a:lnTo>
                    <a:pt x="1136426" y="115"/>
                  </a:lnTo>
                  <a:lnTo>
                    <a:pt x="1148263" y="98"/>
                  </a:lnTo>
                  <a:lnTo>
                    <a:pt x="1160101" y="83"/>
                  </a:lnTo>
                  <a:lnTo>
                    <a:pt x="1171939" y="7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3034206"/>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42"/>
                  </a:lnTo>
                  <a:lnTo>
                    <a:pt x="2355716" y="167"/>
                  </a:lnTo>
                  <a:lnTo>
                    <a:pt x="2367554" y="197"/>
                  </a:lnTo>
                  <a:lnTo>
                    <a:pt x="2379391" y="231"/>
                  </a:lnTo>
                  <a:lnTo>
                    <a:pt x="2391229" y="272"/>
                  </a:lnTo>
                  <a:lnTo>
                    <a:pt x="2403067" y="320"/>
                  </a:lnTo>
                  <a:lnTo>
                    <a:pt x="2414905" y="376"/>
                  </a:lnTo>
                  <a:lnTo>
                    <a:pt x="2426743" y="442"/>
                  </a:lnTo>
                  <a:lnTo>
                    <a:pt x="2438580" y="519"/>
                  </a:lnTo>
                  <a:lnTo>
                    <a:pt x="2450418" y="610"/>
                  </a:lnTo>
                  <a:lnTo>
                    <a:pt x="2462256" y="717"/>
                  </a:lnTo>
                  <a:lnTo>
                    <a:pt x="2474094" y="843"/>
                  </a:lnTo>
                  <a:lnTo>
                    <a:pt x="2485931" y="991"/>
                  </a:lnTo>
                  <a:lnTo>
                    <a:pt x="2497769" y="1164"/>
                  </a:lnTo>
                  <a:lnTo>
                    <a:pt x="2509607" y="1368"/>
                  </a:lnTo>
                  <a:lnTo>
                    <a:pt x="2521445" y="1607"/>
                  </a:lnTo>
                  <a:lnTo>
                    <a:pt x="2533283" y="1887"/>
                  </a:lnTo>
                  <a:lnTo>
                    <a:pt x="2545120" y="2217"/>
                  </a:lnTo>
                  <a:lnTo>
                    <a:pt x="2556958" y="2603"/>
                  </a:lnTo>
                  <a:lnTo>
                    <a:pt x="2568796" y="3057"/>
                  </a:lnTo>
                  <a:lnTo>
                    <a:pt x="2580634" y="3589"/>
                  </a:lnTo>
                  <a:lnTo>
                    <a:pt x="2592471" y="4212"/>
                  </a:lnTo>
                  <a:lnTo>
                    <a:pt x="2604309" y="4942"/>
                  </a:lnTo>
                  <a:lnTo>
                    <a:pt x="2616147" y="5797"/>
                  </a:lnTo>
                  <a:lnTo>
                    <a:pt x="2627985" y="6798"/>
                  </a:lnTo>
                  <a:lnTo>
                    <a:pt x="2639822" y="7968"/>
                  </a:lnTo>
                  <a:lnTo>
                    <a:pt x="2651660" y="9336"/>
                  </a:lnTo>
                  <a:lnTo>
                    <a:pt x="2663498" y="10931"/>
                  </a:lnTo>
                  <a:lnTo>
                    <a:pt x="2675336" y="12791"/>
                  </a:lnTo>
                  <a:lnTo>
                    <a:pt x="2687174" y="14956"/>
                  </a:lnTo>
                  <a:lnTo>
                    <a:pt x="2699011" y="17472"/>
                  </a:lnTo>
                  <a:lnTo>
                    <a:pt x="2710849" y="20390"/>
                  </a:lnTo>
                  <a:lnTo>
                    <a:pt x="2722687" y="23767"/>
                  </a:lnTo>
                  <a:lnTo>
                    <a:pt x="2734525" y="27665"/>
                  </a:lnTo>
                  <a:lnTo>
                    <a:pt x="2746362" y="32152"/>
                  </a:lnTo>
                  <a:lnTo>
                    <a:pt x="2758200" y="37297"/>
                  </a:lnTo>
                  <a:lnTo>
                    <a:pt x="2770038" y="43176"/>
                  </a:lnTo>
                  <a:lnTo>
                    <a:pt x="2781876" y="49863"/>
                  </a:lnTo>
                  <a:lnTo>
                    <a:pt x="2793713" y="57430"/>
                  </a:lnTo>
                  <a:lnTo>
                    <a:pt x="2805551" y="65944"/>
                  </a:lnTo>
                  <a:lnTo>
                    <a:pt x="2817389" y="75461"/>
                  </a:lnTo>
                  <a:lnTo>
                    <a:pt x="2829227" y="86024"/>
                  </a:lnTo>
                  <a:lnTo>
                    <a:pt x="2841065" y="97653"/>
                  </a:lnTo>
                  <a:lnTo>
                    <a:pt x="2852902" y="110343"/>
                  </a:lnTo>
                  <a:lnTo>
                    <a:pt x="2864740" y="124060"/>
                  </a:lnTo>
                  <a:lnTo>
                    <a:pt x="2876578" y="138731"/>
                  </a:lnTo>
                  <a:lnTo>
                    <a:pt x="2888416" y="154251"/>
                  </a:lnTo>
                  <a:lnTo>
                    <a:pt x="2900253" y="170476"/>
                  </a:lnTo>
                  <a:lnTo>
                    <a:pt x="2912091" y="187231"/>
                  </a:lnTo>
                  <a:lnTo>
                    <a:pt x="2923929" y="204315"/>
                  </a:lnTo>
                  <a:lnTo>
                    <a:pt x="2935767" y="221511"/>
                  </a:lnTo>
                  <a:lnTo>
                    <a:pt x="2947604" y="238595"/>
                  </a:lnTo>
                  <a:lnTo>
                    <a:pt x="2959442" y="255350"/>
                  </a:lnTo>
                  <a:lnTo>
                    <a:pt x="2971280" y="271575"/>
                  </a:lnTo>
                  <a:lnTo>
                    <a:pt x="2983118" y="287095"/>
                  </a:lnTo>
                  <a:lnTo>
                    <a:pt x="2994956" y="301767"/>
                  </a:lnTo>
                  <a:lnTo>
                    <a:pt x="3006793" y="315483"/>
                  </a:lnTo>
                  <a:lnTo>
                    <a:pt x="3018631" y="328174"/>
                  </a:lnTo>
                  <a:lnTo>
                    <a:pt x="3030469" y="339803"/>
                  </a:lnTo>
                  <a:lnTo>
                    <a:pt x="3042307" y="350365"/>
                  </a:lnTo>
                  <a:lnTo>
                    <a:pt x="3054144" y="359883"/>
                  </a:lnTo>
                  <a:lnTo>
                    <a:pt x="3065982" y="368397"/>
                  </a:lnTo>
                  <a:lnTo>
                    <a:pt x="3077820" y="375963"/>
                  </a:lnTo>
                  <a:lnTo>
                    <a:pt x="3089658" y="382650"/>
                  </a:lnTo>
                  <a:lnTo>
                    <a:pt x="3101496" y="388529"/>
                  </a:lnTo>
                  <a:lnTo>
                    <a:pt x="3113333" y="393675"/>
                  </a:lnTo>
                  <a:lnTo>
                    <a:pt x="3125171" y="398161"/>
                  </a:lnTo>
                  <a:lnTo>
                    <a:pt x="3137009" y="402060"/>
                  </a:lnTo>
                  <a:lnTo>
                    <a:pt x="3148847" y="405437"/>
                  </a:lnTo>
                  <a:lnTo>
                    <a:pt x="3160684" y="408355"/>
                  </a:lnTo>
                  <a:lnTo>
                    <a:pt x="3172522" y="410871"/>
                  </a:lnTo>
                  <a:lnTo>
                    <a:pt x="3184360" y="413036"/>
                  </a:lnTo>
                  <a:lnTo>
                    <a:pt x="3196198" y="414895"/>
                  </a:lnTo>
                  <a:lnTo>
                    <a:pt x="3208035" y="416491"/>
                  </a:lnTo>
                  <a:lnTo>
                    <a:pt x="3219873" y="417858"/>
                  </a:lnTo>
                  <a:lnTo>
                    <a:pt x="3231711" y="419028"/>
                  </a:lnTo>
                  <a:lnTo>
                    <a:pt x="3243549" y="420029"/>
                  </a:lnTo>
                  <a:lnTo>
                    <a:pt x="3255387" y="420884"/>
                  </a:lnTo>
                  <a:lnTo>
                    <a:pt x="3267224" y="421615"/>
                  </a:lnTo>
                  <a:lnTo>
                    <a:pt x="3279062" y="422238"/>
                  </a:lnTo>
                  <a:lnTo>
                    <a:pt x="3290900" y="422770"/>
                  </a:lnTo>
                  <a:lnTo>
                    <a:pt x="3302738" y="423223"/>
                  </a:lnTo>
                  <a:lnTo>
                    <a:pt x="3314575" y="423610"/>
                  </a:lnTo>
                  <a:lnTo>
                    <a:pt x="3326413" y="423939"/>
                  </a:lnTo>
                  <a:lnTo>
                    <a:pt x="3338251" y="424220"/>
                  </a:lnTo>
                  <a:lnTo>
                    <a:pt x="3350089" y="424459"/>
                  </a:lnTo>
                  <a:lnTo>
                    <a:pt x="3361926" y="424663"/>
                  </a:lnTo>
                  <a:lnTo>
                    <a:pt x="3373764" y="424836"/>
                  </a:lnTo>
                  <a:lnTo>
                    <a:pt x="3385602" y="424984"/>
                  </a:lnTo>
                  <a:lnTo>
                    <a:pt x="3397440" y="425109"/>
                  </a:lnTo>
                  <a:lnTo>
                    <a:pt x="3409278" y="425216"/>
                  </a:lnTo>
                  <a:lnTo>
                    <a:pt x="3421115" y="425307"/>
                  </a:lnTo>
                  <a:lnTo>
                    <a:pt x="3432953" y="425385"/>
                  </a:lnTo>
                  <a:lnTo>
                    <a:pt x="3444791" y="425451"/>
                  </a:lnTo>
                  <a:lnTo>
                    <a:pt x="3456629" y="425507"/>
                  </a:lnTo>
                  <a:lnTo>
                    <a:pt x="3468466" y="425555"/>
                  </a:lnTo>
                  <a:lnTo>
                    <a:pt x="3480304" y="425595"/>
                  </a:lnTo>
                  <a:lnTo>
                    <a:pt x="3492142" y="425630"/>
                  </a:lnTo>
                  <a:lnTo>
                    <a:pt x="3503980" y="425659"/>
                  </a:lnTo>
                  <a:lnTo>
                    <a:pt x="3515818" y="425684"/>
                  </a:lnTo>
                  <a:lnTo>
                    <a:pt x="3515818" y="425756"/>
                  </a:lnTo>
                  <a:lnTo>
                    <a:pt x="3527655" y="425743"/>
                  </a:lnTo>
                  <a:lnTo>
                    <a:pt x="3539493" y="425728"/>
                  </a:lnTo>
                  <a:lnTo>
                    <a:pt x="3551331" y="425711"/>
                  </a:lnTo>
                  <a:lnTo>
                    <a:pt x="3563169" y="425691"/>
                  </a:lnTo>
                  <a:lnTo>
                    <a:pt x="3575006" y="425667"/>
                  </a:lnTo>
                  <a:lnTo>
                    <a:pt x="3586844" y="425639"/>
                  </a:lnTo>
                  <a:lnTo>
                    <a:pt x="3598682" y="425606"/>
                  </a:lnTo>
                  <a:lnTo>
                    <a:pt x="3610520" y="425567"/>
                  </a:lnTo>
                  <a:lnTo>
                    <a:pt x="3622357" y="425522"/>
                  </a:lnTo>
                  <a:lnTo>
                    <a:pt x="3634195" y="425468"/>
                  </a:lnTo>
                  <a:lnTo>
                    <a:pt x="3646033" y="425405"/>
                  </a:lnTo>
                  <a:lnTo>
                    <a:pt x="3657871" y="425332"/>
                  </a:lnTo>
                  <a:lnTo>
                    <a:pt x="3669709" y="425245"/>
                  </a:lnTo>
                  <a:lnTo>
                    <a:pt x="3681546" y="425143"/>
                  </a:lnTo>
                  <a:lnTo>
                    <a:pt x="3693384" y="425023"/>
                  </a:lnTo>
                  <a:lnTo>
                    <a:pt x="3705222" y="424883"/>
                  </a:lnTo>
                  <a:lnTo>
                    <a:pt x="3717060" y="424718"/>
                  </a:lnTo>
                  <a:lnTo>
                    <a:pt x="3728897" y="424525"/>
                  </a:lnTo>
                  <a:lnTo>
                    <a:pt x="3740735" y="424298"/>
                  </a:lnTo>
                  <a:lnTo>
                    <a:pt x="3752573" y="424033"/>
                  </a:lnTo>
                  <a:lnTo>
                    <a:pt x="3764411" y="423721"/>
                  </a:lnTo>
                  <a:lnTo>
                    <a:pt x="3776248" y="423356"/>
                  </a:lnTo>
                  <a:lnTo>
                    <a:pt x="3788086" y="422928"/>
                  </a:lnTo>
                  <a:lnTo>
                    <a:pt x="3799924" y="422428"/>
                  </a:lnTo>
                  <a:lnTo>
                    <a:pt x="3811762" y="421843"/>
                  </a:lnTo>
                  <a:lnTo>
                    <a:pt x="3823600" y="421159"/>
                  </a:lnTo>
                  <a:lnTo>
                    <a:pt x="3835437" y="420361"/>
                  </a:lnTo>
                  <a:lnTo>
                    <a:pt x="3847275" y="419431"/>
                  </a:lnTo>
                  <a:lnTo>
                    <a:pt x="3859113" y="418349"/>
                  </a:lnTo>
                  <a:lnTo>
                    <a:pt x="3870951" y="417091"/>
                  </a:lnTo>
                  <a:lnTo>
                    <a:pt x="3882788" y="415632"/>
                  </a:lnTo>
                  <a:lnTo>
                    <a:pt x="3894626" y="413943"/>
                  </a:lnTo>
                  <a:lnTo>
                    <a:pt x="3906464" y="411994"/>
                  </a:lnTo>
                  <a:lnTo>
                    <a:pt x="3918302" y="409751"/>
                  </a:lnTo>
                  <a:lnTo>
                    <a:pt x="3930139" y="407178"/>
                  </a:lnTo>
                  <a:lnTo>
                    <a:pt x="3941977" y="404239"/>
                  </a:lnTo>
                  <a:lnTo>
                    <a:pt x="3953815" y="400895"/>
                  </a:lnTo>
                  <a:lnTo>
                    <a:pt x="3965653" y="397112"/>
                  </a:lnTo>
                  <a:lnTo>
                    <a:pt x="3977491" y="392855"/>
                  </a:lnTo>
                  <a:lnTo>
                    <a:pt x="3989328" y="388096"/>
                  </a:lnTo>
                  <a:lnTo>
                    <a:pt x="4001166" y="382815"/>
                  </a:lnTo>
                  <a:lnTo>
                    <a:pt x="4013004" y="377000"/>
                  </a:lnTo>
                  <a:lnTo>
                    <a:pt x="4024842" y="370655"/>
                  </a:lnTo>
                  <a:lnTo>
                    <a:pt x="4036679" y="363797"/>
                  </a:lnTo>
                  <a:lnTo>
                    <a:pt x="4048517" y="356461"/>
                  </a:lnTo>
                  <a:lnTo>
                    <a:pt x="4060355" y="348701"/>
                  </a:lnTo>
                  <a:lnTo>
                    <a:pt x="4072193" y="340589"/>
                  </a:lnTo>
                  <a:lnTo>
                    <a:pt x="4084031" y="332211"/>
                  </a:lnTo>
                  <a:lnTo>
                    <a:pt x="4095868" y="323669"/>
                  </a:lnTo>
                  <a:lnTo>
                    <a:pt x="4107706" y="315071"/>
                  </a:lnTo>
                  <a:lnTo>
                    <a:pt x="4119544" y="306529"/>
                  </a:lnTo>
                  <a:lnTo>
                    <a:pt x="4131382" y="298152"/>
                  </a:lnTo>
                  <a:lnTo>
                    <a:pt x="4143219" y="290039"/>
                  </a:lnTo>
                  <a:lnTo>
                    <a:pt x="4155057" y="282279"/>
                  </a:lnTo>
                  <a:lnTo>
                    <a:pt x="4166895" y="274943"/>
                  </a:lnTo>
                  <a:lnTo>
                    <a:pt x="4178733" y="268085"/>
                  </a:lnTo>
                  <a:lnTo>
                    <a:pt x="4190570" y="261740"/>
                  </a:lnTo>
                  <a:lnTo>
                    <a:pt x="4202408" y="255925"/>
                  </a:lnTo>
                  <a:lnTo>
                    <a:pt x="4214246" y="250644"/>
                  </a:lnTo>
                  <a:lnTo>
                    <a:pt x="4226084" y="245885"/>
                  </a:lnTo>
                  <a:lnTo>
                    <a:pt x="4237922" y="241629"/>
                  </a:lnTo>
                  <a:lnTo>
                    <a:pt x="4249759" y="237845"/>
                  </a:lnTo>
                  <a:lnTo>
                    <a:pt x="4261597" y="234502"/>
                  </a:lnTo>
                  <a:lnTo>
                    <a:pt x="4273435" y="231562"/>
                  </a:lnTo>
                  <a:lnTo>
                    <a:pt x="4285273" y="228989"/>
                  </a:lnTo>
                  <a:lnTo>
                    <a:pt x="4297110" y="226746"/>
                  </a:lnTo>
                  <a:lnTo>
                    <a:pt x="4308948" y="224797"/>
                  </a:lnTo>
                  <a:lnTo>
                    <a:pt x="4320786" y="223109"/>
                  </a:lnTo>
                  <a:lnTo>
                    <a:pt x="4332624" y="221649"/>
                  </a:lnTo>
                  <a:lnTo>
                    <a:pt x="4344461" y="220392"/>
                  </a:lnTo>
                  <a:lnTo>
                    <a:pt x="4356299" y="219309"/>
                  </a:lnTo>
                  <a:lnTo>
                    <a:pt x="4368137" y="218379"/>
                  </a:lnTo>
                  <a:lnTo>
                    <a:pt x="4379975" y="217581"/>
                  </a:lnTo>
                  <a:lnTo>
                    <a:pt x="4391813" y="216898"/>
                  </a:lnTo>
                  <a:lnTo>
                    <a:pt x="4403650" y="216313"/>
                  </a:lnTo>
                  <a:lnTo>
                    <a:pt x="4415488" y="215812"/>
                  </a:lnTo>
                  <a:lnTo>
                    <a:pt x="4427326" y="215385"/>
                  </a:lnTo>
                  <a:lnTo>
                    <a:pt x="4439164" y="215019"/>
                  </a:lnTo>
                  <a:lnTo>
                    <a:pt x="4451001" y="214708"/>
                  </a:lnTo>
                  <a:lnTo>
                    <a:pt x="4462839" y="214442"/>
                  </a:lnTo>
                  <a:lnTo>
                    <a:pt x="4474677" y="214215"/>
                  </a:lnTo>
                  <a:lnTo>
                    <a:pt x="4486515" y="214022"/>
                  </a:lnTo>
                  <a:lnTo>
                    <a:pt x="4498352" y="213857"/>
                  </a:lnTo>
                  <a:lnTo>
                    <a:pt x="4510190" y="213717"/>
                  </a:lnTo>
                  <a:lnTo>
                    <a:pt x="4522028" y="213597"/>
                  </a:lnTo>
                  <a:lnTo>
                    <a:pt x="4533866" y="213496"/>
                  </a:lnTo>
                  <a:lnTo>
                    <a:pt x="4545704" y="213409"/>
                  </a:lnTo>
                  <a:lnTo>
                    <a:pt x="4557541" y="213335"/>
                  </a:lnTo>
                  <a:lnTo>
                    <a:pt x="4569379" y="213272"/>
                  </a:lnTo>
                  <a:lnTo>
                    <a:pt x="4581217" y="213219"/>
                  </a:lnTo>
                  <a:lnTo>
                    <a:pt x="4593055" y="213173"/>
                  </a:lnTo>
                  <a:lnTo>
                    <a:pt x="4604892" y="213134"/>
                  </a:lnTo>
                  <a:lnTo>
                    <a:pt x="4616730" y="213101"/>
                  </a:lnTo>
                  <a:lnTo>
                    <a:pt x="4628568" y="213073"/>
                  </a:lnTo>
                  <a:lnTo>
                    <a:pt x="4640406" y="213050"/>
                  </a:lnTo>
                  <a:lnTo>
                    <a:pt x="4652244" y="213029"/>
                  </a:lnTo>
                  <a:lnTo>
                    <a:pt x="4664081" y="213012"/>
                  </a:lnTo>
                  <a:lnTo>
                    <a:pt x="4675919" y="212997"/>
                  </a:lnTo>
                  <a:lnTo>
                    <a:pt x="4687757" y="212985"/>
                  </a:lnTo>
                </a:path>
              </a:pathLst>
            </a:custGeom>
            <a:ln w="40651" cap="flat">
              <a:solidFill>
                <a:srgbClr val="E8E8E8">
                  <a:alpha val="100000"/>
                </a:srgbClr>
              </a:solidFill>
              <a:prstDash val="solid"/>
              <a:round/>
            </a:ln>
          </p:spPr>
          <p:txBody>
            <a:bodyPr/>
            <a:lstStyle/>
            <a:p/>
          </p:txBody>
        </p:sp>
        <p:sp>
          <p:nvSpPr>
            <p:cNvPr id="50" name="pl50"/>
            <p:cNvSpPr/>
            <p:nvPr/>
          </p:nvSpPr>
          <p:spPr>
            <a:xfrm>
              <a:off x="2482252" y="3672948"/>
              <a:ext cx="4687757" cy="851440"/>
            </a:xfrm>
            <a:custGeom>
              <a:avLst/>
              <a:pathLst>
                <a:path w="4687757" h="851440">
                  <a:moveTo>
                    <a:pt x="0" y="851440"/>
                  </a:moveTo>
                  <a:lnTo>
                    <a:pt x="11837" y="851403"/>
                  </a:lnTo>
                  <a:lnTo>
                    <a:pt x="23675" y="851359"/>
                  </a:lnTo>
                  <a:lnTo>
                    <a:pt x="35513" y="851307"/>
                  </a:lnTo>
                  <a:lnTo>
                    <a:pt x="47351" y="851246"/>
                  </a:lnTo>
                  <a:lnTo>
                    <a:pt x="59188" y="851174"/>
                  </a:lnTo>
                  <a:lnTo>
                    <a:pt x="71026" y="851090"/>
                  </a:lnTo>
                  <a:lnTo>
                    <a:pt x="82864" y="850991"/>
                  </a:lnTo>
                  <a:lnTo>
                    <a:pt x="94702" y="850875"/>
                  </a:lnTo>
                  <a:lnTo>
                    <a:pt x="106539" y="850738"/>
                  </a:lnTo>
                  <a:lnTo>
                    <a:pt x="118377" y="850578"/>
                  </a:lnTo>
                  <a:lnTo>
                    <a:pt x="130215" y="850389"/>
                  </a:lnTo>
                  <a:lnTo>
                    <a:pt x="142053" y="850168"/>
                  </a:lnTo>
                  <a:lnTo>
                    <a:pt x="153891" y="849908"/>
                  </a:lnTo>
                  <a:lnTo>
                    <a:pt x="165728" y="849602"/>
                  </a:lnTo>
                  <a:lnTo>
                    <a:pt x="177566" y="849244"/>
                  </a:lnTo>
                  <a:lnTo>
                    <a:pt x="189404" y="848823"/>
                  </a:lnTo>
                  <a:lnTo>
                    <a:pt x="201242" y="848329"/>
                  </a:lnTo>
                  <a:lnTo>
                    <a:pt x="213079" y="847749"/>
                  </a:lnTo>
                  <a:lnTo>
                    <a:pt x="224917" y="847069"/>
                  </a:lnTo>
                  <a:lnTo>
                    <a:pt x="236755" y="846271"/>
                  </a:lnTo>
                  <a:lnTo>
                    <a:pt x="248593" y="845336"/>
                  </a:lnTo>
                  <a:lnTo>
                    <a:pt x="260430" y="844241"/>
                  </a:lnTo>
                  <a:lnTo>
                    <a:pt x="272268" y="842958"/>
                  </a:lnTo>
                  <a:lnTo>
                    <a:pt x="284106" y="841457"/>
                  </a:lnTo>
                  <a:lnTo>
                    <a:pt x="295944" y="839701"/>
                  </a:lnTo>
                  <a:lnTo>
                    <a:pt x="307782" y="837651"/>
                  </a:lnTo>
                  <a:lnTo>
                    <a:pt x="319619" y="835257"/>
                  </a:lnTo>
                  <a:lnTo>
                    <a:pt x="331457" y="832467"/>
                  </a:lnTo>
                  <a:lnTo>
                    <a:pt x="343295" y="829220"/>
                  </a:lnTo>
                  <a:lnTo>
                    <a:pt x="355133" y="825446"/>
                  </a:lnTo>
                  <a:lnTo>
                    <a:pt x="366970" y="821069"/>
                  </a:lnTo>
                  <a:lnTo>
                    <a:pt x="378808" y="816003"/>
                  </a:lnTo>
                  <a:lnTo>
                    <a:pt x="390646" y="810156"/>
                  </a:lnTo>
                  <a:lnTo>
                    <a:pt x="402484" y="803427"/>
                  </a:lnTo>
                  <a:lnTo>
                    <a:pt x="414321" y="795708"/>
                  </a:lnTo>
                  <a:lnTo>
                    <a:pt x="426159" y="786889"/>
                  </a:lnTo>
                  <a:lnTo>
                    <a:pt x="437997" y="776859"/>
                  </a:lnTo>
                  <a:lnTo>
                    <a:pt x="449835" y="765509"/>
                  </a:lnTo>
                  <a:lnTo>
                    <a:pt x="461673" y="752738"/>
                  </a:lnTo>
                  <a:lnTo>
                    <a:pt x="473510" y="738462"/>
                  </a:lnTo>
                  <a:lnTo>
                    <a:pt x="485348" y="722618"/>
                  </a:lnTo>
                  <a:lnTo>
                    <a:pt x="497186" y="705175"/>
                  </a:lnTo>
                  <a:lnTo>
                    <a:pt x="509024" y="686139"/>
                  </a:lnTo>
                  <a:lnTo>
                    <a:pt x="520861" y="665564"/>
                  </a:lnTo>
                  <a:lnTo>
                    <a:pt x="532699" y="643557"/>
                  </a:lnTo>
                  <a:lnTo>
                    <a:pt x="544537" y="620277"/>
                  </a:lnTo>
                  <a:lnTo>
                    <a:pt x="556375" y="595940"/>
                  </a:lnTo>
                  <a:lnTo>
                    <a:pt x="568213" y="570807"/>
                  </a:lnTo>
                  <a:lnTo>
                    <a:pt x="580050" y="545181"/>
                  </a:lnTo>
                  <a:lnTo>
                    <a:pt x="591888" y="519387"/>
                  </a:lnTo>
                  <a:lnTo>
                    <a:pt x="603726" y="493761"/>
                  </a:lnTo>
                  <a:lnTo>
                    <a:pt x="615564" y="468628"/>
                  </a:lnTo>
                  <a:lnTo>
                    <a:pt x="627401" y="444291"/>
                  </a:lnTo>
                  <a:lnTo>
                    <a:pt x="639239" y="421011"/>
                  </a:lnTo>
                  <a:lnTo>
                    <a:pt x="651077" y="399004"/>
                  </a:lnTo>
                  <a:lnTo>
                    <a:pt x="662915" y="378429"/>
                  </a:lnTo>
                  <a:lnTo>
                    <a:pt x="674752" y="359393"/>
                  </a:lnTo>
                  <a:lnTo>
                    <a:pt x="686590" y="341950"/>
                  </a:lnTo>
                  <a:lnTo>
                    <a:pt x="698428" y="326106"/>
                  </a:lnTo>
                  <a:lnTo>
                    <a:pt x="710266" y="311830"/>
                  </a:lnTo>
                  <a:lnTo>
                    <a:pt x="722104" y="299059"/>
                  </a:lnTo>
                  <a:lnTo>
                    <a:pt x="733941" y="287709"/>
                  </a:lnTo>
                  <a:lnTo>
                    <a:pt x="745779" y="277679"/>
                  </a:lnTo>
                  <a:lnTo>
                    <a:pt x="757617" y="268860"/>
                  </a:lnTo>
                  <a:lnTo>
                    <a:pt x="769455" y="261141"/>
                  </a:lnTo>
                  <a:lnTo>
                    <a:pt x="781292" y="254412"/>
                  </a:lnTo>
                  <a:lnTo>
                    <a:pt x="793130" y="248565"/>
                  </a:lnTo>
                  <a:lnTo>
                    <a:pt x="804968" y="243499"/>
                  </a:lnTo>
                  <a:lnTo>
                    <a:pt x="816806" y="239122"/>
                  </a:lnTo>
                  <a:lnTo>
                    <a:pt x="828643" y="235348"/>
                  </a:lnTo>
                  <a:lnTo>
                    <a:pt x="840481" y="232101"/>
                  </a:lnTo>
                  <a:lnTo>
                    <a:pt x="852319" y="229311"/>
                  </a:lnTo>
                  <a:lnTo>
                    <a:pt x="864157" y="226917"/>
                  </a:lnTo>
                  <a:lnTo>
                    <a:pt x="875995" y="224867"/>
                  </a:lnTo>
                  <a:lnTo>
                    <a:pt x="887832" y="223111"/>
                  </a:lnTo>
                  <a:lnTo>
                    <a:pt x="899670" y="221610"/>
                  </a:lnTo>
                  <a:lnTo>
                    <a:pt x="911508" y="220327"/>
                  </a:lnTo>
                  <a:lnTo>
                    <a:pt x="923346" y="219232"/>
                  </a:lnTo>
                  <a:lnTo>
                    <a:pt x="935183" y="218297"/>
                  </a:lnTo>
                  <a:lnTo>
                    <a:pt x="947021" y="217499"/>
                  </a:lnTo>
                  <a:lnTo>
                    <a:pt x="958859" y="216819"/>
                  </a:lnTo>
                  <a:lnTo>
                    <a:pt x="970697" y="216239"/>
                  </a:lnTo>
                  <a:lnTo>
                    <a:pt x="982534" y="215745"/>
                  </a:lnTo>
                  <a:lnTo>
                    <a:pt x="994372" y="215324"/>
                  </a:lnTo>
                  <a:lnTo>
                    <a:pt x="1006210" y="214965"/>
                  </a:lnTo>
                  <a:lnTo>
                    <a:pt x="1018048" y="214660"/>
                  </a:lnTo>
                  <a:lnTo>
                    <a:pt x="1029886" y="214400"/>
                  </a:lnTo>
                  <a:lnTo>
                    <a:pt x="1041723" y="214179"/>
                  </a:lnTo>
                  <a:lnTo>
                    <a:pt x="1053561" y="213990"/>
                  </a:lnTo>
                  <a:lnTo>
                    <a:pt x="1065399" y="213830"/>
                  </a:lnTo>
                  <a:lnTo>
                    <a:pt x="1077237" y="213693"/>
                  </a:lnTo>
                  <a:lnTo>
                    <a:pt x="1089074" y="213577"/>
                  </a:lnTo>
                  <a:lnTo>
                    <a:pt x="1100912" y="213478"/>
                  </a:lnTo>
                  <a:lnTo>
                    <a:pt x="1112750" y="213394"/>
                  </a:lnTo>
                  <a:lnTo>
                    <a:pt x="1124588" y="213322"/>
                  </a:lnTo>
                  <a:lnTo>
                    <a:pt x="1136426" y="213261"/>
                  </a:lnTo>
                  <a:lnTo>
                    <a:pt x="1148263" y="213209"/>
                  </a:lnTo>
                  <a:lnTo>
                    <a:pt x="1160101" y="213165"/>
                  </a:lnTo>
                  <a:lnTo>
                    <a:pt x="1171939" y="213127"/>
                  </a:lnTo>
                  <a:lnTo>
                    <a:pt x="1171939" y="212842"/>
                  </a:lnTo>
                  <a:lnTo>
                    <a:pt x="1183777" y="212829"/>
                  </a:lnTo>
                  <a:lnTo>
                    <a:pt x="1195614" y="212815"/>
                  </a:lnTo>
                  <a:lnTo>
                    <a:pt x="1207452" y="212797"/>
                  </a:lnTo>
                  <a:lnTo>
                    <a:pt x="1219290" y="212777"/>
                  </a:lnTo>
                  <a:lnTo>
                    <a:pt x="1231128" y="212753"/>
                  </a:lnTo>
                  <a:lnTo>
                    <a:pt x="1242965" y="212725"/>
                  </a:lnTo>
                  <a:lnTo>
                    <a:pt x="1254803" y="212692"/>
                  </a:lnTo>
                  <a:lnTo>
                    <a:pt x="1266641" y="212653"/>
                  </a:lnTo>
                  <a:lnTo>
                    <a:pt x="1278479" y="212608"/>
                  </a:lnTo>
                  <a:lnTo>
                    <a:pt x="1290317" y="212554"/>
                  </a:lnTo>
                  <a:lnTo>
                    <a:pt x="1302154" y="212492"/>
                  </a:lnTo>
                  <a:lnTo>
                    <a:pt x="1313992" y="212418"/>
                  </a:lnTo>
                  <a:lnTo>
                    <a:pt x="1325830" y="212331"/>
                  </a:lnTo>
                  <a:lnTo>
                    <a:pt x="1337668" y="212229"/>
                  </a:lnTo>
                  <a:lnTo>
                    <a:pt x="1349505" y="212110"/>
                  </a:lnTo>
                  <a:lnTo>
                    <a:pt x="1361343" y="211969"/>
                  </a:lnTo>
                  <a:lnTo>
                    <a:pt x="1373181" y="211805"/>
                  </a:lnTo>
                  <a:lnTo>
                    <a:pt x="1385019" y="211611"/>
                  </a:lnTo>
                  <a:lnTo>
                    <a:pt x="1396856" y="211385"/>
                  </a:lnTo>
                  <a:lnTo>
                    <a:pt x="1408694" y="211119"/>
                  </a:lnTo>
                  <a:lnTo>
                    <a:pt x="1420532" y="210807"/>
                  </a:lnTo>
                  <a:lnTo>
                    <a:pt x="1432370" y="210442"/>
                  </a:lnTo>
                  <a:lnTo>
                    <a:pt x="1444208" y="210014"/>
                  </a:lnTo>
                  <a:lnTo>
                    <a:pt x="1456045" y="209514"/>
                  </a:lnTo>
                  <a:lnTo>
                    <a:pt x="1467883" y="208929"/>
                  </a:lnTo>
                  <a:lnTo>
                    <a:pt x="1479721" y="208245"/>
                  </a:lnTo>
                  <a:lnTo>
                    <a:pt x="1491559" y="207447"/>
                  </a:lnTo>
                  <a:lnTo>
                    <a:pt x="1503396" y="206518"/>
                  </a:lnTo>
                  <a:lnTo>
                    <a:pt x="1515234" y="205435"/>
                  </a:lnTo>
                  <a:lnTo>
                    <a:pt x="1527072" y="204177"/>
                  </a:lnTo>
                  <a:lnTo>
                    <a:pt x="1538910" y="202718"/>
                  </a:lnTo>
                  <a:lnTo>
                    <a:pt x="1550748" y="201030"/>
                  </a:lnTo>
                  <a:lnTo>
                    <a:pt x="1562585" y="199080"/>
                  </a:lnTo>
                  <a:lnTo>
                    <a:pt x="1574423" y="196837"/>
                  </a:lnTo>
                  <a:lnTo>
                    <a:pt x="1586261" y="194264"/>
                  </a:lnTo>
                  <a:lnTo>
                    <a:pt x="1598099" y="191325"/>
                  </a:lnTo>
                  <a:lnTo>
                    <a:pt x="1609936" y="187981"/>
                  </a:lnTo>
                  <a:lnTo>
                    <a:pt x="1621774" y="184198"/>
                  </a:lnTo>
                  <a:lnTo>
                    <a:pt x="1633612" y="179941"/>
                  </a:lnTo>
                  <a:lnTo>
                    <a:pt x="1645450" y="175182"/>
                  </a:lnTo>
                  <a:lnTo>
                    <a:pt x="1657287" y="169901"/>
                  </a:lnTo>
                  <a:lnTo>
                    <a:pt x="1669125" y="164087"/>
                  </a:lnTo>
                  <a:lnTo>
                    <a:pt x="1680963" y="157741"/>
                  </a:lnTo>
                  <a:lnTo>
                    <a:pt x="1692801" y="150883"/>
                  </a:lnTo>
                  <a:lnTo>
                    <a:pt x="1704639" y="143547"/>
                  </a:lnTo>
                  <a:lnTo>
                    <a:pt x="1716476" y="135787"/>
                  </a:lnTo>
                  <a:lnTo>
                    <a:pt x="1728314" y="127675"/>
                  </a:lnTo>
                  <a:lnTo>
                    <a:pt x="1740152" y="119297"/>
                  </a:lnTo>
                  <a:lnTo>
                    <a:pt x="1751990" y="110755"/>
                  </a:lnTo>
                  <a:lnTo>
                    <a:pt x="1763827" y="102157"/>
                  </a:lnTo>
                  <a:lnTo>
                    <a:pt x="1775665" y="93615"/>
                  </a:lnTo>
                  <a:lnTo>
                    <a:pt x="1787503" y="85238"/>
                  </a:lnTo>
                  <a:lnTo>
                    <a:pt x="1799341" y="77125"/>
                  </a:lnTo>
                  <a:lnTo>
                    <a:pt x="1811178" y="69365"/>
                  </a:lnTo>
                  <a:lnTo>
                    <a:pt x="1823016" y="62030"/>
                  </a:lnTo>
                  <a:lnTo>
                    <a:pt x="1834854" y="55171"/>
                  </a:lnTo>
                  <a:lnTo>
                    <a:pt x="1846692" y="48826"/>
                  </a:lnTo>
                  <a:lnTo>
                    <a:pt x="1858530" y="43012"/>
                  </a:lnTo>
                  <a:lnTo>
                    <a:pt x="1870367" y="37730"/>
                  </a:lnTo>
                  <a:lnTo>
                    <a:pt x="1882205" y="32972"/>
                  </a:lnTo>
                  <a:lnTo>
                    <a:pt x="1894043" y="28715"/>
                  </a:lnTo>
                  <a:lnTo>
                    <a:pt x="1905881" y="24931"/>
                  </a:lnTo>
                  <a:lnTo>
                    <a:pt x="1917718" y="21588"/>
                  </a:lnTo>
                  <a:lnTo>
                    <a:pt x="1929556" y="18648"/>
                  </a:lnTo>
                  <a:lnTo>
                    <a:pt x="1941394" y="16076"/>
                  </a:lnTo>
                  <a:lnTo>
                    <a:pt x="1953232" y="13832"/>
                  </a:lnTo>
                  <a:lnTo>
                    <a:pt x="1965069" y="11883"/>
                  </a:lnTo>
                  <a:lnTo>
                    <a:pt x="1976907" y="10195"/>
                  </a:lnTo>
                  <a:lnTo>
                    <a:pt x="1988745" y="8736"/>
                  </a:lnTo>
                  <a:lnTo>
                    <a:pt x="2000583" y="7478"/>
                  </a:lnTo>
                  <a:lnTo>
                    <a:pt x="2012421" y="6395"/>
                  </a:lnTo>
                  <a:lnTo>
                    <a:pt x="2024258" y="5465"/>
                  </a:lnTo>
                  <a:lnTo>
                    <a:pt x="2036096" y="4668"/>
                  </a:lnTo>
                  <a:lnTo>
                    <a:pt x="2047934" y="3984"/>
                  </a:lnTo>
                  <a:lnTo>
                    <a:pt x="2059772" y="3399"/>
                  </a:lnTo>
                  <a:lnTo>
                    <a:pt x="2071609" y="2898"/>
                  </a:lnTo>
                  <a:lnTo>
                    <a:pt x="2083447" y="2471"/>
                  </a:lnTo>
                  <a:lnTo>
                    <a:pt x="2095285" y="2106"/>
                  </a:lnTo>
                  <a:lnTo>
                    <a:pt x="2107123" y="1794"/>
                  </a:lnTo>
                  <a:lnTo>
                    <a:pt x="2118961" y="1528"/>
                  </a:lnTo>
                  <a:lnTo>
                    <a:pt x="2130798" y="1301"/>
                  </a:lnTo>
                  <a:lnTo>
                    <a:pt x="2142636" y="1108"/>
                  </a:lnTo>
                  <a:lnTo>
                    <a:pt x="2154474" y="943"/>
                  </a:lnTo>
                  <a:lnTo>
                    <a:pt x="2166312" y="803"/>
                  </a:lnTo>
                  <a:lnTo>
                    <a:pt x="2178149" y="684"/>
                  </a:lnTo>
                  <a:lnTo>
                    <a:pt x="2189987" y="582"/>
                  </a:lnTo>
                  <a:lnTo>
                    <a:pt x="2201825" y="495"/>
                  </a:lnTo>
                  <a:lnTo>
                    <a:pt x="2213663" y="421"/>
                  </a:lnTo>
                  <a:lnTo>
                    <a:pt x="2225500" y="358"/>
                  </a:lnTo>
                  <a:lnTo>
                    <a:pt x="2237338" y="305"/>
                  </a:lnTo>
                  <a:lnTo>
                    <a:pt x="2249176" y="259"/>
                  </a:lnTo>
                  <a:lnTo>
                    <a:pt x="2261014" y="221"/>
                  </a:lnTo>
                  <a:lnTo>
                    <a:pt x="2272852" y="188"/>
                  </a:lnTo>
                  <a:lnTo>
                    <a:pt x="2284689" y="160"/>
                  </a:lnTo>
                  <a:lnTo>
                    <a:pt x="2296527" y="136"/>
                  </a:lnTo>
                  <a:lnTo>
                    <a:pt x="2308365" y="115"/>
                  </a:lnTo>
                  <a:lnTo>
                    <a:pt x="2320203" y="98"/>
                  </a:lnTo>
                  <a:lnTo>
                    <a:pt x="2332040" y="83"/>
                  </a:lnTo>
                  <a:lnTo>
                    <a:pt x="2343878" y="7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4098775"/>
              <a:ext cx="4687757" cy="425756"/>
            </a:xfrm>
            <a:custGeom>
              <a:avLst/>
              <a:pathLst>
                <a:path w="4687757" h="42575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71"/>
                  </a:lnTo>
                  <a:lnTo>
                    <a:pt x="1183777" y="83"/>
                  </a:lnTo>
                  <a:lnTo>
                    <a:pt x="1195614" y="98"/>
                  </a:lnTo>
                  <a:lnTo>
                    <a:pt x="1207452" y="115"/>
                  </a:lnTo>
                  <a:lnTo>
                    <a:pt x="1219290" y="136"/>
                  </a:lnTo>
                  <a:lnTo>
                    <a:pt x="1231128" y="160"/>
                  </a:lnTo>
                  <a:lnTo>
                    <a:pt x="1242965" y="188"/>
                  </a:lnTo>
                  <a:lnTo>
                    <a:pt x="1254803" y="221"/>
                  </a:lnTo>
                  <a:lnTo>
                    <a:pt x="1266641" y="259"/>
                  </a:lnTo>
                  <a:lnTo>
                    <a:pt x="1278479" y="305"/>
                  </a:lnTo>
                  <a:lnTo>
                    <a:pt x="1290317" y="358"/>
                  </a:lnTo>
                  <a:lnTo>
                    <a:pt x="1302154" y="421"/>
                  </a:lnTo>
                  <a:lnTo>
                    <a:pt x="1313992" y="495"/>
                  </a:lnTo>
                  <a:lnTo>
                    <a:pt x="1325830" y="582"/>
                  </a:lnTo>
                  <a:lnTo>
                    <a:pt x="1337668" y="684"/>
                  </a:lnTo>
                  <a:lnTo>
                    <a:pt x="1349505" y="803"/>
                  </a:lnTo>
                  <a:lnTo>
                    <a:pt x="1361343" y="943"/>
                  </a:lnTo>
                  <a:lnTo>
                    <a:pt x="1373181" y="1108"/>
                  </a:lnTo>
                  <a:lnTo>
                    <a:pt x="1385019" y="1301"/>
                  </a:lnTo>
                  <a:lnTo>
                    <a:pt x="1396856" y="1528"/>
                  </a:lnTo>
                  <a:lnTo>
                    <a:pt x="1408694" y="1794"/>
                  </a:lnTo>
                  <a:lnTo>
                    <a:pt x="1420532" y="2106"/>
                  </a:lnTo>
                  <a:lnTo>
                    <a:pt x="1432370" y="2471"/>
                  </a:lnTo>
                  <a:lnTo>
                    <a:pt x="1444208" y="2898"/>
                  </a:lnTo>
                  <a:lnTo>
                    <a:pt x="1456045" y="3399"/>
                  </a:lnTo>
                  <a:lnTo>
                    <a:pt x="1467883" y="3984"/>
                  </a:lnTo>
                  <a:lnTo>
                    <a:pt x="1479721" y="4668"/>
                  </a:lnTo>
                  <a:lnTo>
                    <a:pt x="1491559" y="5465"/>
                  </a:lnTo>
                  <a:lnTo>
                    <a:pt x="1503396" y="6395"/>
                  </a:lnTo>
                  <a:lnTo>
                    <a:pt x="1515234" y="7478"/>
                  </a:lnTo>
                  <a:lnTo>
                    <a:pt x="1527072" y="8736"/>
                  </a:lnTo>
                  <a:lnTo>
                    <a:pt x="1538910" y="10195"/>
                  </a:lnTo>
                  <a:lnTo>
                    <a:pt x="1550748" y="11883"/>
                  </a:lnTo>
                  <a:lnTo>
                    <a:pt x="1562585" y="13832"/>
                  </a:lnTo>
                  <a:lnTo>
                    <a:pt x="1574423" y="16076"/>
                  </a:lnTo>
                  <a:lnTo>
                    <a:pt x="1586261" y="18648"/>
                  </a:lnTo>
                  <a:lnTo>
                    <a:pt x="1598099" y="21588"/>
                  </a:lnTo>
                  <a:lnTo>
                    <a:pt x="1609936" y="24931"/>
                  </a:lnTo>
                  <a:lnTo>
                    <a:pt x="1621774" y="28715"/>
                  </a:lnTo>
                  <a:lnTo>
                    <a:pt x="1633612" y="32972"/>
                  </a:lnTo>
                  <a:lnTo>
                    <a:pt x="1645450" y="37730"/>
                  </a:lnTo>
                  <a:lnTo>
                    <a:pt x="1657287" y="43012"/>
                  </a:lnTo>
                  <a:lnTo>
                    <a:pt x="1669125" y="48826"/>
                  </a:lnTo>
                  <a:lnTo>
                    <a:pt x="1680963" y="55171"/>
                  </a:lnTo>
                  <a:lnTo>
                    <a:pt x="1692801" y="62030"/>
                  </a:lnTo>
                  <a:lnTo>
                    <a:pt x="1704639" y="69365"/>
                  </a:lnTo>
                  <a:lnTo>
                    <a:pt x="1716476" y="77125"/>
                  </a:lnTo>
                  <a:lnTo>
                    <a:pt x="1728314" y="85238"/>
                  </a:lnTo>
                  <a:lnTo>
                    <a:pt x="1740152" y="93615"/>
                  </a:lnTo>
                  <a:lnTo>
                    <a:pt x="1751990" y="102157"/>
                  </a:lnTo>
                  <a:lnTo>
                    <a:pt x="1763827" y="110755"/>
                  </a:lnTo>
                  <a:lnTo>
                    <a:pt x="1775665" y="119297"/>
                  </a:lnTo>
                  <a:lnTo>
                    <a:pt x="1787503" y="127675"/>
                  </a:lnTo>
                  <a:lnTo>
                    <a:pt x="1799341" y="135787"/>
                  </a:lnTo>
                  <a:lnTo>
                    <a:pt x="1811178" y="143547"/>
                  </a:lnTo>
                  <a:lnTo>
                    <a:pt x="1823016" y="150883"/>
                  </a:lnTo>
                  <a:lnTo>
                    <a:pt x="1834854" y="157741"/>
                  </a:lnTo>
                  <a:lnTo>
                    <a:pt x="1846692" y="164087"/>
                  </a:lnTo>
                  <a:lnTo>
                    <a:pt x="1858530" y="169901"/>
                  </a:lnTo>
                  <a:lnTo>
                    <a:pt x="1870367" y="175182"/>
                  </a:lnTo>
                  <a:lnTo>
                    <a:pt x="1882205" y="179941"/>
                  </a:lnTo>
                  <a:lnTo>
                    <a:pt x="1894043" y="184198"/>
                  </a:lnTo>
                  <a:lnTo>
                    <a:pt x="1905881" y="187981"/>
                  </a:lnTo>
                  <a:lnTo>
                    <a:pt x="1917718" y="191325"/>
                  </a:lnTo>
                  <a:lnTo>
                    <a:pt x="1929556" y="194264"/>
                  </a:lnTo>
                  <a:lnTo>
                    <a:pt x="1941394" y="196837"/>
                  </a:lnTo>
                  <a:lnTo>
                    <a:pt x="1953232" y="199080"/>
                  </a:lnTo>
                  <a:lnTo>
                    <a:pt x="1965069" y="201030"/>
                  </a:lnTo>
                  <a:lnTo>
                    <a:pt x="1976907" y="202718"/>
                  </a:lnTo>
                  <a:lnTo>
                    <a:pt x="1988745" y="204177"/>
                  </a:lnTo>
                  <a:lnTo>
                    <a:pt x="2000583" y="205435"/>
                  </a:lnTo>
                  <a:lnTo>
                    <a:pt x="2012421" y="206518"/>
                  </a:lnTo>
                  <a:lnTo>
                    <a:pt x="2024258" y="207447"/>
                  </a:lnTo>
                  <a:lnTo>
                    <a:pt x="2036096" y="208245"/>
                  </a:lnTo>
                  <a:lnTo>
                    <a:pt x="2047934" y="208929"/>
                  </a:lnTo>
                  <a:lnTo>
                    <a:pt x="2059772" y="209514"/>
                  </a:lnTo>
                  <a:lnTo>
                    <a:pt x="2071609" y="210014"/>
                  </a:lnTo>
                  <a:lnTo>
                    <a:pt x="2083447" y="210442"/>
                  </a:lnTo>
                  <a:lnTo>
                    <a:pt x="2095285" y="210807"/>
                  </a:lnTo>
                  <a:lnTo>
                    <a:pt x="2107123" y="211119"/>
                  </a:lnTo>
                  <a:lnTo>
                    <a:pt x="2118961" y="211385"/>
                  </a:lnTo>
                  <a:lnTo>
                    <a:pt x="2130798" y="211611"/>
                  </a:lnTo>
                  <a:lnTo>
                    <a:pt x="2142636" y="211805"/>
                  </a:lnTo>
                  <a:lnTo>
                    <a:pt x="2154474" y="211969"/>
                  </a:lnTo>
                  <a:lnTo>
                    <a:pt x="2166312" y="212110"/>
                  </a:lnTo>
                  <a:lnTo>
                    <a:pt x="2178149" y="212229"/>
                  </a:lnTo>
                  <a:lnTo>
                    <a:pt x="2189987" y="212331"/>
                  </a:lnTo>
                  <a:lnTo>
                    <a:pt x="2201825" y="212418"/>
                  </a:lnTo>
                  <a:lnTo>
                    <a:pt x="2213663" y="212492"/>
                  </a:lnTo>
                  <a:lnTo>
                    <a:pt x="2225500" y="212554"/>
                  </a:lnTo>
                  <a:lnTo>
                    <a:pt x="2237338" y="212608"/>
                  </a:lnTo>
                  <a:lnTo>
                    <a:pt x="2249176" y="212653"/>
                  </a:lnTo>
                  <a:lnTo>
                    <a:pt x="2261014" y="212692"/>
                  </a:lnTo>
                  <a:lnTo>
                    <a:pt x="2272852" y="212725"/>
                  </a:lnTo>
                  <a:lnTo>
                    <a:pt x="2284689" y="212753"/>
                  </a:lnTo>
                  <a:lnTo>
                    <a:pt x="2296527" y="212777"/>
                  </a:lnTo>
                  <a:lnTo>
                    <a:pt x="2308365" y="212797"/>
                  </a:lnTo>
                  <a:lnTo>
                    <a:pt x="2320203" y="212815"/>
                  </a:lnTo>
                  <a:lnTo>
                    <a:pt x="2332040" y="212829"/>
                  </a:lnTo>
                  <a:lnTo>
                    <a:pt x="2343878" y="212842"/>
                  </a:lnTo>
                  <a:lnTo>
                    <a:pt x="2343878" y="212985"/>
                  </a:lnTo>
                  <a:lnTo>
                    <a:pt x="2355716" y="212997"/>
                  </a:lnTo>
                  <a:lnTo>
                    <a:pt x="2367554" y="213012"/>
                  </a:lnTo>
                  <a:lnTo>
                    <a:pt x="2379391" y="213029"/>
                  </a:lnTo>
                  <a:lnTo>
                    <a:pt x="2391229" y="213050"/>
                  </a:lnTo>
                  <a:lnTo>
                    <a:pt x="2403067" y="213073"/>
                  </a:lnTo>
                  <a:lnTo>
                    <a:pt x="2414905" y="213101"/>
                  </a:lnTo>
                  <a:lnTo>
                    <a:pt x="2426743" y="213134"/>
                  </a:lnTo>
                  <a:lnTo>
                    <a:pt x="2438580" y="213173"/>
                  </a:lnTo>
                  <a:lnTo>
                    <a:pt x="2450418" y="213219"/>
                  </a:lnTo>
                  <a:lnTo>
                    <a:pt x="2462256" y="213272"/>
                  </a:lnTo>
                  <a:lnTo>
                    <a:pt x="2474094" y="213335"/>
                  </a:lnTo>
                  <a:lnTo>
                    <a:pt x="2485931" y="213409"/>
                  </a:lnTo>
                  <a:lnTo>
                    <a:pt x="2497769" y="213496"/>
                  </a:lnTo>
                  <a:lnTo>
                    <a:pt x="2509607" y="213597"/>
                  </a:lnTo>
                  <a:lnTo>
                    <a:pt x="2521445" y="213717"/>
                  </a:lnTo>
                  <a:lnTo>
                    <a:pt x="2533283" y="213857"/>
                  </a:lnTo>
                  <a:lnTo>
                    <a:pt x="2545120" y="214022"/>
                  </a:lnTo>
                  <a:lnTo>
                    <a:pt x="2556958" y="214215"/>
                  </a:lnTo>
                  <a:lnTo>
                    <a:pt x="2568796" y="214442"/>
                  </a:lnTo>
                  <a:lnTo>
                    <a:pt x="2580634" y="214708"/>
                  </a:lnTo>
                  <a:lnTo>
                    <a:pt x="2592471" y="215019"/>
                  </a:lnTo>
                  <a:lnTo>
                    <a:pt x="2604309" y="215385"/>
                  </a:lnTo>
                  <a:lnTo>
                    <a:pt x="2616147" y="215812"/>
                  </a:lnTo>
                  <a:lnTo>
                    <a:pt x="2627985" y="216313"/>
                  </a:lnTo>
                  <a:lnTo>
                    <a:pt x="2639822" y="216898"/>
                  </a:lnTo>
                  <a:lnTo>
                    <a:pt x="2651660" y="217581"/>
                  </a:lnTo>
                  <a:lnTo>
                    <a:pt x="2663498" y="218379"/>
                  </a:lnTo>
                  <a:lnTo>
                    <a:pt x="2675336" y="219309"/>
                  </a:lnTo>
                  <a:lnTo>
                    <a:pt x="2687174" y="220392"/>
                  </a:lnTo>
                  <a:lnTo>
                    <a:pt x="2699011" y="221649"/>
                  </a:lnTo>
                  <a:lnTo>
                    <a:pt x="2710849" y="223109"/>
                  </a:lnTo>
                  <a:lnTo>
                    <a:pt x="2722687" y="224797"/>
                  </a:lnTo>
                  <a:lnTo>
                    <a:pt x="2734525" y="226746"/>
                  </a:lnTo>
                  <a:lnTo>
                    <a:pt x="2746362" y="228989"/>
                  </a:lnTo>
                  <a:lnTo>
                    <a:pt x="2758200" y="231562"/>
                  </a:lnTo>
                  <a:lnTo>
                    <a:pt x="2770038" y="234502"/>
                  </a:lnTo>
                  <a:lnTo>
                    <a:pt x="2781876" y="237845"/>
                  </a:lnTo>
                  <a:lnTo>
                    <a:pt x="2793713" y="241629"/>
                  </a:lnTo>
                  <a:lnTo>
                    <a:pt x="2805551" y="245885"/>
                  </a:lnTo>
                  <a:lnTo>
                    <a:pt x="2817389" y="250644"/>
                  </a:lnTo>
                  <a:lnTo>
                    <a:pt x="2829227" y="255925"/>
                  </a:lnTo>
                  <a:lnTo>
                    <a:pt x="2841065" y="261740"/>
                  </a:lnTo>
                  <a:lnTo>
                    <a:pt x="2852902" y="268085"/>
                  </a:lnTo>
                  <a:lnTo>
                    <a:pt x="2864740" y="274943"/>
                  </a:lnTo>
                  <a:lnTo>
                    <a:pt x="2876578" y="282279"/>
                  </a:lnTo>
                  <a:lnTo>
                    <a:pt x="2888416" y="290039"/>
                  </a:lnTo>
                  <a:lnTo>
                    <a:pt x="2900253" y="298152"/>
                  </a:lnTo>
                  <a:lnTo>
                    <a:pt x="2912091" y="306529"/>
                  </a:lnTo>
                  <a:lnTo>
                    <a:pt x="2923929" y="315071"/>
                  </a:lnTo>
                  <a:lnTo>
                    <a:pt x="2935767" y="323669"/>
                  </a:lnTo>
                  <a:lnTo>
                    <a:pt x="2947604" y="332211"/>
                  </a:lnTo>
                  <a:lnTo>
                    <a:pt x="2959442" y="340589"/>
                  </a:lnTo>
                  <a:lnTo>
                    <a:pt x="2971280" y="348701"/>
                  </a:lnTo>
                  <a:lnTo>
                    <a:pt x="2983118" y="356461"/>
                  </a:lnTo>
                  <a:lnTo>
                    <a:pt x="2994956" y="363797"/>
                  </a:lnTo>
                  <a:lnTo>
                    <a:pt x="3006793" y="370655"/>
                  </a:lnTo>
                  <a:lnTo>
                    <a:pt x="3018631" y="377000"/>
                  </a:lnTo>
                  <a:lnTo>
                    <a:pt x="3030469" y="382815"/>
                  </a:lnTo>
                  <a:lnTo>
                    <a:pt x="3042307" y="388096"/>
                  </a:lnTo>
                  <a:lnTo>
                    <a:pt x="3054144" y="392855"/>
                  </a:lnTo>
                  <a:lnTo>
                    <a:pt x="3065982" y="397112"/>
                  </a:lnTo>
                  <a:lnTo>
                    <a:pt x="3077820" y="400895"/>
                  </a:lnTo>
                  <a:lnTo>
                    <a:pt x="3089658" y="404239"/>
                  </a:lnTo>
                  <a:lnTo>
                    <a:pt x="3101496" y="407178"/>
                  </a:lnTo>
                  <a:lnTo>
                    <a:pt x="3113333" y="409751"/>
                  </a:lnTo>
                  <a:lnTo>
                    <a:pt x="3125171" y="411994"/>
                  </a:lnTo>
                  <a:lnTo>
                    <a:pt x="3137009" y="413943"/>
                  </a:lnTo>
                  <a:lnTo>
                    <a:pt x="3148847" y="415632"/>
                  </a:lnTo>
                  <a:lnTo>
                    <a:pt x="3160684" y="417091"/>
                  </a:lnTo>
                  <a:lnTo>
                    <a:pt x="3172522" y="418349"/>
                  </a:lnTo>
                  <a:lnTo>
                    <a:pt x="3184360" y="419431"/>
                  </a:lnTo>
                  <a:lnTo>
                    <a:pt x="3196198" y="420361"/>
                  </a:lnTo>
                  <a:lnTo>
                    <a:pt x="3208035" y="421159"/>
                  </a:lnTo>
                  <a:lnTo>
                    <a:pt x="3219873" y="421843"/>
                  </a:lnTo>
                  <a:lnTo>
                    <a:pt x="3231711" y="422428"/>
                  </a:lnTo>
                  <a:lnTo>
                    <a:pt x="3243549" y="422928"/>
                  </a:lnTo>
                  <a:lnTo>
                    <a:pt x="3255387" y="423356"/>
                  </a:lnTo>
                  <a:lnTo>
                    <a:pt x="3267224" y="423721"/>
                  </a:lnTo>
                  <a:lnTo>
                    <a:pt x="3279062" y="424033"/>
                  </a:lnTo>
                  <a:lnTo>
                    <a:pt x="3290900" y="424298"/>
                  </a:lnTo>
                  <a:lnTo>
                    <a:pt x="3302738" y="424525"/>
                  </a:lnTo>
                  <a:lnTo>
                    <a:pt x="3314575" y="424718"/>
                  </a:lnTo>
                  <a:lnTo>
                    <a:pt x="3326413" y="424883"/>
                  </a:lnTo>
                  <a:lnTo>
                    <a:pt x="3338251" y="425023"/>
                  </a:lnTo>
                  <a:lnTo>
                    <a:pt x="3350089" y="425143"/>
                  </a:lnTo>
                  <a:lnTo>
                    <a:pt x="3361926" y="425245"/>
                  </a:lnTo>
                  <a:lnTo>
                    <a:pt x="3373764" y="425332"/>
                  </a:lnTo>
                  <a:lnTo>
                    <a:pt x="3385602" y="425405"/>
                  </a:lnTo>
                  <a:lnTo>
                    <a:pt x="3397440" y="425468"/>
                  </a:lnTo>
                  <a:lnTo>
                    <a:pt x="3409278" y="425522"/>
                  </a:lnTo>
                  <a:lnTo>
                    <a:pt x="3421115" y="425567"/>
                  </a:lnTo>
                  <a:lnTo>
                    <a:pt x="3432953" y="425606"/>
                  </a:lnTo>
                  <a:lnTo>
                    <a:pt x="3444791" y="425639"/>
                  </a:lnTo>
                  <a:lnTo>
                    <a:pt x="3456629" y="425667"/>
                  </a:lnTo>
                  <a:lnTo>
                    <a:pt x="3468466" y="425691"/>
                  </a:lnTo>
                  <a:lnTo>
                    <a:pt x="3480304" y="425711"/>
                  </a:lnTo>
                  <a:lnTo>
                    <a:pt x="3492142" y="425728"/>
                  </a:lnTo>
                  <a:lnTo>
                    <a:pt x="3503980" y="425743"/>
                  </a:lnTo>
                  <a:lnTo>
                    <a:pt x="3515818" y="425756"/>
                  </a:lnTo>
                  <a:lnTo>
                    <a:pt x="3515818" y="425684"/>
                  </a:lnTo>
                  <a:lnTo>
                    <a:pt x="3527655" y="425659"/>
                  </a:lnTo>
                  <a:lnTo>
                    <a:pt x="3539493" y="425630"/>
                  </a:lnTo>
                  <a:lnTo>
                    <a:pt x="3551331" y="425595"/>
                  </a:lnTo>
                  <a:lnTo>
                    <a:pt x="3563169" y="425555"/>
                  </a:lnTo>
                  <a:lnTo>
                    <a:pt x="3575006" y="425507"/>
                  </a:lnTo>
                  <a:lnTo>
                    <a:pt x="3586844" y="425451"/>
                  </a:lnTo>
                  <a:lnTo>
                    <a:pt x="3598682" y="425385"/>
                  </a:lnTo>
                  <a:lnTo>
                    <a:pt x="3610520" y="425307"/>
                  </a:lnTo>
                  <a:lnTo>
                    <a:pt x="3622357" y="425216"/>
                  </a:lnTo>
                  <a:lnTo>
                    <a:pt x="3634195" y="425109"/>
                  </a:lnTo>
                  <a:lnTo>
                    <a:pt x="3646033" y="424984"/>
                  </a:lnTo>
                  <a:lnTo>
                    <a:pt x="3657871" y="424836"/>
                  </a:lnTo>
                  <a:lnTo>
                    <a:pt x="3669709" y="424663"/>
                  </a:lnTo>
                  <a:lnTo>
                    <a:pt x="3681546" y="424459"/>
                  </a:lnTo>
                  <a:lnTo>
                    <a:pt x="3693384" y="424220"/>
                  </a:lnTo>
                  <a:lnTo>
                    <a:pt x="3705222" y="423939"/>
                  </a:lnTo>
                  <a:lnTo>
                    <a:pt x="3717060" y="423610"/>
                  </a:lnTo>
                  <a:lnTo>
                    <a:pt x="3728897" y="423223"/>
                  </a:lnTo>
                  <a:lnTo>
                    <a:pt x="3740735" y="422770"/>
                  </a:lnTo>
                  <a:lnTo>
                    <a:pt x="3752573" y="422238"/>
                  </a:lnTo>
                  <a:lnTo>
                    <a:pt x="3764411" y="421615"/>
                  </a:lnTo>
                  <a:lnTo>
                    <a:pt x="3776248" y="420884"/>
                  </a:lnTo>
                  <a:lnTo>
                    <a:pt x="3788086" y="420029"/>
                  </a:lnTo>
                  <a:lnTo>
                    <a:pt x="3799924" y="419028"/>
                  </a:lnTo>
                  <a:lnTo>
                    <a:pt x="3811762" y="417858"/>
                  </a:lnTo>
                  <a:lnTo>
                    <a:pt x="3823600" y="416491"/>
                  </a:lnTo>
                  <a:lnTo>
                    <a:pt x="3835437" y="414895"/>
                  </a:lnTo>
                  <a:lnTo>
                    <a:pt x="3847275" y="413036"/>
                  </a:lnTo>
                  <a:lnTo>
                    <a:pt x="3859113" y="410871"/>
                  </a:lnTo>
                  <a:lnTo>
                    <a:pt x="3870951" y="408355"/>
                  </a:lnTo>
                  <a:lnTo>
                    <a:pt x="3882788" y="405437"/>
                  </a:lnTo>
                  <a:lnTo>
                    <a:pt x="3894626" y="402060"/>
                  </a:lnTo>
                  <a:lnTo>
                    <a:pt x="3906464" y="398161"/>
                  </a:lnTo>
                  <a:lnTo>
                    <a:pt x="3918302" y="393675"/>
                  </a:lnTo>
                  <a:lnTo>
                    <a:pt x="3930139" y="388529"/>
                  </a:lnTo>
                  <a:lnTo>
                    <a:pt x="3941977" y="382650"/>
                  </a:lnTo>
                  <a:lnTo>
                    <a:pt x="3953815" y="375963"/>
                  </a:lnTo>
                  <a:lnTo>
                    <a:pt x="3965653" y="368397"/>
                  </a:lnTo>
                  <a:lnTo>
                    <a:pt x="3977491" y="359883"/>
                  </a:lnTo>
                  <a:lnTo>
                    <a:pt x="3989328" y="350365"/>
                  </a:lnTo>
                  <a:lnTo>
                    <a:pt x="4001166" y="339803"/>
                  </a:lnTo>
                  <a:lnTo>
                    <a:pt x="4013004" y="328174"/>
                  </a:lnTo>
                  <a:lnTo>
                    <a:pt x="4024842" y="315483"/>
                  </a:lnTo>
                  <a:lnTo>
                    <a:pt x="4036679" y="301767"/>
                  </a:lnTo>
                  <a:lnTo>
                    <a:pt x="4048517" y="287095"/>
                  </a:lnTo>
                  <a:lnTo>
                    <a:pt x="4060355" y="271575"/>
                  </a:lnTo>
                  <a:lnTo>
                    <a:pt x="4072193" y="255350"/>
                  </a:lnTo>
                  <a:lnTo>
                    <a:pt x="4084031" y="238595"/>
                  </a:lnTo>
                  <a:lnTo>
                    <a:pt x="4095868" y="221511"/>
                  </a:lnTo>
                  <a:lnTo>
                    <a:pt x="4107706" y="204315"/>
                  </a:lnTo>
                  <a:lnTo>
                    <a:pt x="4119544" y="187231"/>
                  </a:lnTo>
                  <a:lnTo>
                    <a:pt x="4131382" y="170476"/>
                  </a:lnTo>
                  <a:lnTo>
                    <a:pt x="4143219" y="154251"/>
                  </a:lnTo>
                  <a:lnTo>
                    <a:pt x="4155057" y="138731"/>
                  </a:lnTo>
                  <a:lnTo>
                    <a:pt x="4166895" y="124060"/>
                  </a:lnTo>
                  <a:lnTo>
                    <a:pt x="4178733" y="110343"/>
                  </a:lnTo>
                  <a:lnTo>
                    <a:pt x="4190570" y="97653"/>
                  </a:lnTo>
                  <a:lnTo>
                    <a:pt x="4202408" y="86024"/>
                  </a:lnTo>
                  <a:lnTo>
                    <a:pt x="4214246" y="75461"/>
                  </a:lnTo>
                  <a:lnTo>
                    <a:pt x="4226084" y="65944"/>
                  </a:lnTo>
                  <a:lnTo>
                    <a:pt x="4237922" y="57430"/>
                  </a:lnTo>
                  <a:lnTo>
                    <a:pt x="4249759" y="49863"/>
                  </a:lnTo>
                  <a:lnTo>
                    <a:pt x="4261597" y="43176"/>
                  </a:lnTo>
                  <a:lnTo>
                    <a:pt x="4273435" y="37297"/>
                  </a:lnTo>
                  <a:lnTo>
                    <a:pt x="4285273" y="32152"/>
                  </a:lnTo>
                  <a:lnTo>
                    <a:pt x="4297110" y="27665"/>
                  </a:lnTo>
                  <a:lnTo>
                    <a:pt x="4308948" y="23767"/>
                  </a:lnTo>
                  <a:lnTo>
                    <a:pt x="4320786" y="20390"/>
                  </a:lnTo>
                  <a:lnTo>
                    <a:pt x="4332624" y="17472"/>
                  </a:lnTo>
                  <a:lnTo>
                    <a:pt x="4344461" y="14956"/>
                  </a:lnTo>
                  <a:lnTo>
                    <a:pt x="4356299" y="12791"/>
                  </a:lnTo>
                  <a:lnTo>
                    <a:pt x="4368137" y="10931"/>
                  </a:lnTo>
                  <a:lnTo>
                    <a:pt x="4379975" y="9336"/>
                  </a:lnTo>
                  <a:lnTo>
                    <a:pt x="4391813" y="7968"/>
                  </a:lnTo>
                  <a:lnTo>
                    <a:pt x="4403650" y="6798"/>
                  </a:lnTo>
                  <a:lnTo>
                    <a:pt x="4415488" y="5797"/>
                  </a:lnTo>
                  <a:lnTo>
                    <a:pt x="4427326" y="4942"/>
                  </a:lnTo>
                  <a:lnTo>
                    <a:pt x="4439164" y="4212"/>
                  </a:lnTo>
                  <a:lnTo>
                    <a:pt x="4451001" y="3589"/>
                  </a:lnTo>
                  <a:lnTo>
                    <a:pt x="4462839" y="3057"/>
                  </a:lnTo>
                  <a:lnTo>
                    <a:pt x="4474677" y="2603"/>
                  </a:lnTo>
                  <a:lnTo>
                    <a:pt x="4486515" y="2217"/>
                  </a:lnTo>
                  <a:lnTo>
                    <a:pt x="4498352" y="1887"/>
                  </a:lnTo>
                  <a:lnTo>
                    <a:pt x="4510190" y="1607"/>
                  </a:lnTo>
                  <a:lnTo>
                    <a:pt x="4522028" y="1368"/>
                  </a:lnTo>
                  <a:lnTo>
                    <a:pt x="4533866" y="1164"/>
                  </a:lnTo>
                  <a:lnTo>
                    <a:pt x="4545704" y="991"/>
                  </a:lnTo>
                  <a:lnTo>
                    <a:pt x="4557541" y="843"/>
                  </a:lnTo>
                  <a:lnTo>
                    <a:pt x="4569379" y="717"/>
                  </a:lnTo>
                  <a:lnTo>
                    <a:pt x="4581217" y="610"/>
                  </a:lnTo>
                  <a:lnTo>
                    <a:pt x="4593055" y="519"/>
                  </a:lnTo>
                  <a:lnTo>
                    <a:pt x="4604892" y="442"/>
                  </a:lnTo>
                  <a:lnTo>
                    <a:pt x="4616730" y="376"/>
                  </a:lnTo>
                  <a:lnTo>
                    <a:pt x="4628568" y="320"/>
                  </a:lnTo>
                  <a:lnTo>
                    <a:pt x="4640406" y="272"/>
                  </a:lnTo>
                  <a:lnTo>
                    <a:pt x="4652244" y="231"/>
                  </a:lnTo>
                  <a:lnTo>
                    <a:pt x="4664081" y="197"/>
                  </a:lnTo>
                  <a:lnTo>
                    <a:pt x="4675919" y="167"/>
                  </a:lnTo>
                  <a:lnTo>
                    <a:pt x="4687757" y="142"/>
                  </a:lnTo>
                </a:path>
              </a:pathLst>
            </a:custGeom>
            <a:ln w="40651" cap="flat">
              <a:solidFill>
                <a:srgbClr val="E8E8E8">
                  <a:alpha val="100000"/>
                </a:srgbClr>
              </a:solidFill>
              <a:prstDash val="solid"/>
              <a:round/>
            </a:ln>
          </p:spPr>
          <p:txBody>
            <a:bodyPr/>
            <a:lstStyle/>
            <a:p/>
          </p:txBody>
        </p:sp>
        <p:sp>
          <p:nvSpPr>
            <p:cNvPr id="52" name="pt52"/>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4767428"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11130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59548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939367"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23549" y="10592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9548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3936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767428"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767428"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93936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242354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3595489"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111307" y="12721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242354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595489"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3595489"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242354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3595489"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11307" y="1485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767428"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11307" y="16980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42354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767428"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3595489"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93936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1910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21238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3595489"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7111307" y="23367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23549"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5939367"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7111307"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5939367" y="25496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767428"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242354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1130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242354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767428"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3595489" y="276259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3595489"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5939367" y="29755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359548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2423549"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242354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3595489"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242354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31884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1130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3595489"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39367" y="340133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939367"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4767428" y="361424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3595489"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593936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242354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111307" y="38271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242354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4767428"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40400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3936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111307"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3595489" y="425298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95489" y="44659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67881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11130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11130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48917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939367"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767428"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595489" y="5104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111307"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242354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3595489"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767428" y="53175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11130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939367"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2423549" y="55304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tx172"/>
            <p:cNvSpPr/>
            <p:nvPr/>
          </p:nvSpPr>
          <p:spPr>
            <a:xfrm>
              <a:off x="1282384"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(2,980,000)</a:t>
              </a:r>
            </a:p>
          </p:txBody>
        </p:sp>
        <p:sp>
          <p:nvSpPr>
            <p:cNvPr id="173" name="tx173"/>
            <p:cNvSpPr/>
            <p:nvPr/>
          </p:nvSpPr>
          <p:spPr>
            <a:xfrm>
              <a:off x="1514518"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74" name="tx174"/>
            <p:cNvSpPr/>
            <p:nvPr/>
          </p:nvSpPr>
          <p:spPr>
            <a:xfrm>
              <a:off x="1198028"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75" name="tx175"/>
            <p:cNvSpPr/>
            <p:nvPr/>
          </p:nvSpPr>
          <p:spPr>
            <a:xfrm>
              <a:off x="1556634" y="1470384"/>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(165,000)</a:t>
              </a:r>
            </a:p>
          </p:txBody>
        </p:sp>
        <p:sp>
          <p:nvSpPr>
            <p:cNvPr id="176" name="tx176"/>
            <p:cNvSpPr/>
            <p:nvPr/>
          </p:nvSpPr>
          <p:spPr>
            <a:xfrm>
              <a:off x="148617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77" name="tx177"/>
            <p:cNvSpPr/>
            <p:nvPr/>
          </p:nvSpPr>
          <p:spPr>
            <a:xfrm>
              <a:off x="1082486" y="189621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(141,000)</a:t>
              </a:r>
            </a:p>
          </p:txBody>
        </p:sp>
        <p:sp>
          <p:nvSpPr>
            <p:cNvPr id="178" name="tx178"/>
            <p:cNvSpPr/>
            <p:nvPr/>
          </p:nvSpPr>
          <p:spPr>
            <a:xfrm>
              <a:off x="1380697"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79" name="tx179"/>
            <p:cNvSpPr/>
            <p:nvPr/>
          </p:nvSpPr>
          <p:spPr>
            <a:xfrm>
              <a:off x="1521496"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80" name="tx180"/>
            <p:cNvSpPr/>
            <p:nvPr/>
          </p:nvSpPr>
          <p:spPr>
            <a:xfrm>
              <a:off x="1535391"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81" name="tx181"/>
            <p:cNvSpPr/>
            <p:nvPr/>
          </p:nvSpPr>
          <p:spPr>
            <a:xfrm>
              <a:off x="1556634"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82" name="tx182"/>
            <p:cNvSpPr/>
            <p:nvPr/>
          </p:nvSpPr>
          <p:spPr>
            <a:xfrm>
              <a:off x="1394715"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83" name="tx183"/>
            <p:cNvSpPr/>
            <p:nvPr/>
          </p:nvSpPr>
          <p:spPr>
            <a:xfrm>
              <a:off x="1486173"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1113733"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85" name="tx185"/>
            <p:cNvSpPr/>
            <p:nvPr/>
          </p:nvSpPr>
          <p:spPr>
            <a:xfrm>
              <a:off x="1479194"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86" name="tx186"/>
            <p:cNvSpPr/>
            <p:nvPr/>
          </p:nvSpPr>
          <p:spPr>
            <a:xfrm>
              <a:off x="1268366" y="3812436"/>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87" name="tx187"/>
            <p:cNvSpPr/>
            <p:nvPr/>
          </p:nvSpPr>
          <p:spPr>
            <a:xfrm>
              <a:off x="1570591"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(16,000)</a:t>
              </a:r>
            </a:p>
          </p:txBody>
        </p:sp>
        <p:sp>
          <p:nvSpPr>
            <p:cNvPr id="188" name="tx188"/>
            <p:cNvSpPr/>
            <p:nvPr/>
          </p:nvSpPr>
          <p:spPr>
            <a:xfrm>
              <a:off x="1479133"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89" name="tx189"/>
            <p:cNvSpPr/>
            <p:nvPr/>
          </p:nvSpPr>
          <p:spPr>
            <a:xfrm>
              <a:off x="1134668"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90" name="tx190"/>
            <p:cNvSpPr/>
            <p:nvPr/>
          </p:nvSpPr>
          <p:spPr>
            <a:xfrm>
              <a:off x="1416020"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1" name="tx191"/>
            <p:cNvSpPr/>
            <p:nvPr/>
          </p:nvSpPr>
          <p:spPr>
            <a:xfrm>
              <a:off x="846400"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92" name="tx192"/>
            <p:cNvSpPr/>
            <p:nvPr/>
          </p:nvSpPr>
          <p:spPr>
            <a:xfrm>
              <a:off x="1549471"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109965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194" name="tx194"/>
            <p:cNvSpPr/>
            <p:nvPr/>
          </p:nvSpPr>
          <p:spPr>
            <a:xfrm>
              <a:off x="1285842"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5" name="tx195"/>
            <p:cNvSpPr/>
            <p:nvPr/>
          </p:nvSpPr>
          <p:spPr>
            <a:xfrm>
              <a:off x="639153"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96" name="tx196"/>
            <p:cNvSpPr/>
            <p:nvPr/>
          </p:nvSpPr>
          <p:spPr>
            <a:xfrm>
              <a:off x="7287203"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(2,174,000)</a:t>
              </a:r>
            </a:p>
          </p:txBody>
        </p:sp>
        <p:sp>
          <p:nvSpPr>
            <p:cNvPr id="197" name="tx197"/>
            <p:cNvSpPr/>
            <p:nvPr/>
          </p:nvSpPr>
          <p:spPr>
            <a:xfrm>
              <a:off x="7287203"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(788,000)</a:t>
              </a:r>
            </a:p>
          </p:txBody>
        </p:sp>
        <p:sp>
          <p:nvSpPr>
            <p:cNvPr id="198" name="tx198"/>
            <p:cNvSpPr/>
            <p:nvPr/>
          </p:nvSpPr>
          <p:spPr>
            <a:xfrm>
              <a:off x="7287203"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(156,000)</a:t>
              </a:r>
            </a:p>
          </p:txBody>
        </p:sp>
        <p:sp>
          <p:nvSpPr>
            <p:cNvPr id="199" name="tx199"/>
            <p:cNvSpPr/>
            <p:nvPr/>
          </p:nvSpPr>
          <p:spPr>
            <a:xfrm>
              <a:off x="7287203"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(132,000)</a:t>
              </a:r>
            </a:p>
          </p:txBody>
        </p:sp>
        <p:sp>
          <p:nvSpPr>
            <p:cNvPr id="200" name="tx200"/>
            <p:cNvSpPr/>
            <p:nvPr/>
          </p:nvSpPr>
          <p:spPr>
            <a:xfrm>
              <a:off x="7287203"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(121,000)</a:t>
              </a:r>
            </a:p>
          </p:txBody>
        </p:sp>
        <p:sp>
          <p:nvSpPr>
            <p:cNvPr id="201" name="tx201"/>
            <p:cNvSpPr/>
            <p:nvPr/>
          </p:nvSpPr>
          <p:spPr>
            <a:xfrm>
              <a:off x="7287203" y="1896212"/>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(103,000)</a:t>
              </a:r>
            </a:p>
          </p:txBody>
        </p:sp>
        <p:sp>
          <p:nvSpPr>
            <p:cNvPr id="202" name="tx202"/>
            <p:cNvSpPr/>
            <p:nvPr/>
          </p:nvSpPr>
          <p:spPr>
            <a:xfrm>
              <a:off x="7287203" y="2109125"/>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(97,000)</a:t>
              </a:r>
            </a:p>
          </p:txBody>
        </p:sp>
        <p:sp>
          <p:nvSpPr>
            <p:cNvPr id="203" name="tx203"/>
            <p:cNvSpPr/>
            <p:nvPr/>
          </p:nvSpPr>
          <p:spPr>
            <a:xfrm>
              <a:off x="7287203" y="2322039"/>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(94,000)</a:t>
              </a:r>
            </a:p>
          </p:txBody>
        </p:sp>
        <p:sp>
          <p:nvSpPr>
            <p:cNvPr id="204" name="tx204"/>
            <p:cNvSpPr/>
            <p:nvPr/>
          </p:nvSpPr>
          <p:spPr>
            <a:xfrm>
              <a:off x="7287203"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(84,000)</a:t>
              </a:r>
            </a:p>
          </p:txBody>
        </p:sp>
        <p:sp>
          <p:nvSpPr>
            <p:cNvPr id="205" name="tx205"/>
            <p:cNvSpPr/>
            <p:nvPr/>
          </p:nvSpPr>
          <p:spPr>
            <a:xfrm>
              <a:off x="7287203"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(54,000)</a:t>
              </a:r>
            </a:p>
          </p:txBody>
        </p:sp>
        <p:sp>
          <p:nvSpPr>
            <p:cNvPr id="206" name="tx206"/>
            <p:cNvSpPr/>
            <p:nvPr/>
          </p:nvSpPr>
          <p:spPr>
            <a:xfrm>
              <a:off x="7287203"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207" name="tx207"/>
            <p:cNvSpPr/>
            <p:nvPr/>
          </p:nvSpPr>
          <p:spPr>
            <a:xfrm>
              <a:off x="7287203" y="3173694"/>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(32,000)</a:t>
              </a:r>
            </a:p>
          </p:txBody>
        </p:sp>
        <p:sp>
          <p:nvSpPr>
            <p:cNvPr id="208" name="tx208"/>
            <p:cNvSpPr/>
            <p:nvPr/>
          </p:nvSpPr>
          <p:spPr>
            <a:xfrm>
              <a:off x="7287203"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(24,000)</a:t>
              </a:r>
            </a:p>
          </p:txBody>
        </p:sp>
        <p:sp>
          <p:nvSpPr>
            <p:cNvPr id="209" name="tx209"/>
            <p:cNvSpPr/>
            <p:nvPr/>
          </p:nvSpPr>
          <p:spPr>
            <a:xfrm>
              <a:off x="7287203" y="359952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210" name="tx210"/>
            <p:cNvSpPr/>
            <p:nvPr/>
          </p:nvSpPr>
          <p:spPr>
            <a:xfrm>
              <a:off x="7287203" y="381243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211" name="tx211"/>
            <p:cNvSpPr/>
            <p:nvPr/>
          </p:nvSpPr>
          <p:spPr>
            <a:xfrm>
              <a:off x="7287203" y="4025349"/>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212" name="tx212"/>
            <p:cNvSpPr/>
            <p:nvPr/>
          </p:nvSpPr>
          <p:spPr>
            <a:xfrm>
              <a:off x="7287203" y="4238263"/>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(13,000)</a:t>
              </a:r>
            </a:p>
          </p:txBody>
        </p:sp>
        <p:sp>
          <p:nvSpPr>
            <p:cNvPr id="213" name="tx213"/>
            <p:cNvSpPr/>
            <p:nvPr/>
          </p:nvSpPr>
          <p:spPr>
            <a:xfrm>
              <a:off x="7287203"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214" name="tx214"/>
            <p:cNvSpPr/>
            <p:nvPr/>
          </p:nvSpPr>
          <p:spPr>
            <a:xfrm>
              <a:off x="7287203" y="4664091"/>
              <a:ext cx="144832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(9,000)</a:t>
              </a:r>
            </a:p>
          </p:txBody>
        </p:sp>
        <p:sp>
          <p:nvSpPr>
            <p:cNvPr id="215" name="tx215"/>
            <p:cNvSpPr/>
            <p:nvPr/>
          </p:nvSpPr>
          <p:spPr>
            <a:xfrm>
              <a:off x="7287203" y="4877005"/>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216" name="tx216"/>
            <p:cNvSpPr/>
            <p:nvPr/>
          </p:nvSpPr>
          <p:spPr>
            <a:xfrm>
              <a:off x="7287203" y="5089918"/>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217" name="tx217"/>
            <p:cNvSpPr/>
            <p:nvPr/>
          </p:nvSpPr>
          <p:spPr>
            <a:xfrm>
              <a:off x="7287203" y="5302832"/>
              <a:ext cx="12654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(6,000)</a:t>
              </a:r>
            </a:p>
          </p:txBody>
        </p:sp>
        <p:sp>
          <p:nvSpPr>
            <p:cNvPr id="218" name="tx218"/>
            <p:cNvSpPr/>
            <p:nvPr/>
          </p:nvSpPr>
          <p:spPr>
            <a:xfrm>
              <a:off x="7287203"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219" name="tx219"/>
            <p:cNvSpPr/>
            <p:nvPr/>
          </p:nvSpPr>
          <p:spPr>
            <a:xfrm>
              <a:off x="7287203"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5" name="tx24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6" name="tx24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47" name="tx24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48" name="tx24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49" name="tx249"/>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2021-2025</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51" name="tx25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Benin ranked number 9 out of 24 countries with 89,000 zero-dose children.
In 2025, Benin ranked number 9 out of 24 countries with 84,000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072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9139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8620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1327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5605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22672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9739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4035748"/>
              <a:ext cx="203168" cy="649638"/>
            </a:xfrm>
            <a:prstGeom prst="rect">
              <a:avLst/>
            </a:prstGeom>
            <a:solidFill>
              <a:srgbClr val="80BD41">
                <a:alpha val="100000"/>
              </a:srgbClr>
            </a:solidFill>
          </p:spPr>
          <p:txBody>
            <a:bodyPr/>
            <a:lstStyle/>
            <a:p/>
          </p:txBody>
        </p:sp>
        <p:sp>
          <p:nvSpPr>
            <p:cNvPr id="27" name="rc27"/>
            <p:cNvSpPr/>
            <p:nvPr/>
          </p:nvSpPr>
          <p:spPr>
            <a:xfrm>
              <a:off x="1332670" y="3852517"/>
              <a:ext cx="203168" cy="91615"/>
            </a:xfrm>
            <a:prstGeom prst="rect">
              <a:avLst/>
            </a:prstGeom>
            <a:solidFill>
              <a:srgbClr val="0058AB">
                <a:alpha val="100000"/>
              </a:srgbClr>
            </a:solidFill>
          </p:spPr>
          <p:txBody>
            <a:bodyPr/>
            <a:lstStyle/>
            <a:p/>
          </p:txBody>
        </p:sp>
        <p:sp>
          <p:nvSpPr>
            <p:cNvPr id="28" name="rc28"/>
            <p:cNvSpPr/>
            <p:nvPr/>
          </p:nvSpPr>
          <p:spPr>
            <a:xfrm>
              <a:off x="1332670" y="3944133"/>
              <a:ext cx="203168" cy="91615"/>
            </a:xfrm>
            <a:prstGeom prst="rect">
              <a:avLst/>
            </a:prstGeom>
            <a:solidFill>
              <a:srgbClr val="1CABE2">
                <a:alpha val="100000"/>
              </a:srgbClr>
            </a:solidFill>
          </p:spPr>
          <p:txBody>
            <a:bodyPr/>
            <a:lstStyle/>
            <a:p/>
          </p:txBody>
        </p:sp>
        <p:sp>
          <p:nvSpPr>
            <p:cNvPr id="29" name="rc29"/>
            <p:cNvSpPr/>
            <p:nvPr/>
          </p:nvSpPr>
          <p:spPr>
            <a:xfrm>
              <a:off x="1558413" y="4038187"/>
              <a:ext cx="203168" cy="647199"/>
            </a:xfrm>
            <a:prstGeom prst="rect">
              <a:avLst/>
            </a:prstGeom>
            <a:solidFill>
              <a:srgbClr val="80BD41">
                <a:alpha val="100000"/>
              </a:srgbClr>
            </a:solidFill>
          </p:spPr>
          <p:txBody>
            <a:bodyPr/>
            <a:lstStyle/>
            <a:p/>
          </p:txBody>
        </p:sp>
        <p:sp>
          <p:nvSpPr>
            <p:cNvPr id="30" name="rc30"/>
            <p:cNvSpPr/>
            <p:nvPr/>
          </p:nvSpPr>
          <p:spPr>
            <a:xfrm>
              <a:off x="1558413" y="3833808"/>
              <a:ext cx="203168" cy="102188"/>
            </a:xfrm>
            <a:prstGeom prst="rect">
              <a:avLst/>
            </a:prstGeom>
            <a:solidFill>
              <a:srgbClr val="0058AB">
                <a:alpha val="100000"/>
              </a:srgbClr>
            </a:solidFill>
          </p:spPr>
          <p:txBody>
            <a:bodyPr/>
            <a:lstStyle/>
            <a:p/>
          </p:txBody>
        </p:sp>
        <p:sp>
          <p:nvSpPr>
            <p:cNvPr id="31" name="rc31"/>
            <p:cNvSpPr/>
            <p:nvPr/>
          </p:nvSpPr>
          <p:spPr>
            <a:xfrm>
              <a:off x="1558413" y="3935996"/>
              <a:ext cx="203168" cy="102190"/>
            </a:xfrm>
            <a:prstGeom prst="rect">
              <a:avLst/>
            </a:prstGeom>
            <a:solidFill>
              <a:srgbClr val="1CABE2">
                <a:alpha val="100000"/>
              </a:srgbClr>
            </a:solidFill>
          </p:spPr>
          <p:txBody>
            <a:bodyPr/>
            <a:lstStyle/>
            <a:p/>
          </p:txBody>
        </p:sp>
        <p:sp>
          <p:nvSpPr>
            <p:cNvPr id="32" name="rc32"/>
            <p:cNvSpPr/>
            <p:nvPr/>
          </p:nvSpPr>
          <p:spPr>
            <a:xfrm>
              <a:off x="1784155" y="4029826"/>
              <a:ext cx="203168" cy="655560"/>
            </a:xfrm>
            <a:prstGeom prst="rect">
              <a:avLst/>
            </a:prstGeom>
            <a:solidFill>
              <a:srgbClr val="80BD41">
                <a:alpha val="100000"/>
              </a:srgbClr>
            </a:solidFill>
          </p:spPr>
          <p:txBody>
            <a:bodyPr/>
            <a:lstStyle/>
            <a:p/>
          </p:txBody>
        </p:sp>
        <p:sp>
          <p:nvSpPr>
            <p:cNvPr id="33" name="rc33"/>
            <p:cNvSpPr/>
            <p:nvPr/>
          </p:nvSpPr>
          <p:spPr>
            <a:xfrm>
              <a:off x="1784155" y="3811307"/>
              <a:ext cx="203168" cy="113629"/>
            </a:xfrm>
            <a:prstGeom prst="rect">
              <a:avLst/>
            </a:prstGeom>
            <a:solidFill>
              <a:srgbClr val="0058AB">
                <a:alpha val="100000"/>
              </a:srgbClr>
            </a:solidFill>
          </p:spPr>
          <p:txBody>
            <a:bodyPr/>
            <a:lstStyle/>
            <a:p/>
          </p:txBody>
        </p:sp>
        <p:sp>
          <p:nvSpPr>
            <p:cNvPr id="34" name="rc34"/>
            <p:cNvSpPr/>
            <p:nvPr/>
          </p:nvSpPr>
          <p:spPr>
            <a:xfrm>
              <a:off x="1784155" y="3924937"/>
              <a:ext cx="203168" cy="104889"/>
            </a:xfrm>
            <a:prstGeom prst="rect">
              <a:avLst/>
            </a:prstGeom>
            <a:solidFill>
              <a:srgbClr val="1CABE2">
                <a:alpha val="100000"/>
              </a:srgbClr>
            </a:solidFill>
          </p:spPr>
          <p:txBody>
            <a:bodyPr/>
            <a:lstStyle/>
            <a:p/>
          </p:txBody>
        </p:sp>
        <p:sp>
          <p:nvSpPr>
            <p:cNvPr id="35" name="rc35"/>
            <p:cNvSpPr/>
            <p:nvPr/>
          </p:nvSpPr>
          <p:spPr>
            <a:xfrm>
              <a:off x="2009898" y="4027040"/>
              <a:ext cx="203168" cy="658346"/>
            </a:xfrm>
            <a:prstGeom prst="rect">
              <a:avLst/>
            </a:prstGeom>
            <a:solidFill>
              <a:srgbClr val="80BD41">
                <a:alpha val="100000"/>
              </a:srgbClr>
            </a:solidFill>
          </p:spPr>
          <p:txBody>
            <a:bodyPr/>
            <a:lstStyle/>
            <a:p/>
          </p:txBody>
        </p:sp>
        <p:sp>
          <p:nvSpPr>
            <p:cNvPr id="36" name="rc36"/>
            <p:cNvSpPr/>
            <p:nvPr/>
          </p:nvSpPr>
          <p:spPr>
            <a:xfrm>
              <a:off x="2009898" y="3783543"/>
              <a:ext cx="203168" cy="126258"/>
            </a:xfrm>
            <a:prstGeom prst="rect">
              <a:avLst/>
            </a:prstGeom>
            <a:solidFill>
              <a:srgbClr val="0058AB">
                <a:alpha val="100000"/>
              </a:srgbClr>
            </a:solidFill>
          </p:spPr>
          <p:txBody>
            <a:bodyPr/>
            <a:lstStyle/>
            <a:p/>
          </p:txBody>
        </p:sp>
        <p:sp>
          <p:nvSpPr>
            <p:cNvPr id="37" name="rc37"/>
            <p:cNvSpPr/>
            <p:nvPr/>
          </p:nvSpPr>
          <p:spPr>
            <a:xfrm>
              <a:off x="2009898" y="3909802"/>
              <a:ext cx="203168" cy="117238"/>
            </a:xfrm>
            <a:prstGeom prst="rect">
              <a:avLst/>
            </a:prstGeom>
            <a:solidFill>
              <a:srgbClr val="1CABE2">
                <a:alpha val="100000"/>
              </a:srgbClr>
            </a:solidFill>
          </p:spPr>
          <p:txBody>
            <a:bodyPr/>
            <a:lstStyle/>
            <a:p/>
          </p:txBody>
        </p:sp>
        <p:sp>
          <p:nvSpPr>
            <p:cNvPr id="38" name="rc38"/>
            <p:cNvSpPr/>
            <p:nvPr/>
          </p:nvSpPr>
          <p:spPr>
            <a:xfrm>
              <a:off x="2235640" y="4017629"/>
              <a:ext cx="203168" cy="667757"/>
            </a:xfrm>
            <a:prstGeom prst="rect">
              <a:avLst/>
            </a:prstGeom>
            <a:solidFill>
              <a:srgbClr val="80BD41">
                <a:alpha val="100000"/>
              </a:srgbClr>
            </a:solidFill>
          </p:spPr>
          <p:txBody>
            <a:bodyPr/>
            <a:lstStyle/>
            <a:p/>
          </p:txBody>
        </p:sp>
        <p:sp>
          <p:nvSpPr>
            <p:cNvPr id="39" name="rc39"/>
            <p:cNvSpPr/>
            <p:nvPr/>
          </p:nvSpPr>
          <p:spPr>
            <a:xfrm>
              <a:off x="2235640" y="3757946"/>
              <a:ext cx="203168" cy="139115"/>
            </a:xfrm>
            <a:prstGeom prst="rect">
              <a:avLst/>
            </a:prstGeom>
            <a:solidFill>
              <a:srgbClr val="0058AB">
                <a:alpha val="100000"/>
              </a:srgbClr>
            </a:solidFill>
          </p:spPr>
          <p:txBody>
            <a:bodyPr/>
            <a:lstStyle/>
            <a:p/>
          </p:txBody>
        </p:sp>
        <p:sp>
          <p:nvSpPr>
            <p:cNvPr id="40" name="rc40"/>
            <p:cNvSpPr/>
            <p:nvPr/>
          </p:nvSpPr>
          <p:spPr>
            <a:xfrm>
              <a:off x="2235640" y="3897062"/>
              <a:ext cx="203168" cy="120567"/>
            </a:xfrm>
            <a:prstGeom prst="rect">
              <a:avLst/>
            </a:prstGeom>
            <a:solidFill>
              <a:srgbClr val="1CABE2">
                <a:alpha val="100000"/>
              </a:srgbClr>
            </a:solidFill>
          </p:spPr>
          <p:txBody>
            <a:bodyPr/>
            <a:lstStyle/>
            <a:p/>
          </p:txBody>
        </p:sp>
        <p:sp>
          <p:nvSpPr>
            <p:cNvPr id="41" name="rc41"/>
            <p:cNvSpPr/>
            <p:nvPr/>
          </p:nvSpPr>
          <p:spPr>
            <a:xfrm>
              <a:off x="2461382" y="4018262"/>
              <a:ext cx="203168" cy="667124"/>
            </a:xfrm>
            <a:prstGeom prst="rect">
              <a:avLst/>
            </a:prstGeom>
            <a:solidFill>
              <a:srgbClr val="80BD41">
                <a:alpha val="100000"/>
              </a:srgbClr>
            </a:solidFill>
          </p:spPr>
          <p:txBody>
            <a:bodyPr/>
            <a:lstStyle/>
            <a:p/>
          </p:txBody>
        </p:sp>
        <p:sp>
          <p:nvSpPr>
            <p:cNvPr id="42" name="rc42"/>
            <p:cNvSpPr/>
            <p:nvPr/>
          </p:nvSpPr>
          <p:spPr>
            <a:xfrm>
              <a:off x="2461382" y="3732349"/>
              <a:ext cx="203168" cy="152485"/>
            </a:xfrm>
            <a:prstGeom prst="rect">
              <a:avLst/>
            </a:prstGeom>
            <a:solidFill>
              <a:srgbClr val="0058AB">
                <a:alpha val="100000"/>
              </a:srgbClr>
            </a:solidFill>
          </p:spPr>
          <p:txBody>
            <a:bodyPr/>
            <a:lstStyle/>
            <a:p/>
          </p:txBody>
        </p:sp>
        <p:sp>
          <p:nvSpPr>
            <p:cNvPr id="43" name="rc43"/>
            <p:cNvSpPr/>
            <p:nvPr/>
          </p:nvSpPr>
          <p:spPr>
            <a:xfrm>
              <a:off x="2461382" y="3884835"/>
              <a:ext cx="203168" cy="133426"/>
            </a:xfrm>
            <a:prstGeom prst="rect">
              <a:avLst/>
            </a:prstGeom>
            <a:solidFill>
              <a:srgbClr val="1CABE2">
                <a:alpha val="100000"/>
              </a:srgbClr>
            </a:solidFill>
          </p:spPr>
          <p:txBody>
            <a:bodyPr/>
            <a:lstStyle/>
            <a:p/>
          </p:txBody>
        </p:sp>
        <p:sp>
          <p:nvSpPr>
            <p:cNvPr id="44" name="rc44"/>
            <p:cNvSpPr/>
            <p:nvPr/>
          </p:nvSpPr>
          <p:spPr>
            <a:xfrm>
              <a:off x="2687125" y="3952660"/>
              <a:ext cx="203168" cy="732726"/>
            </a:xfrm>
            <a:prstGeom prst="rect">
              <a:avLst/>
            </a:prstGeom>
            <a:solidFill>
              <a:srgbClr val="80BD41">
                <a:alpha val="100000"/>
              </a:srgbClr>
            </a:solidFill>
          </p:spPr>
          <p:txBody>
            <a:bodyPr/>
            <a:lstStyle/>
            <a:p/>
          </p:txBody>
        </p:sp>
        <p:sp>
          <p:nvSpPr>
            <p:cNvPr id="45" name="rc45"/>
            <p:cNvSpPr/>
            <p:nvPr/>
          </p:nvSpPr>
          <p:spPr>
            <a:xfrm>
              <a:off x="2687125" y="3695215"/>
              <a:ext cx="203168" cy="108918"/>
            </a:xfrm>
            <a:prstGeom prst="rect">
              <a:avLst/>
            </a:prstGeom>
            <a:solidFill>
              <a:srgbClr val="0058AB">
                <a:alpha val="100000"/>
              </a:srgbClr>
            </a:solidFill>
          </p:spPr>
          <p:txBody>
            <a:bodyPr/>
            <a:lstStyle/>
            <a:p/>
          </p:txBody>
        </p:sp>
        <p:sp>
          <p:nvSpPr>
            <p:cNvPr id="46" name="rc46"/>
            <p:cNvSpPr/>
            <p:nvPr/>
          </p:nvSpPr>
          <p:spPr>
            <a:xfrm>
              <a:off x="2687125" y="3804133"/>
              <a:ext cx="203168" cy="148526"/>
            </a:xfrm>
            <a:prstGeom prst="rect">
              <a:avLst/>
            </a:prstGeom>
            <a:solidFill>
              <a:srgbClr val="1CABE2">
                <a:alpha val="100000"/>
              </a:srgbClr>
            </a:solidFill>
          </p:spPr>
          <p:txBody>
            <a:bodyPr/>
            <a:lstStyle/>
            <a:p/>
          </p:txBody>
        </p:sp>
        <p:sp>
          <p:nvSpPr>
            <p:cNvPr id="47" name="rc47"/>
            <p:cNvSpPr/>
            <p:nvPr/>
          </p:nvSpPr>
          <p:spPr>
            <a:xfrm>
              <a:off x="2912867" y="3856108"/>
              <a:ext cx="203168" cy="829278"/>
            </a:xfrm>
            <a:prstGeom prst="rect">
              <a:avLst/>
            </a:prstGeom>
            <a:solidFill>
              <a:srgbClr val="80BD41">
                <a:alpha val="100000"/>
              </a:srgbClr>
            </a:solidFill>
          </p:spPr>
          <p:txBody>
            <a:bodyPr/>
            <a:lstStyle/>
            <a:p/>
          </p:txBody>
        </p:sp>
        <p:sp>
          <p:nvSpPr>
            <p:cNvPr id="48" name="rc48"/>
            <p:cNvSpPr/>
            <p:nvPr/>
          </p:nvSpPr>
          <p:spPr>
            <a:xfrm>
              <a:off x="2912867" y="3674070"/>
              <a:ext cx="203168" cy="60680"/>
            </a:xfrm>
            <a:prstGeom prst="rect">
              <a:avLst/>
            </a:prstGeom>
            <a:solidFill>
              <a:srgbClr val="0058AB">
                <a:alpha val="100000"/>
              </a:srgbClr>
            </a:solidFill>
          </p:spPr>
          <p:txBody>
            <a:bodyPr/>
            <a:lstStyle/>
            <a:p/>
          </p:txBody>
        </p:sp>
        <p:sp>
          <p:nvSpPr>
            <p:cNvPr id="49" name="rc49"/>
            <p:cNvSpPr/>
            <p:nvPr/>
          </p:nvSpPr>
          <p:spPr>
            <a:xfrm>
              <a:off x="2912867" y="3734750"/>
              <a:ext cx="203168" cy="121357"/>
            </a:xfrm>
            <a:prstGeom prst="rect">
              <a:avLst/>
            </a:prstGeom>
            <a:solidFill>
              <a:srgbClr val="1CABE2">
                <a:alpha val="100000"/>
              </a:srgbClr>
            </a:solidFill>
          </p:spPr>
          <p:txBody>
            <a:bodyPr/>
            <a:lstStyle/>
            <a:p/>
          </p:txBody>
        </p:sp>
        <p:sp>
          <p:nvSpPr>
            <p:cNvPr id="50" name="rc50"/>
            <p:cNvSpPr/>
            <p:nvPr/>
          </p:nvSpPr>
          <p:spPr>
            <a:xfrm>
              <a:off x="3138609" y="3914315"/>
              <a:ext cx="203168" cy="771072"/>
            </a:xfrm>
            <a:prstGeom prst="rect">
              <a:avLst/>
            </a:prstGeom>
            <a:solidFill>
              <a:srgbClr val="80BD41">
                <a:alpha val="100000"/>
              </a:srgbClr>
            </a:solidFill>
          </p:spPr>
          <p:txBody>
            <a:bodyPr/>
            <a:lstStyle/>
            <a:p/>
          </p:txBody>
        </p:sp>
        <p:sp>
          <p:nvSpPr>
            <p:cNvPr id="51" name="rc51"/>
            <p:cNvSpPr/>
            <p:nvPr/>
          </p:nvSpPr>
          <p:spPr>
            <a:xfrm>
              <a:off x="3138609" y="3657290"/>
              <a:ext cx="203168" cy="92528"/>
            </a:xfrm>
            <a:prstGeom prst="rect">
              <a:avLst/>
            </a:prstGeom>
            <a:solidFill>
              <a:srgbClr val="0058AB">
                <a:alpha val="100000"/>
              </a:srgbClr>
            </a:solidFill>
          </p:spPr>
          <p:txBody>
            <a:bodyPr/>
            <a:lstStyle/>
            <a:p/>
          </p:txBody>
        </p:sp>
        <p:sp>
          <p:nvSpPr>
            <p:cNvPr id="52" name="rc52"/>
            <p:cNvSpPr/>
            <p:nvPr/>
          </p:nvSpPr>
          <p:spPr>
            <a:xfrm>
              <a:off x="3138609" y="3749818"/>
              <a:ext cx="203168" cy="164496"/>
            </a:xfrm>
            <a:prstGeom prst="rect">
              <a:avLst/>
            </a:prstGeom>
            <a:solidFill>
              <a:srgbClr val="1CABE2">
                <a:alpha val="100000"/>
              </a:srgbClr>
            </a:solidFill>
          </p:spPr>
          <p:txBody>
            <a:bodyPr/>
            <a:lstStyle/>
            <a:p/>
          </p:txBody>
        </p:sp>
        <p:sp>
          <p:nvSpPr>
            <p:cNvPr id="53" name="rc53"/>
            <p:cNvSpPr/>
            <p:nvPr/>
          </p:nvSpPr>
          <p:spPr>
            <a:xfrm>
              <a:off x="3364352" y="3855849"/>
              <a:ext cx="203168" cy="829538"/>
            </a:xfrm>
            <a:prstGeom prst="rect">
              <a:avLst/>
            </a:prstGeom>
            <a:solidFill>
              <a:srgbClr val="80BD41">
                <a:alpha val="100000"/>
              </a:srgbClr>
            </a:solidFill>
          </p:spPr>
          <p:txBody>
            <a:bodyPr/>
            <a:lstStyle/>
            <a:p/>
          </p:txBody>
        </p:sp>
        <p:sp>
          <p:nvSpPr>
            <p:cNvPr id="54" name="rc54"/>
            <p:cNvSpPr/>
            <p:nvPr/>
          </p:nvSpPr>
          <p:spPr>
            <a:xfrm>
              <a:off x="3364352" y="3635337"/>
              <a:ext cx="203168" cy="115505"/>
            </a:xfrm>
            <a:prstGeom prst="rect">
              <a:avLst/>
            </a:prstGeom>
            <a:solidFill>
              <a:srgbClr val="0058AB">
                <a:alpha val="100000"/>
              </a:srgbClr>
            </a:solidFill>
          </p:spPr>
          <p:txBody>
            <a:bodyPr/>
            <a:lstStyle/>
            <a:p/>
          </p:txBody>
        </p:sp>
        <p:sp>
          <p:nvSpPr>
            <p:cNvPr id="55" name="rc55"/>
            <p:cNvSpPr/>
            <p:nvPr/>
          </p:nvSpPr>
          <p:spPr>
            <a:xfrm>
              <a:off x="3364352" y="3750842"/>
              <a:ext cx="203168" cy="105006"/>
            </a:xfrm>
            <a:prstGeom prst="rect">
              <a:avLst/>
            </a:prstGeom>
            <a:solidFill>
              <a:srgbClr val="1CABE2">
                <a:alpha val="100000"/>
              </a:srgbClr>
            </a:solidFill>
          </p:spPr>
          <p:txBody>
            <a:bodyPr/>
            <a:lstStyle/>
            <a:p/>
          </p:txBody>
        </p:sp>
        <p:sp>
          <p:nvSpPr>
            <p:cNvPr id="56" name="rc56"/>
            <p:cNvSpPr/>
            <p:nvPr/>
          </p:nvSpPr>
          <p:spPr>
            <a:xfrm>
              <a:off x="3590094" y="3866923"/>
              <a:ext cx="203168" cy="818464"/>
            </a:xfrm>
            <a:prstGeom prst="rect">
              <a:avLst/>
            </a:prstGeom>
            <a:solidFill>
              <a:srgbClr val="80BD41">
                <a:alpha val="100000"/>
              </a:srgbClr>
            </a:solidFill>
          </p:spPr>
          <p:txBody>
            <a:bodyPr/>
            <a:lstStyle/>
            <a:p/>
          </p:txBody>
        </p:sp>
        <p:sp>
          <p:nvSpPr>
            <p:cNvPr id="57" name="rc57"/>
            <p:cNvSpPr/>
            <p:nvPr/>
          </p:nvSpPr>
          <p:spPr>
            <a:xfrm>
              <a:off x="3590094" y="3608459"/>
              <a:ext cx="203168" cy="139999"/>
            </a:xfrm>
            <a:prstGeom prst="rect">
              <a:avLst/>
            </a:prstGeom>
            <a:solidFill>
              <a:srgbClr val="0058AB">
                <a:alpha val="100000"/>
              </a:srgbClr>
            </a:solidFill>
          </p:spPr>
          <p:txBody>
            <a:bodyPr/>
            <a:lstStyle/>
            <a:p/>
          </p:txBody>
        </p:sp>
        <p:sp>
          <p:nvSpPr>
            <p:cNvPr id="58" name="rc58"/>
            <p:cNvSpPr/>
            <p:nvPr/>
          </p:nvSpPr>
          <p:spPr>
            <a:xfrm>
              <a:off x="3590094" y="3748459"/>
              <a:ext cx="203168" cy="118463"/>
            </a:xfrm>
            <a:prstGeom prst="rect">
              <a:avLst/>
            </a:prstGeom>
            <a:solidFill>
              <a:srgbClr val="1CABE2">
                <a:alpha val="100000"/>
              </a:srgbClr>
            </a:solidFill>
          </p:spPr>
          <p:txBody>
            <a:bodyPr/>
            <a:lstStyle/>
            <a:p/>
          </p:txBody>
        </p:sp>
        <p:sp>
          <p:nvSpPr>
            <p:cNvPr id="59" name="rc59"/>
            <p:cNvSpPr/>
            <p:nvPr/>
          </p:nvSpPr>
          <p:spPr>
            <a:xfrm>
              <a:off x="3815836" y="3854241"/>
              <a:ext cx="203168" cy="831145"/>
            </a:xfrm>
            <a:prstGeom prst="rect">
              <a:avLst/>
            </a:prstGeom>
            <a:solidFill>
              <a:srgbClr val="80BD41">
                <a:alpha val="100000"/>
              </a:srgbClr>
            </a:solidFill>
          </p:spPr>
          <p:txBody>
            <a:bodyPr/>
            <a:lstStyle/>
            <a:p/>
          </p:txBody>
        </p:sp>
        <p:sp>
          <p:nvSpPr>
            <p:cNvPr id="60" name="rc60"/>
            <p:cNvSpPr/>
            <p:nvPr/>
          </p:nvSpPr>
          <p:spPr>
            <a:xfrm>
              <a:off x="3815836" y="3577195"/>
              <a:ext cx="203168" cy="166229"/>
            </a:xfrm>
            <a:prstGeom prst="rect">
              <a:avLst/>
            </a:prstGeom>
            <a:solidFill>
              <a:srgbClr val="0058AB">
                <a:alpha val="100000"/>
              </a:srgbClr>
            </a:solidFill>
          </p:spPr>
          <p:txBody>
            <a:bodyPr/>
            <a:lstStyle/>
            <a:p/>
          </p:txBody>
        </p:sp>
        <p:sp>
          <p:nvSpPr>
            <p:cNvPr id="61" name="rc61"/>
            <p:cNvSpPr/>
            <p:nvPr/>
          </p:nvSpPr>
          <p:spPr>
            <a:xfrm>
              <a:off x="3815836" y="3743424"/>
              <a:ext cx="203168" cy="110817"/>
            </a:xfrm>
            <a:prstGeom prst="rect">
              <a:avLst/>
            </a:prstGeom>
            <a:solidFill>
              <a:srgbClr val="1CABE2">
                <a:alpha val="100000"/>
              </a:srgbClr>
            </a:solidFill>
          </p:spPr>
          <p:txBody>
            <a:bodyPr/>
            <a:lstStyle/>
            <a:p/>
          </p:txBody>
        </p:sp>
        <p:sp>
          <p:nvSpPr>
            <p:cNvPr id="62" name="rc62"/>
            <p:cNvSpPr/>
            <p:nvPr/>
          </p:nvSpPr>
          <p:spPr>
            <a:xfrm>
              <a:off x="4041579" y="3771062"/>
              <a:ext cx="203168" cy="914324"/>
            </a:xfrm>
            <a:prstGeom prst="rect">
              <a:avLst/>
            </a:prstGeom>
            <a:solidFill>
              <a:srgbClr val="80BD41">
                <a:alpha val="100000"/>
              </a:srgbClr>
            </a:solidFill>
          </p:spPr>
          <p:txBody>
            <a:bodyPr/>
            <a:lstStyle/>
            <a:p/>
          </p:txBody>
        </p:sp>
        <p:sp>
          <p:nvSpPr>
            <p:cNvPr id="63" name="rc63"/>
            <p:cNvSpPr/>
            <p:nvPr/>
          </p:nvSpPr>
          <p:spPr>
            <a:xfrm>
              <a:off x="4041579" y="3542481"/>
              <a:ext cx="203168" cy="125719"/>
            </a:xfrm>
            <a:prstGeom prst="rect">
              <a:avLst/>
            </a:prstGeom>
            <a:solidFill>
              <a:srgbClr val="0058AB">
                <a:alpha val="100000"/>
              </a:srgbClr>
            </a:solidFill>
          </p:spPr>
          <p:txBody>
            <a:bodyPr/>
            <a:lstStyle/>
            <a:p/>
          </p:txBody>
        </p:sp>
        <p:sp>
          <p:nvSpPr>
            <p:cNvPr id="64" name="rc64"/>
            <p:cNvSpPr/>
            <p:nvPr/>
          </p:nvSpPr>
          <p:spPr>
            <a:xfrm>
              <a:off x="4041579" y="3668200"/>
              <a:ext cx="203168" cy="102861"/>
            </a:xfrm>
            <a:prstGeom prst="rect">
              <a:avLst/>
            </a:prstGeom>
            <a:solidFill>
              <a:srgbClr val="1CABE2">
                <a:alpha val="100000"/>
              </a:srgbClr>
            </a:solidFill>
          </p:spPr>
          <p:txBody>
            <a:bodyPr/>
            <a:lstStyle/>
            <a:p/>
          </p:txBody>
        </p:sp>
        <p:sp>
          <p:nvSpPr>
            <p:cNvPr id="65" name="rc65"/>
            <p:cNvSpPr/>
            <p:nvPr/>
          </p:nvSpPr>
          <p:spPr>
            <a:xfrm>
              <a:off x="4267321" y="3781118"/>
              <a:ext cx="203168" cy="904268"/>
            </a:xfrm>
            <a:prstGeom prst="rect">
              <a:avLst/>
            </a:prstGeom>
            <a:solidFill>
              <a:srgbClr val="80BD41">
                <a:alpha val="100000"/>
              </a:srgbClr>
            </a:solidFill>
          </p:spPr>
          <p:txBody>
            <a:bodyPr/>
            <a:lstStyle/>
            <a:p/>
          </p:txBody>
        </p:sp>
        <p:sp>
          <p:nvSpPr>
            <p:cNvPr id="66" name="rc66"/>
            <p:cNvSpPr/>
            <p:nvPr/>
          </p:nvSpPr>
          <p:spPr>
            <a:xfrm>
              <a:off x="4267321" y="3511012"/>
              <a:ext cx="203168" cy="164411"/>
            </a:xfrm>
            <a:prstGeom prst="rect">
              <a:avLst/>
            </a:prstGeom>
            <a:solidFill>
              <a:srgbClr val="0058AB">
                <a:alpha val="100000"/>
              </a:srgbClr>
            </a:solidFill>
          </p:spPr>
          <p:txBody>
            <a:bodyPr/>
            <a:lstStyle/>
            <a:p/>
          </p:txBody>
        </p:sp>
        <p:sp>
          <p:nvSpPr>
            <p:cNvPr id="67" name="rc67"/>
            <p:cNvSpPr/>
            <p:nvPr/>
          </p:nvSpPr>
          <p:spPr>
            <a:xfrm>
              <a:off x="4267321" y="3675424"/>
              <a:ext cx="203168" cy="105694"/>
            </a:xfrm>
            <a:prstGeom prst="rect">
              <a:avLst/>
            </a:prstGeom>
            <a:solidFill>
              <a:srgbClr val="1CABE2">
                <a:alpha val="100000"/>
              </a:srgbClr>
            </a:solidFill>
          </p:spPr>
          <p:txBody>
            <a:bodyPr/>
            <a:lstStyle/>
            <a:p/>
          </p:txBody>
        </p:sp>
        <p:sp>
          <p:nvSpPr>
            <p:cNvPr id="68" name="rc68"/>
            <p:cNvSpPr/>
            <p:nvPr/>
          </p:nvSpPr>
          <p:spPr>
            <a:xfrm>
              <a:off x="4493063" y="3795031"/>
              <a:ext cx="203168" cy="890355"/>
            </a:xfrm>
            <a:prstGeom prst="rect">
              <a:avLst/>
            </a:prstGeom>
            <a:solidFill>
              <a:srgbClr val="80BD41">
                <a:alpha val="100000"/>
              </a:srgbClr>
            </a:solidFill>
          </p:spPr>
          <p:txBody>
            <a:bodyPr/>
            <a:lstStyle/>
            <a:p/>
          </p:txBody>
        </p:sp>
        <p:sp>
          <p:nvSpPr>
            <p:cNvPr id="69" name="rc69"/>
            <p:cNvSpPr/>
            <p:nvPr/>
          </p:nvSpPr>
          <p:spPr>
            <a:xfrm>
              <a:off x="4493063" y="3482204"/>
              <a:ext cx="203168" cy="168446"/>
            </a:xfrm>
            <a:prstGeom prst="rect">
              <a:avLst/>
            </a:prstGeom>
            <a:solidFill>
              <a:srgbClr val="0058AB">
                <a:alpha val="100000"/>
              </a:srgbClr>
            </a:solidFill>
          </p:spPr>
          <p:txBody>
            <a:bodyPr/>
            <a:lstStyle/>
            <a:p/>
          </p:txBody>
        </p:sp>
        <p:sp>
          <p:nvSpPr>
            <p:cNvPr id="70" name="rc70"/>
            <p:cNvSpPr/>
            <p:nvPr/>
          </p:nvSpPr>
          <p:spPr>
            <a:xfrm>
              <a:off x="4493063" y="3650650"/>
              <a:ext cx="203168" cy="144381"/>
            </a:xfrm>
            <a:prstGeom prst="rect">
              <a:avLst/>
            </a:prstGeom>
            <a:solidFill>
              <a:srgbClr val="1CABE2">
                <a:alpha val="100000"/>
              </a:srgbClr>
            </a:solidFill>
          </p:spPr>
          <p:txBody>
            <a:bodyPr/>
            <a:lstStyle/>
            <a:p/>
          </p:txBody>
        </p:sp>
        <p:sp>
          <p:nvSpPr>
            <p:cNvPr id="71" name="rc71"/>
            <p:cNvSpPr/>
            <p:nvPr/>
          </p:nvSpPr>
          <p:spPr>
            <a:xfrm>
              <a:off x="4718806" y="3775704"/>
              <a:ext cx="203168" cy="909682"/>
            </a:xfrm>
            <a:prstGeom prst="rect">
              <a:avLst/>
            </a:prstGeom>
            <a:solidFill>
              <a:srgbClr val="80BD41">
                <a:alpha val="100000"/>
              </a:srgbClr>
            </a:solidFill>
          </p:spPr>
          <p:txBody>
            <a:bodyPr/>
            <a:lstStyle/>
            <a:p/>
          </p:txBody>
        </p:sp>
        <p:sp>
          <p:nvSpPr>
            <p:cNvPr id="72" name="rc72"/>
            <p:cNvSpPr/>
            <p:nvPr/>
          </p:nvSpPr>
          <p:spPr>
            <a:xfrm>
              <a:off x="4718806" y="3456085"/>
              <a:ext cx="203168" cy="221273"/>
            </a:xfrm>
            <a:prstGeom prst="rect">
              <a:avLst/>
            </a:prstGeom>
            <a:solidFill>
              <a:srgbClr val="0058AB">
                <a:alpha val="100000"/>
              </a:srgbClr>
            </a:solidFill>
          </p:spPr>
          <p:txBody>
            <a:bodyPr/>
            <a:lstStyle/>
            <a:p/>
          </p:txBody>
        </p:sp>
        <p:sp>
          <p:nvSpPr>
            <p:cNvPr id="73" name="rc73"/>
            <p:cNvSpPr/>
            <p:nvPr/>
          </p:nvSpPr>
          <p:spPr>
            <a:xfrm>
              <a:off x="4718806" y="3677358"/>
              <a:ext cx="203168" cy="98345"/>
            </a:xfrm>
            <a:prstGeom prst="rect">
              <a:avLst/>
            </a:prstGeom>
            <a:solidFill>
              <a:srgbClr val="1CABE2">
                <a:alpha val="100000"/>
              </a:srgbClr>
            </a:solidFill>
          </p:spPr>
          <p:txBody>
            <a:bodyPr/>
            <a:lstStyle/>
            <a:p/>
          </p:txBody>
        </p:sp>
        <p:sp>
          <p:nvSpPr>
            <p:cNvPr id="74" name="rc74"/>
            <p:cNvSpPr/>
            <p:nvPr/>
          </p:nvSpPr>
          <p:spPr>
            <a:xfrm>
              <a:off x="4944548" y="3708468"/>
              <a:ext cx="203168" cy="976918"/>
            </a:xfrm>
            <a:prstGeom prst="rect">
              <a:avLst/>
            </a:prstGeom>
            <a:solidFill>
              <a:srgbClr val="80BD41">
                <a:alpha val="100000"/>
              </a:srgbClr>
            </a:solidFill>
          </p:spPr>
          <p:txBody>
            <a:bodyPr/>
            <a:lstStyle/>
            <a:p/>
          </p:txBody>
        </p:sp>
        <p:sp>
          <p:nvSpPr>
            <p:cNvPr id="75" name="rc75"/>
            <p:cNvSpPr/>
            <p:nvPr/>
          </p:nvSpPr>
          <p:spPr>
            <a:xfrm>
              <a:off x="4944548" y="3432927"/>
              <a:ext cx="203168" cy="200393"/>
            </a:xfrm>
            <a:prstGeom prst="rect">
              <a:avLst/>
            </a:prstGeom>
            <a:solidFill>
              <a:srgbClr val="0058AB">
                <a:alpha val="100000"/>
              </a:srgbClr>
            </a:solidFill>
          </p:spPr>
          <p:txBody>
            <a:bodyPr/>
            <a:lstStyle/>
            <a:p/>
          </p:txBody>
        </p:sp>
        <p:sp>
          <p:nvSpPr>
            <p:cNvPr id="76" name="rc76"/>
            <p:cNvSpPr/>
            <p:nvPr/>
          </p:nvSpPr>
          <p:spPr>
            <a:xfrm>
              <a:off x="4944548" y="3633321"/>
              <a:ext cx="203168" cy="75147"/>
            </a:xfrm>
            <a:prstGeom prst="rect">
              <a:avLst/>
            </a:prstGeom>
            <a:solidFill>
              <a:srgbClr val="1CABE2">
                <a:alpha val="100000"/>
              </a:srgbClr>
            </a:solidFill>
          </p:spPr>
          <p:txBody>
            <a:bodyPr/>
            <a:lstStyle/>
            <a:p/>
          </p:txBody>
        </p:sp>
        <p:sp>
          <p:nvSpPr>
            <p:cNvPr id="77" name="rc77"/>
            <p:cNvSpPr/>
            <p:nvPr/>
          </p:nvSpPr>
          <p:spPr>
            <a:xfrm>
              <a:off x="5170291" y="3723023"/>
              <a:ext cx="203168" cy="962363"/>
            </a:xfrm>
            <a:prstGeom prst="rect">
              <a:avLst/>
            </a:prstGeom>
            <a:solidFill>
              <a:srgbClr val="80BD41">
                <a:alpha val="100000"/>
              </a:srgbClr>
            </a:solidFill>
          </p:spPr>
          <p:txBody>
            <a:bodyPr/>
            <a:lstStyle/>
            <a:p/>
          </p:txBody>
        </p:sp>
        <p:sp>
          <p:nvSpPr>
            <p:cNvPr id="78" name="rc78"/>
            <p:cNvSpPr/>
            <p:nvPr/>
          </p:nvSpPr>
          <p:spPr>
            <a:xfrm>
              <a:off x="5170291" y="3419119"/>
              <a:ext cx="203168" cy="215266"/>
            </a:xfrm>
            <a:prstGeom prst="rect">
              <a:avLst/>
            </a:prstGeom>
            <a:solidFill>
              <a:srgbClr val="0058AB">
                <a:alpha val="100000"/>
              </a:srgbClr>
            </a:solidFill>
          </p:spPr>
          <p:txBody>
            <a:bodyPr/>
            <a:lstStyle/>
            <a:p/>
          </p:txBody>
        </p:sp>
        <p:sp>
          <p:nvSpPr>
            <p:cNvPr id="79" name="rc79"/>
            <p:cNvSpPr/>
            <p:nvPr/>
          </p:nvSpPr>
          <p:spPr>
            <a:xfrm>
              <a:off x="5170291" y="3634386"/>
              <a:ext cx="203168" cy="88637"/>
            </a:xfrm>
            <a:prstGeom prst="rect">
              <a:avLst/>
            </a:prstGeom>
            <a:solidFill>
              <a:srgbClr val="1CABE2">
                <a:alpha val="100000"/>
              </a:srgbClr>
            </a:solidFill>
          </p:spPr>
          <p:txBody>
            <a:bodyPr/>
            <a:lstStyle/>
            <a:p/>
          </p:txBody>
        </p:sp>
        <p:sp>
          <p:nvSpPr>
            <p:cNvPr id="80" name="rc80"/>
            <p:cNvSpPr/>
            <p:nvPr/>
          </p:nvSpPr>
          <p:spPr>
            <a:xfrm>
              <a:off x="5396033" y="3743357"/>
              <a:ext cx="203168" cy="942030"/>
            </a:xfrm>
            <a:prstGeom prst="rect">
              <a:avLst/>
            </a:prstGeom>
            <a:solidFill>
              <a:srgbClr val="80BD41">
                <a:alpha val="100000"/>
              </a:srgbClr>
            </a:solidFill>
          </p:spPr>
          <p:txBody>
            <a:bodyPr/>
            <a:lstStyle/>
            <a:p/>
          </p:txBody>
        </p:sp>
        <p:sp>
          <p:nvSpPr>
            <p:cNvPr id="81" name="rc81"/>
            <p:cNvSpPr/>
            <p:nvPr/>
          </p:nvSpPr>
          <p:spPr>
            <a:xfrm>
              <a:off x="5396033" y="3412374"/>
              <a:ext cx="203168" cy="229141"/>
            </a:xfrm>
            <a:prstGeom prst="rect">
              <a:avLst/>
            </a:prstGeom>
            <a:solidFill>
              <a:srgbClr val="0058AB">
                <a:alpha val="100000"/>
              </a:srgbClr>
            </a:solidFill>
          </p:spPr>
          <p:txBody>
            <a:bodyPr/>
            <a:lstStyle/>
            <a:p/>
          </p:txBody>
        </p:sp>
        <p:sp>
          <p:nvSpPr>
            <p:cNvPr id="82" name="rc82"/>
            <p:cNvSpPr/>
            <p:nvPr/>
          </p:nvSpPr>
          <p:spPr>
            <a:xfrm>
              <a:off x="5396033" y="3641516"/>
              <a:ext cx="203168" cy="101840"/>
            </a:xfrm>
            <a:prstGeom prst="rect">
              <a:avLst/>
            </a:prstGeom>
            <a:solidFill>
              <a:srgbClr val="1CABE2">
                <a:alpha val="100000"/>
              </a:srgbClr>
            </a:solidFill>
          </p:spPr>
          <p:txBody>
            <a:bodyPr/>
            <a:lstStyle/>
            <a:p/>
          </p:txBody>
        </p:sp>
        <p:sp>
          <p:nvSpPr>
            <p:cNvPr id="83" name="rc83"/>
            <p:cNvSpPr/>
            <p:nvPr/>
          </p:nvSpPr>
          <p:spPr>
            <a:xfrm>
              <a:off x="5621775" y="3766007"/>
              <a:ext cx="203168" cy="919380"/>
            </a:xfrm>
            <a:prstGeom prst="rect">
              <a:avLst/>
            </a:prstGeom>
            <a:solidFill>
              <a:srgbClr val="80BD41">
                <a:alpha val="100000"/>
              </a:srgbClr>
            </a:solidFill>
          </p:spPr>
          <p:txBody>
            <a:bodyPr/>
            <a:lstStyle/>
            <a:p/>
          </p:txBody>
        </p:sp>
        <p:sp>
          <p:nvSpPr>
            <p:cNvPr id="84" name="rc84"/>
            <p:cNvSpPr/>
            <p:nvPr/>
          </p:nvSpPr>
          <p:spPr>
            <a:xfrm>
              <a:off x="5621775" y="3408471"/>
              <a:ext cx="203168" cy="242613"/>
            </a:xfrm>
            <a:prstGeom prst="rect">
              <a:avLst/>
            </a:prstGeom>
            <a:solidFill>
              <a:srgbClr val="0058AB">
                <a:alpha val="100000"/>
              </a:srgbClr>
            </a:solidFill>
          </p:spPr>
          <p:txBody>
            <a:bodyPr/>
            <a:lstStyle/>
            <a:p/>
          </p:txBody>
        </p:sp>
        <p:sp>
          <p:nvSpPr>
            <p:cNvPr id="85" name="rc85"/>
            <p:cNvSpPr/>
            <p:nvPr/>
          </p:nvSpPr>
          <p:spPr>
            <a:xfrm>
              <a:off x="5621775" y="3651084"/>
              <a:ext cx="203168" cy="114922"/>
            </a:xfrm>
            <a:prstGeom prst="rect">
              <a:avLst/>
            </a:prstGeom>
            <a:solidFill>
              <a:srgbClr val="1CABE2">
                <a:alpha val="100000"/>
              </a:srgbClr>
            </a:solidFill>
          </p:spPr>
          <p:txBody>
            <a:bodyPr/>
            <a:lstStyle/>
            <a:p/>
          </p:txBody>
        </p:sp>
        <p:sp>
          <p:nvSpPr>
            <p:cNvPr id="86" name="rc86"/>
            <p:cNvSpPr/>
            <p:nvPr/>
          </p:nvSpPr>
          <p:spPr>
            <a:xfrm>
              <a:off x="5847518" y="3784575"/>
              <a:ext cx="203168" cy="900811"/>
            </a:xfrm>
            <a:prstGeom prst="rect">
              <a:avLst/>
            </a:prstGeom>
            <a:solidFill>
              <a:srgbClr val="80BD41">
                <a:alpha val="100000"/>
              </a:srgbClr>
            </a:solidFill>
          </p:spPr>
          <p:txBody>
            <a:bodyPr/>
            <a:lstStyle/>
            <a:p/>
          </p:txBody>
        </p:sp>
        <p:sp>
          <p:nvSpPr>
            <p:cNvPr id="87" name="rc87"/>
            <p:cNvSpPr/>
            <p:nvPr/>
          </p:nvSpPr>
          <p:spPr>
            <a:xfrm>
              <a:off x="5847518" y="3398514"/>
              <a:ext cx="203168" cy="257375"/>
            </a:xfrm>
            <a:prstGeom prst="rect">
              <a:avLst/>
            </a:prstGeom>
            <a:solidFill>
              <a:srgbClr val="0058AB">
                <a:alpha val="100000"/>
              </a:srgbClr>
            </a:solidFill>
          </p:spPr>
          <p:txBody>
            <a:bodyPr/>
            <a:lstStyle/>
            <a:p/>
          </p:txBody>
        </p:sp>
        <p:sp>
          <p:nvSpPr>
            <p:cNvPr id="88" name="rc88"/>
            <p:cNvSpPr/>
            <p:nvPr/>
          </p:nvSpPr>
          <p:spPr>
            <a:xfrm>
              <a:off x="5847518" y="3655889"/>
              <a:ext cx="203168" cy="128686"/>
            </a:xfrm>
            <a:prstGeom prst="rect">
              <a:avLst/>
            </a:prstGeom>
            <a:solidFill>
              <a:srgbClr val="1CABE2">
                <a:alpha val="100000"/>
              </a:srgbClr>
            </a:solidFill>
          </p:spPr>
          <p:txBody>
            <a:bodyPr/>
            <a:lstStyle/>
            <a:p/>
          </p:txBody>
        </p:sp>
        <p:sp>
          <p:nvSpPr>
            <p:cNvPr id="89" name="rc89"/>
            <p:cNvSpPr/>
            <p:nvPr/>
          </p:nvSpPr>
          <p:spPr>
            <a:xfrm>
              <a:off x="6073260" y="3774549"/>
              <a:ext cx="203168" cy="910838"/>
            </a:xfrm>
            <a:prstGeom prst="rect">
              <a:avLst/>
            </a:prstGeom>
            <a:solidFill>
              <a:srgbClr val="80BD41">
                <a:alpha val="100000"/>
              </a:srgbClr>
            </a:solidFill>
          </p:spPr>
          <p:txBody>
            <a:bodyPr/>
            <a:lstStyle/>
            <a:p/>
          </p:txBody>
        </p:sp>
        <p:sp>
          <p:nvSpPr>
            <p:cNvPr id="90" name="rc90"/>
            <p:cNvSpPr/>
            <p:nvPr/>
          </p:nvSpPr>
          <p:spPr>
            <a:xfrm>
              <a:off x="6073260" y="3384190"/>
              <a:ext cx="203168" cy="260239"/>
            </a:xfrm>
            <a:prstGeom prst="rect">
              <a:avLst/>
            </a:prstGeom>
            <a:solidFill>
              <a:srgbClr val="0058AB">
                <a:alpha val="100000"/>
              </a:srgbClr>
            </a:solidFill>
          </p:spPr>
          <p:txBody>
            <a:bodyPr/>
            <a:lstStyle/>
            <a:p/>
          </p:txBody>
        </p:sp>
        <p:sp>
          <p:nvSpPr>
            <p:cNvPr id="91" name="rc91"/>
            <p:cNvSpPr/>
            <p:nvPr/>
          </p:nvSpPr>
          <p:spPr>
            <a:xfrm>
              <a:off x="6073260" y="3644430"/>
              <a:ext cx="203168" cy="130118"/>
            </a:xfrm>
            <a:prstGeom prst="rect">
              <a:avLst/>
            </a:prstGeom>
            <a:solidFill>
              <a:srgbClr val="1CABE2">
                <a:alpha val="100000"/>
              </a:srgbClr>
            </a:solidFill>
          </p:spPr>
          <p:txBody>
            <a:bodyPr/>
            <a:lstStyle/>
            <a:p/>
          </p:txBody>
        </p:sp>
        <p:sp>
          <p:nvSpPr>
            <p:cNvPr id="92" name="rc92"/>
            <p:cNvSpPr/>
            <p:nvPr/>
          </p:nvSpPr>
          <p:spPr>
            <a:xfrm>
              <a:off x="6299002" y="3774995"/>
              <a:ext cx="203168" cy="910391"/>
            </a:xfrm>
            <a:prstGeom prst="rect">
              <a:avLst/>
            </a:prstGeom>
            <a:solidFill>
              <a:srgbClr val="80BD41">
                <a:alpha val="100000"/>
              </a:srgbClr>
            </a:solidFill>
          </p:spPr>
          <p:txBody>
            <a:bodyPr/>
            <a:lstStyle/>
            <a:p/>
          </p:txBody>
        </p:sp>
        <p:sp>
          <p:nvSpPr>
            <p:cNvPr id="93" name="rc93"/>
            <p:cNvSpPr/>
            <p:nvPr/>
          </p:nvSpPr>
          <p:spPr>
            <a:xfrm>
              <a:off x="6299002" y="3365980"/>
              <a:ext cx="203168" cy="277075"/>
            </a:xfrm>
            <a:prstGeom prst="rect">
              <a:avLst/>
            </a:prstGeom>
            <a:solidFill>
              <a:srgbClr val="0058AB">
                <a:alpha val="100000"/>
              </a:srgbClr>
            </a:solidFill>
          </p:spPr>
          <p:txBody>
            <a:bodyPr/>
            <a:lstStyle/>
            <a:p/>
          </p:txBody>
        </p:sp>
        <p:sp>
          <p:nvSpPr>
            <p:cNvPr id="94" name="rc94"/>
            <p:cNvSpPr/>
            <p:nvPr/>
          </p:nvSpPr>
          <p:spPr>
            <a:xfrm>
              <a:off x="6299002" y="3643056"/>
              <a:ext cx="203168" cy="131938"/>
            </a:xfrm>
            <a:prstGeom prst="rect">
              <a:avLst/>
            </a:prstGeom>
            <a:solidFill>
              <a:srgbClr val="1CABE2">
                <a:alpha val="100000"/>
              </a:srgbClr>
            </a:solidFill>
          </p:spPr>
          <p:txBody>
            <a:bodyPr/>
            <a:lstStyle/>
            <a:p/>
          </p:txBody>
        </p:sp>
        <p:sp>
          <p:nvSpPr>
            <p:cNvPr id="95" name="rc95"/>
            <p:cNvSpPr/>
            <p:nvPr/>
          </p:nvSpPr>
          <p:spPr>
            <a:xfrm>
              <a:off x="6524745" y="3763705"/>
              <a:ext cx="203168" cy="921681"/>
            </a:xfrm>
            <a:prstGeom prst="rect">
              <a:avLst/>
            </a:prstGeom>
            <a:solidFill>
              <a:srgbClr val="80BD41">
                <a:alpha val="100000"/>
              </a:srgbClr>
            </a:solidFill>
          </p:spPr>
          <p:txBody>
            <a:bodyPr/>
            <a:lstStyle/>
            <a:p/>
          </p:txBody>
        </p:sp>
        <p:sp>
          <p:nvSpPr>
            <p:cNvPr id="96" name="rc96"/>
            <p:cNvSpPr/>
            <p:nvPr/>
          </p:nvSpPr>
          <p:spPr>
            <a:xfrm>
              <a:off x="6524745" y="3349614"/>
              <a:ext cx="203168" cy="280512"/>
            </a:xfrm>
            <a:prstGeom prst="rect">
              <a:avLst/>
            </a:prstGeom>
            <a:solidFill>
              <a:srgbClr val="0058AB">
                <a:alpha val="100000"/>
              </a:srgbClr>
            </a:solidFill>
          </p:spPr>
          <p:txBody>
            <a:bodyPr/>
            <a:lstStyle/>
            <a:p/>
          </p:txBody>
        </p:sp>
        <p:sp>
          <p:nvSpPr>
            <p:cNvPr id="97" name="rc97"/>
            <p:cNvSpPr/>
            <p:nvPr/>
          </p:nvSpPr>
          <p:spPr>
            <a:xfrm>
              <a:off x="6524745" y="3630126"/>
              <a:ext cx="203168" cy="133578"/>
            </a:xfrm>
            <a:prstGeom prst="rect">
              <a:avLst/>
            </a:prstGeom>
            <a:solidFill>
              <a:srgbClr val="1CABE2">
                <a:alpha val="100000"/>
              </a:srgbClr>
            </a:solidFill>
          </p:spPr>
          <p:txBody>
            <a:bodyPr/>
            <a:lstStyle/>
            <a:p/>
          </p:txBody>
        </p:sp>
        <p:sp>
          <p:nvSpPr>
            <p:cNvPr id="98" name="rc98"/>
            <p:cNvSpPr/>
            <p:nvPr/>
          </p:nvSpPr>
          <p:spPr>
            <a:xfrm>
              <a:off x="6750487" y="3753045"/>
              <a:ext cx="203168" cy="932341"/>
            </a:xfrm>
            <a:prstGeom prst="rect">
              <a:avLst/>
            </a:prstGeom>
            <a:solidFill>
              <a:srgbClr val="80BD41">
                <a:alpha val="100000"/>
              </a:srgbClr>
            </a:solidFill>
          </p:spPr>
          <p:txBody>
            <a:bodyPr/>
            <a:lstStyle/>
            <a:p/>
          </p:txBody>
        </p:sp>
        <p:sp>
          <p:nvSpPr>
            <p:cNvPr id="99" name="rc99"/>
            <p:cNvSpPr/>
            <p:nvPr/>
          </p:nvSpPr>
          <p:spPr>
            <a:xfrm>
              <a:off x="6750487" y="3334167"/>
              <a:ext cx="203168" cy="256730"/>
            </a:xfrm>
            <a:prstGeom prst="rect">
              <a:avLst/>
            </a:prstGeom>
            <a:solidFill>
              <a:srgbClr val="0058AB">
                <a:alpha val="100000"/>
              </a:srgbClr>
            </a:solidFill>
          </p:spPr>
          <p:txBody>
            <a:bodyPr/>
            <a:lstStyle/>
            <a:p/>
          </p:txBody>
        </p:sp>
        <p:sp>
          <p:nvSpPr>
            <p:cNvPr id="100" name="rc100"/>
            <p:cNvSpPr/>
            <p:nvPr/>
          </p:nvSpPr>
          <p:spPr>
            <a:xfrm>
              <a:off x="6750487" y="3590897"/>
              <a:ext cx="203168" cy="162147"/>
            </a:xfrm>
            <a:prstGeom prst="rect">
              <a:avLst/>
            </a:prstGeom>
            <a:solidFill>
              <a:srgbClr val="1CABE2">
                <a:alpha val="100000"/>
              </a:srgbClr>
            </a:solidFill>
          </p:spPr>
          <p:txBody>
            <a:bodyPr/>
            <a:lstStyle/>
            <a:p/>
          </p:txBody>
        </p:sp>
        <p:sp>
          <p:nvSpPr>
            <p:cNvPr id="101" name="rc101"/>
            <p:cNvSpPr/>
            <p:nvPr/>
          </p:nvSpPr>
          <p:spPr>
            <a:xfrm>
              <a:off x="6976229" y="3740606"/>
              <a:ext cx="203168" cy="944781"/>
            </a:xfrm>
            <a:prstGeom prst="rect">
              <a:avLst/>
            </a:prstGeom>
            <a:solidFill>
              <a:srgbClr val="80BD41">
                <a:alpha val="100000"/>
              </a:srgbClr>
            </a:solidFill>
          </p:spPr>
          <p:txBody>
            <a:bodyPr/>
            <a:lstStyle/>
            <a:p/>
          </p:txBody>
        </p:sp>
        <p:sp>
          <p:nvSpPr>
            <p:cNvPr id="102" name="rc102"/>
            <p:cNvSpPr/>
            <p:nvPr/>
          </p:nvSpPr>
          <p:spPr>
            <a:xfrm>
              <a:off x="6976229" y="3316138"/>
              <a:ext cx="203168" cy="246464"/>
            </a:xfrm>
            <a:prstGeom prst="rect">
              <a:avLst/>
            </a:prstGeom>
            <a:solidFill>
              <a:srgbClr val="0058AB">
                <a:alpha val="100000"/>
              </a:srgbClr>
            </a:solidFill>
          </p:spPr>
          <p:txBody>
            <a:bodyPr/>
            <a:lstStyle/>
            <a:p/>
          </p:txBody>
        </p:sp>
        <p:sp>
          <p:nvSpPr>
            <p:cNvPr id="103" name="rc103"/>
            <p:cNvSpPr/>
            <p:nvPr/>
          </p:nvSpPr>
          <p:spPr>
            <a:xfrm>
              <a:off x="6976229" y="3562602"/>
              <a:ext cx="203168" cy="178003"/>
            </a:xfrm>
            <a:prstGeom prst="rect">
              <a:avLst/>
            </a:prstGeom>
            <a:solidFill>
              <a:srgbClr val="1CABE2">
                <a:alpha val="100000"/>
              </a:srgbClr>
            </a:solidFill>
          </p:spPr>
          <p:txBody>
            <a:bodyPr/>
            <a:lstStyle/>
            <a:p/>
          </p:txBody>
        </p:sp>
        <p:sp>
          <p:nvSpPr>
            <p:cNvPr id="104" name="rc104"/>
            <p:cNvSpPr/>
            <p:nvPr/>
          </p:nvSpPr>
          <p:spPr>
            <a:xfrm>
              <a:off x="7201972" y="3302561"/>
              <a:ext cx="203168" cy="213884"/>
            </a:xfrm>
            <a:prstGeom prst="rect">
              <a:avLst/>
            </a:prstGeom>
            <a:solidFill>
              <a:srgbClr val="F26A21">
                <a:alpha val="100000"/>
              </a:srgbClr>
            </a:solidFill>
          </p:spPr>
          <p:txBody>
            <a:bodyPr/>
            <a:lstStyle/>
            <a:p/>
          </p:txBody>
        </p:sp>
        <p:sp>
          <p:nvSpPr>
            <p:cNvPr id="105" name="rc105"/>
            <p:cNvSpPr/>
            <p:nvPr/>
          </p:nvSpPr>
          <p:spPr>
            <a:xfrm>
              <a:off x="7201972" y="3516445"/>
              <a:ext cx="203168" cy="1168941"/>
            </a:xfrm>
            <a:prstGeom prst="rect">
              <a:avLst/>
            </a:prstGeom>
            <a:solidFill>
              <a:srgbClr val="FFC20E">
                <a:alpha val="100000"/>
              </a:srgbClr>
            </a:solidFill>
          </p:spPr>
          <p:txBody>
            <a:bodyPr/>
            <a:lstStyle/>
            <a:p/>
          </p:txBody>
        </p:sp>
        <p:sp>
          <p:nvSpPr>
            <p:cNvPr id="106" name="rc106"/>
            <p:cNvSpPr/>
            <p:nvPr/>
          </p:nvSpPr>
          <p:spPr>
            <a:xfrm>
              <a:off x="7427714" y="3286355"/>
              <a:ext cx="203168" cy="185612"/>
            </a:xfrm>
            <a:prstGeom prst="rect">
              <a:avLst/>
            </a:prstGeom>
            <a:solidFill>
              <a:srgbClr val="F26A21">
                <a:alpha val="100000"/>
              </a:srgbClr>
            </a:solidFill>
          </p:spPr>
          <p:txBody>
            <a:bodyPr/>
            <a:lstStyle/>
            <a:p/>
          </p:txBody>
        </p:sp>
        <p:sp>
          <p:nvSpPr>
            <p:cNvPr id="107" name="rc107"/>
            <p:cNvSpPr/>
            <p:nvPr/>
          </p:nvSpPr>
          <p:spPr>
            <a:xfrm>
              <a:off x="7427714" y="3471967"/>
              <a:ext cx="203168" cy="1213419"/>
            </a:xfrm>
            <a:prstGeom prst="rect">
              <a:avLst/>
            </a:prstGeom>
            <a:solidFill>
              <a:srgbClr val="FFC20E">
                <a:alpha val="100000"/>
              </a:srgbClr>
            </a:solidFill>
          </p:spPr>
          <p:txBody>
            <a:bodyPr/>
            <a:lstStyle/>
            <a:p/>
          </p:txBody>
        </p:sp>
        <p:sp>
          <p:nvSpPr>
            <p:cNvPr id="108" name="rc108"/>
            <p:cNvSpPr/>
            <p:nvPr/>
          </p:nvSpPr>
          <p:spPr>
            <a:xfrm>
              <a:off x="7653457" y="3275960"/>
              <a:ext cx="203168" cy="161076"/>
            </a:xfrm>
            <a:prstGeom prst="rect">
              <a:avLst/>
            </a:prstGeom>
            <a:solidFill>
              <a:srgbClr val="F26A21">
                <a:alpha val="100000"/>
              </a:srgbClr>
            </a:solidFill>
          </p:spPr>
          <p:txBody>
            <a:bodyPr/>
            <a:lstStyle/>
            <a:p/>
          </p:txBody>
        </p:sp>
        <p:sp>
          <p:nvSpPr>
            <p:cNvPr id="109" name="rc109"/>
            <p:cNvSpPr/>
            <p:nvPr/>
          </p:nvSpPr>
          <p:spPr>
            <a:xfrm>
              <a:off x="7653457" y="3437037"/>
              <a:ext cx="203168" cy="1248349"/>
            </a:xfrm>
            <a:prstGeom prst="rect">
              <a:avLst/>
            </a:prstGeom>
            <a:solidFill>
              <a:srgbClr val="FFC20E">
                <a:alpha val="100000"/>
              </a:srgbClr>
            </a:solidFill>
          </p:spPr>
          <p:txBody>
            <a:bodyPr/>
            <a:lstStyle/>
            <a:p/>
          </p:txBody>
        </p:sp>
        <p:sp>
          <p:nvSpPr>
            <p:cNvPr id="110" name="rc110"/>
            <p:cNvSpPr/>
            <p:nvPr/>
          </p:nvSpPr>
          <p:spPr>
            <a:xfrm>
              <a:off x="7879199" y="3257613"/>
              <a:ext cx="203168" cy="139784"/>
            </a:xfrm>
            <a:prstGeom prst="rect">
              <a:avLst/>
            </a:prstGeom>
            <a:solidFill>
              <a:srgbClr val="F26A21">
                <a:alpha val="100000"/>
              </a:srgbClr>
            </a:solidFill>
          </p:spPr>
          <p:txBody>
            <a:bodyPr/>
            <a:lstStyle/>
            <a:p/>
          </p:txBody>
        </p:sp>
        <p:sp>
          <p:nvSpPr>
            <p:cNvPr id="111" name="rc111"/>
            <p:cNvSpPr/>
            <p:nvPr/>
          </p:nvSpPr>
          <p:spPr>
            <a:xfrm>
              <a:off x="7879199" y="3397398"/>
              <a:ext cx="203168" cy="1287988"/>
            </a:xfrm>
            <a:prstGeom prst="rect">
              <a:avLst/>
            </a:prstGeom>
            <a:solidFill>
              <a:srgbClr val="FFC20E">
                <a:alpha val="100000"/>
              </a:srgbClr>
            </a:solidFill>
          </p:spPr>
          <p:txBody>
            <a:bodyPr/>
            <a:lstStyle/>
            <a:p/>
          </p:txBody>
        </p:sp>
        <p:sp>
          <p:nvSpPr>
            <p:cNvPr id="112" name="rc112"/>
            <p:cNvSpPr/>
            <p:nvPr/>
          </p:nvSpPr>
          <p:spPr>
            <a:xfrm>
              <a:off x="8104941" y="3243704"/>
              <a:ext cx="203168" cy="121306"/>
            </a:xfrm>
            <a:prstGeom prst="rect">
              <a:avLst/>
            </a:prstGeom>
            <a:solidFill>
              <a:srgbClr val="F26A21">
                <a:alpha val="100000"/>
              </a:srgbClr>
            </a:solidFill>
          </p:spPr>
          <p:txBody>
            <a:bodyPr/>
            <a:lstStyle/>
            <a:p/>
          </p:txBody>
        </p:sp>
        <p:sp>
          <p:nvSpPr>
            <p:cNvPr id="113" name="rc113"/>
            <p:cNvSpPr/>
            <p:nvPr/>
          </p:nvSpPr>
          <p:spPr>
            <a:xfrm>
              <a:off x="8104941" y="3365010"/>
              <a:ext cx="203168" cy="1320376"/>
            </a:xfrm>
            <a:prstGeom prst="rect">
              <a:avLst/>
            </a:prstGeom>
            <a:solidFill>
              <a:srgbClr val="FFC20E">
                <a:alpha val="100000"/>
              </a:srgbClr>
            </a:solidFill>
          </p:spPr>
          <p:txBody>
            <a:bodyPr/>
            <a:lstStyle/>
            <a:p/>
          </p:txBody>
        </p:sp>
        <p:sp>
          <p:nvSpPr>
            <p:cNvPr id="114" name="pl114"/>
            <p:cNvSpPr/>
            <p:nvPr/>
          </p:nvSpPr>
          <p:spPr>
            <a:xfrm>
              <a:off x="1434255" y="2203079"/>
              <a:ext cx="5643558" cy="396112"/>
            </a:xfrm>
            <a:custGeom>
              <a:avLst/>
              <a:pathLst>
                <a:path w="5643558" h="396112">
                  <a:moveTo>
                    <a:pt x="0" y="132037"/>
                  </a:moveTo>
                  <a:lnTo>
                    <a:pt x="225742" y="158445"/>
                  </a:lnTo>
                  <a:lnTo>
                    <a:pt x="451484" y="184852"/>
                  </a:lnTo>
                  <a:lnTo>
                    <a:pt x="677227" y="211260"/>
                  </a:lnTo>
                  <a:lnTo>
                    <a:pt x="902969" y="237667"/>
                  </a:lnTo>
                  <a:lnTo>
                    <a:pt x="1128711" y="264075"/>
                  </a:lnTo>
                  <a:lnTo>
                    <a:pt x="1354454" y="132037"/>
                  </a:lnTo>
                  <a:lnTo>
                    <a:pt x="1580196" y="0"/>
                  </a:lnTo>
                  <a:lnTo>
                    <a:pt x="1805938" y="79222"/>
                  </a:lnTo>
                  <a:lnTo>
                    <a:pt x="2031681" y="132037"/>
                  </a:lnTo>
                  <a:lnTo>
                    <a:pt x="2257423" y="184852"/>
                  </a:lnTo>
                  <a:lnTo>
                    <a:pt x="2483165" y="237667"/>
                  </a:lnTo>
                  <a:lnTo>
                    <a:pt x="2708908" y="132037"/>
                  </a:lnTo>
                  <a:lnTo>
                    <a:pt x="2934650" y="211260"/>
                  </a:lnTo>
                  <a:lnTo>
                    <a:pt x="3160393" y="211260"/>
                  </a:lnTo>
                  <a:lnTo>
                    <a:pt x="3386135" y="316890"/>
                  </a:lnTo>
                  <a:lnTo>
                    <a:pt x="3611877" y="264075"/>
                  </a:lnTo>
                  <a:lnTo>
                    <a:pt x="3837620" y="290482"/>
                  </a:lnTo>
                  <a:lnTo>
                    <a:pt x="4063362" y="316890"/>
                  </a:lnTo>
                  <a:lnTo>
                    <a:pt x="4289104" y="343297"/>
                  </a:lnTo>
                  <a:lnTo>
                    <a:pt x="4514847" y="369705"/>
                  </a:lnTo>
                  <a:lnTo>
                    <a:pt x="4740589" y="369705"/>
                  </a:lnTo>
                  <a:lnTo>
                    <a:pt x="4966331" y="396112"/>
                  </a:lnTo>
                  <a:lnTo>
                    <a:pt x="5192074" y="396112"/>
                  </a:lnTo>
                  <a:lnTo>
                    <a:pt x="5417816" y="343297"/>
                  </a:lnTo>
                  <a:lnTo>
                    <a:pt x="5643558" y="316890"/>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2519969"/>
              <a:ext cx="5643558" cy="343297"/>
            </a:xfrm>
            <a:custGeom>
              <a:avLst/>
              <a:pathLst>
                <a:path w="5643558" h="343297">
                  <a:moveTo>
                    <a:pt x="0" y="105630"/>
                  </a:moveTo>
                  <a:lnTo>
                    <a:pt x="225742" y="158445"/>
                  </a:lnTo>
                  <a:lnTo>
                    <a:pt x="451484" y="184852"/>
                  </a:lnTo>
                  <a:lnTo>
                    <a:pt x="677227" y="237667"/>
                  </a:lnTo>
                  <a:lnTo>
                    <a:pt x="902969" y="264075"/>
                  </a:lnTo>
                  <a:lnTo>
                    <a:pt x="1128711" y="316890"/>
                  </a:lnTo>
                  <a:lnTo>
                    <a:pt x="1354454" y="211260"/>
                  </a:lnTo>
                  <a:lnTo>
                    <a:pt x="1580196" y="0"/>
                  </a:lnTo>
                  <a:lnTo>
                    <a:pt x="1805938" y="184852"/>
                  </a:lnTo>
                  <a:lnTo>
                    <a:pt x="2031681" y="79222"/>
                  </a:lnTo>
                  <a:lnTo>
                    <a:pt x="2257423" y="158445"/>
                  </a:lnTo>
                  <a:lnTo>
                    <a:pt x="2483165" y="184852"/>
                  </a:lnTo>
                  <a:lnTo>
                    <a:pt x="2708908" y="52815"/>
                  </a:lnTo>
                  <a:lnTo>
                    <a:pt x="2934650" y="132037"/>
                  </a:lnTo>
                  <a:lnTo>
                    <a:pt x="3160393" y="211260"/>
                  </a:lnTo>
                  <a:lnTo>
                    <a:pt x="3386135" y="211260"/>
                  </a:lnTo>
                  <a:lnTo>
                    <a:pt x="3611877" y="105630"/>
                  </a:lnTo>
                  <a:lnTo>
                    <a:pt x="3837620" y="158445"/>
                  </a:lnTo>
                  <a:lnTo>
                    <a:pt x="4063362" y="211260"/>
                  </a:lnTo>
                  <a:lnTo>
                    <a:pt x="4289104" y="264075"/>
                  </a:lnTo>
                  <a:lnTo>
                    <a:pt x="4514847" y="316890"/>
                  </a:lnTo>
                  <a:lnTo>
                    <a:pt x="4740589" y="316890"/>
                  </a:lnTo>
                  <a:lnTo>
                    <a:pt x="4966331" y="343297"/>
                  </a:lnTo>
                  <a:lnTo>
                    <a:pt x="5192074" y="343297"/>
                  </a:lnTo>
                  <a:lnTo>
                    <a:pt x="5417816" y="343297"/>
                  </a:lnTo>
                  <a:lnTo>
                    <a:pt x="5643558" y="343297"/>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7" name="tx117"/>
            <p:cNvSpPr/>
            <p:nvPr/>
          </p:nvSpPr>
          <p:spPr>
            <a:xfrm>
              <a:off x="2494638"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8" name="tx118"/>
            <p:cNvSpPr/>
            <p:nvPr/>
          </p:nvSpPr>
          <p:spPr>
            <a:xfrm>
              <a:off x="3623350"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9" name="tx119"/>
            <p:cNvSpPr/>
            <p:nvPr/>
          </p:nvSpPr>
          <p:spPr>
            <a:xfrm>
              <a:off x="4752062"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0" name="tx120"/>
            <p:cNvSpPr/>
            <p:nvPr/>
          </p:nvSpPr>
          <p:spPr>
            <a:xfrm>
              <a:off x="5655031"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5880773"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2" name="tx122"/>
            <p:cNvSpPr/>
            <p:nvPr/>
          </p:nvSpPr>
          <p:spPr>
            <a:xfrm>
              <a:off x="6106516"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6332258"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4" name="tx124"/>
            <p:cNvSpPr/>
            <p:nvPr/>
          </p:nvSpPr>
          <p:spPr>
            <a:xfrm>
              <a:off x="6558000" y="23950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5" name="tx125"/>
            <p:cNvSpPr/>
            <p:nvPr/>
          </p:nvSpPr>
          <p:spPr>
            <a:xfrm>
              <a:off x="6783743"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6" name="tx126"/>
            <p:cNvSpPr/>
            <p:nvPr/>
          </p:nvSpPr>
          <p:spPr>
            <a:xfrm>
              <a:off x="7009485" y="23158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7" name="tx127"/>
            <p:cNvSpPr/>
            <p:nvPr/>
          </p:nvSpPr>
          <p:spPr>
            <a:xfrm>
              <a:off x="136592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8" name="tx128"/>
            <p:cNvSpPr/>
            <p:nvPr/>
          </p:nvSpPr>
          <p:spPr>
            <a:xfrm>
              <a:off x="2494638"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9" name="tx129"/>
            <p:cNvSpPr/>
            <p:nvPr/>
          </p:nvSpPr>
          <p:spPr>
            <a:xfrm>
              <a:off x="3623350"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4752062" y="2801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1" name="tx131"/>
            <p:cNvSpPr/>
            <p:nvPr/>
          </p:nvSpPr>
          <p:spPr>
            <a:xfrm>
              <a:off x="5655031"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2" name="tx132"/>
            <p:cNvSpPr/>
            <p:nvPr/>
          </p:nvSpPr>
          <p:spPr>
            <a:xfrm>
              <a:off x="588077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3" name="tx133"/>
            <p:cNvSpPr/>
            <p:nvPr/>
          </p:nvSpPr>
          <p:spPr>
            <a:xfrm>
              <a:off x="6106516"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332258"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5" name="tx135"/>
            <p:cNvSpPr/>
            <p:nvPr/>
          </p:nvSpPr>
          <p:spPr>
            <a:xfrm>
              <a:off x="6558000"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6783743"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7" name="tx137"/>
            <p:cNvSpPr/>
            <p:nvPr/>
          </p:nvSpPr>
          <p:spPr>
            <a:xfrm>
              <a:off x="7009485" y="29317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8" name="tx138"/>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986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40" name="tx140"/>
            <p:cNvSpPr/>
            <p:nvPr/>
          </p:nvSpPr>
          <p:spPr>
            <a:xfrm>
              <a:off x="508103" y="316929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1" name="tx141"/>
            <p:cNvSpPr/>
            <p:nvPr/>
          </p:nvSpPr>
          <p:spPr>
            <a:xfrm>
              <a:off x="508103" y="243996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22891"/>
              <a:ext cx="201455" cy="201456"/>
            </a:xfrm>
            <a:prstGeom prst="rect">
              <a:avLst/>
            </a:prstGeom>
            <a:solidFill>
              <a:srgbClr val="80BD41">
                <a:alpha val="100000"/>
              </a:srgbClr>
            </a:solidFill>
          </p:spPr>
          <p:txBody>
            <a:bodyPr/>
            <a:lstStyle/>
            <a:p/>
          </p:txBody>
        </p:sp>
        <p:sp>
          <p:nvSpPr>
            <p:cNvPr id="164" name="rc164"/>
            <p:cNvSpPr/>
            <p:nvPr/>
          </p:nvSpPr>
          <p:spPr>
            <a:xfrm>
              <a:off x="2617773" y="5522891"/>
              <a:ext cx="201456" cy="201456"/>
            </a:xfrm>
            <a:prstGeom prst="rect">
              <a:avLst/>
            </a:prstGeom>
            <a:solidFill>
              <a:srgbClr val="1CABE2">
                <a:alpha val="100000"/>
              </a:srgbClr>
            </a:solidFill>
          </p:spPr>
          <p:txBody>
            <a:bodyPr/>
            <a:lstStyle/>
            <a:p/>
          </p:txBody>
        </p:sp>
        <p:sp>
          <p:nvSpPr>
            <p:cNvPr id="165" name="rc165"/>
            <p:cNvSpPr/>
            <p:nvPr/>
          </p:nvSpPr>
          <p:spPr>
            <a:xfrm>
              <a:off x="3690596" y="5522891"/>
              <a:ext cx="201456" cy="201456"/>
            </a:xfrm>
            <a:prstGeom prst="rect">
              <a:avLst/>
            </a:prstGeom>
            <a:solidFill>
              <a:srgbClr val="0058AB">
                <a:alpha val="100000"/>
              </a:srgbClr>
            </a:solidFill>
          </p:spPr>
          <p:txBody>
            <a:bodyPr/>
            <a:lstStyle/>
            <a:p/>
          </p:txBody>
        </p:sp>
        <p:sp>
          <p:nvSpPr>
            <p:cNvPr id="166" name="rc166"/>
            <p:cNvSpPr/>
            <p:nvPr/>
          </p:nvSpPr>
          <p:spPr>
            <a:xfrm>
              <a:off x="4685930" y="5522891"/>
              <a:ext cx="201456" cy="201456"/>
            </a:xfrm>
            <a:prstGeom prst="rect">
              <a:avLst/>
            </a:prstGeom>
            <a:solidFill>
              <a:srgbClr val="FFC20E">
                <a:alpha val="100000"/>
              </a:srgbClr>
            </a:solidFill>
          </p:spPr>
          <p:txBody>
            <a:bodyPr/>
            <a:lstStyle/>
            <a:p/>
          </p:txBody>
        </p:sp>
        <p:sp>
          <p:nvSpPr>
            <p:cNvPr id="167" name="rc167"/>
            <p:cNvSpPr/>
            <p:nvPr/>
          </p:nvSpPr>
          <p:spPr>
            <a:xfrm>
              <a:off x="6590063" y="5522891"/>
              <a:ext cx="201456" cy="201456"/>
            </a:xfrm>
            <a:prstGeom prst="rect">
              <a:avLst/>
            </a:prstGeom>
            <a:solidFill>
              <a:srgbClr val="F26A21">
                <a:alpha val="100000"/>
              </a:srgbClr>
            </a:solidFill>
          </p:spPr>
          <p:txBody>
            <a:bodyPr/>
            <a:lstStyle/>
            <a:p/>
          </p:txBody>
        </p:sp>
        <p:sp>
          <p:nvSpPr>
            <p:cNvPr id="168" name="tx168"/>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983899" y="1513317"/>
              <a:ext cx="41008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Benin</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Benin is projected to have a  moderate increase (10,000-50,000) in the number of surviving infants by 2030. Therefore, maintaining current coverage requires vaccinating an increasing number of children.
To achieve the IA2030 ZD target, more (~3.3%) children need to be vaccinated with DTP1 each year. This will require increases in immunization programme and health system capacity.</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More children need to be vaccinated each year to achieve the IA2030 goal of halving the number of zero-dose children by 2030, with a projected moderate increase in surviving infants.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62251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6632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91013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539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419441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3822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48203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62584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3975097"/>
              <a:ext cx="214223" cy="1075514"/>
            </a:xfrm>
            <a:prstGeom prst="rect">
              <a:avLst/>
            </a:prstGeom>
            <a:solidFill>
              <a:srgbClr val="0058AB">
                <a:alpha val="100000"/>
              </a:srgbClr>
            </a:solidFill>
          </p:spPr>
          <p:txBody>
            <a:bodyPr/>
            <a:lstStyle/>
            <a:p/>
          </p:txBody>
        </p:sp>
        <p:sp>
          <p:nvSpPr>
            <p:cNvPr id="42" name="rc42"/>
            <p:cNvSpPr/>
            <p:nvPr/>
          </p:nvSpPr>
          <p:spPr>
            <a:xfrm>
              <a:off x="1589675" y="3850983"/>
              <a:ext cx="214223" cy="1199628"/>
            </a:xfrm>
            <a:prstGeom prst="rect">
              <a:avLst/>
            </a:prstGeom>
            <a:solidFill>
              <a:srgbClr val="0058AB">
                <a:alpha val="100000"/>
              </a:srgbClr>
            </a:solidFill>
          </p:spPr>
          <p:txBody>
            <a:bodyPr/>
            <a:lstStyle/>
            <a:p/>
          </p:txBody>
        </p:sp>
        <p:sp>
          <p:nvSpPr>
            <p:cNvPr id="43" name="rc43"/>
            <p:cNvSpPr/>
            <p:nvPr/>
          </p:nvSpPr>
          <p:spPr>
            <a:xfrm>
              <a:off x="1827702" y="3716663"/>
              <a:ext cx="214223" cy="1333947"/>
            </a:xfrm>
            <a:prstGeom prst="rect">
              <a:avLst/>
            </a:prstGeom>
            <a:solidFill>
              <a:srgbClr val="0058AB">
                <a:alpha val="100000"/>
              </a:srgbClr>
            </a:solidFill>
          </p:spPr>
          <p:txBody>
            <a:bodyPr/>
            <a:lstStyle/>
            <a:p/>
          </p:txBody>
        </p:sp>
        <p:sp>
          <p:nvSpPr>
            <p:cNvPr id="44" name="rc44"/>
            <p:cNvSpPr/>
            <p:nvPr/>
          </p:nvSpPr>
          <p:spPr>
            <a:xfrm>
              <a:off x="2065728" y="3568405"/>
              <a:ext cx="214223" cy="1482206"/>
            </a:xfrm>
            <a:prstGeom prst="rect">
              <a:avLst/>
            </a:prstGeom>
            <a:solidFill>
              <a:srgbClr val="0058AB">
                <a:alpha val="100000"/>
              </a:srgbClr>
            </a:solidFill>
          </p:spPr>
          <p:txBody>
            <a:bodyPr/>
            <a:lstStyle/>
            <a:p/>
          </p:txBody>
        </p:sp>
        <p:sp>
          <p:nvSpPr>
            <p:cNvPr id="45" name="rc45"/>
            <p:cNvSpPr/>
            <p:nvPr/>
          </p:nvSpPr>
          <p:spPr>
            <a:xfrm>
              <a:off x="2303754" y="3417475"/>
              <a:ext cx="214223" cy="1633135"/>
            </a:xfrm>
            <a:prstGeom prst="rect">
              <a:avLst/>
            </a:prstGeom>
            <a:solidFill>
              <a:srgbClr val="0058AB">
                <a:alpha val="100000"/>
              </a:srgbClr>
            </a:solidFill>
          </p:spPr>
          <p:txBody>
            <a:bodyPr/>
            <a:lstStyle/>
            <a:p/>
          </p:txBody>
        </p:sp>
        <p:sp>
          <p:nvSpPr>
            <p:cNvPr id="46" name="rc46"/>
            <p:cNvSpPr/>
            <p:nvPr/>
          </p:nvSpPr>
          <p:spPr>
            <a:xfrm>
              <a:off x="2541780" y="3260518"/>
              <a:ext cx="214223" cy="1790092"/>
            </a:xfrm>
            <a:prstGeom prst="rect">
              <a:avLst/>
            </a:prstGeom>
            <a:solidFill>
              <a:srgbClr val="0058AB">
                <a:alpha val="100000"/>
              </a:srgbClr>
            </a:solidFill>
          </p:spPr>
          <p:txBody>
            <a:bodyPr/>
            <a:lstStyle/>
            <a:p/>
          </p:txBody>
        </p:sp>
        <p:sp>
          <p:nvSpPr>
            <p:cNvPr id="47" name="rc47"/>
            <p:cNvSpPr/>
            <p:nvPr/>
          </p:nvSpPr>
          <p:spPr>
            <a:xfrm>
              <a:off x="2779807" y="3771973"/>
              <a:ext cx="214223" cy="1278637"/>
            </a:xfrm>
            <a:prstGeom prst="rect">
              <a:avLst/>
            </a:prstGeom>
            <a:solidFill>
              <a:srgbClr val="0058AB">
                <a:alpha val="100000"/>
              </a:srgbClr>
            </a:solidFill>
          </p:spPr>
          <p:txBody>
            <a:bodyPr/>
            <a:lstStyle/>
            <a:p/>
          </p:txBody>
        </p:sp>
        <p:sp>
          <p:nvSpPr>
            <p:cNvPr id="48" name="rc48"/>
            <p:cNvSpPr/>
            <p:nvPr/>
          </p:nvSpPr>
          <p:spPr>
            <a:xfrm>
              <a:off x="3017833" y="4338259"/>
              <a:ext cx="214223" cy="712352"/>
            </a:xfrm>
            <a:prstGeom prst="rect">
              <a:avLst/>
            </a:prstGeom>
            <a:solidFill>
              <a:srgbClr val="0058AB">
                <a:alpha val="100000"/>
              </a:srgbClr>
            </a:solidFill>
          </p:spPr>
          <p:txBody>
            <a:bodyPr/>
            <a:lstStyle/>
            <a:p/>
          </p:txBody>
        </p:sp>
        <p:sp>
          <p:nvSpPr>
            <p:cNvPr id="49" name="rc49"/>
            <p:cNvSpPr/>
            <p:nvPr/>
          </p:nvSpPr>
          <p:spPr>
            <a:xfrm>
              <a:off x="3255859" y="3964377"/>
              <a:ext cx="214223" cy="1086234"/>
            </a:xfrm>
            <a:prstGeom prst="rect">
              <a:avLst/>
            </a:prstGeom>
            <a:solidFill>
              <a:srgbClr val="0058AB">
                <a:alpha val="100000"/>
              </a:srgbClr>
            </a:solidFill>
          </p:spPr>
          <p:txBody>
            <a:bodyPr/>
            <a:lstStyle/>
            <a:p/>
          </p:txBody>
        </p:sp>
        <p:sp>
          <p:nvSpPr>
            <p:cNvPr id="50" name="rc50"/>
            <p:cNvSpPr/>
            <p:nvPr/>
          </p:nvSpPr>
          <p:spPr>
            <a:xfrm>
              <a:off x="3493885" y="3694642"/>
              <a:ext cx="214223" cy="1355969"/>
            </a:xfrm>
            <a:prstGeom prst="rect">
              <a:avLst/>
            </a:prstGeom>
            <a:solidFill>
              <a:srgbClr val="0058AB">
                <a:alpha val="100000"/>
              </a:srgbClr>
            </a:solidFill>
          </p:spPr>
          <p:txBody>
            <a:bodyPr/>
            <a:lstStyle/>
            <a:p/>
          </p:txBody>
        </p:sp>
        <p:sp>
          <p:nvSpPr>
            <p:cNvPr id="51" name="rc51"/>
            <p:cNvSpPr/>
            <p:nvPr/>
          </p:nvSpPr>
          <p:spPr>
            <a:xfrm>
              <a:off x="3731911" y="3407098"/>
              <a:ext cx="214223" cy="1643512"/>
            </a:xfrm>
            <a:prstGeom prst="rect">
              <a:avLst/>
            </a:prstGeom>
            <a:solidFill>
              <a:srgbClr val="0058AB">
                <a:alpha val="100000"/>
              </a:srgbClr>
            </a:solidFill>
          </p:spPr>
          <p:txBody>
            <a:bodyPr/>
            <a:lstStyle/>
            <a:p/>
          </p:txBody>
        </p:sp>
        <p:sp>
          <p:nvSpPr>
            <p:cNvPr id="52" name="rc52"/>
            <p:cNvSpPr/>
            <p:nvPr/>
          </p:nvSpPr>
          <p:spPr>
            <a:xfrm>
              <a:off x="3969938" y="3099177"/>
              <a:ext cx="214223" cy="1951433"/>
            </a:xfrm>
            <a:prstGeom prst="rect">
              <a:avLst/>
            </a:prstGeom>
            <a:solidFill>
              <a:srgbClr val="0058AB">
                <a:alpha val="100000"/>
              </a:srgbClr>
            </a:solidFill>
          </p:spPr>
          <p:txBody>
            <a:bodyPr/>
            <a:lstStyle/>
            <a:p/>
          </p:txBody>
        </p:sp>
        <p:sp>
          <p:nvSpPr>
            <p:cNvPr id="53" name="rc53"/>
            <p:cNvSpPr/>
            <p:nvPr/>
          </p:nvSpPr>
          <p:spPr>
            <a:xfrm>
              <a:off x="4207964" y="3574741"/>
              <a:ext cx="214223" cy="1475870"/>
            </a:xfrm>
            <a:prstGeom prst="rect">
              <a:avLst/>
            </a:prstGeom>
            <a:solidFill>
              <a:srgbClr val="0058AB">
                <a:alpha val="100000"/>
              </a:srgbClr>
            </a:solidFill>
          </p:spPr>
          <p:txBody>
            <a:bodyPr/>
            <a:lstStyle/>
            <a:p/>
          </p:txBody>
        </p:sp>
        <p:sp>
          <p:nvSpPr>
            <p:cNvPr id="54" name="rc54"/>
            <p:cNvSpPr/>
            <p:nvPr/>
          </p:nvSpPr>
          <p:spPr>
            <a:xfrm>
              <a:off x="4445990" y="3120514"/>
              <a:ext cx="214223" cy="1930097"/>
            </a:xfrm>
            <a:prstGeom prst="rect">
              <a:avLst/>
            </a:prstGeom>
            <a:solidFill>
              <a:srgbClr val="0058AB">
                <a:alpha val="100000"/>
              </a:srgbClr>
            </a:solidFill>
          </p:spPr>
          <p:txBody>
            <a:bodyPr/>
            <a:lstStyle/>
            <a:p/>
          </p:txBody>
        </p:sp>
        <p:sp>
          <p:nvSpPr>
            <p:cNvPr id="55" name="rc55"/>
            <p:cNvSpPr/>
            <p:nvPr/>
          </p:nvSpPr>
          <p:spPr>
            <a:xfrm>
              <a:off x="4684016" y="3073149"/>
              <a:ext cx="214223" cy="1977462"/>
            </a:xfrm>
            <a:prstGeom prst="rect">
              <a:avLst/>
            </a:prstGeom>
            <a:solidFill>
              <a:srgbClr val="0058AB">
                <a:alpha val="100000"/>
              </a:srgbClr>
            </a:solidFill>
          </p:spPr>
          <p:txBody>
            <a:bodyPr/>
            <a:lstStyle/>
            <a:p/>
          </p:txBody>
        </p:sp>
        <p:sp>
          <p:nvSpPr>
            <p:cNvPr id="56" name="rc56"/>
            <p:cNvSpPr/>
            <p:nvPr/>
          </p:nvSpPr>
          <p:spPr>
            <a:xfrm>
              <a:off x="4922043" y="2452992"/>
              <a:ext cx="214223" cy="2597619"/>
            </a:xfrm>
            <a:prstGeom prst="rect">
              <a:avLst/>
            </a:prstGeom>
            <a:solidFill>
              <a:srgbClr val="0058AB">
                <a:alpha val="100000"/>
              </a:srgbClr>
            </a:solidFill>
          </p:spPr>
          <p:txBody>
            <a:bodyPr/>
            <a:lstStyle/>
            <a:p/>
          </p:txBody>
        </p:sp>
        <p:sp>
          <p:nvSpPr>
            <p:cNvPr id="57" name="rc57"/>
            <p:cNvSpPr/>
            <p:nvPr/>
          </p:nvSpPr>
          <p:spPr>
            <a:xfrm>
              <a:off x="5160069" y="2698103"/>
              <a:ext cx="214223" cy="2352508"/>
            </a:xfrm>
            <a:prstGeom prst="rect">
              <a:avLst/>
            </a:prstGeom>
            <a:solidFill>
              <a:srgbClr val="0058AB">
                <a:alpha val="100000"/>
              </a:srgbClr>
            </a:solidFill>
          </p:spPr>
          <p:txBody>
            <a:bodyPr/>
            <a:lstStyle/>
            <a:p/>
          </p:txBody>
        </p:sp>
        <p:sp>
          <p:nvSpPr>
            <p:cNvPr id="58" name="rc58"/>
            <p:cNvSpPr/>
            <p:nvPr/>
          </p:nvSpPr>
          <p:spPr>
            <a:xfrm>
              <a:off x="5398095" y="2523508"/>
              <a:ext cx="214223" cy="2527103"/>
            </a:xfrm>
            <a:prstGeom prst="rect">
              <a:avLst/>
            </a:prstGeom>
            <a:solidFill>
              <a:srgbClr val="0058AB">
                <a:alpha val="100000"/>
              </a:srgbClr>
            </a:solidFill>
          </p:spPr>
          <p:txBody>
            <a:bodyPr/>
            <a:lstStyle/>
            <a:p/>
          </p:txBody>
        </p:sp>
        <p:sp>
          <p:nvSpPr>
            <p:cNvPr id="59" name="rc59"/>
            <p:cNvSpPr/>
            <p:nvPr/>
          </p:nvSpPr>
          <p:spPr>
            <a:xfrm>
              <a:off x="5636121" y="2360626"/>
              <a:ext cx="214223" cy="2689985"/>
            </a:xfrm>
            <a:prstGeom prst="rect">
              <a:avLst/>
            </a:prstGeom>
            <a:solidFill>
              <a:srgbClr val="0058AB">
                <a:alpha val="100000"/>
              </a:srgbClr>
            </a:solidFill>
          </p:spPr>
          <p:txBody>
            <a:bodyPr/>
            <a:lstStyle/>
            <a:p/>
          </p:txBody>
        </p:sp>
        <p:sp>
          <p:nvSpPr>
            <p:cNvPr id="60" name="rc60"/>
            <p:cNvSpPr/>
            <p:nvPr/>
          </p:nvSpPr>
          <p:spPr>
            <a:xfrm>
              <a:off x="5874148" y="2202470"/>
              <a:ext cx="214223" cy="2848141"/>
            </a:xfrm>
            <a:prstGeom prst="rect">
              <a:avLst/>
            </a:prstGeom>
            <a:solidFill>
              <a:srgbClr val="0058AB">
                <a:alpha val="100000"/>
              </a:srgbClr>
            </a:solidFill>
          </p:spPr>
          <p:txBody>
            <a:bodyPr/>
            <a:lstStyle/>
            <a:p/>
          </p:txBody>
        </p:sp>
        <p:sp>
          <p:nvSpPr>
            <p:cNvPr id="61" name="rc61"/>
            <p:cNvSpPr/>
            <p:nvPr/>
          </p:nvSpPr>
          <p:spPr>
            <a:xfrm>
              <a:off x="6112174" y="2029177"/>
              <a:ext cx="214223" cy="3021434"/>
            </a:xfrm>
            <a:prstGeom prst="rect">
              <a:avLst/>
            </a:prstGeom>
            <a:solidFill>
              <a:srgbClr val="0058AB">
                <a:alpha val="100000"/>
              </a:srgbClr>
            </a:solidFill>
          </p:spPr>
          <p:txBody>
            <a:bodyPr/>
            <a:lstStyle/>
            <a:p/>
          </p:txBody>
        </p:sp>
        <p:sp>
          <p:nvSpPr>
            <p:cNvPr id="62" name="rc62"/>
            <p:cNvSpPr/>
            <p:nvPr/>
          </p:nvSpPr>
          <p:spPr>
            <a:xfrm>
              <a:off x="6350200" y="1995545"/>
              <a:ext cx="214223" cy="3055065"/>
            </a:xfrm>
            <a:prstGeom prst="rect">
              <a:avLst/>
            </a:prstGeom>
            <a:solidFill>
              <a:srgbClr val="0058AB">
                <a:alpha val="100000"/>
              </a:srgbClr>
            </a:solidFill>
          </p:spPr>
          <p:txBody>
            <a:bodyPr/>
            <a:lstStyle/>
            <a:p/>
          </p:txBody>
        </p:sp>
        <p:sp>
          <p:nvSpPr>
            <p:cNvPr id="63" name="rc63"/>
            <p:cNvSpPr/>
            <p:nvPr/>
          </p:nvSpPr>
          <p:spPr>
            <a:xfrm>
              <a:off x="6588226" y="1797902"/>
              <a:ext cx="214223" cy="3252709"/>
            </a:xfrm>
            <a:prstGeom prst="rect">
              <a:avLst/>
            </a:prstGeom>
            <a:solidFill>
              <a:srgbClr val="0058AB">
                <a:alpha val="100000"/>
              </a:srgbClr>
            </a:solidFill>
          </p:spPr>
          <p:txBody>
            <a:bodyPr/>
            <a:lstStyle/>
            <a:p/>
          </p:txBody>
        </p:sp>
        <p:sp>
          <p:nvSpPr>
            <p:cNvPr id="64" name="rc64"/>
            <p:cNvSpPr/>
            <p:nvPr/>
          </p:nvSpPr>
          <p:spPr>
            <a:xfrm>
              <a:off x="6826253" y="1757558"/>
              <a:ext cx="214223" cy="3293053"/>
            </a:xfrm>
            <a:prstGeom prst="rect">
              <a:avLst/>
            </a:prstGeom>
            <a:solidFill>
              <a:srgbClr val="0058AB">
                <a:alpha val="100000"/>
              </a:srgbClr>
            </a:solidFill>
          </p:spPr>
          <p:txBody>
            <a:bodyPr/>
            <a:lstStyle/>
            <a:p/>
          </p:txBody>
        </p:sp>
        <p:sp>
          <p:nvSpPr>
            <p:cNvPr id="65" name="rc65"/>
            <p:cNvSpPr/>
            <p:nvPr/>
          </p:nvSpPr>
          <p:spPr>
            <a:xfrm>
              <a:off x="7064279" y="2036745"/>
              <a:ext cx="214223" cy="3013865"/>
            </a:xfrm>
            <a:prstGeom prst="rect">
              <a:avLst/>
            </a:prstGeom>
            <a:solidFill>
              <a:srgbClr val="0058AB">
                <a:alpha val="100000"/>
              </a:srgbClr>
            </a:solidFill>
          </p:spPr>
          <p:txBody>
            <a:bodyPr/>
            <a:lstStyle/>
            <a:p/>
          </p:txBody>
        </p:sp>
        <p:sp>
          <p:nvSpPr>
            <p:cNvPr id="66" name="rc66"/>
            <p:cNvSpPr/>
            <p:nvPr/>
          </p:nvSpPr>
          <p:spPr>
            <a:xfrm>
              <a:off x="7302305" y="2157263"/>
              <a:ext cx="214223" cy="2893348"/>
            </a:xfrm>
            <a:prstGeom prst="rect">
              <a:avLst/>
            </a:prstGeom>
            <a:solidFill>
              <a:srgbClr val="0058AB">
                <a:alpha val="100000"/>
              </a:srgbClr>
            </a:solidFill>
          </p:spPr>
          <p:txBody>
            <a:bodyPr/>
            <a:lstStyle/>
            <a:p/>
          </p:txBody>
        </p:sp>
        <p:sp>
          <p:nvSpPr>
            <p:cNvPr id="67" name="rc67"/>
            <p:cNvSpPr/>
            <p:nvPr/>
          </p:nvSpPr>
          <p:spPr>
            <a:xfrm>
              <a:off x="8492436" y="3626523"/>
              <a:ext cx="214223" cy="1424087"/>
            </a:xfrm>
            <a:prstGeom prst="rect">
              <a:avLst/>
            </a:prstGeom>
            <a:solidFill>
              <a:srgbClr val="69DBFF">
                <a:alpha val="100000"/>
              </a:srgbClr>
            </a:solidFill>
          </p:spPr>
          <p:txBody>
            <a:bodyPr/>
            <a:lstStyle/>
            <a:p/>
          </p:txBody>
        </p:sp>
        <p:sp>
          <p:nvSpPr>
            <p:cNvPr id="68" name="pl68"/>
            <p:cNvSpPr/>
            <p:nvPr/>
          </p:nvSpPr>
          <p:spPr>
            <a:xfrm>
              <a:off x="6219286" y="2202470"/>
              <a:ext cx="2380262" cy="1424070"/>
            </a:xfrm>
            <a:custGeom>
              <a:avLst/>
              <a:pathLst>
                <a:path w="2380262" h="1424070">
                  <a:moveTo>
                    <a:pt x="0" y="0"/>
                  </a:moveTo>
                  <a:lnTo>
                    <a:pt x="238026" y="142407"/>
                  </a:lnTo>
                  <a:lnTo>
                    <a:pt x="476052" y="284814"/>
                  </a:lnTo>
                  <a:lnTo>
                    <a:pt x="714078" y="427221"/>
                  </a:lnTo>
                  <a:lnTo>
                    <a:pt x="952104" y="569628"/>
                  </a:lnTo>
                  <a:lnTo>
                    <a:pt x="1190131" y="712035"/>
                  </a:lnTo>
                  <a:lnTo>
                    <a:pt x="1428157" y="854442"/>
                  </a:lnTo>
                  <a:lnTo>
                    <a:pt x="1666183" y="996849"/>
                  </a:lnTo>
                  <a:lnTo>
                    <a:pt x="1904209" y="1139256"/>
                  </a:lnTo>
                  <a:lnTo>
                    <a:pt x="2142236" y="1281663"/>
                  </a:lnTo>
                  <a:lnTo>
                    <a:pt x="2380262" y="1424070"/>
                  </a:lnTo>
                </a:path>
              </a:pathLst>
            </a:custGeom>
            <a:ln w="13550" cap="flat">
              <a:solidFill>
                <a:srgbClr val="000000">
                  <a:alpha val="100000"/>
                </a:srgbClr>
              </a:solidFill>
              <a:prstDash val="solid"/>
              <a:round/>
            </a:ln>
          </p:spPr>
          <p:txBody>
            <a:bodyPr/>
            <a:lstStyle/>
            <a:p/>
          </p:txBody>
        </p:sp>
        <p:sp>
          <p:nvSpPr>
            <p:cNvPr id="69" name="pt69"/>
            <p:cNvSpPr/>
            <p:nvPr/>
          </p:nvSpPr>
          <p:spPr>
            <a:xfrm>
              <a:off x="6194460" y="21776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23200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24624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2604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27472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2889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3032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31744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33169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34593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36017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13699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2" name="tx82"/>
            <p:cNvSpPr/>
            <p:nvPr/>
          </p:nvSpPr>
          <p:spPr>
            <a:xfrm>
              <a:off x="571671" y="32807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3" name="tx83"/>
            <p:cNvSpPr/>
            <p:nvPr/>
          </p:nvSpPr>
          <p:spPr>
            <a:xfrm>
              <a:off x="571671" y="242460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4" name="tx84"/>
            <p:cNvSpPr/>
            <p:nvPr/>
          </p:nvSpPr>
          <p:spPr>
            <a:xfrm>
              <a:off x="508103" y="156841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5" name="tx85"/>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900002"/>
              <a:ext cx="201456" cy="201456"/>
            </a:xfrm>
            <a:prstGeom prst="rect">
              <a:avLst/>
            </a:prstGeom>
            <a:solidFill>
              <a:srgbClr val="0058AB">
                <a:alpha val="100000"/>
              </a:srgbClr>
            </a:solidFill>
          </p:spPr>
          <p:txBody>
            <a:bodyPr/>
            <a:lstStyle/>
            <a:p/>
          </p:txBody>
        </p:sp>
        <p:sp>
          <p:nvSpPr>
            <p:cNvPr id="115" name="rc115"/>
            <p:cNvSpPr/>
            <p:nvPr/>
          </p:nvSpPr>
          <p:spPr>
            <a:xfrm>
              <a:off x="4595254" y="5900002"/>
              <a:ext cx="201456" cy="201456"/>
            </a:xfrm>
            <a:prstGeom prst="rect">
              <a:avLst/>
            </a:prstGeom>
            <a:solidFill>
              <a:srgbClr val="69DBFF">
                <a:alpha val="100000"/>
              </a:srgbClr>
            </a:solidFill>
          </p:spPr>
          <p:txBody>
            <a:bodyPr/>
            <a:lstStyle/>
            <a:p/>
          </p:txBody>
        </p:sp>
        <p:sp>
          <p:nvSpPr>
            <p:cNvPr id="116" name="tx116"/>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12235" y="1330710"/>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Benin</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35%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35%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Benin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3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50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1969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43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269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73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20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266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702951"/>
              <a:ext cx="238662" cy="605070"/>
            </a:xfrm>
            <a:prstGeom prst="rect">
              <a:avLst/>
            </a:prstGeom>
            <a:solidFill>
              <a:srgbClr val="80BD41">
                <a:alpha val="100000"/>
              </a:srgbClr>
            </a:solidFill>
          </p:spPr>
          <p:txBody>
            <a:bodyPr/>
            <a:lstStyle/>
            <a:p/>
          </p:txBody>
        </p:sp>
        <p:sp>
          <p:nvSpPr>
            <p:cNvPr id="26" name="rc26"/>
            <p:cNvSpPr/>
            <p:nvPr/>
          </p:nvSpPr>
          <p:spPr>
            <a:xfrm>
              <a:off x="1333322" y="3628177"/>
              <a:ext cx="238662" cy="74773"/>
            </a:xfrm>
            <a:prstGeom prst="rect">
              <a:avLst/>
            </a:prstGeom>
            <a:solidFill>
              <a:srgbClr val="1CABE2">
                <a:alpha val="100000"/>
              </a:srgbClr>
            </a:solidFill>
          </p:spPr>
          <p:txBody>
            <a:bodyPr/>
            <a:lstStyle/>
            <a:p/>
          </p:txBody>
        </p:sp>
        <p:sp>
          <p:nvSpPr>
            <p:cNvPr id="27" name="rc27"/>
            <p:cNvSpPr/>
            <p:nvPr/>
          </p:nvSpPr>
          <p:spPr>
            <a:xfrm>
              <a:off x="1598503" y="3696307"/>
              <a:ext cx="238662" cy="611714"/>
            </a:xfrm>
            <a:prstGeom prst="rect">
              <a:avLst/>
            </a:prstGeom>
            <a:solidFill>
              <a:srgbClr val="80BD41">
                <a:alpha val="100000"/>
              </a:srgbClr>
            </a:solidFill>
          </p:spPr>
          <p:txBody>
            <a:bodyPr/>
            <a:lstStyle/>
            <a:p/>
          </p:txBody>
        </p:sp>
        <p:sp>
          <p:nvSpPr>
            <p:cNvPr id="28" name="rc28"/>
            <p:cNvSpPr/>
            <p:nvPr/>
          </p:nvSpPr>
          <p:spPr>
            <a:xfrm>
              <a:off x="1598503" y="3612889"/>
              <a:ext cx="238662" cy="83417"/>
            </a:xfrm>
            <a:prstGeom prst="rect">
              <a:avLst/>
            </a:prstGeom>
            <a:solidFill>
              <a:srgbClr val="1CABE2">
                <a:alpha val="100000"/>
              </a:srgbClr>
            </a:solidFill>
          </p:spPr>
          <p:txBody>
            <a:bodyPr/>
            <a:lstStyle/>
            <a:p/>
          </p:txBody>
        </p:sp>
        <p:sp>
          <p:nvSpPr>
            <p:cNvPr id="29" name="rc29"/>
            <p:cNvSpPr/>
            <p:nvPr/>
          </p:nvSpPr>
          <p:spPr>
            <a:xfrm>
              <a:off x="1863684" y="3687282"/>
              <a:ext cx="238662" cy="620739"/>
            </a:xfrm>
            <a:prstGeom prst="rect">
              <a:avLst/>
            </a:prstGeom>
            <a:solidFill>
              <a:srgbClr val="80BD41">
                <a:alpha val="100000"/>
              </a:srgbClr>
            </a:solidFill>
          </p:spPr>
          <p:txBody>
            <a:bodyPr/>
            <a:lstStyle/>
            <a:p/>
          </p:txBody>
        </p:sp>
        <p:sp>
          <p:nvSpPr>
            <p:cNvPr id="30" name="rc30"/>
            <p:cNvSpPr/>
            <p:nvPr/>
          </p:nvSpPr>
          <p:spPr>
            <a:xfrm>
              <a:off x="1863684" y="3594529"/>
              <a:ext cx="238662" cy="92752"/>
            </a:xfrm>
            <a:prstGeom prst="rect">
              <a:avLst/>
            </a:prstGeom>
            <a:solidFill>
              <a:srgbClr val="1CABE2">
                <a:alpha val="100000"/>
              </a:srgbClr>
            </a:solidFill>
          </p:spPr>
          <p:txBody>
            <a:bodyPr/>
            <a:lstStyle/>
            <a:p/>
          </p:txBody>
        </p:sp>
        <p:sp>
          <p:nvSpPr>
            <p:cNvPr id="31" name="rc31"/>
            <p:cNvSpPr/>
            <p:nvPr/>
          </p:nvSpPr>
          <p:spPr>
            <a:xfrm>
              <a:off x="2128865" y="3674923"/>
              <a:ext cx="238662" cy="633098"/>
            </a:xfrm>
            <a:prstGeom prst="rect">
              <a:avLst/>
            </a:prstGeom>
            <a:solidFill>
              <a:srgbClr val="80BD41">
                <a:alpha val="100000"/>
              </a:srgbClr>
            </a:solidFill>
          </p:spPr>
          <p:txBody>
            <a:bodyPr/>
            <a:lstStyle/>
            <a:p/>
          </p:txBody>
        </p:sp>
        <p:sp>
          <p:nvSpPr>
            <p:cNvPr id="32" name="rc32"/>
            <p:cNvSpPr/>
            <p:nvPr/>
          </p:nvSpPr>
          <p:spPr>
            <a:xfrm>
              <a:off x="2128865" y="3571859"/>
              <a:ext cx="238662" cy="103063"/>
            </a:xfrm>
            <a:prstGeom prst="rect">
              <a:avLst/>
            </a:prstGeom>
            <a:solidFill>
              <a:srgbClr val="1CABE2">
                <a:alpha val="100000"/>
              </a:srgbClr>
            </a:solidFill>
          </p:spPr>
          <p:txBody>
            <a:bodyPr/>
            <a:lstStyle/>
            <a:p/>
          </p:txBody>
        </p:sp>
        <p:sp>
          <p:nvSpPr>
            <p:cNvPr id="33" name="rc33"/>
            <p:cNvSpPr/>
            <p:nvPr/>
          </p:nvSpPr>
          <p:spPr>
            <a:xfrm>
              <a:off x="2394045" y="3664540"/>
              <a:ext cx="238662" cy="643480"/>
            </a:xfrm>
            <a:prstGeom prst="rect">
              <a:avLst/>
            </a:prstGeom>
            <a:solidFill>
              <a:srgbClr val="80BD41">
                <a:alpha val="100000"/>
              </a:srgbClr>
            </a:solidFill>
          </p:spPr>
          <p:txBody>
            <a:bodyPr/>
            <a:lstStyle/>
            <a:p/>
          </p:txBody>
        </p:sp>
        <p:sp>
          <p:nvSpPr>
            <p:cNvPr id="34" name="rc34"/>
            <p:cNvSpPr/>
            <p:nvPr/>
          </p:nvSpPr>
          <p:spPr>
            <a:xfrm>
              <a:off x="2394045" y="3550975"/>
              <a:ext cx="238662" cy="113565"/>
            </a:xfrm>
            <a:prstGeom prst="rect">
              <a:avLst/>
            </a:prstGeom>
            <a:solidFill>
              <a:srgbClr val="1CABE2">
                <a:alpha val="100000"/>
              </a:srgbClr>
            </a:solidFill>
          </p:spPr>
          <p:txBody>
            <a:bodyPr/>
            <a:lstStyle/>
            <a:p/>
          </p:txBody>
        </p:sp>
        <p:sp>
          <p:nvSpPr>
            <p:cNvPr id="35" name="rc35"/>
            <p:cNvSpPr/>
            <p:nvPr/>
          </p:nvSpPr>
          <p:spPr>
            <a:xfrm>
              <a:off x="2659226" y="3654563"/>
              <a:ext cx="238662" cy="653458"/>
            </a:xfrm>
            <a:prstGeom prst="rect">
              <a:avLst/>
            </a:prstGeom>
            <a:solidFill>
              <a:srgbClr val="80BD41">
                <a:alpha val="100000"/>
              </a:srgbClr>
            </a:solidFill>
          </p:spPr>
          <p:txBody>
            <a:bodyPr/>
            <a:lstStyle/>
            <a:p/>
          </p:txBody>
        </p:sp>
        <p:sp>
          <p:nvSpPr>
            <p:cNvPr id="36" name="rc36"/>
            <p:cNvSpPr/>
            <p:nvPr/>
          </p:nvSpPr>
          <p:spPr>
            <a:xfrm>
              <a:off x="2659226" y="3530091"/>
              <a:ext cx="238662" cy="124471"/>
            </a:xfrm>
            <a:prstGeom prst="rect">
              <a:avLst/>
            </a:prstGeom>
            <a:solidFill>
              <a:srgbClr val="1CABE2">
                <a:alpha val="100000"/>
              </a:srgbClr>
            </a:solidFill>
          </p:spPr>
          <p:txBody>
            <a:bodyPr/>
            <a:lstStyle/>
            <a:p/>
          </p:txBody>
        </p:sp>
        <p:sp>
          <p:nvSpPr>
            <p:cNvPr id="37" name="rc37"/>
            <p:cNvSpPr/>
            <p:nvPr/>
          </p:nvSpPr>
          <p:spPr>
            <a:xfrm>
              <a:off x="2924407" y="3588671"/>
              <a:ext cx="238662" cy="719349"/>
            </a:xfrm>
            <a:prstGeom prst="rect">
              <a:avLst/>
            </a:prstGeom>
            <a:solidFill>
              <a:srgbClr val="80BD41">
                <a:alpha val="100000"/>
              </a:srgbClr>
            </a:solidFill>
          </p:spPr>
          <p:txBody>
            <a:bodyPr/>
            <a:lstStyle/>
            <a:p/>
          </p:txBody>
        </p:sp>
        <p:sp>
          <p:nvSpPr>
            <p:cNvPr id="38" name="rc38"/>
            <p:cNvSpPr/>
            <p:nvPr/>
          </p:nvSpPr>
          <p:spPr>
            <a:xfrm>
              <a:off x="2924407" y="3499753"/>
              <a:ext cx="238662" cy="88918"/>
            </a:xfrm>
            <a:prstGeom prst="rect">
              <a:avLst/>
            </a:prstGeom>
            <a:solidFill>
              <a:srgbClr val="1CABE2">
                <a:alpha val="100000"/>
              </a:srgbClr>
            </a:solidFill>
          </p:spPr>
          <p:txBody>
            <a:bodyPr/>
            <a:lstStyle/>
            <a:p/>
          </p:txBody>
        </p:sp>
        <p:sp>
          <p:nvSpPr>
            <p:cNvPr id="39" name="rc39"/>
            <p:cNvSpPr/>
            <p:nvPr/>
          </p:nvSpPr>
          <p:spPr>
            <a:xfrm>
              <a:off x="3189588" y="3532044"/>
              <a:ext cx="238662" cy="775977"/>
            </a:xfrm>
            <a:prstGeom prst="rect">
              <a:avLst/>
            </a:prstGeom>
            <a:solidFill>
              <a:srgbClr val="80BD41">
                <a:alpha val="100000"/>
              </a:srgbClr>
            </a:solidFill>
          </p:spPr>
          <p:txBody>
            <a:bodyPr/>
            <a:lstStyle/>
            <a:p/>
          </p:txBody>
        </p:sp>
        <p:sp>
          <p:nvSpPr>
            <p:cNvPr id="40" name="rc40"/>
            <p:cNvSpPr/>
            <p:nvPr/>
          </p:nvSpPr>
          <p:spPr>
            <a:xfrm>
              <a:off x="3189588" y="3482512"/>
              <a:ext cx="238662" cy="49531"/>
            </a:xfrm>
            <a:prstGeom prst="rect">
              <a:avLst/>
            </a:prstGeom>
            <a:solidFill>
              <a:srgbClr val="1CABE2">
                <a:alpha val="100000"/>
              </a:srgbClr>
            </a:solidFill>
          </p:spPr>
          <p:txBody>
            <a:bodyPr/>
            <a:lstStyle/>
            <a:p/>
          </p:txBody>
        </p:sp>
        <p:sp>
          <p:nvSpPr>
            <p:cNvPr id="41" name="rc41"/>
            <p:cNvSpPr/>
            <p:nvPr/>
          </p:nvSpPr>
          <p:spPr>
            <a:xfrm>
              <a:off x="3454768" y="3544355"/>
              <a:ext cx="238662" cy="763666"/>
            </a:xfrm>
            <a:prstGeom prst="rect">
              <a:avLst/>
            </a:prstGeom>
            <a:solidFill>
              <a:srgbClr val="80BD41">
                <a:alpha val="100000"/>
              </a:srgbClr>
            </a:solidFill>
          </p:spPr>
          <p:txBody>
            <a:bodyPr/>
            <a:lstStyle/>
            <a:p/>
          </p:txBody>
        </p:sp>
        <p:sp>
          <p:nvSpPr>
            <p:cNvPr id="42" name="rc42"/>
            <p:cNvSpPr/>
            <p:nvPr/>
          </p:nvSpPr>
          <p:spPr>
            <a:xfrm>
              <a:off x="3454768" y="3468819"/>
              <a:ext cx="238662" cy="75535"/>
            </a:xfrm>
            <a:prstGeom prst="rect">
              <a:avLst/>
            </a:prstGeom>
            <a:solidFill>
              <a:srgbClr val="1CABE2">
                <a:alpha val="100000"/>
              </a:srgbClr>
            </a:solidFill>
          </p:spPr>
          <p:txBody>
            <a:bodyPr/>
            <a:lstStyle/>
            <a:p/>
          </p:txBody>
        </p:sp>
        <p:sp>
          <p:nvSpPr>
            <p:cNvPr id="43" name="rc43"/>
            <p:cNvSpPr/>
            <p:nvPr/>
          </p:nvSpPr>
          <p:spPr>
            <a:xfrm>
              <a:off x="3719949" y="3545188"/>
              <a:ext cx="238662" cy="762832"/>
            </a:xfrm>
            <a:prstGeom prst="rect">
              <a:avLst/>
            </a:prstGeom>
            <a:solidFill>
              <a:srgbClr val="80BD41">
                <a:alpha val="100000"/>
              </a:srgbClr>
            </a:solidFill>
          </p:spPr>
          <p:txBody>
            <a:bodyPr/>
            <a:lstStyle/>
            <a:p/>
          </p:txBody>
        </p:sp>
        <p:sp>
          <p:nvSpPr>
            <p:cNvPr id="44" name="rc44"/>
            <p:cNvSpPr/>
            <p:nvPr/>
          </p:nvSpPr>
          <p:spPr>
            <a:xfrm>
              <a:off x="3719949" y="3450912"/>
              <a:ext cx="238662" cy="94276"/>
            </a:xfrm>
            <a:prstGeom prst="rect">
              <a:avLst/>
            </a:prstGeom>
            <a:solidFill>
              <a:srgbClr val="1CABE2">
                <a:alpha val="100000"/>
              </a:srgbClr>
            </a:solidFill>
          </p:spPr>
          <p:txBody>
            <a:bodyPr/>
            <a:lstStyle/>
            <a:p/>
          </p:txBody>
        </p:sp>
        <p:sp>
          <p:nvSpPr>
            <p:cNvPr id="45" name="rc45"/>
            <p:cNvSpPr/>
            <p:nvPr/>
          </p:nvSpPr>
          <p:spPr>
            <a:xfrm>
              <a:off x="3985130" y="3543236"/>
              <a:ext cx="238662" cy="764785"/>
            </a:xfrm>
            <a:prstGeom prst="rect">
              <a:avLst/>
            </a:prstGeom>
            <a:solidFill>
              <a:srgbClr val="80BD41">
                <a:alpha val="100000"/>
              </a:srgbClr>
            </a:solidFill>
          </p:spPr>
          <p:txBody>
            <a:bodyPr/>
            <a:lstStyle/>
            <a:p/>
          </p:txBody>
        </p:sp>
        <p:sp>
          <p:nvSpPr>
            <p:cNvPr id="46" name="rc46"/>
            <p:cNvSpPr/>
            <p:nvPr/>
          </p:nvSpPr>
          <p:spPr>
            <a:xfrm>
              <a:off x="3985130" y="3428956"/>
              <a:ext cx="238662" cy="114279"/>
            </a:xfrm>
            <a:prstGeom prst="rect">
              <a:avLst/>
            </a:prstGeom>
            <a:solidFill>
              <a:srgbClr val="1CABE2">
                <a:alpha val="100000"/>
              </a:srgbClr>
            </a:solidFill>
          </p:spPr>
          <p:txBody>
            <a:bodyPr/>
            <a:lstStyle/>
            <a:p/>
          </p:txBody>
        </p:sp>
        <p:sp>
          <p:nvSpPr>
            <p:cNvPr id="47" name="rc47"/>
            <p:cNvSpPr/>
            <p:nvPr/>
          </p:nvSpPr>
          <p:spPr>
            <a:xfrm>
              <a:off x="4250311" y="3539116"/>
              <a:ext cx="238662" cy="768905"/>
            </a:xfrm>
            <a:prstGeom prst="rect">
              <a:avLst/>
            </a:prstGeom>
            <a:solidFill>
              <a:srgbClr val="80BD41">
                <a:alpha val="100000"/>
              </a:srgbClr>
            </a:solidFill>
          </p:spPr>
          <p:txBody>
            <a:bodyPr/>
            <a:lstStyle/>
            <a:p/>
          </p:txBody>
        </p:sp>
        <p:sp>
          <p:nvSpPr>
            <p:cNvPr id="48" name="rc48"/>
            <p:cNvSpPr/>
            <p:nvPr/>
          </p:nvSpPr>
          <p:spPr>
            <a:xfrm>
              <a:off x="4250311" y="3403428"/>
              <a:ext cx="238662" cy="135687"/>
            </a:xfrm>
            <a:prstGeom prst="rect">
              <a:avLst/>
            </a:prstGeom>
            <a:solidFill>
              <a:srgbClr val="1CABE2">
                <a:alpha val="100000"/>
              </a:srgbClr>
            </a:solidFill>
          </p:spPr>
          <p:txBody>
            <a:bodyPr/>
            <a:lstStyle/>
            <a:p/>
          </p:txBody>
        </p:sp>
        <p:sp>
          <p:nvSpPr>
            <p:cNvPr id="49" name="rc49"/>
            <p:cNvSpPr/>
            <p:nvPr/>
          </p:nvSpPr>
          <p:spPr>
            <a:xfrm>
              <a:off x="4515492" y="3477726"/>
              <a:ext cx="238662" cy="830295"/>
            </a:xfrm>
            <a:prstGeom prst="rect">
              <a:avLst/>
            </a:prstGeom>
            <a:solidFill>
              <a:srgbClr val="80BD41">
                <a:alpha val="100000"/>
              </a:srgbClr>
            </a:solidFill>
          </p:spPr>
          <p:txBody>
            <a:bodyPr/>
            <a:lstStyle/>
            <a:p/>
          </p:txBody>
        </p:sp>
        <p:sp>
          <p:nvSpPr>
            <p:cNvPr id="50" name="rc50"/>
            <p:cNvSpPr/>
            <p:nvPr/>
          </p:nvSpPr>
          <p:spPr>
            <a:xfrm>
              <a:off x="4515492" y="3375114"/>
              <a:ext cx="238662" cy="102611"/>
            </a:xfrm>
            <a:prstGeom prst="rect">
              <a:avLst/>
            </a:prstGeom>
            <a:solidFill>
              <a:srgbClr val="1CABE2">
                <a:alpha val="100000"/>
              </a:srgbClr>
            </a:solidFill>
          </p:spPr>
          <p:txBody>
            <a:bodyPr/>
            <a:lstStyle/>
            <a:p/>
          </p:txBody>
        </p:sp>
        <p:sp>
          <p:nvSpPr>
            <p:cNvPr id="51" name="rc51"/>
            <p:cNvSpPr/>
            <p:nvPr/>
          </p:nvSpPr>
          <p:spPr>
            <a:xfrm>
              <a:off x="4780672" y="3483607"/>
              <a:ext cx="238662" cy="824413"/>
            </a:xfrm>
            <a:prstGeom prst="rect">
              <a:avLst/>
            </a:prstGeom>
            <a:solidFill>
              <a:srgbClr val="80BD41">
                <a:alpha val="100000"/>
              </a:srgbClr>
            </a:solidFill>
          </p:spPr>
          <p:txBody>
            <a:bodyPr/>
            <a:lstStyle/>
            <a:p/>
          </p:txBody>
        </p:sp>
        <p:sp>
          <p:nvSpPr>
            <p:cNvPr id="52" name="rc52"/>
            <p:cNvSpPr/>
            <p:nvPr/>
          </p:nvSpPr>
          <p:spPr>
            <a:xfrm>
              <a:off x="4780672" y="3349396"/>
              <a:ext cx="238662" cy="134211"/>
            </a:xfrm>
            <a:prstGeom prst="rect">
              <a:avLst/>
            </a:prstGeom>
            <a:solidFill>
              <a:srgbClr val="1CABE2">
                <a:alpha val="100000"/>
              </a:srgbClr>
            </a:solidFill>
          </p:spPr>
          <p:txBody>
            <a:bodyPr/>
            <a:lstStyle/>
            <a:p/>
          </p:txBody>
        </p:sp>
        <p:sp>
          <p:nvSpPr>
            <p:cNvPr id="53" name="rc53"/>
            <p:cNvSpPr/>
            <p:nvPr/>
          </p:nvSpPr>
          <p:spPr>
            <a:xfrm>
              <a:off x="5045853" y="3463390"/>
              <a:ext cx="238662" cy="844631"/>
            </a:xfrm>
            <a:prstGeom prst="rect">
              <a:avLst/>
            </a:prstGeom>
            <a:solidFill>
              <a:srgbClr val="80BD41">
                <a:alpha val="100000"/>
              </a:srgbClr>
            </a:solidFill>
          </p:spPr>
          <p:txBody>
            <a:bodyPr/>
            <a:lstStyle/>
            <a:p/>
          </p:txBody>
        </p:sp>
        <p:sp>
          <p:nvSpPr>
            <p:cNvPr id="54" name="rc54"/>
            <p:cNvSpPr/>
            <p:nvPr/>
          </p:nvSpPr>
          <p:spPr>
            <a:xfrm>
              <a:off x="5045853" y="3325892"/>
              <a:ext cx="238662" cy="137497"/>
            </a:xfrm>
            <a:prstGeom prst="rect">
              <a:avLst/>
            </a:prstGeom>
            <a:solidFill>
              <a:srgbClr val="1CABE2">
                <a:alpha val="100000"/>
              </a:srgbClr>
            </a:solidFill>
          </p:spPr>
          <p:txBody>
            <a:bodyPr/>
            <a:lstStyle/>
            <a:p/>
          </p:txBody>
        </p:sp>
        <p:sp>
          <p:nvSpPr>
            <p:cNvPr id="55" name="rc55"/>
            <p:cNvSpPr/>
            <p:nvPr/>
          </p:nvSpPr>
          <p:spPr>
            <a:xfrm>
              <a:off x="5311034" y="3485203"/>
              <a:ext cx="238662" cy="822818"/>
            </a:xfrm>
            <a:prstGeom prst="rect">
              <a:avLst/>
            </a:prstGeom>
            <a:solidFill>
              <a:srgbClr val="80BD41">
                <a:alpha val="100000"/>
              </a:srgbClr>
            </a:solidFill>
          </p:spPr>
          <p:txBody>
            <a:bodyPr/>
            <a:lstStyle/>
            <a:p/>
          </p:txBody>
        </p:sp>
        <p:sp>
          <p:nvSpPr>
            <p:cNvPr id="56" name="rc56"/>
            <p:cNvSpPr/>
            <p:nvPr/>
          </p:nvSpPr>
          <p:spPr>
            <a:xfrm>
              <a:off x="5311034" y="3304580"/>
              <a:ext cx="238662" cy="180623"/>
            </a:xfrm>
            <a:prstGeom prst="rect">
              <a:avLst/>
            </a:prstGeom>
            <a:solidFill>
              <a:srgbClr val="1CABE2">
                <a:alpha val="100000"/>
              </a:srgbClr>
            </a:solidFill>
          </p:spPr>
          <p:txBody>
            <a:bodyPr/>
            <a:lstStyle/>
            <a:p/>
          </p:txBody>
        </p:sp>
        <p:sp>
          <p:nvSpPr>
            <p:cNvPr id="57" name="rc57"/>
            <p:cNvSpPr/>
            <p:nvPr/>
          </p:nvSpPr>
          <p:spPr>
            <a:xfrm>
              <a:off x="5576215" y="3449245"/>
              <a:ext cx="238662" cy="858776"/>
            </a:xfrm>
            <a:prstGeom prst="rect">
              <a:avLst/>
            </a:prstGeom>
            <a:solidFill>
              <a:srgbClr val="80BD41">
                <a:alpha val="100000"/>
              </a:srgbClr>
            </a:solidFill>
          </p:spPr>
          <p:txBody>
            <a:bodyPr/>
            <a:lstStyle/>
            <a:p/>
          </p:txBody>
        </p:sp>
        <p:sp>
          <p:nvSpPr>
            <p:cNvPr id="58" name="rc58"/>
            <p:cNvSpPr/>
            <p:nvPr/>
          </p:nvSpPr>
          <p:spPr>
            <a:xfrm>
              <a:off x="5576215" y="3285672"/>
              <a:ext cx="238662" cy="163573"/>
            </a:xfrm>
            <a:prstGeom prst="rect">
              <a:avLst/>
            </a:prstGeom>
            <a:solidFill>
              <a:srgbClr val="1CABE2">
                <a:alpha val="100000"/>
              </a:srgbClr>
            </a:solidFill>
          </p:spPr>
          <p:txBody>
            <a:bodyPr/>
            <a:lstStyle/>
            <a:p/>
          </p:txBody>
        </p:sp>
        <p:sp>
          <p:nvSpPr>
            <p:cNvPr id="59" name="rc59"/>
            <p:cNvSpPr/>
            <p:nvPr/>
          </p:nvSpPr>
          <p:spPr>
            <a:xfrm>
              <a:off x="5841395" y="3450126"/>
              <a:ext cx="238662" cy="857895"/>
            </a:xfrm>
            <a:prstGeom prst="rect">
              <a:avLst/>
            </a:prstGeom>
            <a:solidFill>
              <a:srgbClr val="80BD41">
                <a:alpha val="100000"/>
              </a:srgbClr>
            </a:solidFill>
          </p:spPr>
          <p:txBody>
            <a:bodyPr/>
            <a:lstStyle/>
            <a:p/>
          </p:txBody>
        </p:sp>
        <p:sp>
          <p:nvSpPr>
            <p:cNvPr id="60" name="rc60"/>
            <p:cNvSpPr/>
            <p:nvPr/>
          </p:nvSpPr>
          <p:spPr>
            <a:xfrm>
              <a:off x="5841395" y="3274408"/>
              <a:ext cx="238662" cy="175717"/>
            </a:xfrm>
            <a:prstGeom prst="rect">
              <a:avLst/>
            </a:prstGeom>
            <a:solidFill>
              <a:srgbClr val="1CABE2">
                <a:alpha val="100000"/>
              </a:srgbClr>
            </a:solidFill>
          </p:spPr>
          <p:txBody>
            <a:bodyPr/>
            <a:lstStyle/>
            <a:p/>
          </p:txBody>
        </p:sp>
        <p:sp>
          <p:nvSpPr>
            <p:cNvPr id="61" name="rc61"/>
            <p:cNvSpPr/>
            <p:nvPr/>
          </p:nvSpPr>
          <p:spPr>
            <a:xfrm>
              <a:off x="6106576" y="3455936"/>
              <a:ext cx="238662" cy="852084"/>
            </a:xfrm>
            <a:prstGeom prst="rect">
              <a:avLst/>
            </a:prstGeom>
            <a:solidFill>
              <a:srgbClr val="80BD41">
                <a:alpha val="100000"/>
              </a:srgbClr>
            </a:solidFill>
          </p:spPr>
          <p:txBody>
            <a:bodyPr/>
            <a:lstStyle/>
            <a:p/>
          </p:txBody>
        </p:sp>
        <p:sp>
          <p:nvSpPr>
            <p:cNvPr id="62" name="rc62"/>
            <p:cNvSpPr/>
            <p:nvPr/>
          </p:nvSpPr>
          <p:spPr>
            <a:xfrm>
              <a:off x="6106576" y="3268907"/>
              <a:ext cx="238662" cy="187029"/>
            </a:xfrm>
            <a:prstGeom prst="rect">
              <a:avLst/>
            </a:prstGeom>
            <a:solidFill>
              <a:srgbClr val="1CABE2">
                <a:alpha val="100000"/>
              </a:srgbClr>
            </a:solidFill>
          </p:spPr>
          <p:txBody>
            <a:bodyPr/>
            <a:lstStyle/>
            <a:p/>
          </p:txBody>
        </p:sp>
        <p:sp>
          <p:nvSpPr>
            <p:cNvPr id="63" name="rc63"/>
            <p:cNvSpPr/>
            <p:nvPr/>
          </p:nvSpPr>
          <p:spPr>
            <a:xfrm>
              <a:off x="6371757" y="3463747"/>
              <a:ext cx="238662" cy="844273"/>
            </a:xfrm>
            <a:prstGeom prst="rect">
              <a:avLst/>
            </a:prstGeom>
            <a:solidFill>
              <a:srgbClr val="80BD41">
                <a:alpha val="100000"/>
              </a:srgbClr>
            </a:solidFill>
          </p:spPr>
          <p:txBody>
            <a:bodyPr/>
            <a:lstStyle/>
            <a:p/>
          </p:txBody>
        </p:sp>
        <p:sp>
          <p:nvSpPr>
            <p:cNvPr id="64" name="rc64"/>
            <p:cNvSpPr/>
            <p:nvPr/>
          </p:nvSpPr>
          <p:spPr>
            <a:xfrm>
              <a:off x="6371757" y="3265716"/>
              <a:ext cx="238662" cy="198030"/>
            </a:xfrm>
            <a:prstGeom prst="rect">
              <a:avLst/>
            </a:prstGeom>
            <a:solidFill>
              <a:srgbClr val="1CABE2">
                <a:alpha val="100000"/>
              </a:srgbClr>
            </a:solidFill>
          </p:spPr>
          <p:txBody>
            <a:bodyPr/>
            <a:lstStyle/>
            <a:p/>
          </p:txBody>
        </p:sp>
        <p:sp>
          <p:nvSpPr>
            <p:cNvPr id="65" name="rc65"/>
            <p:cNvSpPr/>
            <p:nvPr/>
          </p:nvSpPr>
          <p:spPr>
            <a:xfrm>
              <a:off x="6636938" y="3467676"/>
              <a:ext cx="238662" cy="840344"/>
            </a:xfrm>
            <a:prstGeom prst="rect">
              <a:avLst/>
            </a:prstGeom>
            <a:solidFill>
              <a:srgbClr val="80BD41">
                <a:alpha val="100000"/>
              </a:srgbClr>
            </a:solidFill>
          </p:spPr>
          <p:txBody>
            <a:bodyPr/>
            <a:lstStyle/>
            <a:p/>
          </p:txBody>
        </p:sp>
        <p:sp>
          <p:nvSpPr>
            <p:cNvPr id="66" name="rc66"/>
            <p:cNvSpPr/>
            <p:nvPr/>
          </p:nvSpPr>
          <p:spPr>
            <a:xfrm>
              <a:off x="6636938" y="3257596"/>
              <a:ext cx="238662" cy="210080"/>
            </a:xfrm>
            <a:prstGeom prst="rect">
              <a:avLst/>
            </a:prstGeom>
            <a:solidFill>
              <a:srgbClr val="1CABE2">
                <a:alpha val="100000"/>
              </a:srgbClr>
            </a:solidFill>
          </p:spPr>
          <p:txBody>
            <a:bodyPr/>
            <a:lstStyle/>
            <a:p/>
          </p:txBody>
        </p:sp>
        <p:sp>
          <p:nvSpPr>
            <p:cNvPr id="67" name="rc67"/>
            <p:cNvSpPr/>
            <p:nvPr/>
          </p:nvSpPr>
          <p:spPr>
            <a:xfrm>
              <a:off x="6902119" y="3458318"/>
              <a:ext cx="238662" cy="849703"/>
            </a:xfrm>
            <a:prstGeom prst="rect">
              <a:avLst/>
            </a:prstGeom>
            <a:solidFill>
              <a:srgbClr val="80BD41">
                <a:alpha val="100000"/>
              </a:srgbClr>
            </a:solidFill>
          </p:spPr>
          <p:txBody>
            <a:bodyPr/>
            <a:lstStyle/>
            <a:p/>
          </p:txBody>
        </p:sp>
        <p:sp>
          <p:nvSpPr>
            <p:cNvPr id="68" name="rc68"/>
            <p:cNvSpPr/>
            <p:nvPr/>
          </p:nvSpPr>
          <p:spPr>
            <a:xfrm>
              <a:off x="6902119" y="3245904"/>
              <a:ext cx="238662" cy="212413"/>
            </a:xfrm>
            <a:prstGeom prst="rect">
              <a:avLst/>
            </a:prstGeom>
            <a:solidFill>
              <a:srgbClr val="1CABE2">
                <a:alpha val="100000"/>
              </a:srgbClr>
            </a:solidFill>
          </p:spPr>
          <p:txBody>
            <a:bodyPr/>
            <a:lstStyle/>
            <a:p/>
          </p:txBody>
        </p:sp>
        <p:sp>
          <p:nvSpPr>
            <p:cNvPr id="69" name="rc69"/>
            <p:cNvSpPr/>
            <p:nvPr/>
          </p:nvSpPr>
          <p:spPr>
            <a:xfrm>
              <a:off x="7167299" y="3457199"/>
              <a:ext cx="238662" cy="850822"/>
            </a:xfrm>
            <a:prstGeom prst="rect">
              <a:avLst/>
            </a:prstGeom>
            <a:solidFill>
              <a:srgbClr val="80BD41">
                <a:alpha val="100000"/>
              </a:srgbClr>
            </a:solidFill>
          </p:spPr>
          <p:txBody>
            <a:bodyPr/>
            <a:lstStyle/>
            <a:p/>
          </p:txBody>
        </p:sp>
        <p:sp>
          <p:nvSpPr>
            <p:cNvPr id="70" name="rc70"/>
            <p:cNvSpPr/>
            <p:nvPr/>
          </p:nvSpPr>
          <p:spPr>
            <a:xfrm>
              <a:off x="7167299" y="3231021"/>
              <a:ext cx="238662" cy="226177"/>
            </a:xfrm>
            <a:prstGeom prst="rect">
              <a:avLst/>
            </a:prstGeom>
            <a:solidFill>
              <a:srgbClr val="1CABE2">
                <a:alpha val="100000"/>
              </a:srgbClr>
            </a:solidFill>
          </p:spPr>
          <p:txBody>
            <a:bodyPr/>
            <a:lstStyle/>
            <a:p/>
          </p:txBody>
        </p:sp>
        <p:sp>
          <p:nvSpPr>
            <p:cNvPr id="71" name="rc71"/>
            <p:cNvSpPr/>
            <p:nvPr/>
          </p:nvSpPr>
          <p:spPr>
            <a:xfrm>
              <a:off x="7432480" y="3446649"/>
              <a:ext cx="238662" cy="861371"/>
            </a:xfrm>
            <a:prstGeom prst="rect">
              <a:avLst/>
            </a:prstGeom>
            <a:solidFill>
              <a:srgbClr val="80BD41">
                <a:alpha val="100000"/>
              </a:srgbClr>
            </a:solidFill>
          </p:spPr>
          <p:txBody>
            <a:bodyPr/>
            <a:lstStyle/>
            <a:p/>
          </p:txBody>
        </p:sp>
        <p:sp>
          <p:nvSpPr>
            <p:cNvPr id="72" name="rc72"/>
            <p:cNvSpPr/>
            <p:nvPr/>
          </p:nvSpPr>
          <p:spPr>
            <a:xfrm>
              <a:off x="7432480" y="3217685"/>
              <a:ext cx="238662" cy="228964"/>
            </a:xfrm>
            <a:prstGeom prst="rect">
              <a:avLst/>
            </a:prstGeom>
            <a:solidFill>
              <a:srgbClr val="1CABE2">
                <a:alpha val="100000"/>
              </a:srgbClr>
            </a:solidFill>
          </p:spPr>
          <p:txBody>
            <a:bodyPr/>
            <a:lstStyle/>
            <a:p/>
          </p:txBody>
        </p:sp>
        <p:sp>
          <p:nvSpPr>
            <p:cNvPr id="73" name="rc73"/>
            <p:cNvSpPr/>
            <p:nvPr/>
          </p:nvSpPr>
          <p:spPr>
            <a:xfrm>
              <a:off x="7697661" y="3414621"/>
              <a:ext cx="238662" cy="893400"/>
            </a:xfrm>
            <a:prstGeom prst="rect">
              <a:avLst/>
            </a:prstGeom>
            <a:solidFill>
              <a:srgbClr val="80BD41">
                <a:alpha val="100000"/>
              </a:srgbClr>
            </a:solidFill>
          </p:spPr>
          <p:txBody>
            <a:bodyPr/>
            <a:lstStyle/>
            <a:p/>
          </p:txBody>
        </p:sp>
        <p:sp>
          <p:nvSpPr>
            <p:cNvPr id="74" name="rc74"/>
            <p:cNvSpPr/>
            <p:nvPr/>
          </p:nvSpPr>
          <p:spPr>
            <a:xfrm>
              <a:off x="7697661" y="3205064"/>
              <a:ext cx="238662" cy="209556"/>
            </a:xfrm>
            <a:prstGeom prst="rect">
              <a:avLst/>
            </a:prstGeom>
            <a:solidFill>
              <a:srgbClr val="1CABE2">
                <a:alpha val="100000"/>
              </a:srgbClr>
            </a:solidFill>
          </p:spPr>
          <p:txBody>
            <a:bodyPr/>
            <a:lstStyle/>
            <a:p/>
          </p:txBody>
        </p:sp>
        <p:sp>
          <p:nvSpPr>
            <p:cNvPr id="75" name="rc75"/>
            <p:cNvSpPr/>
            <p:nvPr/>
          </p:nvSpPr>
          <p:spPr>
            <a:xfrm>
              <a:off x="7962842" y="3391522"/>
              <a:ext cx="238662" cy="916499"/>
            </a:xfrm>
            <a:prstGeom prst="rect">
              <a:avLst/>
            </a:prstGeom>
            <a:solidFill>
              <a:srgbClr val="80BD41">
                <a:alpha val="100000"/>
              </a:srgbClr>
            </a:solidFill>
          </p:spPr>
          <p:txBody>
            <a:bodyPr/>
            <a:lstStyle/>
            <a:p/>
          </p:txBody>
        </p:sp>
        <p:sp>
          <p:nvSpPr>
            <p:cNvPr id="76" name="rc76"/>
            <p:cNvSpPr/>
            <p:nvPr/>
          </p:nvSpPr>
          <p:spPr>
            <a:xfrm>
              <a:off x="7962842" y="3190348"/>
              <a:ext cx="238662" cy="201174"/>
            </a:xfrm>
            <a:prstGeom prst="rect">
              <a:avLst/>
            </a:prstGeom>
            <a:solidFill>
              <a:srgbClr val="1CABE2">
                <a:alpha val="100000"/>
              </a:srgbClr>
            </a:solidFill>
          </p:spPr>
          <p:txBody>
            <a:bodyPr/>
            <a:lstStyle/>
            <a:p/>
          </p:txBody>
        </p:sp>
        <p:sp>
          <p:nvSpPr>
            <p:cNvPr id="77" name="pl77"/>
            <p:cNvSpPr/>
            <p:nvPr/>
          </p:nvSpPr>
          <p:spPr>
            <a:xfrm>
              <a:off x="1452654" y="2206790"/>
              <a:ext cx="6629519" cy="335302"/>
            </a:xfrm>
            <a:custGeom>
              <a:avLst/>
              <a:pathLst>
                <a:path w="6629519" h="335302">
                  <a:moveTo>
                    <a:pt x="0" y="111767"/>
                  </a:moveTo>
                  <a:lnTo>
                    <a:pt x="265180" y="134121"/>
                  </a:lnTo>
                  <a:lnTo>
                    <a:pt x="530361" y="156474"/>
                  </a:lnTo>
                  <a:lnTo>
                    <a:pt x="795542" y="178828"/>
                  </a:lnTo>
                  <a:lnTo>
                    <a:pt x="1060723" y="201181"/>
                  </a:lnTo>
                  <a:lnTo>
                    <a:pt x="1325903" y="223535"/>
                  </a:lnTo>
                  <a:lnTo>
                    <a:pt x="1591084" y="111767"/>
                  </a:lnTo>
                  <a:lnTo>
                    <a:pt x="1856265" y="0"/>
                  </a:lnTo>
                  <a:lnTo>
                    <a:pt x="2121446" y="67060"/>
                  </a:lnTo>
                  <a:lnTo>
                    <a:pt x="2386626" y="111767"/>
                  </a:lnTo>
                  <a:lnTo>
                    <a:pt x="2651807" y="156474"/>
                  </a:lnTo>
                  <a:lnTo>
                    <a:pt x="2916988" y="201181"/>
                  </a:lnTo>
                  <a:lnTo>
                    <a:pt x="3182169" y="111767"/>
                  </a:lnTo>
                  <a:lnTo>
                    <a:pt x="3447350" y="178828"/>
                  </a:lnTo>
                  <a:lnTo>
                    <a:pt x="3712530" y="178828"/>
                  </a:lnTo>
                  <a:lnTo>
                    <a:pt x="3977711" y="268242"/>
                  </a:lnTo>
                  <a:lnTo>
                    <a:pt x="4242892" y="223535"/>
                  </a:lnTo>
                  <a:lnTo>
                    <a:pt x="4508073" y="245888"/>
                  </a:lnTo>
                  <a:lnTo>
                    <a:pt x="4773253" y="268242"/>
                  </a:lnTo>
                  <a:lnTo>
                    <a:pt x="5038434" y="290595"/>
                  </a:lnTo>
                  <a:lnTo>
                    <a:pt x="5303615" y="312949"/>
                  </a:lnTo>
                  <a:lnTo>
                    <a:pt x="5568796" y="312949"/>
                  </a:lnTo>
                  <a:lnTo>
                    <a:pt x="5833977" y="335302"/>
                  </a:lnTo>
                  <a:lnTo>
                    <a:pt x="6099157" y="335302"/>
                  </a:lnTo>
                  <a:lnTo>
                    <a:pt x="6364338" y="290595"/>
                  </a:lnTo>
                  <a:lnTo>
                    <a:pt x="6629519" y="268242"/>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69597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96116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9" name="tx89"/>
            <p:cNvSpPr/>
            <p:nvPr/>
          </p:nvSpPr>
          <p:spPr>
            <a:xfrm>
              <a:off x="1335100" y="3492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94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92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698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1297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1228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1099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950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81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69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54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9704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254.1</a:t>
              </a:r>
            </a:p>
          </p:txBody>
        </p:sp>
        <p:sp>
          <p:nvSpPr>
            <p:cNvPr id="112" name="tx112"/>
            <p:cNvSpPr/>
            <p:nvPr/>
          </p:nvSpPr>
          <p:spPr>
            <a:xfrm>
              <a:off x="1361226" y="36304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3" name="tx113"/>
            <p:cNvSpPr/>
            <p:nvPr/>
          </p:nvSpPr>
          <p:spPr>
            <a:xfrm>
              <a:off x="2661004" y="39473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274.4</a:t>
              </a:r>
            </a:p>
          </p:txBody>
        </p:sp>
        <p:sp>
          <p:nvSpPr>
            <p:cNvPr id="114" name="tx114"/>
            <p:cNvSpPr/>
            <p:nvPr/>
          </p:nvSpPr>
          <p:spPr>
            <a:xfrm>
              <a:off x="2687130" y="35572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15" name="tx115"/>
            <p:cNvSpPr/>
            <p:nvPr/>
          </p:nvSpPr>
          <p:spPr>
            <a:xfrm>
              <a:off x="3986908" y="38905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321.2</a:t>
              </a:r>
            </a:p>
          </p:txBody>
        </p:sp>
        <p:sp>
          <p:nvSpPr>
            <p:cNvPr id="116" name="tx116"/>
            <p:cNvSpPr/>
            <p:nvPr/>
          </p:nvSpPr>
          <p:spPr>
            <a:xfrm>
              <a:off x="4052210" y="34510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7" name="tx117"/>
            <p:cNvSpPr/>
            <p:nvPr/>
          </p:nvSpPr>
          <p:spPr>
            <a:xfrm>
              <a:off x="5312812" y="38615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345.5</a:t>
              </a:r>
            </a:p>
          </p:txBody>
        </p:sp>
        <p:sp>
          <p:nvSpPr>
            <p:cNvPr id="118" name="tx118"/>
            <p:cNvSpPr/>
            <p:nvPr/>
          </p:nvSpPr>
          <p:spPr>
            <a:xfrm>
              <a:off x="5338937" y="3359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19" name="tx119"/>
            <p:cNvSpPr/>
            <p:nvPr/>
          </p:nvSpPr>
          <p:spPr>
            <a:xfrm>
              <a:off x="6373535" y="38507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354.5</a:t>
              </a:r>
            </a:p>
          </p:txBody>
        </p:sp>
        <p:sp>
          <p:nvSpPr>
            <p:cNvPr id="120" name="tx120"/>
            <p:cNvSpPr/>
            <p:nvPr/>
          </p:nvSpPr>
          <p:spPr>
            <a:xfrm>
              <a:off x="6399660" y="3329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21" name="tx121"/>
            <p:cNvSpPr/>
            <p:nvPr/>
          </p:nvSpPr>
          <p:spPr>
            <a:xfrm>
              <a:off x="6638716" y="38527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352.9</a:t>
              </a:r>
            </a:p>
          </p:txBody>
        </p:sp>
        <p:sp>
          <p:nvSpPr>
            <p:cNvPr id="122" name="tx122"/>
            <p:cNvSpPr/>
            <p:nvPr/>
          </p:nvSpPr>
          <p:spPr>
            <a:xfrm>
              <a:off x="6664841" y="3327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88.2</a:t>
              </a:r>
            </a:p>
          </p:txBody>
        </p:sp>
        <p:sp>
          <p:nvSpPr>
            <p:cNvPr id="123" name="tx123"/>
            <p:cNvSpPr/>
            <p:nvPr/>
          </p:nvSpPr>
          <p:spPr>
            <a:xfrm>
              <a:off x="6903896" y="3848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356.8</a:t>
              </a:r>
            </a:p>
          </p:txBody>
        </p:sp>
        <p:sp>
          <p:nvSpPr>
            <p:cNvPr id="124" name="tx124"/>
            <p:cNvSpPr/>
            <p:nvPr/>
          </p:nvSpPr>
          <p:spPr>
            <a:xfrm>
              <a:off x="6930022" y="3317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a:t>
              </a:r>
            </a:p>
          </p:txBody>
        </p:sp>
        <p:sp>
          <p:nvSpPr>
            <p:cNvPr id="125" name="tx125"/>
            <p:cNvSpPr/>
            <p:nvPr/>
          </p:nvSpPr>
          <p:spPr>
            <a:xfrm>
              <a:off x="7169077" y="38475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357.3</a:t>
              </a:r>
            </a:p>
          </p:txBody>
        </p:sp>
        <p:sp>
          <p:nvSpPr>
            <p:cNvPr id="126" name="tx126"/>
            <p:cNvSpPr/>
            <p:nvPr/>
          </p:nvSpPr>
          <p:spPr>
            <a:xfrm>
              <a:off x="7234380" y="330906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7" name="tx127"/>
            <p:cNvSpPr/>
            <p:nvPr/>
          </p:nvSpPr>
          <p:spPr>
            <a:xfrm>
              <a:off x="7434258" y="38422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361.7</a:t>
              </a:r>
            </a:p>
          </p:txBody>
        </p:sp>
        <p:sp>
          <p:nvSpPr>
            <p:cNvPr id="128" name="tx128"/>
            <p:cNvSpPr/>
            <p:nvPr/>
          </p:nvSpPr>
          <p:spPr>
            <a:xfrm>
              <a:off x="7460384" y="32971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29" name="tx129"/>
            <p:cNvSpPr/>
            <p:nvPr/>
          </p:nvSpPr>
          <p:spPr>
            <a:xfrm>
              <a:off x="7699439" y="38262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375.2</a:t>
              </a:r>
            </a:p>
          </p:txBody>
        </p:sp>
        <p:sp>
          <p:nvSpPr>
            <p:cNvPr id="130" name="tx130"/>
            <p:cNvSpPr/>
            <p:nvPr/>
          </p:nvSpPr>
          <p:spPr>
            <a:xfrm>
              <a:off x="7764741" y="32747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31" name="tx131"/>
            <p:cNvSpPr/>
            <p:nvPr/>
          </p:nvSpPr>
          <p:spPr>
            <a:xfrm>
              <a:off x="7964620" y="3814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384.9</a:t>
              </a:r>
            </a:p>
          </p:txBody>
        </p:sp>
        <p:sp>
          <p:nvSpPr>
            <p:cNvPr id="132" name="tx132"/>
            <p:cNvSpPr/>
            <p:nvPr/>
          </p:nvSpPr>
          <p:spPr>
            <a:xfrm>
              <a:off x="7990745" y="3255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0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52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699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5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51155"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818255"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76212" y="5180747"/>
              <a:ext cx="201456" cy="201456"/>
            </a:xfrm>
            <a:prstGeom prst="rect">
              <a:avLst/>
            </a:prstGeom>
            <a:solidFill>
              <a:srgbClr val="1CABE2">
                <a:alpha val="100000"/>
              </a:srgbClr>
            </a:solidFill>
          </p:spPr>
          <p:txBody>
            <a:bodyPr/>
            <a:lstStyle/>
            <a:p/>
          </p:txBody>
        </p:sp>
        <p:sp>
          <p:nvSpPr>
            <p:cNvPr id="159" name="rc159"/>
            <p:cNvSpPr/>
            <p:nvPr/>
          </p:nvSpPr>
          <p:spPr>
            <a:xfrm>
              <a:off x="6034370" y="5180747"/>
              <a:ext cx="201456" cy="201456"/>
            </a:xfrm>
            <a:prstGeom prst="rect">
              <a:avLst/>
            </a:prstGeom>
            <a:solidFill>
              <a:srgbClr val="80BD41">
                <a:alpha val="100000"/>
              </a:srgbClr>
            </a:solidFill>
          </p:spPr>
          <p:txBody>
            <a:bodyPr/>
            <a:lstStyle/>
            <a:p/>
          </p:txBody>
        </p:sp>
        <p:sp>
          <p:nvSpPr>
            <p:cNvPr id="160" name="tx160"/>
            <p:cNvSpPr/>
            <p:nvPr/>
          </p:nvSpPr>
          <p:spPr>
            <a:xfrm>
              <a:off x="4356257"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314416"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89913"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164" name="pl164"/>
            <p:cNvSpPr/>
            <p:nvPr/>
          </p:nvSpPr>
          <p:spPr>
            <a:xfrm>
              <a:off x="203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3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7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111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47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69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06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142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7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1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4941069" cy="129091"/>
            </a:xfrm>
            <a:prstGeom prst="rect">
              <a:avLst/>
            </a:prstGeom>
            <a:solidFill>
              <a:srgbClr val="80BD41">
                <a:alpha val="100000"/>
              </a:srgbClr>
            </a:solidFill>
          </p:spPr>
          <p:txBody>
            <a:bodyPr/>
            <a:lstStyle/>
            <a:p/>
          </p:txBody>
        </p:sp>
        <p:sp>
          <p:nvSpPr>
            <p:cNvPr id="179" name="rc179"/>
            <p:cNvSpPr/>
            <p:nvPr/>
          </p:nvSpPr>
          <p:spPr>
            <a:xfrm>
              <a:off x="6274391" y="5954972"/>
              <a:ext cx="1158964" cy="129091"/>
            </a:xfrm>
            <a:prstGeom prst="rect">
              <a:avLst/>
            </a:prstGeom>
            <a:solidFill>
              <a:srgbClr val="1CABE2">
                <a:alpha val="100000"/>
              </a:srgbClr>
            </a:solidFill>
          </p:spPr>
          <p:txBody>
            <a:bodyPr/>
            <a:lstStyle/>
            <a:p/>
          </p:txBody>
        </p:sp>
        <p:sp>
          <p:nvSpPr>
            <p:cNvPr id="180" name="rc180"/>
            <p:cNvSpPr/>
            <p:nvPr/>
          </p:nvSpPr>
          <p:spPr>
            <a:xfrm>
              <a:off x="1333322" y="5793607"/>
              <a:ext cx="5228580" cy="129091"/>
            </a:xfrm>
            <a:prstGeom prst="rect">
              <a:avLst/>
            </a:prstGeom>
            <a:solidFill>
              <a:srgbClr val="80BD41">
                <a:alpha val="100000"/>
              </a:srgbClr>
            </a:solidFill>
          </p:spPr>
          <p:txBody>
            <a:bodyPr/>
            <a:lstStyle/>
            <a:p/>
          </p:txBody>
        </p:sp>
        <p:sp>
          <p:nvSpPr>
            <p:cNvPr id="181" name="rc181"/>
            <p:cNvSpPr/>
            <p:nvPr/>
          </p:nvSpPr>
          <p:spPr>
            <a:xfrm>
              <a:off x="6561903" y="5793607"/>
              <a:ext cx="1226417" cy="129091"/>
            </a:xfrm>
            <a:prstGeom prst="rect">
              <a:avLst/>
            </a:prstGeom>
            <a:solidFill>
              <a:srgbClr val="1CABE2">
                <a:alpha val="100000"/>
              </a:srgbClr>
            </a:solidFill>
          </p:spPr>
          <p:txBody>
            <a:bodyPr/>
            <a:lstStyle/>
            <a:p/>
          </p:txBody>
        </p:sp>
        <p:sp>
          <p:nvSpPr>
            <p:cNvPr id="182" name="rc182"/>
            <p:cNvSpPr/>
            <p:nvPr/>
          </p:nvSpPr>
          <p:spPr>
            <a:xfrm>
              <a:off x="1333322" y="5632243"/>
              <a:ext cx="5363764" cy="129091"/>
            </a:xfrm>
            <a:prstGeom prst="rect">
              <a:avLst/>
            </a:prstGeom>
            <a:solidFill>
              <a:srgbClr val="80BD41">
                <a:alpha val="100000"/>
              </a:srgbClr>
            </a:solidFill>
          </p:spPr>
          <p:txBody>
            <a:bodyPr/>
            <a:lstStyle/>
            <a:p/>
          </p:txBody>
        </p:sp>
        <p:sp>
          <p:nvSpPr>
            <p:cNvPr id="183" name="rc183"/>
            <p:cNvSpPr/>
            <p:nvPr/>
          </p:nvSpPr>
          <p:spPr>
            <a:xfrm>
              <a:off x="6697087" y="5632243"/>
              <a:ext cx="1177360" cy="129091"/>
            </a:xfrm>
            <a:prstGeom prst="rect">
              <a:avLst/>
            </a:prstGeom>
            <a:solidFill>
              <a:srgbClr val="1CABE2">
                <a:alpha val="100000"/>
              </a:srgbClr>
            </a:solidFill>
          </p:spPr>
          <p:txBody>
            <a:bodyPr/>
            <a:lstStyle/>
            <a:p/>
          </p:txBody>
        </p:sp>
        <p:sp>
          <p:nvSpPr>
            <p:cNvPr id="184" name="tx184"/>
            <p:cNvSpPr/>
            <p:nvPr/>
          </p:nvSpPr>
          <p:spPr>
            <a:xfrm>
              <a:off x="759367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366821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354.5</a:t>
              </a:r>
            </a:p>
          </p:txBody>
        </p:sp>
        <p:sp>
          <p:nvSpPr>
            <p:cNvPr id="188" name="tx188"/>
            <p:cNvSpPr/>
            <p:nvPr/>
          </p:nvSpPr>
          <p:spPr>
            <a:xfrm>
              <a:off x="6748380"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83.2</a:t>
              </a:r>
            </a:p>
          </p:txBody>
        </p:sp>
        <p:sp>
          <p:nvSpPr>
            <p:cNvPr id="189" name="tx189"/>
            <p:cNvSpPr/>
            <p:nvPr/>
          </p:nvSpPr>
          <p:spPr>
            <a:xfrm>
              <a:off x="3811974"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375.2</a:t>
              </a:r>
            </a:p>
          </p:txBody>
        </p:sp>
        <p:sp>
          <p:nvSpPr>
            <p:cNvPr id="190" name="tx190"/>
            <p:cNvSpPr/>
            <p:nvPr/>
          </p:nvSpPr>
          <p:spPr>
            <a:xfrm>
              <a:off x="7114822" y="58177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91" name="tx191"/>
            <p:cNvSpPr/>
            <p:nvPr/>
          </p:nvSpPr>
          <p:spPr>
            <a:xfrm>
              <a:off x="3879566"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384.9</a:t>
              </a:r>
            </a:p>
          </p:txBody>
        </p:sp>
        <p:sp>
          <p:nvSpPr>
            <p:cNvPr id="192" name="tx192"/>
            <p:cNvSpPr/>
            <p:nvPr/>
          </p:nvSpPr>
          <p:spPr>
            <a:xfrm>
              <a:off x="718027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84.5</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(82%) was relatively constant within 1% compared to 2019 (81%).
The number of children vaccinated with DTP1 increased 9%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51560"/>
            <a:ext cx="8595360" cy="28575"/>
            <a:chOff x="292608" y="1051560"/>
            <a:chExt cx="8595360" cy="28575"/>
          </a:xfrm>
        </p:grpSpPr>
        <p:sp>
          <p:nvSpPr>
            <p:cNvPr id="20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266244"/>
              <a:ext cx="3397293" cy="284327"/>
            </a:xfrm>
            <a:custGeom>
              <a:avLst/>
              <a:pathLst>
                <a:path w="3397293" h="284327">
                  <a:moveTo>
                    <a:pt x="0" y="87485"/>
                  </a:moveTo>
                  <a:lnTo>
                    <a:pt x="135891" y="131228"/>
                  </a:lnTo>
                  <a:lnTo>
                    <a:pt x="271783" y="153099"/>
                  </a:lnTo>
                  <a:lnTo>
                    <a:pt x="407675" y="196842"/>
                  </a:lnTo>
                  <a:lnTo>
                    <a:pt x="543566" y="218713"/>
                  </a:lnTo>
                  <a:lnTo>
                    <a:pt x="679458" y="262456"/>
                  </a:lnTo>
                  <a:lnTo>
                    <a:pt x="815350" y="174970"/>
                  </a:lnTo>
                  <a:lnTo>
                    <a:pt x="951242" y="0"/>
                  </a:lnTo>
                  <a:lnTo>
                    <a:pt x="1087133" y="153099"/>
                  </a:lnTo>
                  <a:lnTo>
                    <a:pt x="1223025" y="65614"/>
                  </a:lnTo>
                  <a:lnTo>
                    <a:pt x="1358917" y="131228"/>
                  </a:lnTo>
                  <a:lnTo>
                    <a:pt x="1494809" y="153099"/>
                  </a:lnTo>
                  <a:lnTo>
                    <a:pt x="1630700" y="43742"/>
                  </a:lnTo>
                  <a:lnTo>
                    <a:pt x="1766592" y="109356"/>
                  </a:lnTo>
                  <a:lnTo>
                    <a:pt x="1902484" y="174970"/>
                  </a:lnTo>
                  <a:lnTo>
                    <a:pt x="2038375" y="174970"/>
                  </a:lnTo>
                  <a:lnTo>
                    <a:pt x="2174267" y="87485"/>
                  </a:lnTo>
                  <a:lnTo>
                    <a:pt x="2310159" y="131228"/>
                  </a:lnTo>
                  <a:lnTo>
                    <a:pt x="2446051" y="174970"/>
                  </a:lnTo>
                  <a:lnTo>
                    <a:pt x="2581942" y="218713"/>
                  </a:lnTo>
                  <a:lnTo>
                    <a:pt x="2717834" y="262456"/>
                  </a:lnTo>
                  <a:lnTo>
                    <a:pt x="2853726" y="262456"/>
                  </a:lnTo>
                  <a:lnTo>
                    <a:pt x="2989618" y="284327"/>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484957"/>
              <a:ext cx="3397293" cy="699883"/>
            </a:xfrm>
            <a:custGeom>
              <a:avLst/>
              <a:pathLst>
                <a:path w="3397293" h="699883">
                  <a:moveTo>
                    <a:pt x="0" y="678011"/>
                  </a:moveTo>
                  <a:lnTo>
                    <a:pt x="135891" y="699883"/>
                  </a:lnTo>
                  <a:lnTo>
                    <a:pt x="271783" y="656140"/>
                  </a:lnTo>
                  <a:lnTo>
                    <a:pt x="407675" y="568655"/>
                  </a:lnTo>
                  <a:lnTo>
                    <a:pt x="543566" y="459298"/>
                  </a:lnTo>
                  <a:lnTo>
                    <a:pt x="679458" y="371812"/>
                  </a:lnTo>
                  <a:lnTo>
                    <a:pt x="815350" y="306198"/>
                  </a:lnTo>
                  <a:lnTo>
                    <a:pt x="951242" y="262456"/>
                  </a:lnTo>
                  <a:lnTo>
                    <a:pt x="1087133" y="153099"/>
                  </a:lnTo>
                  <a:lnTo>
                    <a:pt x="1223025" y="43742"/>
                  </a:lnTo>
                  <a:lnTo>
                    <a:pt x="1358917" y="131228"/>
                  </a:lnTo>
                  <a:lnTo>
                    <a:pt x="1494809" y="174970"/>
                  </a:lnTo>
                  <a:lnTo>
                    <a:pt x="1630700" y="218713"/>
                  </a:lnTo>
                  <a:lnTo>
                    <a:pt x="1766592" y="218713"/>
                  </a:lnTo>
                  <a:lnTo>
                    <a:pt x="1902484" y="196842"/>
                  </a:lnTo>
                  <a:lnTo>
                    <a:pt x="2038375" y="218713"/>
                  </a:lnTo>
                  <a:lnTo>
                    <a:pt x="2174267" y="109356"/>
                  </a:lnTo>
                  <a:lnTo>
                    <a:pt x="2310159" y="87485"/>
                  </a:lnTo>
                  <a:lnTo>
                    <a:pt x="2446051" y="43742"/>
                  </a:lnTo>
                  <a:lnTo>
                    <a:pt x="2581942" y="0"/>
                  </a:lnTo>
                  <a:lnTo>
                    <a:pt x="2717834" y="65614"/>
                  </a:lnTo>
                  <a:lnTo>
                    <a:pt x="2853726" y="153099"/>
                  </a:lnTo>
                  <a:lnTo>
                    <a:pt x="2989618" y="109356"/>
                  </a:lnTo>
                  <a:lnTo>
                    <a:pt x="3125509" y="43742"/>
                  </a:lnTo>
                  <a:lnTo>
                    <a:pt x="3261401" y="21871"/>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266244"/>
              <a:ext cx="3397293" cy="284327"/>
            </a:xfrm>
            <a:custGeom>
              <a:avLst/>
              <a:pathLst>
                <a:path w="3397293" h="284327">
                  <a:moveTo>
                    <a:pt x="0" y="87485"/>
                  </a:moveTo>
                  <a:lnTo>
                    <a:pt x="135891" y="131228"/>
                  </a:lnTo>
                  <a:lnTo>
                    <a:pt x="271783" y="153099"/>
                  </a:lnTo>
                  <a:lnTo>
                    <a:pt x="407675" y="196842"/>
                  </a:lnTo>
                  <a:lnTo>
                    <a:pt x="543566" y="218713"/>
                  </a:lnTo>
                  <a:lnTo>
                    <a:pt x="679458" y="262456"/>
                  </a:lnTo>
                  <a:lnTo>
                    <a:pt x="815350" y="174970"/>
                  </a:lnTo>
                  <a:lnTo>
                    <a:pt x="951242" y="0"/>
                  </a:lnTo>
                  <a:lnTo>
                    <a:pt x="1087133" y="153099"/>
                  </a:lnTo>
                  <a:lnTo>
                    <a:pt x="1223025" y="65614"/>
                  </a:lnTo>
                  <a:lnTo>
                    <a:pt x="1358917" y="131228"/>
                  </a:lnTo>
                  <a:lnTo>
                    <a:pt x="1494809" y="153099"/>
                  </a:lnTo>
                  <a:lnTo>
                    <a:pt x="1630700" y="43742"/>
                  </a:lnTo>
                  <a:lnTo>
                    <a:pt x="1766592" y="109356"/>
                  </a:lnTo>
                  <a:lnTo>
                    <a:pt x="1902484" y="174970"/>
                  </a:lnTo>
                  <a:lnTo>
                    <a:pt x="2038375" y="174970"/>
                  </a:lnTo>
                  <a:lnTo>
                    <a:pt x="2174267" y="87485"/>
                  </a:lnTo>
                  <a:lnTo>
                    <a:pt x="2310159" y="131228"/>
                  </a:lnTo>
                  <a:lnTo>
                    <a:pt x="2446051" y="174970"/>
                  </a:lnTo>
                  <a:lnTo>
                    <a:pt x="2581942" y="218713"/>
                  </a:lnTo>
                  <a:lnTo>
                    <a:pt x="2717834" y="262456"/>
                  </a:lnTo>
                  <a:lnTo>
                    <a:pt x="2853726" y="262456"/>
                  </a:lnTo>
                  <a:lnTo>
                    <a:pt x="2989618" y="284327"/>
                  </a:lnTo>
                  <a:lnTo>
                    <a:pt x="3125509" y="284327"/>
                  </a:lnTo>
                  <a:lnTo>
                    <a:pt x="3261401" y="284327"/>
                  </a:lnTo>
                  <a:lnTo>
                    <a:pt x="3397293" y="28432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0"/>
            </a:xfrm>
            <a:custGeom>
              <a:avLst/>
              <a:pathLst>
                <a:path w="0" h="656140">
                  <a:moveTo>
                    <a:pt x="0" y="0"/>
                  </a:moveTo>
                  <a:lnTo>
                    <a:pt x="0" y="65614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721754"/>
            </a:xfrm>
            <a:custGeom>
              <a:avLst/>
              <a:pathLst>
                <a:path w="0" h="721754">
                  <a:moveTo>
                    <a:pt x="0" y="0"/>
                  </a:moveTo>
                  <a:lnTo>
                    <a:pt x="0" y="721754"/>
                  </a:lnTo>
                </a:path>
              </a:pathLst>
            </a:custGeom>
            <a:ln w="13550" cap="flat">
              <a:solidFill>
                <a:srgbClr val="0058AB">
                  <a:alpha val="100000"/>
                </a:srgbClr>
              </a:solidFill>
              <a:prstDash val="dot"/>
              <a:round/>
            </a:ln>
          </p:spPr>
          <p:txBody>
            <a:bodyPr/>
            <a:lstStyle/>
            <a:p/>
          </p:txBody>
        </p:sp>
        <p:sp>
          <p:nvSpPr>
            <p:cNvPr id="32" name="pl32"/>
            <p:cNvSpPr/>
            <p:nvPr/>
          </p:nvSpPr>
          <p:spPr>
            <a:xfrm>
              <a:off x="1120965" y="2266244"/>
              <a:ext cx="3397293" cy="284327"/>
            </a:xfrm>
            <a:custGeom>
              <a:avLst/>
              <a:pathLst>
                <a:path w="3397293" h="284327">
                  <a:moveTo>
                    <a:pt x="0" y="87485"/>
                  </a:moveTo>
                  <a:lnTo>
                    <a:pt x="135891" y="131228"/>
                  </a:lnTo>
                  <a:lnTo>
                    <a:pt x="271783" y="153099"/>
                  </a:lnTo>
                  <a:lnTo>
                    <a:pt x="407675" y="196842"/>
                  </a:lnTo>
                  <a:lnTo>
                    <a:pt x="543566" y="218713"/>
                  </a:lnTo>
                  <a:lnTo>
                    <a:pt x="679458" y="262456"/>
                  </a:lnTo>
                  <a:lnTo>
                    <a:pt x="815350" y="174970"/>
                  </a:lnTo>
                  <a:lnTo>
                    <a:pt x="951242" y="0"/>
                  </a:lnTo>
                  <a:lnTo>
                    <a:pt x="1087133" y="153099"/>
                  </a:lnTo>
                  <a:lnTo>
                    <a:pt x="1223025" y="65614"/>
                  </a:lnTo>
                  <a:lnTo>
                    <a:pt x="1358917" y="131228"/>
                  </a:lnTo>
                  <a:lnTo>
                    <a:pt x="1494809" y="153099"/>
                  </a:lnTo>
                  <a:lnTo>
                    <a:pt x="1630700" y="43742"/>
                  </a:lnTo>
                  <a:lnTo>
                    <a:pt x="1766592" y="109356"/>
                  </a:lnTo>
                  <a:lnTo>
                    <a:pt x="1902484" y="174970"/>
                  </a:lnTo>
                  <a:lnTo>
                    <a:pt x="2038375" y="174970"/>
                  </a:lnTo>
                  <a:lnTo>
                    <a:pt x="2174267" y="87485"/>
                  </a:lnTo>
                  <a:lnTo>
                    <a:pt x="2310159" y="131228"/>
                  </a:lnTo>
                  <a:lnTo>
                    <a:pt x="2446051" y="174970"/>
                  </a:lnTo>
                  <a:lnTo>
                    <a:pt x="2581942" y="218713"/>
                  </a:lnTo>
                  <a:lnTo>
                    <a:pt x="2717834" y="262456"/>
                  </a:lnTo>
                  <a:lnTo>
                    <a:pt x="2853726" y="262456"/>
                  </a:lnTo>
                  <a:lnTo>
                    <a:pt x="2989618" y="284327"/>
                  </a:lnTo>
                  <a:lnTo>
                    <a:pt x="3125509" y="284327"/>
                  </a:lnTo>
                  <a:lnTo>
                    <a:pt x="3261401" y="284327"/>
                  </a:lnTo>
                  <a:lnTo>
                    <a:pt x="3397293" y="28432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642618" y="170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4677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6213" y="1405107"/>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Benin, 2000-2025</a:t>
              </a:r>
            </a:p>
          </p:txBody>
        </p:sp>
        <p:sp>
          <p:nvSpPr>
            <p:cNvPr id="63" name="pl63"/>
            <p:cNvSpPr/>
            <p:nvPr/>
          </p:nvSpPr>
          <p:spPr>
            <a:xfrm>
              <a:off x="5267799" y="37505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8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672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5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40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71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297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881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646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04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632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04836"/>
              <a:ext cx="3397293" cy="574122"/>
            </a:xfrm>
            <a:custGeom>
              <a:avLst/>
              <a:pathLst>
                <a:path w="3397293" h="574122">
                  <a:moveTo>
                    <a:pt x="0" y="176653"/>
                  </a:moveTo>
                  <a:lnTo>
                    <a:pt x="135891" y="264979"/>
                  </a:lnTo>
                  <a:lnTo>
                    <a:pt x="271783" y="309143"/>
                  </a:lnTo>
                  <a:lnTo>
                    <a:pt x="407675" y="397469"/>
                  </a:lnTo>
                  <a:lnTo>
                    <a:pt x="543566" y="441633"/>
                  </a:lnTo>
                  <a:lnTo>
                    <a:pt x="679458" y="529959"/>
                  </a:lnTo>
                  <a:lnTo>
                    <a:pt x="815350" y="353306"/>
                  </a:lnTo>
                  <a:lnTo>
                    <a:pt x="951242" y="0"/>
                  </a:lnTo>
                  <a:lnTo>
                    <a:pt x="1087133" y="309143"/>
                  </a:lnTo>
                  <a:lnTo>
                    <a:pt x="1223025" y="132489"/>
                  </a:lnTo>
                  <a:lnTo>
                    <a:pt x="1358917" y="264979"/>
                  </a:lnTo>
                  <a:lnTo>
                    <a:pt x="1494809" y="309143"/>
                  </a:lnTo>
                  <a:lnTo>
                    <a:pt x="1630700" y="88326"/>
                  </a:lnTo>
                  <a:lnTo>
                    <a:pt x="1766592" y="220816"/>
                  </a:lnTo>
                  <a:lnTo>
                    <a:pt x="1902484" y="353306"/>
                  </a:lnTo>
                  <a:lnTo>
                    <a:pt x="2038375" y="353306"/>
                  </a:lnTo>
                  <a:lnTo>
                    <a:pt x="2174267" y="176653"/>
                  </a:lnTo>
                  <a:lnTo>
                    <a:pt x="2310159" y="264979"/>
                  </a:lnTo>
                  <a:lnTo>
                    <a:pt x="2446051" y="353306"/>
                  </a:lnTo>
                  <a:lnTo>
                    <a:pt x="2581942" y="441633"/>
                  </a:lnTo>
                  <a:lnTo>
                    <a:pt x="2717834" y="529959"/>
                  </a:lnTo>
                  <a:lnTo>
                    <a:pt x="2853726" y="529959"/>
                  </a:lnTo>
                  <a:lnTo>
                    <a:pt x="2989618" y="574122"/>
                  </a:lnTo>
                  <a:lnTo>
                    <a:pt x="3125509" y="574122"/>
                  </a:lnTo>
                  <a:lnTo>
                    <a:pt x="3261401" y="574122"/>
                  </a:lnTo>
                  <a:lnTo>
                    <a:pt x="3397293" y="574122"/>
                  </a:lnTo>
                </a:path>
              </a:pathLst>
            </a:custGeom>
            <a:ln w="27101" cap="flat">
              <a:solidFill>
                <a:srgbClr val="0058AB">
                  <a:alpha val="100000"/>
                </a:srgbClr>
              </a:solidFill>
              <a:prstDash val="solid"/>
              <a:round/>
            </a:ln>
          </p:spPr>
          <p:txBody>
            <a:bodyPr/>
            <a:lstStyle/>
            <a:p/>
          </p:txBody>
        </p:sp>
        <p:sp>
          <p:nvSpPr>
            <p:cNvPr id="82" name="pl82"/>
            <p:cNvSpPr/>
            <p:nvPr/>
          </p:nvSpPr>
          <p:spPr>
            <a:xfrm>
              <a:off x="5437664" y="2646469"/>
              <a:ext cx="3397293" cy="618286"/>
            </a:xfrm>
            <a:custGeom>
              <a:avLst/>
              <a:pathLst>
                <a:path w="3397293" h="618286">
                  <a:moveTo>
                    <a:pt x="0" y="618286"/>
                  </a:moveTo>
                  <a:lnTo>
                    <a:pt x="135891" y="618286"/>
                  </a:lnTo>
                  <a:lnTo>
                    <a:pt x="271783" y="618286"/>
                  </a:lnTo>
                  <a:lnTo>
                    <a:pt x="407675" y="529959"/>
                  </a:lnTo>
                  <a:lnTo>
                    <a:pt x="543566" y="441633"/>
                  </a:lnTo>
                  <a:lnTo>
                    <a:pt x="679458" y="397469"/>
                  </a:lnTo>
                  <a:lnTo>
                    <a:pt x="815350" y="353306"/>
                  </a:lnTo>
                  <a:lnTo>
                    <a:pt x="951242" y="353306"/>
                  </a:lnTo>
                  <a:lnTo>
                    <a:pt x="1087133" y="220816"/>
                  </a:lnTo>
                  <a:lnTo>
                    <a:pt x="1223025" y="132489"/>
                  </a:lnTo>
                  <a:lnTo>
                    <a:pt x="1358917" y="132489"/>
                  </a:lnTo>
                  <a:lnTo>
                    <a:pt x="1494809" y="88326"/>
                  </a:lnTo>
                  <a:lnTo>
                    <a:pt x="1630700" y="88326"/>
                  </a:lnTo>
                  <a:lnTo>
                    <a:pt x="1766592" y="88326"/>
                  </a:lnTo>
                  <a:lnTo>
                    <a:pt x="1902484" y="88326"/>
                  </a:lnTo>
                  <a:lnTo>
                    <a:pt x="2038375" y="44163"/>
                  </a:lnTo>
                  <a:lnTo>
                    <a:pt x="2174267" y="0"/>
                  </a:lnTo>
                  <a:lnTo>
                    <a:pt x="2310159" y="0"/>
                  </a:lnTo>
                  <a:lnTo>
                    <a:pt x="2446051" y="0"/>
                  </a:lnTo>
                  <a:lnTo>
                    <a:pt x="2581942" y="0"/>
                  </a:lnTo>
                  <a:lnTo>
                    <a:pt x="2717834" y="132489"/>
                  </a:lnTo>
                  <a:lnTo>
                    <a:pt x="2853726" y="220816"/>
                  </a:lnTo>
                  <a:lnTo>
                    <a:pt x="2989618" y="44163"/>
                  </a:lnTo>
                  <a:lnTo>
                    <a:pt x="3125509" y="88326"/>
                  </a:lnTo>
                  <a:lnTo>
                    <a:pt x="3261401" y="88326"/>
                  </a:lnTo>
                  <a:lnTo>
                    <a:pt x="3397293" y="4416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413225"/>
            </a:xfrm>
            <a:custGeom>
              <a:avLst/>
              <a:pathLst>
                <a:path w="3397293" h="1413225">
                  <a:moveTo>
                    <a:pt x="0" y="1369062"/>
                  </a:moveTo>
                  <a:lnTo>
                    <a:pt x="135891" y="1413225"/>
                  </a:lnTo>
                  <a:lnTo>
                    <a:pt x="271783" y="1324899"/>
                  </a:lnTo>
                  <a:lnTo>
                    <a:pt x="407675" y="1148245"/>
                  </a:lnTo>
                  <a:lnTo>
                    <a:pt x="543566" y="927429"/>
                  </a:lnTo>
                  <a:lnTo>
                    <a:pt x="679458" y="750776"/>
                  </a:lnTo>
                  <a:lnTo>
                    <a:pt x="815350" y="618286"/>
                  </a:lnTo>
                  <a:lnTo>
                    <a:pt x="951242" y="529959"/>
                  </a:lnTo>
                  <a:lnTo>
                    <a:pt x="1087133" y="309143"/>
                  </a:lnTo>
                  <a:lnTo>
                    <a:pt x="1223025" y="88326"/>
                  </a:lnTo>
                  <a:lnTo>
                    <a:pt x="1358917" y="264979"/>
                  </a:lnTo>
                  <a:lnTo>
                    <a:pt x="1494809" y="353306"/>
                  </a:lnTo>
                  <a:lnTo>
                    <a:pt x="1630700" y="441633"/>
                  </a:lnTo>
                  <a:lnTo>
                    <a:pt x="1766592" y="441633"/>
                  </a:lnTo>
                  <a:lnTo>
                    <a:pt x="1902484" y="397469"/>
                  </a:lnTo>
                  <a:lnTo>
                    <a:pt x="2038375" y="441633"/>
                  </a:lnTo>
                  <a:lnTo>
                    <a:pt x="2174267" y="220816"/>
                  </a:lnTo>
                  <a:lnTo>
                    <a:pt x="2310159" y="176653"/>
                  </a:lnTo>
                  <a:lnTo>
                    <a:pt x="2446051" y="88326"/>
                  </a:lnTo>
                  <a:lnTo>
                    <a:pt x="2581942" y="0"/>
                  </a:lnTo>
                  <a:lnTo>
                    <a:pt x="2717834" y="132489"/>
                  </a:lnTo>
                  <a:lnTo>
                    <a:pt x="2853726" y="309143"/>
                  </a:lnTo>
                  <a:lnTo>
                    <a:pt x="2989618" y="220816"/>
                  </a:lnTo>
                  <a:lnTo>
                    <a:pt x="3125509" y="88326"/>
                  </a:lnTo>
                  <a:lnTo>
                    <a:pt x="3261401" y="44163"/>
                  </a:lnTo>
                  <a:lnTo>
                    <a:pt x="3397293" y="441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264646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04836"/>
              <a:ext cx="3397293" cy="574122"/>
            </a:xfrm>
            <a:custGeom>
              <a:avLst/>
              <a:pathLst>
                <a:path w="3397293" h="574122">
                  <a:moveTo>
                    <a:pt x="0" y="176653"/>
                  </a:moveTo>
                  <a:lnTo>
                    <a:pt x="135891" y="264979"/>
                  </a:lnTo>
                  <a:lnTo>
                    <a:pt x="271783" y="309143"/>
                  </a:lnTo>
                  <a:lnTo>
                    <a:pt x="407675" y="397469"/>
                  </a:lnTo>
                  <a:lnTo>
                    <a:pt x="543566" y="441633"/>
                  </a:lnTo>
                  <a:lnTo>
                    <a:pt x="679458" y="529959"/>
                  </a:lnTo>
                  <a:lnTo>
                    <a:pt x="815350" y="353306"/>
                  </a:lnTo>
                  <a:lnTo>
                    <a:pt x="951242" y="0"/>
                  </a:lnTo>
                  <a:lnTo>
                    <a:pt x="1087133" y="309143"/>
                  </a:lnTo>
                  <a:lnTo>
                    <a:pt x="1223025" y="132489"/>
                  </a:lnTo>
                  <a:lnTo>
                    <a:pt x="1358917" y="264979"/>
                  </a:lnTo>
                  <a:lnTo>
                    <a:pt x="1494809" y="309143"/>
                  </a:lnTo>
                  <a:lnTo>
                    <a:pt x="1630700" y="88326"/>
                  </a:lnTo>
                  <a:lnTo>
                    <a:pt x="1766592" y="220816"/>
                  </a:lnTo>
                  <a:lnTo>
                    <a:pt x="1902484" y="353306"/>
                  </a:lnTo>
                  <a:lnTo>
                    <a:pt x="2038375" y="353306"/>
                  </a:lnTo>
                  <a:lnTo>
                    <a:pt x="2174267" y="176653"/>
                  </a:lnTo>
                  <a:lnTo>
                    <a:pt x="2310159" y="264979"/>
                  </a:lnTo>
                  <a:lnTo>
                    <a:pt x="2446051" y="353306"/>
                  </a:lnTo>
                  <a:lnTo>
                    <a:pt x="2581942" y="441633"/>
                  </a:lnTo>
                  <a:lnTo>
                    <a:pt x="2717834" y="529959"/>
                  </a:lnTo>
                  <a:lnTo>
                    <a:pt x="2853726" y="529959"/>
                  </a:lnTo>
                  <a:lnTo>
                    <a:pt x="2989618" y="574122"/>
                  </a:lnTo>
                  <a:lnTo>
                    <a:pt x="3125509" y="574122"/>
                  </a:lnTo>
                  <a:lnTo>
                    <a:pt x="3261401" y="574122"/>
                  </a:lnTo>
                  <a:lnTo>
                    <a:pt x="3397293" y="574122"/>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69195"/>
              <a:ext cx="0" cy="512294"/>
            </a:xfrm>
            <a:custGeom>
              <a:avLst/>
              <a:pathLst>
                <a:path w="0" h="512294">
                  <a:moveTo>
                    <a:pt x="0" y="51229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1869195"/>
              <a:ext cx="0" cy="865600"/>
            </a:xfrm>
            <a:custGeom>
              <a:avLst/>
              <a:pathLst>
                <a:path w="0" h="865600">
                  <a:moveTo>
                    <a:pt x="0" y="86560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1869195"/>
              <a:ext cx="0" cy="600620"/>
            </a:xfrm>
            <a:custGeom>
              <a:avLst/>
              <a:pathLst>
                <a:path w="0" h="600620">
                  <a:moveTo>
                    <a:pt x="0" y="6006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1869195"/>
              <a:ext cx="0" cy="688947"/>
            </a:xfrm>
            <a:custGeom>
              <a:avLst/>
              <a:pathLst>
                <a:path w="0" h="688947">
                  <a:moveTo>
                    <a:pt x="0" y="6889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1869195"/>
              <a:ext cx="0" cy="777274"/>
            </a:xfrm>
            <a:custGeom>
              <a:avLst/>
              <a:pathLst>
                <a:path w="0" h="777274">
                  <a:moveTo>
                    <a:pt x="0" y="7772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1869195"/>
              <a:ext cx="0" cy="909764"/>
            </a:xfrm>
            <a:custGeom>
              <a:avLst/>
              <a:pathLst>
                <a:path w="0" h="909764">
                  <a:moveTo>
                    <a:pt x="0" y="90976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69195"/>
              <a:ext cx="0" cy="909764"/>
            </a:xfrm>
            <a:custGeom>
              <a:avLst/>
              <a:pathLst>
                <a:path w="0" h="909764">
                  <a:moveTo>
                    <a:pt x="0" y="90976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04836"/>
              <a:ext cx="3397293" cy="574122"/>
            </a:xfrm>
            <a:custGeom>
              <a:avLst/>
              <a:pathLst>
                <a:path w="3397293" h="574122">
                  <a:moveTo>
                    <a:pt x="0" y="176653"/>
                  </a:moveTo>
                  <a:lnTo>
                    <a:pt x="135891" y="264979"/>
                  </a:lnTo>
                  <a:lnTo>
                    <a:pt x="271783" y="309143"/>
                  </a:lnTo>
                  <a:lnTo>
                    <a:pt x="407675" y="397469"/>
                  </a:lnTo>
                  <a:lnTo>
                    <a:pt x="543566" y="441633"/>
                  </a:lnTo>
                  <a:lnTo>
                    <a:pt x="679458" y="529959"/>
                  </a:lnTo>
                  <a:lnTo>
                    <a:pt x="815350" y="353306"/>
                  </a:lnTo>
                  <a:lnTo>
                    <a:pt x="951242" y="0"/>
                  </a:lnTo>
                  <a:lnTo>
                    <a:pt x="1087133" y="309143"/>
                  </a:lnTo>
                  <a:lnTo>
                    <a:pt x="1223025" y="132489"/>
                  </a:lnTo>
                  <a:lnTo>
                    <a:pt x="1358917" y="264979"/>
                  </a:lnTo>
                  <a:lnTo>
                    <a:pt x="1494809" y="309143"/>
                  </a:lnTo>
                  <a:lnTo>
                    <a:pt x="1630700" y="88326"/>
                  </a:lnTo>
                  <a:lnTo>
                    <a:pt x="1766592" y="220816"/>
                  </a:lnTo>
                  <a:lnTo>
                    <a:pt x="1902484" y="353306"/>
                  </a:lnTo>
                  <a:lnTo>
                    <a:pt x="2038375" y="353306"/>
                  </a:lnTo>
                  <a:lnTo>
                    <a:pt x="2174267" y="176653"/>
                  </a:lnTo>
                  <a:lnTo>
                    <a:pt x="2310159" y="264979"/>
                  </a:lnTo>
                  <a:lnTo>
                    <a:pt x="2446051" y="353306"/>
                  </a:lnTo>
                  <a:lnTo>
                    <a:pt x="2581942" y="441633"/>
                  </a:lnTo>
                  <a:lnTo>
                    <a:pt x="2717834" y="529959"/>
                  </a:lnTo>
                  <a:lnTo>
                    <a:pt x="2853726" y="529959"/>
                  </a:lnTo>
                  <a:lnTo>
                    <a:pt x="2989618" y="574122"/>
                  </a:lnTo>
                  <a:lnTo>
                    <a:pt x="3125509" y="574122"/>
                  </a:lnTo>
                  <a:lnTo>
                    <a:pt x="3261401" y="574122"/>
                  </a:lnTo>
                  <a:lnTo>
                    <a:pt x="3397293" y="574122"/>
                  </a:lnTo>
                </a:path>
              </a:pathLst>
            </a:custGeom>
            <a:ln w="27101" cap="flat">
              <a:solidFill>
                <a:srgbClr val="0058AB">
                  <a:alpha val="100000"/>
                </a:srgbClr>
              </a:solidFill>
              <a:prstDash val="solid"/>
              <a:round/>
            </a:ln>
          </p:spPr>
          <p:txBody>
            <a:bodyPr/>
            <a:lstStyle/>
            <a:p/>
          </p:txBody>
        </p:sp>
        <p:sp>
          <p:nvSpPr>
            <p:cNvPr id="94" name="tx94"/>
            <p:cNvSpPr/>
            <p:nvPr/>
          </p:nvSpPr>
          <p:spPr>
            <a:xfrm>
              <a:off x="5407519" y="1811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68928" y="181241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766436" y="18127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445895" y="18124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989462" y="1811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181103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81103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65151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191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4776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359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5943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21527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7110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770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395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28235"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2" name="tx122"/>
            <p:cNvSpPr/>
            <p:nvPr/>
          </p:nvSpPr>
          <p:spPr>
            <a:xfrm>
              <a:off x="70441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0662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7518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912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0722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331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492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652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6167064" cy="114824"/>
            </a:xfrm>
            <a:prstGeom prst="rect">
              <a:avLst/>
            </a:prstGeom>
            <a:solidFill>
              <a:srgbClr val="1CABE2">
                <a:alpha val="80000"/>
              </a:srgbClr>
            </a:solidFill>
          </p:spPr>
          <p:txBody>
            <a:bodyPr/>
            <a:lstStyle/>
            <a:p/>
          </p:txBody>
        </p:sp>
        <p:sp>
          <p:nvSpPr>
            <p:cNvPr id="136" name="rc136"/>
            <p:cNvSpPr/>
            <p:nvPr/>
          </p:nvSpPr>
          <p:spPr>
            <a:xfrm>
              <a:off x="1317178" y="5743865"/>
              <a:ext cx="7225151"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6974829"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39" name="tx139"/>
            <p:cNvSpPr/>
            <p:nvPr/>
          </p:nvSpPr>
          <p:spPr>
            <a:xfrm>
              <a:off x="803291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144,000</a:t>
              </a:r>
            </a:p>
          </p:txBody>
        </p:sp>
        <p:sp>
          <p:nvSpPr>
            <p:cNvPr id="140" name="tx140"/>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405912"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58442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836025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Benin (69%) was 16 percentage points lower than the global average (85%) and 2 percentage points lower than the average across all WCAR countries (71%).
National DTP3 coverage was 3 percentage points lower than in 2019 (72%).
This equates to 145,000 un- and undervaccinated children in 2025 compared to 123,000 un- and undervaccinated children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DTP3 coverage was 69% - this is 3 percentage points lower than in 2019 and lower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2025, Benin ranked number 6 out of 24 countries for lowest DTP3 coverage (based on tied ranks).
Benin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was among the countries with the highest coverage, but in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9259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35380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78166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0952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21200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63987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06773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4955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2345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702395"/>
              <a:ext cx="238662" cy="509614"/>
            </a:xfrm>
            <a:prstGeom prst="rect">
              <a:avLst/>
            </a:prstGeom>
            <a:solidFill>
              <a:srgbClr val="80BD41">
                <a:alpha val="100000"/>
              </a:srgbClr>
            </a:solidFill>
          </p:spPr>
          <p:txBody>
            <a:bodyPr/>
            <a:lstStyle/>
            <a:p/>
          </p:txBody>
        </p:sp>
        <p:sp>
          <p:nvSpPr>
            <p:cNvPr id="26" name="rc26"/>
            <p:cNvSpPr/>
            <p:nvPr/>
          </p:nvSpPr>
          <p:spPr>
            <a:xfrm>
              <a:off x="1333322" y="3558651"/>
              <a:ext cx="238662" cy="143743"/>
            </a:xfrm>
            <a:prstGeom prst="rect">
              <a:avLst/>
            </a:prstGeom>
            <a:solidFill>
              <a:srgbClr val="1CABE2">
                <a:alpha val="100000"/>
              </a:srgbClr>
            </a:solidFill>
          </p:spPr>
          <p:txBody>
            <a:bodyPr/>
            <a:lstStyle/>
            <a:p/>
          </p:txBody>
        </p:sp>
        <p:sp>
          <p:nvSpPr>
            <p:cNvPr id="27" name="rc27"/>
            <p:cNvSpPr/>
            <p:nvPr/>
          </p:nvSpPr>
          <p:spPr>
            <a:xfrm>
              <a:off x="1598503" y="3704294"/>
              <a:ext cx="238662" cy="507714"/>
            </a:xfrm>
            <a:prstGeom prst="rect">
              <a:avLst/>
            </a:prstGeom>
            <a:solidFill>
              <a:srgbClr val="80BD41">
                <a:alpha val="100000"/>
              </a:srgbClr>
            </a:solidFill>
          </p:spPr>
          <p:txBody>
            <a:bodyPr/>
            <a:lstStyle/>
            <a:p/>
          </p:txBody>
        </p:sp>
        <p:sp>
          <p:nvSpPr>
            <p:cNvPr id="28" name="rc28"/>
            <p:cNvSpPr/>
            <p:nvPr/>
          </p:nvSpPr>
          <p:spPr>
            <a:xfrm>
              <a:off x="1598503" y="3543959"/>
              <a:ext cx="238662" cy="160335"/>
            </a:xfrm>
            <a:prstGeom prst="rect">
              <a:avLst/>
            </a:prstGeom>
            <a:solidFill>
              <a:srgbClr val="1CABE2">
                <a:alpha val="100000"/>
              </a:srgbClr>
            </a:solidFill>
          </p:spPr>
          <p:txBody>
            <a:bodyPr/>
            <a:lstStyle/>
            <a:p/>
          </p:txBody>
        </p:sp>
        <p:sp>
          <p:nvSpPr>
            <p:cNvPr id="29" name="rc29"/>
            <p:cNvSpPr/>
            <p:nvPr/>
          </p:nvSpPr>
          <p:spPr>
            <a:xfrm>
              <a:off x="1863684" y="3697749"/>
              <a:ext cx="238662" cy="514260"/>
            </a:xfrm>
            <a:prstGeom prst="rect">
              <a:avLst/>
            </a:prstGeom>
            <a:solidFill>
              <a:srgbClr val="80BD41">
                <a:alpha val="100000"/>
              </a:srgbClr>
            </a:solidFill>
          </p:spPr>
          <p:txBody>
            <a:bodyPr/>
            <a:lstStyle/>
            <a:p/>
          </p:txBody>
        </p:sp>
        <p:sp>
          <p:nvSpPr>
            <p:cNvPr id="30" name="rc30"/>
            <p:cNvSpPr/>
            <p:nvPr/>
          </p:nvSpPr>
          <p:spPr>
            <a:xfrm>
              <a:off x="1863684" y="3526337"/>
              <a:ext cx="238662" cy="171412"/>
            </a:xfrm>
            <a:prstGeom prst="rect">
              <a:avLst/>
            </a:prstGeom>
            <a:solidFill>
              <a:srgbClr val="1CABE2">
                <a:alpha val="100000"/>
              </a:srgbClr>
            </a:solidFill>
          </p:spPr>
          <p:txBody>
            <a:bodyPr/>
            <a:lstStyle/>
            <a:p/>
          </p:txBody>
        </p:sp>
        <p:sp>
          <p:nvSpPr>
            <p:cNvPr id="31" name="rc31"/>
            <p:cNvSpPr/>
            <p:nvPr/>
          </p:nvSpPr>
          <p:spPr>
            <a:xfrm>
              <a:off x="2128865" y="3695552"/>
              <a:ext cx="238662" cy="516457"/>
            </a:xfrm>
            <a:prstGeom prst="rect">
              <a:avLst/>
            </a:prstGeom>
            <a:solidFill>
              <a:srgbClr val="80BD41">
                <a:alpha val="100000"/>
              </a:srgbClr>
            </a:solidFill>
          </p:spPr>
          <p:txBody>
            <a:bodyPr/>
            <a:lstStyle/>
            <a:p/>
          </p:txBody>
        </p:sp>
        <p:sp>
          <p:nvSpPr>
            <p:cNvPr id="32" name="rc32"/>
            <p:cNvSpPr/>
            <p:nvPr/>
          </p:nvSpPr>
          <p:spPr>
            <a:xfrm>
              <a:off x="2128865" y="3504527"/>
              <a:ext cx="238662" cy="191025"/>
            </a:xfrm>
            <a:prstGeom prst="rect">
              <a:avLst/>
            </a:prstGeom>
            <a:solidFill>
              <a:srgbClr val="1CABE2">
                <a:alpha val="100000"/>
              </a:srgbClr>
            </a:solidFill>
          </p:spPr>
          <p:txBody>
            <a:bodyPr/>
            <a:lstStyle/>
            <a:p/>
          </p:txBody>
        </p:sp>
        <p:sp>
          <p:nvSpPr>
            <p:cNvPr id="33" name="rc33"/>
            <p:cNvSpPr/>
            <p:nvPr/>
          </p:nvSpPr>
          <p:spPr>
            <a:xfrm>
              <a:off x="2394045" y="3688183"/>
              <a:ext cx="238662" cy="523826"/>
            </a:xfrm>
            <a:prstGeom prst="rect">
              <a:avLst/>
            </a:prstGeom>
            <a:solidFill>
              <a:srgbClr val="80BD41">
                <a:alpha val="100000"/>
              </a:srgbClr>
            </a:solidFill>
          </p:spPr>
          <p:txBody>
            <a:bodyPr/>
            <a:lstStyle/>
            <a:p/>
          </p:txBody>
        </p:sp>
        <p:sp>
          <p:nvSpPr>
            <p:cNvPr id="34" name="rc34"/>
            <p:cNvSpPr/>
            <p:nvPr/>
          </p:nvSpPr>
          <p:spPr>
            <a:xfrm>
              <a:off x="2394045" y="3484479"/>
              <a:ext cx="238662" cy="203703"/>
            </a:xfrm>
            <a:prstGeom prst="rect">
              <a:avLst/>
            </a:prstGeom>
            <a:solidFill>
              <a:srgbClr val="1CABE2">
                <a:alpha val="100000"/>
              </a:srgbClr>
            </a:solidFill>
          </p:spPr>
          <p:txBody>
            <a:bodyPr/>
            <a:lstStyle/>
            <a:p/>
          </p:txBody>
        </p:sp>
        <p:sp>
          <p:nvSpPr>
            <p:cNvPr id="35" name="rc35"/>
            <p:cNvSpPr/>
            <p:nvPr/>
          </p:nvSpPr>
          <p:spPr>
            <a:xfrm>
              <a:off x="2659226" y="3688664"/>
              <a:ext cx="238662" cy="523345"/>
            </a:xfrm>
            <a:prstGeom prst="rect">
              <a:avLst/>
            </a:prstGeom>
            <a:solidFill>
              <a:srgbClr val="80BD41">
                <a:alpha val="100000"/>
              </a:srgbClr>
            </a:solidFill>
          </p:spPr>
          <p:txBody>
            <a:bodyPr/>
            <a:lstStyle/>
            <a:p/>
          </p:txBody>
        </p:sp>
        <p:sp>
          <p:nvSpPr>
            <p:cNvPr id="36" name="rc36"/>
            <p:cNvSpPr/>
            <p:nvPr/>
          </p:nvSpPr>
          <p:spPr>
            <a:xfrm>
              <a:off x="2659226" y="3464386"/>
              <a:ext cx="238662" cy="224277"/>
            </a:xfrm>
            <a:prstGeom prst="rect">
              <a:avLst/>
            </a:prstGeom>
            <a:solidFill>
              <a:srgbClr val="1CABE2">
                <a:alpha val="100000"/>
              </a:srgbClr>
            </a:solidFill>
          </p:spPr>
          <p:txBody>
            <a:bodyPr/>
            <a:lstStyle/>
            <a:p/>
          </p:txBody>
        </p:sp>
        <p:sp>
          <p:nvSpPr>
            <p:cNvPr id="37" name="rc37"/>
            <p:cNvSpPr/>
            <p:nvPr/>
          </p:nvSpPr>
          <p:spPr>
            <a:xfrm>
              <a:off x="2924407" y="3637217"/>
              <a:ext cx="238662" cy="574792"/>
            </a:xfrm>
            <a:prstGeom prst="rect">
              <a:avLst/>
            </a:prstGeom>
            <a:solidFill>
              <a:srgbClr val="80BD41">
                <a:alpha val="100000"/>
              </a:srgbClr>
            </a:solidFill>
          </p:spPr>
          <p:txBody>
            <a:bodyPr/>
            <a:lstStyle/>
            <a:p/>
          </p:txBody>
        </p:sp>
        <p:sp>
          <p:nvSpPr>
            <p:cNvPr id="38" name="rc38"/>
            <p:cNvSpPr/>
            <p:nvPr/>
          </p:nvSpPr>
          <p:spPr>
            <a:xfrm>
              <a:off x="2924407" y="3435252"/>
              <a:ext cx="238662" cy="201964"/>
            </a:xfrm>
            <a:prstGeom prst="rect">
              <a:avLst/>
            </a:prstGeom>
            <a:solidFill>
              <a:srgbClr val="1CABE2">
                <a:alpha val="100000"/>
              </a:srgbClr>
            </a:solidFill>
          </p:spPr>
          <p:txBody>
            <a:bodyPr/>
            <a:lstStyle/>
            <a:p/>
          </p:txBody>
        </p:sp>
        <p:sp>
          <p:nvSpPr>
            <p:cNvPr id="39" name="rc39"/>
            <p:cNvSpPr/>
            <p:nvPr/>
          </p:nvSpPr>
          <p:spPr>
            <a:xfrm>
              <a:off x="3189588" y="3561466"/>
              <a:ext cx="238662" cy="650543"/>
            </a:xfrm>
            <a:prstGeom prst="rect">
              <a:avLst/>
            </a:prstGeom>
            <a:solidFill>
              <a:srgbClr val="80BD41">
                <a:alpha val="100000"/>
              </a:srgbClr>
            </a:solidFill>
          </p:spPr>
          <p:txBody>
            <a:bodyPr/>
            <a:lstStyle/>
            <a:p/>
          </p:txBody>
        </p:sp>
        <p:sp>
          <p:nvSpPr>
            <p:cNvPr id="40" name="rc40"/>
            <p:cNvSpPr/>
            <p:nvPr/>
          </p:nvSpPr>
          <p:spPr>
            <a:xfrm>
              <a:off x="3189588" y="3418661"/>
              <a:ext cx="238662" cy="142805"/>
            </a:xfrm>
            <a:prstGeom prst="rect">
              <a:avLst/>
            </a:prstGeom>
            <a:solidFill>
              <a:srgbClr val="1CABE2">
                <a:alpha val="100000"/>
              </a:srgbClr>
            </a:solidFill>
          </p:spPr>
          <p:txBody>
            <a:bodyPr/>
            <a:lstStyle/>
            <a:p/>
          </p:txBody>
        </p:sp>
        <p:sp>
          <p:nvSpPr>
            <p:cNvPr id="41" name="rc41"/>
            <p:cNvSpPr/>
            <p:nvPr/>
          </p:nvSpPr>
          <p:spPr>
            <a:xfrm>
              <a:off x="3454768" y="3607123"/>
              <a:ext cx="238662" cy="604886"/>
            </a:xfrm>
            <a:prstGeom prst="rect">
              <a:avLst/>
            </a:prstGeom>
            <a:solidFill>
              <a:srgbClr val="80BD41">
                <a:alpha val="100000"/>
              </a:srgbClr>
            </a:solidFill>
          </p:spPr>
          <p:txBody>
            <a:bodyPr/>
            <a:lstStyle/>
            <a:p/>
          </p:txBody>
        </p:sp>
        <p:sp>
          <p:nvSpPr>
            <p:cNvPr id="42" name="rc42"/>
            <p:cNvSpPr/>
            <p:nvPr/>
          </p:nvSpPr>
          <p:spPr>
            <a:xfrm>
              <a:off x="3454768" y="3405501"/>
              <a:ext cx="238662" cy="201621"/>
            </a:xfrm>
            <a:prstGeom prst="rect">
              <a:avLst/>
            </a:prstGeom>
            <a:solidFill>
              <a:srgbClr val="1CABE2">
                <a:alpha val="100000"/>
              </a:srgbClr>
            </a:solidFill>
          </p:spPr>
          <p:txBody>
            <a:bodyPr/>
            <a:lstStyle/>
            <a:p/>
          </p:txBody>
        </p:sp>
        <p:sp>
          <p:nvSpPr>
            <p:cNvPr id="43" name="rc43"/>
            <p:cNvSpPr/>
            <p:nvPr/>
          </p:nvSpPr>
          <p:spPr>
            <a:xfrm>
              <a:off x="3719949" y="3561260"/>
              <a:ext cx="238662" cy="650749"/>
            </a:xfrm>
            <a:prstGeom prst="rect">
              <a:avLst/>
            </a:prstGeom>
            <a:solidFill>
              <a:srgbClr val="80BD41">
                <a:alpha val="100000"/>
              </a:srgbClr>
            </a:solidFill>
          </p:spPr>
          <p:txBody>
            <a:bodyPr/>
            <a:lstStyle/>
            <a:p/>
          </p:txBody>
        </p:sp>
        <p:sp>
          <p:nvSpPr>
            <p:cNvPr id="44" name="rc44"/>
            <p:cNvSpPr/>
            <p:nvPr/>
          </p:nvSpPr>
          <p:spPr>
            <a:xfrm>
              <a:off x="3719949" y="3388269"/>
              <a:ext cx="238662" cy="172991"/>
            </a:xfrm>
            <a:prstGeom prst="rect">
              <a:avLst/>
            </a:prstGeom>
            <a:solidFill>
              <a:srgbClr val="1CABE2">
                <a:alpha val="100000"/>
              </a:srgbClr>
            </a:solidFill>
          </p:spPr>
          <p:txBody>
            <a:bodyPr/>
            <a:lstStyle/>
            <a:p/>
          </p:txBody>
        </p:sp>
        <p:sp>
          <p:nvSpPr>
            <p:cNvPr id="45" name="rc45"/>
            <p:cNvSpPr/>
            <p:nvPr/>
          </p:nvSpPr>
          <p:spPr>
            <a:xfrm>
              <a:off x="3985130" y="3569957"/>
              <a:ext cx="238662" cy="642052"/>
            </a:xfrm>
            <a:prstGeom prst="rect">
              <a:avLst/>
            </a:prstGeom>
            <a:solidFill>
              <a:srgbClr val="80BD41">
                <a:alpha val="100000"/>
              </a:srgbClr>
            </a:solidFill>
          </p:spPr>
          <p:txBody>
            <a:bodyPr/>
            <a:lstStyle/>
            <a:p/>
          </p:txBody>
        </p:sp>
        <p:sp>
          <p:nvSpPr>
            <p:cNvPr id="46" name="rc46"/>
            <p:cNvSpPr/>
            <p:nvPr/>
          </p:nvSpPr>
          <p:spPr>
            <a:xfrm>
              <a:off x="3985130" y="3367191"/>
              <a:ext cx="238662" cy="202765"/>
            </a:xfrm>
            <a:prstGeom prst="rect">
              <a:avLst/>
            </a:prstGeom>
            <a:solidFill>
              <a:srgbClr val="1CABE2">
                <a:alpha val="100000"/>
              </a:srgbClr>
            </a:solidFill>
          </p:spPr>
          <p:txBody>
            <a:bodyPr/>
            <a:lstStyle/>
            <a:p/>
          </p:txBody>
        </p:sp>
        <p:sp>
          <p:nvSpPr>
            <p:cNvPr id="47" name="rc47"/>
            <p:cNvSpPr/>
            <p:nvPr/>
          </p:nvSpPr>
          <p:spPr>
            <a:xfrm>
              <a:off x="4250311" y="3560001"/>
              <a:ext cx="238662" cy="652007"/>
            </a:xfrm>
            <a:prstGeom prst="rect">
              <a:avLst/>
            </a:prstGeom>
            <a:solidFill>
              <a:srgbClr val="80BD41">
                <a:alpha val="100000"/>
              </a:srgbClr>
            </a:solidFill>
          </p:spPr>
          <p:txBody>
            <a:bodyPr/>
            <a:lstStyle/>
            <a:p/>
          </p:txBody>
        </p:sp>
        <p:sp>
          <p:nvSpPr>
            <p:cNvPr id="48" name="rc48"/>
            <p:cNvSpPr/>
            <p:nvPr/>
          </p:nvSpPr>
          <p:spPr>
            <a:xfrm>
              <a:off x="4250311" y="3342658"/>
              <a:ext cx="238662" cy="217343"/>
            </a:xfrm>
            <a:prstGeom prst="rect">
              <a:avLst/>
            </a:prstGeom>
            <a:solidFill>
              <a:srgbClr val="1CABE2">
                <a:alpha val="100000"/>
              </a:srgbClr>
            </a:solidFill>
          </p:spPr>
          <p:txBody>
            <a:bodyPr/>
            <a:lstStyle/>
            <a:p/>
          </p:txBody>
        </p:sp>
        <p:sp>
          <p:nvSpPr>
            <p:cNvPr id="49" name="rc49"/>
            <p:cNvSpPr/>
            <p:nvPr/>
          </p:nvSpPr>
          <p:spPr>
            <a:xfrm>
              <a:off x="4515492" y="3494755"/>
              <a:ext cx="238662" cy="717254"/>
            </a:xfrm>
            <a:prstGeom prst="rect">
              <a:avLst/>
            </a:prstGeom>
            <a:solidFill>
              <a:srgbClr val="80BD41">
                <a:alpha val="100000"/>
              </a:srgbClr>
            </a:solidFill>
          </p:spPr>
          <p:txBody>
            <a:bodyPr/>
            <a:lstStyle/>
            <a:p/>
          </p:txBody>
        </p:sp>
        <p:sp>
          <p:nvSpPr>
            <p:cNvPr id="50" name="rc50"/>
            <p:cNvSpPr/>
            <p:nvPr/>
          </p:nvSpPr>
          <p:spPr>
            <a:xfrm>
              <a:off x="4515492" y="3315447"/>
              <a:ext cx="238662" cy="179307"/>
            </a:xfrm>
            <a:prstGeom prst="rect">
              <a:avLst/>
            </a:prstGeom>
            <a:solidFill>
              <a:srgbClr val="1CABE2">
                <a:alpha val="100000"/>
              </a:srgbClr>
            </a:solidFill>
          </p:spPr>
          <p:txBody>
            <a:bodyPr/>
            <a:lstStyle/>
            <a:p/>
          </p:txBody>
        </p:sp>
        <p:sp>
          <p:nvSpPr>
            <p:cNvPr id="51" name="rc51"/>
            <p:cNvSpPr/>
            <p:nvPr/>
          </p:nvSpPr>
          <p:spPr>
            <a:xfrm>
              <a:off x="4780672" y="3502650"/>
              <a:ext cx="238662" cy="709358"/>
            </a:xfrm>
            <a:prstGeom prst="rect">
              <a:avLst/>
            </a:prstGeom>
            <a:solidFill>
              <a:srgbClr val="80BD41">
                <a:alpha val="100000"/>
              </a:srgbClr>
            </a:solidFill>
          </p:spPr>
          <p:txBody>
            <a:bodyPr/>
            <a:lstStyle/>
            <a:p/>
          </p:txBody>
        </p:sp>
        <p:sp>
          <p:nvSpPr>
            <p:cNvPr id="52" name="rc52"/>
            <p:cNvSpPr/>
            <p:nvPr/>
          </p:nvSpPr>
          <p:spPr>
            <a:xfrm>
              <a:off x="4780672" y="3290753"/>
              <a:ext cx="238662" cy="211896"/>
            </a:xfrm>
            <a:prstGeom prst="rect">
              <a:avLst/>
            </a:prstGeom>
            <a:solidFill>
              <a:srgbClr val="1CABE2">
                <a:alpha val="100000"/>
              </a:srgbClr>
            </a:solidFill>
          </p:spPr>
          <p:txBody>
            <a:bodyPr/>
            <a:lstStyle/>
            <a:p/>
          </p:txBody>
        </p:sp>
        <p:sp>
          <p:nvSpPr>
            <p:cNvPr id="53" name="rc53"/>
            <p:cNvSpPr/>
            <p:nvPr/>
          </p:nvSpPr>
          <p:spPr>
            <a:xfrm>
              <a:off x="5045853" y="3513544"/>
              <a:ext cx="238662" cy="698465"/>
            </a:xfrm>
            <a:prstGeom prst="rect">
              <a:avLst/>
            </a:prstGeom>
            <a:solidFill>
              <a:srgbClr val="80BD41">
                <a:alpha val="100000"/>
              </a:srgbClr>
            </a:solidFill>
          </p:spPr>
          <p:txBody>
            <a:bodyPr/>
            <a:lstStyle/>
            <a:p/>
          </p:txBody>
        </p:sp>
        <p:sp>
          <p:nvSpPr>
            <p:cNvPr id="54" name="rc54"/>
            <p:cNvSpPr/>
            <p:nvPr/>
          </p:nvSpPr>
          <p:spPr>
            <a:xfrm>
              <a:off x="5045853" y="3268143"/>
              <a:ext cx="238662" cy="245401"/>
            </a:xfrm>
            <a:prstGeom prst="rect">
              <a:avLst/>
            </a:prstGeom>
            <a:solidFill>
              <a:srgbClr val="1CABE2">
                <a:alpha val="100000"/>
              </a:srgbClr>
            </a:solidFill>
          </p:spPr>
          <p:txBody>
            <a:bodyPr/>
            <a:lstStyle/>
            <a:p/>
          </p:txBody>
        </p:sp>
        <p:sp>
          <p:nvSpPr>
            <p:cNvPr id="55" name="rc55"/>
            <p:cNvSpPr/>
            <p:nvPr/>
          </p:nvSpPr>
          <p:spPr>
            <a:xfrm>
              <a:off x="5311034" y="3498394"/>
              <a:ext cx="238662" cy="713615"/>
            </a:xfrm>
            <a:prstGeom prst="rect">
              <a:avLst/>
            </a:prstGeom>
            <a:solidFill>
              <a:srgbClr val="80BD41">
                <a:alpha val="100000"/>
              </a:srgbClr>
            </a:solidFill>
          </p:spPr>
          <p:txBody>
            <a:bodyPr/>
            <a:lstStyle/>
            <a:p/>
          </p:txBody>
        </p:sp>
        <p:sp>
          <p:nvSpPr>
            <p:cNvPr id="56" name="rc56"/>
            <p:cNvSpPr/>
            <p:nvPr/>
          </p:nvSpPr>
          <p:spPr>
            <a:xfrm>
              <a:off x="5311034" y="3247660"/>
              <a:ext cx="238662" cy="250733"/>
            </a:xfrm>
            <a:prstGeom prst="rect">
              <a:avLst/>
            </a:prstGeom>
            <a:solidFill>
              <a:srgbClr val="1CABE2">
                <a:alpha val="100000"/>
              </a:srgbClr>
            </a:solidFill>
          </p:spPr>
          <p:txBody>
            <a:bodyPr/>
            <a:lstStyle/>
            <a:p/>
          </p:txBody>
        </p:sp>
        <p:sp>
          <p:nvSpPr>
            <p:cNvPr id="57" name="rc57"/>
            <p:cNvSpPr/>
            <p:nvPr/>
          </p:nvSpPr>
          <p:spPr>
            <a:xfrm>
              <a:off x="5576215" y="3445643"/>
              <a:ext cx="238662" cy="766366"/>
            </a:xfrm>
            <a:prstGeom prst="rect">
              <a:avLst/>
            </a:prstGeom>
            <a:solidFill>
              <a:srgbClr val="80BD41">
                <a:alpha val="100000"/>
              </a:srgbClr>
            </a:solidFill>
          </p:spPr>
          <p:txBody>
            <a:bodyPr/>
            <a:lstStyle/>
            <a:p/>
          </p:txBody>
        </p:sp>
        <p:sp>
          <p:nvSpPr>
            <p:cNvPr id="58" name="rc58"/>
            <p:cNvSpPr/>
            <p:nvPr/>
          </p:nvSpPr>
          <p:spPr>
            <a:xfrm>
              <a:off x="5576215" y="3229489"/>
              <a:ext cx="238662" cy="216153"/>
            </a:xfrm>
            <a:prstGeom prst="rect">
              <a:avLst/>
            </a:prstGeom>
            <a:solidFill>
              <a:srgbClr val="1CABE2">
                <a:alpha val="100000"/>
              </a:srgbClr>
            </a:solidFill>
          </p:spPr>
          <p:txBody>
            <a:bodyPr/>
            <a:lstStyle/>
            <a:p/>
          </p:txBody>
        </p:sp>
        <p:sp>
          <p:nvSpPr>
            <p:cNvPr id="59" name="rc59"/>
            <p:cNvSpPr/>
            <p:nvPr/>
          </p:nvSpPr>
          <p:spPr>
            <a:xfrm>
              <a:off x="5841395" y="3457062"/>
              <a:ext cx="238662" cy="754946"/>
            </a:xfrm>
            <a:prstGeom prst="rect">
              <a:avLst/>
            </a:prstGeom>
            <a:solidFill>
              <a:srgbClr val="80BD41">
                <a:alpha val="100000"/>
              </a:srgbClr>
            </a:solidFill>
          </p:spPr>
          <p:txBody>
            <a:bodyPr/>
            <a:lstStyle/>
            <a:p/>
          </p:txBody>
        </p:sp>
        <p:sp>
          <p:nvSpPr>
            <p:cNvPr id="60" name="rc60"/>
            <p:cNvSpPr/>
            <p:nvPr/>
          </p:nvSpPr>
          <p:spPr>
            <a:xfrm>
              <a:off x="5841395" y="3218664"/>
              <a:ext cx="238662" cy="238398"/>
            </a:xfrm>
            <a:prstGeom prst="rect">
              <a:avLst/>
            </a:prstGeom>
            <a:solidFill>
              <a:srgbClr val="1CABE2">
                <a:alpha val="100000"/>
              </a:srgbClr>
            </a:solidFill>
          </p:spPr>
          <p:txBody>
            <a:bodyPr/>
            <a:lstStyle/>
            <a:p/>
          </p:txBody>
        </p:sp>
        <p:sp>
          <p:nvSpPr>
            <p:cNvPr id="61" name="rc61"/>
            <p:cNvSpPr/>
            <p:nvPr/>
          </p:nvSpPr>
          <p:spPr>
            <a:xfrm>
              <a:off x="6106576" y="3473014"/>
              <a:ext cx="238662" cy="738995"/>
            </a:xfrm>
            <a:prstGeom prst="rect">
              <a:avLst/>
            </a:prstGeom>
            <a:solidFill>
              <a:srgbClr val="80BD41">
                <a:alpha val="100000"/>
              </a:srgbClr>
            </a:solidFill>
          </p:spPr>
          <p:txBody>
            <a:bodyPr/>
            <a:lstStyle/>
            <a:p/>
          </p:txBody>
        </p:sp>
        <p:sp>
          <p:nvSpPr>
            <p:cNvPr id="62" name="rc62"/>
            <p:cNvSpPr/>
            <p:nvPr/>
          </p:nvSpPr>
          <p:spPr>
            <a:xfrm>
              <a:off x="6106576" y="3213378"/>
              <a:ext cx="238662" cy="259635"/>
            </a:xfrm>
            <a:prstGeom prst="rect">
              <a:avLst/>
            </a:prstGeom>
            <a:solidFill>
              <a:srgbClr val="1CABE2">
                <a:alpha val="100000"/>
              </a:srgbClr>
            </a:solidFill>
          </p:spPr>
          <p:txBody>
            <a:bodyPr/>
            <a:lstStyle/>
            <a:p/>
          </p:txBody>
        </p:sp>
        <p:sp>
          <p:nvSpPr>
            <p:cNvPr id="63" name="rc63"/>
            <p:cNvSpPr/>
            <p:nvPr/>
          </p:nvSpPr>
          <p:spPr>
            <a:xfrm>
              <a:off x="6371757" y="3490796"/>
              <a:ext cx="238662" cy="721213"/>
            </a:xfrm>
            <a:prstGeom prst="rect">
              <a:avLst/>
            </a:prstGeom>
            <a:solidFill>
              <a:srgbClr val="80BD41">
                <a:alpha val="100000"/>
              </a:srgbClr>
            </a:solidFill>
          </p:spPr>
          <p:txBody>
            <a:bodyPr/>
            <a:lstStyle/>
            <a:p/>
          </p:txBody>
        </p:sp>
        <p:sp>
          <p:nvSpPr>
            <p:cNvPr id="64" name="rc64"/>
            <p:cNvSpPr/>
            <p:nvPr/>
          </p:nvSpPr>
          <p:spPr>
            <a:xfrm>
              <a:off x="6371757" y="3210311"/>
              <a:ext cx="238662" cy="280484"/>
            </a:xfrm>
            <a:prstGeom prst="rect">
              <a:avLst/>
            </a:prstGeom>
            <a:solidFill>
              <a:srgbClr val="1CABE2">
                <a:alpha val="100000"/>
              </a:srgbClr>
            </a:solidFill>
          </p:spPr>
          <p:txBody>
            <a:bodyPr/>
            <a:lstStyle/>
            <a:p/>
          </p:txBody>
        </p:sp>
        <p:sp>
          <p:nvSpPr>
            <p:cNvPr id="65" name="rc65"/>
            <p:cNvSpPr/>
            <p:nvPr/>
          </p:nvSpPr>
          <p:spPr>
            <a:xfrm>
              <a:off x="6636938" y="3505351"/>
              <a:ext cx="238662" cy="706658"/>
            </a:xfrm>
            <a:prstGeom prst="rect">
              <a:avLst/>
            </a:prstGeom>
            <a:solidFill>
              <a:srgbClr val="80BD41">
                <a:alpha val="100000"/>
              </a:srgbClr>
            </a:solidFill>
          </p:spPr>
          <p:txBody>
            <a:bodyPr/>
            <a:lstStyle/>
            <a:p/>
          </p:txBody>
        </p:sp>
        <p:sp>
          <p:nvSpPr>
            <p:cNvPr id="66" name="rc66"/>
            <p:cNvSpPr/>
            <p:nvPr/>
          </p:nvSpPr>
          <p:spPr>
            <a:xfrm>
              <a:off x="6636938" y="3202507"/>
              <a:ext cx="238662" cy="302843"/>
            </a:xfrm>
            <a:prstGeom prst="rect">
              <a:avLst/>
            </a:prstGeom>
            <a:solidFill>
              <a:srgbClr val="1CABE2">
                <a:alpha val="100000"/>
              </a:srgbClr>
            </a:solidFill>
          </p:spPr>
          <p:txBody>
            <a:bodyPr/>
            <a:lstStyle/>
            <a:p/>
          </p:txBody>
        </p:sp>
        <p:sp>
          <p:nvSpPr>
            <p:cNvPr id="67" name="rc67"/>
            <p:cNvSpPr/>
            <p:nvPr/>
          </p:nvSpPr>
          <p:spPr>
            <a:xfrm>
              <a:off x="6902119" y="3497478"/>
              <a:ext cx="238662" cy="714531"/>
            </a:xfrm>
            <a:prstGeom prst="rect">
              <a:avLst/>
            </a:prstGeom>
            <a:solidFill>
              <a:srgbClr val="80BD41">
                <a:alpha val="100000"/>
              </a:srgbClr>
            </a:solidFill>
          </p:spPr>
          <p:txBody>
            <a:bodyPr/>
            <a:lstStyle/>
            <a:p/>
          </p:txBody>
        </p:sp>
        <p:sp>
          <p:nvSpPr>
            <p:cNvPr id="68" name="rc68"/>
            <p:cNvSpPr/>
            <p:nvPr/>
          </p:nvSpPr>
          <p:spPr>
            <a:xfrm>
              <a:off x="6902119" y="3191247"/>
              <a:ext cx="238662" cy="306230"/>
            </a:xfrm>
            <a:prstGeom prst="rect">
              <a:avLst/>
            </a:prstGeom>
            <a:solidFill>
              <a:srgbClr val="1CABE2">
                <a:alpha val="100000"/>
              </a:srgbClr>
            </a:solidFill>
          </p:spPr>
          <p:txBody>
            <a:bodyPr/>
            <a:lstStyle/>
            <a:p/>
          </p:txBody>
        </p:sp>
        <p:sp>
          <p:nvSpPr>
            <p:cNvPr id="69" name="rc69"/>
            <p:cNvSpPr/>
            <p:nvPr/>
          </p:nvSpPr>
          <p:spPr>
            <a:xfrm>
              <a:off x="7167299" y="3497844"/>
              <a:ext cx="238662" cy="714164"/>
            </a:xfrm>
            <a:prstGeom prst="rect">
              <a:avLst/>
            </a:prstGeom>
            <a:solidFill>
              <a:srgbClr val="80BD41">
                <a:alpha val="100000"/>
              </a:srgbClr>
            </a:solidFill>
          </p:spPr>
          <p:txBody>
            <a:bodyPr/>
            <a:lstStyle/>
            <a:p/>
          </p:txBody>
        </p:sp>
        <p:sp>
          <p:nvSpPr>
            <p:cNvPr id="70" name="rc70"/>
            <p:cNvSpPr/>
            <p:nvPr/>
          </p:nvSpPr>
          <p:spPr>
            <a:xfrm>
              <a:off x="7167299" y="3176990"/>
              <a:ext cx="238662" cy="320854"/>
            </a:xfrm>
            <a:prstGeom prst="rect">
              <a:avLst/>
            </a:prstGeom>
            <a:solidFill>
              <a:srgbClr val="1CABE2">
                <a:alpha val="100000"/>
              </a:srgbClr>
            </a:solidFill>
          </p:spPr>
          <p:txBody>
            <a:bodyPr/>
            <a:lstStyle/>
            <a:p/>
          </p:txBody>
        </p:sp>
        <p:sp>
          <p:nvSpPr>
            <p:cNvPr id="71" name="rc71"/>
            <p:cNvSpPr/>
            <p:nvPr/>
          </p:nvSpPr>
          <p:spPr>
            <a:xfrm>
              <a:off x="7432480" y="3488988"/>
              <a:ext cx="238662" cy="723021"/>
            </a:xfrm>
            <a:prstGeom prst="rect">
              <a:avLst/>
            </a:prstGeom>
            <a:solidFill>
              <a:srgbClr val="80BD41">
                <a:alpha val="100000"/>
              </a:srgbClr>
            </a:solidFill>
          </p:spPr>
          <p:txBody>
            <a:bodyPr/>
            <a:lstStyle/>
            <a:p/>
          </p:txBody>
        </p:sp>
        <p:sp>
          <p:nvSpPr>
            <p:cNvPr id="72" name="rc72"/>
            <p:cNvSpPr/>
            <p:nvPr/>
          </p:nvSpPr>
          <p:spPr>
            <a:xfrm>
              <a:off x="7432480" y="3164151"/>
              <a:ext cx="238662" cy="324836"/>
            </a:xfrm>
            <a:prstGeom prst="rect">
              <a:avLst/>
            </a:prstGeom>
            <a:solidFill>
              <a:srgbClr val="1CABE2">
                <a:alpha val="100000"/>
              </a:srgbClr>
            </a:solidFill>
          </p:spPr>
          <p:txBody>
            <a:bodyPr/>
            <a:lstStyle/>
            <a:p/>
          </p:txBody>
        </p:sp>
        <p:sp>
          <p:nvSpPr>
            <p:cNvPr id="73" name="rc73"/>
            <p:cNvSpPr/>
            <p:nvPr/>
          </p:nvSpPr>
          <p:spPr>
            <a:xfrm>
              <a:off x="7697661" y="3480612"/>
              <a:ext cx="238662" cy="731397"/>
            </a:xfrm>
            <a:prstGeom prst="rect">
              <a:avLst/>
            </a:prstGeom>
            <a:solidFill>
              <a:srgbClr val="80BD41">
                <a:alpha val="100000"/>
              </a:srgbClr>
            </a:solidFill>
          </p:spPr>
          <p:txBody>
            <a:bodyPr/>
            <a:lstStyle/>
            <a:p/>
          </p:txBody>
        </p:sp>
        <p:sp>
          <p:nvSpPr>
            <p:cNvPr id="74" name="rc74"/>
            <p:cNvSpPr/>
            <p:nvPr/>
          </p:nvSpPr>
          <p:spPr>
            <a:xfrm>
              <a:off x="7697661" y="3152022"/>
              <a:ext cx="238662" cy="328589"/>
            </a:xfrm>
            <a:prstGeom prst="rect">
              <a:avLst/>
            </a:prstGeom>
            <a:solidFill>
              <a:srgbClr val="1CABE2">
                <a:alpha val="100000"/>
              </a:srgbClr>
            </a:solidFill>
          </p:spPr>
          <p:txBody>
            <a:bodyPr/>
            <a:lstStyle/>
            <a:p/>
          </p:txBody>
        </p:sp>
        <p:sp>
          <p:nvSpPr>
            <p:cNvPr id="75" name="rc75"/>
            <p:cNvSpPr/>
            <p:nvPr/>
          </p:nvSpPr>
          <p:spPr>
            <a:xfrm>
              <a:off x="7962842" y="3470862"/>
              <a:ext cx="238662" cy="741146"/>
            </a:xfrm>
            <a:prstGeom prst="rect">
              <a:avLst/>
            </a:prstGeom>
            <a:solidFill>
              <a:srgbClr val="80BD41">
                <a:alpha val="100000"/>
              </a:srgbClr>
            </a:solidFill>
          </p:spPr>
          <p:txBody>
            <a:bodyPr/>
            <a:lstStyle/>
            <a:p/>
          </p:txBody>
        </p:sp>
        <p:sp>
          <p:nvSpPr>
            <p:cNvPr id="76" name="rc76"/>
            <p:cNvSpPr/>
            <p:nvPr/>
          </p:nvSpPr>
          <p:spPr>
            <a:xfrm>
              <a:off x="7962842" y="3137878"/>
              <a:ext cx="238662" cy="332983"/>
            </a:xfrm>
            <a:prstGeom prst="rect">
              <a:avLst/>
            </a:prstGeom>
            <a:solidFill>
              <a:srgbClr val="1CABE2">
                <a:alpha val="100000"/>
              </a:srgbClr>
            </a:solidFill>
          </p:spPr>
          <p:txBody>
            <a:bodyPr/>
            <a:lstStyle/>
            <a:p/>
          </p:txBody>
        </p:sp>
        <p:sp>
          <p:nvSpPr>
            <p:cNvPr id="77" name="pl77"/>
            <p:cNvSpPr/>
            <p:nvPr/>
          </p:nvSpPr>
          <p:spPr>
            <a:xfrm>
              <a:off x="1452654" y="2450431"/>
              <a:ext cx="6629519" cy="279274"/>
            </a:xfrm>
            <a:custGeom>
              <a:avLst/>
              <a:pathLst>
                <a:path w="6629519" h="279274">
                  <a:moveTo>
                    <a:pt x="0" y="85930"/>
                  </a:moveTo>
                  <a:lnTo>
                    <a:pt x="265180" y="128895"/>
                  </a:lnTo>
                  <a:lnTo>
                    <a:pt x="530361" y="150378"/>
                  </a:lnTo>
                  <a:lnTo>
                    <a:pt x="795542" y="193343"/>
                  </a:lnTo>
                  <a:lnTo>
                    <a:pt x="1060723" y="214826"/>
                  </a:lnTo>
                  <a:lnTo>
                    <a:pt x="1325903" y="257791"/>
                  </a:lnTo>
                  <a:lnTo>
                    <a:pt x="1591084" y="171861"/>
                  </a:lnTo>
                  <a:lnTo>
                    <a:pt x="1856265" y="0"/>
                  </a:lnTo>
                  <a:lnTo>
                    <a:pt x="2121446" y="150378"/>
                  </a:lnTo>
                  <a:lnTo>
                    <a:pt x="2386626" y="64447"/>
                  </a:lnTo>
                  <a:lnTo>
                    <a:pt x="2651807" y="128895"/>
                  </a:lnTo>
                  <a:lnTo>
                    <a:pt x="2916988" y="150378"/>
                  </a:lnTo>
                  <a:lnTo>
                    <a:pt x="3182169" y="42965"/>
                  </a:lnTo>
                  <a:lnTo>
                    <a:pt x="3447350" y="107413"/>
                  </a:lnTo>
                  <a:lnTo>
                    <a:pt x="3712530" y="171861"/>
                  </a:lnTo>
                  <a:lnTo>
                    <a:pt x="3977711" y="171861"/>
                  </a:lnTo>
                  <a:lnTo>
                    <a:pt x="4242892" y="85930"/>
                  </a:lnTo>
                  <a:lnTo>
                    <a:pt x="4508073" y="128895"/>
                  </a:lnTo>
                  <a:lnTo>
                    <a:pt x="4773253" y="171861"/>
                  </a:lnTo>
                  <a:lnTo>
                    <a:pt x="5038434" y="214826"/>
                  </a:lnTo>
                  <a:lnTo>
                    <a:pt x="5303615" y="257791"/>
                  </a:lnTo>
                  <a:lnTo>
                    <a:pt x="5568796" y="257791"/>
                  </a:lnTo>
                  <a:lnTo>
                    <a:pt x="5833977" y="279274"/>
                  </a:lnTo>
                  <a:lnTo>
                    <a:pt x="6099157" y="279274"/>
                  </a:lnTo>
                  <a:lnTo>
                    <a:pt x="6364338" y="279274"/>
                  </a:lnTo>
                  <a:lnTo>
                    <a:pt x="6629519" y="279274"/>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9" name="tx79"/>
            <p:cNvSpPr/>
            <p:nvPr/>
          </p:nvSpPr>
          <p:spPr>
            <a:xfrm>
              <a:off x="271826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404417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5370076" y="194317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6430799"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669597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696116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226341"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6" name="tx86"/>
            <p:cNvSpPr/>
            <p:nvPr/>
          </p:nvSpPr>
          <p:spPr>
            <a:xfrm>
              <a:off x="7491522"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775670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8" name="tx88"/>
            <p:cNvSpPr/>
            <p:nvPr/>
          </p:nvSpPr>
          <p:spPr>
            <a:xfrm>
              <a:off x="802188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9" name="tx89"/>
            <p:cNvSpPr/>
            <p:nvPr/>
          </p:nvSpPr>
          <p:spPr>
            <a:xfrm>
              <a:off x="1335100" y="34227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284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31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128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074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06772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0553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409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282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160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019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63743"/>
              <a:ext cx="0" cy="558549"/>
            </a:xfrm>
            <a:custGeom>
              <a:avLst/>
              <a:pathLst>
                <a:path w="0" h="558549">
                  <a:moveTo>
                    <a:pt x="0" y="55854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63743"/>
              <a:ext cx="0" cy="665962"/>
            </a:xfrm>
            <a:custGeom>
              <a:avLst/>
              <a:pathLst>
                <a:path w="0" h="665962">
                  <a:moveTo>
                    <a:pt x="0" y="66596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39233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222.7</a:t>
              </a:r>
            </a:p>
          </p:txBody>
        </p:sp>
        <p:sp>
          <p:nvSpPr>
            <p:cNvPr id="112" name="tx112"/>
            <p:cNvSpPr/>
            <p:nvPr/>
          </p:nvSpPr>
          <p:spPr>
            <a:xfrm>
              <a:off x="1361226" y="35954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13" name="tx113"/>
            <p:cNvSpPr/>
            <p:nvPr/>
          </p:nvSpPr>
          <p:spPr>
            <a:xfrm>
              <a:off x="2661004" y="39152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14" name="tx114"/>
            <p:cNvSpPr/>
            <p:nvPr/>
          </p:nvSpPr>
          <p:spPr>
            <a:xfrm>
              <a:off x="2726306" y="354147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15" name="tx115"/>
            <p:cNvSpPr/>
            <p:nvPr/>
          </p:nvSpPr>
          <p:spPr>
            <a:xfrm>
              <a:off x="3986908" y="38559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280.6</a:t>
              </a:r>
            </a:p>
          </p:txBody>
        </p:sp>
        <p:sp>
          <p:nvSpPr>
            <p:cNvPr id="116" name="tx116"/>
            <p:cNvSpPr/>
            <p:nvPr/>
          </p:nvSpPr>
          <p:spPr>
            <a:xfrm>
              <a:off x="4013033" y="3433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7" name="tx117"/>
            <p:cNvSpPr/>
            <p:nvPr/>
          </p:nvSpPr>
          <p:spPr>
            <a:xfrm>
              <a:off x="5312812" y="38201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311.8</a:t>
              </a:r>
            </a:p>
          </p:txBody>
        </p:sp>
        <p:sp>
          <p:nvSpPr>
            <p:cNvPr id="118" name="tx118"/>
            <p:cNvSpPr/>
            <p:nvPr/>
          </p:nvSpPr>
          <p:spPr>
            <a:xfrm>
              <a:off x="5312812" y="33379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9" name="tx119"/>
            <p:cNvSpPr/>
            <p:nvPr/>
          </p:nvSpPr>
          <p:spPr>
            <a:xfrm>
              <a:off x="6373535" y="38163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315.1</a:t>
              </a:r>
            </a:p>
          </p:txBody>
        </p:sp>
        <p:sp>
          <p:nvSpPr>
            <p:cNvPr id="120" name="tx120"/>
            <p:cNvSpPr/>
            <p:nvPr/>
          </p:nvSpPr>
          <p:spPr>
            <a:xfrm>
              <a:off x="6373535" y="3315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21" name="tx121"/>
            <p:cNvSpPr/>
            <p:nvPr/>
          </p:nvSpPr>
          <p:spPr>
            <a:xfrm>
              <a:off x="6638716" y="38235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308.8</a:t>
              </a:r>
            </a:p>
          </p:txBody>
        </p:sp>
        <p:sp>
          <p:nvSpPr>
            <p:cNvPr id="122" name="tx122"/>
            <p:cNvSpPr/>
            <p:nvPr/>
          </p:nvSpPr>
          <p:spPr>
            <a:xfrm>
              <a:off x="6638716" y="33188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132.3</a:t>
              </a:r>
            </a:p>
          </p:txBody>
        </p:sp>
        <p:sp>
          <p:nvSpPr>
            <p:cNvPr id="123" name="tx123"/>
            <p:cNvSpPr/>
            <p:nvPr/>
          </p:nvSpPr>
          <p:spPr>
            <a:xfrm>
              <a:off x="6903896" y="3819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312.2</a:t>
              </a:r>
            </a:p>
          </p:txBody>
        </p:sp>
        <p:sp>
          <p:nvSpPr>
            <p:cNvPr id="124" name="tx124"/>
            <p:cNvSpPr/>
            <p:nvPr/>
          </p:nvSpPr>
          <p:spPr>
            <a:xfrm>
              <a:off x="6903896" y="33092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133.8</a:t>
              </a:r>
            </a:p>
          </p:txBody>
        </p:sp>
        <p:sp>
          <p:nvSpPr>
            <p:cNvPr id="125" name="tx125"/>
            <p:cNvSpPr/>
            <p:nvPr/>
          </p:nvSpPr>
          <p:spPr>
            <a:xfrm>
              <a:off x="7169077" y="38198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312.1</a:t>
              </a:r>
            </a:p>
          </p:txBody>
        </p:sp>
        <p:sp>
          <p:nvSpPr>
            <p:cNvPr id="126" name="tx126"/>
            <p:cNvSpPr/>
            <p:nvPr/>
          </p:nvSpPr>
          <p:spPr>
            <a:xfrm>
              <a:off x="7169077" y="3302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140.2</a:t>
              </a:r>
            </a:p>
          </p:txBody>
        </p:sp>
        <p:sp>
          <p:nvSpPr>
            <p:cNvPr id="127" name="tx127"/>
            <p:cNvSpPr/>
            <p:nvPr/>
          </p:nvSpPr>
          <p:spPr>
            <a:xfrm>
              <a:off x="7434258" y="38154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315.9</a:t>
              </a:r>
            </a:p>
          </p:txBody>
        </p:sp>
        <p:sp>
          <p:nvSpPr>
            <p:cNvPr id="128" name="tx128"/>
            <p:cNvSpPr/>
            <p:nvPr/>
          </p:nvSpPr>
          <p:spPr>
            <a:xfrm>
              <a:off x="7434258" y="32915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9" name="tx129"/>
            <p:cNvSpPr/>
            <p:nvPr/>
          </p:nvSpPr>
          <p:spPr>
            <a:xfrm>
              <a:off x="7699439" y="38112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319.6</a:t>
              </a:r>
            </a:p>
          </p:txBody>
        </p:sp>
        <p:sp>
          <p:nvSpPr>
            <p:cNvPr id="130" name="tx130"/>
            <p:cNvSpPr/>
            <p:nvPr/>
          </p:nvSpPr>
          <p:spPr>
            <a:xfrm>
              <a:off x="7699439" y="32812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143.6</a:t>
              </a:r>
            </a:p>
          </p:txBody>
        </p:sp>
        <p:sp>
          <p:nvSpPr>
            <p:cNvPr id="131" name="tx131"/>
            <p:cNvSpPr/>
            <p:nvPr/>
          </p:nvSpPr>
          <p:spPr>
            <a:xfrm>
              <a:off x="7964620" y="3806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323.9</a:t>
              </a:r>
            </a:p>
          </p:txBody>
        </p:sp>
        <p:sp>
          <p:nvSpPr>
            <p:cNvPr id="132" name="tx132"/>
            <p:cNvSpPr/>
            <p:nvPr/>
          </p:nvSpPr>
          <p:spPr>
            <a:xfrm>
              <a:off x="7964620" y="32693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145.5</a:t>
              </a:r>
            </a:p>
          </p:txBody>
        </p:sp>
        <p:sp>
          <p:nvSpPr>
            <p:cNvPr id="133" name="tx133"/>
            <p:cNvSpPr/>
            <p:nvPr/>
          </p:nvSpPr>
          <p:spPr>
            <a:xfrm>
              <a:off x="849589"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5877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1562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4348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326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27691"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94790"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52747" y="5080163"/>
              <a:ext cx="201456" cy="201456"/>
            </a:xfrm>
            <a:prstGeom prst="rect">
              <a:avLst/>
            </a:prstGeom>
            <a:solidFill>
              <a:srgbClr val="1CABE2">
                <a:alpha val="100000"/>
              </a:srgbClr>
            </a:solidFill>
          </p:spPr>
          <p:txBody>
            <a:bodyPr/>
            <a:lstStyle/>
            <a:p/>
          </p:txBody>
        </p:sp>
        <p:sp>
          <p:nvSpPr>
            <p:cNvPr id="159" name="rc159"/>
            <p:cNvSpPr/>
            <p:nvPr/>
          </p:nvSpPr>
          <p:spPr>
            <a:xfrm>
              <a:off x="5657835" y="5080163"/>
              <a:ext cx="201456" cy="201456"/>
            </a:xfrm>
            <a:prstGeom prst="rect">
              <a:avLst/>
            </a:prstGeom>
            <a:solidFill>
              <a:srgbClr val="80BD41">
                <a:alpha val="100000"/>
              </a:srgbClr>
            </a:solidFill>
          </p:spPr>
          <p:txBody>
            <a:bodyPr/>
            <a:lstStyle/>
            <a:p/>
          </p:txBody>
        </p:sp>
        <p:sp>
          <p:nvSpPr>
            <p:cNvPr id="160" name="tx160"/>
            <p:cNvSpPr/>
            <p:nvPr/>
          </p:nvSpPr>
          <p:spPr>
            <a:xfrm>
              <a:off x="4732793"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7880"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89913"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164" name="pl164"/>
            <p:cNvSpPr/>
            <p:nvPr/>
          </p:nvSpPr>
          <p:spPr>
            <a:xfrm>
              <a:off x="20301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380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74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1111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477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59025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7475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59243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697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063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1429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794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160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840557"/>
              <a:ext cx="4391968" cy="124062"/>
            </a:xfrm>
            <a:prstGeom prst="rect">
              <a:avLst/>
            </a:prstGeom>
            <a:solidFill>
              <a:srgbClr val="80BD41">
                <a:alpha val="100000"/>
              </a:srgbClr>
            </a:solidFill>
          </p:spPr>
          <p:txBody>
            <a:bodyPr/>
            <a:lstStyle/>
            <a:p/>
          </p:txBody>
        </p:sp>
        <p:sp>
          <p:nvSpPr>
            <p:cNvPr id="179" name="rc179"/>
            <p:cNvSpPr/>
            <p:nvPr/>
          </p:nvSpPr>
          <p:spPr>
            <a:xfrm>
              <a:off x="5725291" y="5840557"/>
              <a:ext cx="1708065" cy="124062"/>
            </a:xfrm>
            <a:prstGeom prst="rect">
              <a:avLst/>
            </a:prstGeom>
            <a:solidFill>
              <a:srgbClr val="1CABE2">
                <a:alpha val="100000"/>
              </a:srgbClr>
            </a:solidFill>
          </p:spPr>
          <p:txBody>
            <a:bodyPr/>
            <a:lstStyle/>
            <a:p/>
          </p:txBody>
        </p:sp>
        <p:sp>
          <p:nvSpPr>
            <p:cNvPr id="180" name="rc180"/>
            <p:cNvSpPr/>
            <p:nvPr/>
          </p:nvSpPr>
          <p:spPr>
            <a:xfrm>
              <a:off x="1333322" y="5685479"/>
              <a:ext cx="4453986" cy="124062"/>
            </a:xfrm>
            <a:prstGeom prst="rect">
              <a:avLst/>
            </a:prstGeom>
            <a:solidFill>
              <a:srgbClr val="80BD41">
                <a:alpha val="100000"/>
              </a:srgbClr>
            </a:solidFill>
          </p:spPr>
          <p:txBody>
            <a:bodyPr/>
            <a:lstStyle/>
            <a:p/>
          </p:txBody>
        </p:sp>
        <p:sp>
          <p:nvSpPr>
            <p:cNvPr id="181" name="rc181"/>
            <p:cNvSpPr/>
            <p:nvPr/>
          </p:nvSpPr>
          <p:spPr>
            <a:xfrm>
              <a:off x="5787308" y="5685479"/>
              <a:ext cx="2001011" cy="124062"/>
            </a:xfrm>
            <a:prstGeom prst="rect">
              <a:avLst/>
            </a:prstGeom>
            <a:solidFill>
              <a:srgbClr val="1CABE2">
                <a:alpha val="100000"/>
              </a:srgbClr>
            </a:solidFill>
          </p:spPr>
          <p:txBody>
            <a:bodyPr/>
            <a:lstStyle/>
            <a:p/>
          </p:txBody>
        </p:sp>
        <p:sp>
          <p:nvSpPr>
            <p:cNvPr id="182" name="rc182"/>
            <p:cNvSpPr/>
            <p:nvPr/>
          </p:nvSpPr>
          <p:spPr>
            <a:xfrm>
              <a:off x="1333322" y="5530401"/>
              <a:ext cx="4513355" cy="124062"/>
            </a:xfrm>
            <a:prstGeom prst="rect">
              <a:avLst/>
            </a:prstGeom>
            <a:solidFill>
              <a:srgbClr val="80BD41">
                <a:alpha val="100000"/>
              </a:srgbClr>
            </a:solidFill>
          </p:spPr>
          <p:txBody>
            <a:bodyPr/>
            <a:lstStyle/>
            <a:p/>
          </p:txBody>
        </p:sp>
        <p:sp>
          <p:nvSpPr>
            <p:cNvPr id="183" name="rc183"/>
            <p:cNvSpPr/>
            <p:nvPr/>
          </p:nvSpPr>
          <p:spPr>
            <a:xfrm>
              <a:off x="5846678" y="5530401"/>
              <a:ext cx="2027769" cy="124062"/>
            </a:xfrm>
            <a:prstGeom prst="rect">
              <a:avLst/>
            </a:prstGeom>
            <a:solidFill>
              <a:srgbClr val="1CABE2">
                <a:alpha val="100000"/>
              </a:srgbClr>
            </a:solidFill>
          </p:spPr>
          <p:txBody>
            <a:bodyPr/>
            <a:lstStyle/>
            <a:p/>
          </p:txBody>
        </p:sp>
        <p:sp>
          <p:nvSpPr>
            <p:cNvPr id="184" name="tx184"/>
            <p:cNvSpPr/>
            <p:nvPr/>
          </p:nvSpPr>
          <p:spPr>
            <a:xfrm>
              <a:off x="7593676"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3393668"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315.1</a:t>
              </a:r>
            </a:p>
          </p:txBody>
        </p:sp>
        <p:sp>
          <p:nvSpPr>
            <p:cNvPr id="188" name="tx188"/>
            <p:cNvSpPr/>
            <p:nvPr/>
          </p:nvSpPr>
          <p:spPr>
            <a:xfrm>
              <a:off x="6443685" y="58621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122.6</a:t>
              </a:r>
            </a:p>
          </p:txBody>
        </p:sp>
        <p:sp>
          <p:nvSpPr>
            <p:cNvPr id="189" name="tx189"/>
            <p:cNvSpPr/>
            <p:nvPr/>
          </p:nvSpPr>
          <p:spPr>
            <a:xfrm>
              <a:off x="3424677"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319.6</a:t>
              </a:r>
            </a:p>
          </p:txBody>
        </p:sp>
        <p:sp>
          <p:nvSpPr>
            <p:cNvPr id="190" name="tx190"/>
            <p:cNvSpPr/>
            <p:nvPr/>
          </p:nvSpPr>
          <p:spPr>
            <a:xfrm>
              <a:off x="6652176"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143.6</a:t>
              </a:r>
            </a:p>
          </p:txBody>
        </p:sp>
        <p:sp>
          <p:nvSpPr>
            <p:cNvPr id="191" name="tx191"/>
            <p:cNvSpPr/>
            <p:nvPr/>
          </p:nvSpPr>
          <p:spPr>
            <a:xfrm>
              <a:off x="3454362"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323.9</a:t>
              </a:r>
            </a:p>
          </p:txBody>
        </p:sp>
        <p:sp>
          <p:nvSpPr>
            <p:cNvPr id="192" name="tx192"/>
            <p:cNvSpPr/>
            <p:nvPr/>
          </p:nvSpPr>
          <p:spPr>
            <a:xfrm>
              <a:off x="6724925"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145.5</a:t>
              </a:r>
            </a:p>
          </p:txBody>
        </p:sp>
        <p:sp>
          <p:nvSpPr>
            <p:cNvPr id="193" name="tx193"/>
            <p:cNvSpPr/>
            <p:nvPr/>
          </p:nvSpPr>
          <p:spPr>
            <a:xfrm>
              <a:off x="616505"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(69%) was lower than in 2019 (72%).
The number of children vaccinated with DTP3 increased 3% compared to in 2019.
The number of surviving infants increased approximately 7% compared to in 2019.
In 2025, more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7" name=""/>
          <p:cNvGrpSpPr/>
          <p:nvPr/>
        </p:nvGrpSpPr>
        <p:grpSpPr>
          <a:xfrm>
            <a:off x="292608" y="1005840"/>
            <a:ext cx="8595360" cy="28575"/>
            <a:chOff x="292608" y="1005840"/>
            <a:chExt cx="8595360" cy="28575"/>
          </a:xfrm>
        </p:grpSpPr>
        <p:sp>
          <p:nvSpPr>
            <p:cNvPr id="20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97679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5063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303593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565499"/>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209506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10" name="pl10"/>
            <p:cNvSpPr/>
            <p:nvPr/>
          </p:nvSpPr>
          <p:spPr>
            <a:xfrm>
              <a:off x="1083092" y="421200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74157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32711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280071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083092" y="233028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 name="pl15"/>
            <p:cNvSpPr/>
            <p:nvPr/>
          </p:nvSpPr>
          <p:spPr>
            <a:xfrm>
              <a:off x="1083092" y="185985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6" name="pl16"/>
            <p:cNvSpPr/>
            <p:nvPr/>
          </p:nvSpPr>
          <p:spPr>
            <a:xfrm>
              <a:off x="154012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4967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22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6877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1641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7832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4023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021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6406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2597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78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22266" y="4050845"/>
              <a:ext cx="235719" cy="161164"/>
            </a:xfrm>
            <a:prstGeom prst="rect">
              <a:avLst/>
            </a:prstGeom>
            <a:solidFill>
              <a:srgbClr val="E2231A">
                <a:alpha val="90196"/>
              </a:srgbClr>
            </a:solidFill>
          </p:spPr>
          <p:txBody>
            <a:bodyPr/>
            <a:lstStyle/>
            <a:p/>
          </p:txBody>
        </p:sp>
        <p:sp>
          <p:nvSpPr>
            <p:cNvPr id="28" name="rc28"/>
            <p:cNvSpPr/>
            <p:nvPr/>
          </p:nvSpPr>
          <p:spPr>
            <a:xfrm>
              <a:off x="1684176" y="4036239"/>
              <a:ext cx="235719" cy="175770"/>
            </a:xfrm>
            <a:prstGeom prst="rect">
              <a:avLst/>
            </a:prstGeom>
            <a:solidFill>
              <a:srgbClr val="E2231A">
                <a:alpha val="90196"/>
              </a:srgbClr>
            </a:solidFill>
          </p:spPr>
          <p:txBody>
            <a:bodyPr/>
            <a:lstStyle/>
            <a:p/>
          </p:txBody>
        </p:sp>
        <p:sp>
          <p:nvSpPr>
            <p:cNvPr id="29" name="rc29"/>
            <p:cNvSpPr/>
            <p:nvPr/>
          </p:nvSpPr>
          <p:spPr>
            <a:xfrm>
              <a:off x="1946086" y="4020318"/>
              <a:ext cx="235719" cy="191691"/>
            </a:xfrm>
            <a:prstGeom prst="rect">
              <a:avLst/>
            </a:prstGeom>
            <a:solidFill>
              <a:srgbClr val="E2231A">
                <a:alpha val="90196"/>
              </a:srgbClr>
            </a:solidFill>
          </p:spPr>
          <p:txBody>
            <a:bodyPr/>
            <a:lstStyle/>
            <a:p/>
          </p:txBody>
        </p:sp>
        <p:sp>
          <p:nvSpPr>
            <p:cNvPr id="30" name="rc30"/>
            <p:cNvSpPr/>
            <p:nvPr/>
          </p:nvSpPr>
          <p:spPr>
            <a:xfrm>
              <a:off x="2207996" y="4008412"/>
              <a:ext cx="235719" cy="203597"/>
            </a:xfrm>
            <a:prstGeom prst="rect">
              <a:avLst/>
            </a:prstGeom>
            <a:solidFill>
              <a:srgbClr val="E2231A">
                <a:alpha val="90196"/>
              </a:srgbClr>
            </a:solidFill>
          </p:spPr>
          <p:txBody>
            <a:bodyPr/>
            <a:lstStyle/>
            <a:p/>
          </p:txBody>
        </p:sp>
        <p:sp>
          <p:nvSpPr>
            <p:cNvPr id="31" name="rc31"/>
            <p:cNvSpPr/>
            <p:nvPr/>
          </p:nvSpPr>
          <p:spPr>
            <a:xfrm>
              <a:off x="2469906" y="3990669"/>
              <a:ext cx="235719" cy="221339"/>
            </a:xfrm>
            <a:prstGeom prst="rect">
              <a:avLst/>
            </a:prstGeom>
            <a:solidFill>
              <a:srgbClr val="E2231A">
                <a:alpha val="90196"/>
              </a:srgbClr>
            </a:solidFill>
          </p:spPr>
          <p:txBody>
            <a:bodyPr/>
            <a:lstStyle/>
            <a:p/>
          </p:txBody>
        </p:sp>
        <p:sp>
          <p:nvSpPr>
            <p:cNvPr id="32" name="rc32"/>
            <p:cNvSpPr/>
            <p:nvPr/>
          </p:nvSpPr>
          <p:spPr>
            <a:xfrm>
              <a:off x="2731817" y="3972266"/>
              <a:ext cx="235719" cy="239743"/>
            </a:xfrm>
            <a:prstGeom prst="rect">
              <a:avLst/>
            </a:prstGeom>
            <a:solidFill>
              <a:srgbClr val="E2231A">
                <a:alpha val="90196"/>
              </a:srgbClr>
            </a:solidFill>
          </p:spPr>
          <p:txBody>
            <a:bodyPr/>
            <a:lstStyle/>
            <a:p/>
          </p:txBody>
        </p:sp>
        <p:sp>
          <p:nvSpPr>
            <p:cNvPr id="33" name="rc33"/>
            <p:cNvSpPr/>
            <p:nvPr/>
          </p:nvSpPr>
          <p:spPr>
            <a:xfrm>
              <a:off x="2993727" y="3994858"/>
              <a:ext cx="235719" cy="217151"/>
            </a:xfrm>
            <a:prstGeom prst="rect">
              <a:avLst/>
            </a:prstGeom>
            <a:solidFill>
              <a:srgbClr val="E2231A">
                <a:alpha val="90196"/>
              </a:srgbClr>
            </a:solidFill>
          </p:spPr>
          <p:txBody>
            <a:bodyPr/>
            <a:lstStyle/>
            <a:p/>
          </p:txBody>
        </p:sp>
        <p:sp>
          <p:nvSpPr>
            <p:cNvPr id="34" name="rc34"/>
            <p:cNvSpPr/>
            <p:nvPr/>
          </p:nvSpPr>
          <p:spPr>
            <a:xfrm>
              <a:off x="3255637" y="4016313"/>
              <a:ext cx="235719" cy="195695"/>
            </a:xfrm>
            <a:prstGeom prst="rect">
              <a:avLst/>
            </a:prstGeom>
            <a:solidFill>
              <a:srgbClr val="E2231A">
                <a:alpha val="90196"/>
              </a:srgbClr>
            </a:solidFill>
          </p:spPr>
          <p:txBody>
            <a:bodyPr/>
            <a:lstStyle/>
            <a:p/>
          </p:txBody>
        </p:sp>
        <p:sp>
          <p:nvSpPr>
            <p:cNvPr id="35" name="rc35"/>
            <p:cNvSpPr/>
            <p:nvPr/>
          </p:nvSpPr>
          <p:spPr>
            <a:xfrm>
              <a:off x="3517547" y="3986541"/>
              <a:ext cx="235719" cy="225468"/>
            </a:xfrm>
            <a:prstGeom prst="rect">
              <a:avLst/>
            </a:prstGeom>
            <a:solidFill>
              <a:srgbClr val="E2231A">
                <a:alpha val="90196"/>
              </a:srgbClr>
            </a:solidFill>
          </p:spPr>
          <p:txBody>
            <a:bodyPr/>
            <a:lstStyle/>
            <a:p/>
          </p:txBody>
        </p:sp>
        <p:sp>
          <p:nvSpPr>
            <p:cNvPr id="36" name="rc36"/>
            <p:cNvSpPr/>
            <p:nvPr/>
          </p:nvSpPr>
          <p:spPr>
            <a:xfrm>
              <a:off x="3779457" y="4015593"/>
              <a:ext cx="235719" cy="196416"/>
            </a:xfrm>
            <a:prstGeom prst="rect">
              <a:avLst/>
            </a:prstGeom>
            <a:solidFill>
              <a:srgbClr val="E2231A">
                <a:alpha val="90196"/>
              </a:srgbClr>
            </a:solidFill>
          </p:spPr>
          <p:txBody>
            <a:bodyPr/>
            <a:lstStyle/>
            <a:p/>
          </p:txBody>
        </p:sp>
        <p:sp>
          <p:nvSpPr>
            <p:cNvPr id="37" name="rc37"/>
            <p:cNvSpPr/>
            <p:nvPr/>
          </p:nvSpPr>
          <p:spPr>
            <a:xfrm>
              <a:off x="4041368" y="3989725"/>
              <a:ext cx="235719" cy="222284"/>
            </a:xfrm>
            <a:prstGeom prst="rect">
              <a:avLst/>
            </a:prstGeom>
            <a:solidFill>
              <a:srgbClr val="E2231A">
                <a:alpha val="90196"/>
              </a:srgbClr>
            </a:solidFill>
          </p:spPr>
          <p:txBody>
            <a:bodyPr/>
            <a:lstStyle/>
            <a:p/>
          </p:txBody>
        </p:sp>
        <p:sp>
          <p:nvSpPr>
            <p:cNvPr id="38" name="rc38"/>
            <p:cNvSpPr/>
            <p:nvPr/>
          </p:nvSpPr>
          <p:spPr>
            <a:xfrm>
              <a:off x="4303278" y="3997568"/>
              <a:ext cx="235719" cy="214441"/>
            </a:xfrm>
            <a:prstGeom prst="rect">
              <a:avLst/>
            </a:prstGeom>
            <a:solidFill>
              <a:srgbClr val="E2231A">
                <a:alpha val="90196"/>
              </a:srgbClr>
            </a:solidFill>
          </p:spPr>
          <p:txBody>
            <a:bodyPr/>
            <a:lstStyle/>
            <a:p/>
          </p:txBody>
        </p:sp>
        <p:sp>
          <p:nvSpPr>
            <p:cNvPr id="39" name="rc39"/>
            <p:cNvSpPr/>
            <p:nvPr/>
          </p:nvSpPr>
          <p:spPr>
            <a:xfrm>
              <a:off x="4565188" y="4020338"/>
              <a:ext cx="235719" cy="191670"/>
            </a:xfrm>
            <a:prstGeom prst="rect">
              <a:avLst/>
            </a:prstGeom>
            <a:solidFill>
              <a:srgbClr val="E2231A">
                <a:alpha val="90196"/>
              </a:srgbClr>
            </a:solidFill>
          </p:spPr>
          <p:txBody>
            <a:bodyPr/>
            <a:lstStyle/>
            <a:p/>
          </p:txBody>
        </p:sp>
        <p:sp>
          <p:nvSpPr>
            <p:cNvPr id="40" name="rc40"/>
            <p:cNvSpPr/>
            <p:nvPr/>
          </p:nvSpPr>
          <p:spPr>
            <a:xfrm>
              <a:off x="4827098" y="3969611"/>
              <a:ext cx="235719" cy="242398"/>
            </a:xfrm>
            <a:prstGeom prst="rect">
              <a:avLst/>
            </a:prstGeom>
            <a:solidFill>
              <a:srgbClr val="E2231A">
                <a:alpha val="90196"/>
              </a:srgbClr>
            </a:solidFill>
          </p:spPr>
          <p:txBody>
            <a:bodyPr/>
            <a:lstStyle/>
            <a:p/>
          </p:txBody>
        </p:sp>
        <p:sp>
          <p:nvSpPr>
            <p:cNvPr id="41" name="rc41"/>
            <p:cNvSpPr/>
            <p:nvPr/>
          </p:nvSpPr>
          <p:spPr>
            <a:xfrm>
              <a:off x="5089008" y="3940384"/>
              <a:ext cx="235719" cy="271625"/>
            </a:xfrm>
            <a:prstGeom prst="rect">
              <a:avLst/>
            </a:prstGeom>
            <a:solidFill>
              <a:srgbClr val="E2231A">
                <a:alpha val="90196"/>
              </a:srgbClr>
            </a:solidFill>
          </p:spPr>
          <p:txBody>
            <a:bodyPr/>
            <a:lstStyle/>
            <a:p/>
          </p:txBody>
        </p:sp>
        <p:sp>
          <p:nvSpPr>
            <p:cNvPr id="42" name="rc42"/>
            <p:cNvSpPr/>
            <p:nvPr/>
          </p:nvSpPr>
          <p:spPr>
            <a:xfrm>
              <a:off x="5350919" y="3950346"/>
              <a:ext cx="235719" cy="261663"/>
            </a:xfrm>
            <a:prstGeom prst="rect">
              <a:avLst/>
            </a:prstGeom>
            <a:solidFill>
              <a:srgbClr val="E2231A">
                <a:alpha val="90196"/>
              </a:srgbClr>
            </a:solidFill>
          </p:spPr>
          <p:txBody>
            <a:bodyPr/>
            <a:lstStyle/>
            <a:p/>
          </p:txBody>
        </p:sp>
        <p:sp>
          <p:nvSpPr>
            <p:cNvPr id="43" name="rc43"/>
            <p:cNvSpPr/>
            <p:nvPr/>
          </p:nvSpPr>
          <p:spPr>
            <a:xfrm>
              <a:off x="5612829" y="3953494"/>
              <a:ext cx="235719" cy="258515"/>
            </a:xfrm>
            <a:prstGeom prst="rect">
              <a:avLst/>
            </a:prstGeom>
            <a:solidFill>
              <a:srgbClr val="E2231A">
                <a:alpha val="90196"/>
              </a:srgbClr>
            </a:solidFill>
          </p:spPr>
          <p:txBody>
            <a:bodyPr/>
            <a:lstStyle/>
            <a:p/>
          </p:txBody>
        </p:sp>
        <p:sp>
          <p:nvSpPr>
            <p:cNvPr id="44" name="rc44"/>
            <p:cNvSpPr/>
            <p:nvPr/>
          </p:nvSpPr>
          <p:spPr>
            <a:xfrm>
              <a:off x="5874739" y="3926141"/>
              <a:ext cx="235719" cy="285868"/>
            </a:xfrm>
            <a:prstGeom prst="rect">
              <a:avLst/>
            </a:prstGeom>
            <a:solidFill>
              <a:srgbClr val="E2231A">
                <a:alpha val="90196"/>
              </a:srgbClr>
            </a:solidFill>
          </p:spPr>
          <p:txBody>
            <a:bodyPr/>
            <a:lstStyle/>
            <a:p/>
          </p:txBody>
        </p:sp>
        <p:sp>
          <p:nvSpPr>
            <p:cNvPr id="45" name="rc45"/>
            <p:cNvSpPr/>
            <p:nvPr/>
          </p:nvSpPr>
          <p:spPr>
            <a:xfrm>
              <a:off x="6136649" y="3891773"/>
              <a:ext cx="235719" cy="320235"/>
            </a:xfrm>
            <a:prstGeom prst="rect">
              <a:avLst/>
            </a:prstGeom>
            <a:solidFill>
              <a:srgbClr val="E2231A">
                <a:alpha val="90196"/>
              </a:srgbClr>
            </a:solidFill>
          </p:spPr>
          <p:txBody>
            <a:bodyPr/>
            <a:lstStyle/>
            <a:p/>
          </p:txBody>
        </p:sp>
        <p:sp>
          <p:nvSpPr>
            <p:cNvPr id="46" name="rc46"/>
            <p:cNvSpPr/>
            <p:nvPr/>
          </p:nvSpPr>
          <p:spPr>
            <a:xfrm>
              <a:off x="6398559" y="3866084"/>
              <a:ext cx="235719" cy="345925"/>
            </a:xfrm>
            <a:prstGeom prst="rect">
              <a:avLst/>
            </a:prstGeom>
            <a:solidFill>
              <a:srgbClr val="E2231A">
                <a:alpha val="90196"/>
              </a:srgbClr>
            </a:solidFill>
          </p:spPr>
          <p:txBody>
            <a:bodyPr/>
            <a:lstStyle/>
            <a:p/>
          </p:txBody>
        </p:sp>
        <p:sp>
          <p:nvSpPr>
            <p:cNvPr id="47" name="rc47"/>
            <p:cNvSpPr/>
            <p:nvPr/>
          </p:nvSpPr>
          <p:spPr>
            <a:xfrm>
              <a:off x="6660470" y="3830184"/>
              <a:ext cx="235719" cy="381824"/>
            </a:xfrm>
            <a:prstGeom prst="rect">
              <a:avLst/>
            </a:prstGeom>
            <a:solidFill>
              <a:srgbClr val="E2231A">
                <a:alpha val="90196"/>
              </a:srgbClr>
            </a:solidFill>
          </p:spPr>
          <p:txBody>
            <a:bodyPr/>
            <a:lstStyle/>
            <a:p/>
          </p:txBody>
        </p:sp>
        <p:sp>
          <p:nvSpPr>
            <p:cNvPr id="48" name="rc48"/>
            <p:cNvSpPr/>
            <p:nvPr/>
          </p:nvSpPr>
          <p:spPr>
            <a:xfrm>
              <a:off x="6922380" y="3817541"/>
              <a:ext cx="235719" cy="394468"/>
            </a:xfrm>
            <a:prstGeom prst="rect">
              <a:avLst/>
            </a:prstGeom>
            <a:solidFill>
              <a:srgbClr val="E2231A">
                <a:alpha val="90196"/>
              </a:srgbClr>
            </a:solidFill>
          </p:spPr>
          <p:txBody>
            <a:bodyPr/>
            <a:lstStyle/>
            <a:p/>
          </p:txBody>
        </p:sp>
        <p:sp>
          <p:nvSpPr>
            <p:cNvPr id="49" name="rc49"/>
            <p:cNvSpPr/>
            <p:nvPr/>
          </p:nvSpPr>
          <p:spPr>
            <a:xfrm>
              <a:off x="7184290" y="3803509"/>
              <a:ext cx="235719" cy="408500"/>
            </a:xfrm>
            <a:prstGeom prst="rect">
              <a:avLst/>
            </a:prstGeom>
            <a:solidFill>
              <a:srgbClr val="E2231A">
                <a:alpha val="90196"/>
              </a:srgbClr>
            </a:solidFill>
          </p:spPr>
          <p:txBody>
            <a:bodyPr/>
            <a:lstStyle/>
            <a:p/>
          </p:txBody>
        </p:sp>
        <p:sp>
          <p:nvSpPr>
            <p:cNvPr id="50" name="rc50"/>
            <p:cNvSpPr/>
            <p:nvPr/>
          </p:nvSpPr>
          <p:spPr>
            <a:xfrm>
              <a:off x="7446200" y="3798443"/>
              <a:ext cx="235719" cy="413565"/>
            </a:xfrm>
            <a:prstGeom prst="rect">
              <a:avLst/>
            </a:prstGeom>
            <a:solidFill>
              <a:srgbClr val="E2231A">
                <a:alpha val="90196"/>
              </a:srgbClr>
            </a:solidFill>
          </p:spPr>
          <p:txBody>
            <a:bodyPr/>
            <a:lstStyle/>
            <a:p/>
          </p:txBody>
        </p:sp>
        <p:sp>
          <p:nvSpPr>
            <p:cNvPr id="51" name="rc51"/>
            <p:cNvSpPr/>
            <p:nvPr/>
          </p:nvSpPr>
          <p:spPr>
            <a:xfrm>
              <a:off x="7708110" y="3784944"/>
              <a:ext cx="235719" cy="427065"/>
            </a:xfrm>
            <a:prstGeom prst="rect">
              <a:avLst/>
            </a:prstGeom>
            <a:solidFill>
              <a:srgbClr val="E2231A">
                <a:alpha val="90196"/>
              </a:srgbClr>
            </a:solidFill>
          </p:spPr>
          <p:txBody>
            <a:bodyPr/>
            <a:lstStyle/>
            <a:p/>
          </p:txBody>
        </p:sp>
        <p:sp>
          <p:nvSpPr>
            <p:cNvPr id="52" name="rc52"/>
            <p:cNvSpPr/>
            <p:nvPr/>
          </p:nvSpPr>
          <p:spPr>
            <a:xfrm>
              <a:off x="7970021" y="3761582"/>
              <a:ext cx="235719" cy="450426"/>
            </a:xfrm>
            <a:prstGeom prst="rect">
              <a:avLst/>
            </a:prstGeom>
            <a:solidFill>
              <a:srgbClr val="E2231A">
                <a:alpha val="90196"/>
              </a:srgbClr>
            </a:solidFill>
          </p:spPr>
          <p:txBody>
            <a:bodyPr/>
            <a:lstStyle/>
            <a:p/>
          </p:txBody>
        </p:sp>
        <p:sp>
          <p:nvSpPr>
            <p:cNvPr id="53" name="rc53"/>
            <p:cNvSpPr/>
            <p:nvPr/>
          </p:nvSpPr>
          <p:spPr>
            <a:xfrm>
              <a:off x="7970021" y="3567529"/>
              <a:ext cx="235719" cy="194052"/>
            </a:xfrm>
            <a:prstGeom prst="rect">
              <a:avLst/>
            </a:prstGeom>
            <a:solidFill>
              <a:srgbClr val="B3B3B3">
                <a:alpha val="90196"/>
              </a:srgbClr>
            </a:solidFill>
          </p:spPr>
          <p:txBody>
            <a:bodyPr/>
            <a:lstStyle/>
            <a:p/>
          </p:txBody>
        </p:sp>
        <p:sp>
          <p:nvSpPr>
            <p:cNvPr id="54" name="pl54"/>
            <p:cNvSpPr/>
            <p:nvPr/>
          </p:nvSpPr>
          <p:spPr>
            <a:xfrm>
              <a:off x="1540125" y="2622292"/>
              <a:ext cx="6547754" cy="537066"/>
            </a:xfrm>
            <a:custGeom>
              <a:avLst/>
              <a:pathLst>
                <a:path w="6547754" h="537066">
                  <a:moveTo>
                    <a:pt x="0" y="85930"/>
                  </a:moveTo>
                  <a:lnTo>
                    <a:pt x="261910" y="128895"/>
                  </a:lnTo>
                  <a:lnTo>
                    <a:pt x="523820" y="171861"/>
                  </a:lnTo>
                  <a:lnTo>
                    <a:pt x="785730" y="193343"/>
                  </a:lnTo>
                  <a:lnTo>
                    <a:pt x="1047640" y="236309"/>
                  </a:lnTo>
                  <a:lnTo>
                    <a:pt x="1309550" y="279274"/>
                  </a:lnTo>
                  <a:lnTo>
                    <a:pt x="1571461" y="171861"/>
                  </a:lnTo>
                  <a:lnTo>
                    <a:pt x="1833371" y="85930"/>
                  </a:lnTo>
                  <a:lnTo>
                    <a:pt x="2095281" y="171861"/>
                  </a:lnTo>
                  <a:lnTo>
                    <a:pt x="2357191" y="64447"/>
                  </a:lnTo>
                  <a:lnTo>
                    <a:pt x="2619101" y="128895"/>
                  </a:lnTo>
                  <a:lnTo>
                    <a:pt x="2881012" y="85930"/>
                  </a:lnTo>
                  <a:lnTo>
                    <a:pt x="3142922" y="0"/>
                  </a:lnTo>
                  <a:lnTo>
                    <a:pt x="3404832" y="128895"/>
                  </a:lnTo>
                  <a:lnTo>
                    <a:pt x="3666742" y="193343"/>
                  </a:lnTo>
                  <a:lnTo>
                    <a:pt x="3928652" y="150378"/>
                  </a:lnTo>
                  <a:lnTo>
                    <a:pt x="4190563" y="128895"/>
                  </a:lnTo>
                  <a:lnTo>
                    <a:pt x="4452473" y="193343"/>
                  </a:lnTo>
                  <a:lnTo>
                    <a:pt x="4714383" y="279274"/>
                  </a:lnTo>
                  <a:lnTo>
                    <a:pt x="4976293" y="343722"/>
                  </a:lnTo>
                  <a:lnTo>
                    <a:pt x="5238203" y="429653"/>
                  </a:lnTo>
                  <a:lnTo>
                    <a:pt x="5500114" y="451135"/>
                  </a:lnTo>
                  <a:lnTo>
                    <a:pt x="5762024" y="472618"/>
                  </a:lnTo>
                  <a:lnTo>
                    <a:pt x="6023934" y="472618"/>
                  </a:lnTo>
                  <a:lnTo>
                    <a:pt x="6285844" y="494101"/>
                  </a:lnTo>
                  <a:lnTo>
                    <a:pt x="6547754" y="537066"/>
                  </a:lnTo>
                </a:path>
              </a:pathLst>
            </a:custGeom>
            <a:ln w="27101" cap="flat">
              <a:solidFill>
                <a:srgbClr val="3283FE">
                  <a:alpha val="100000"/>
                </a:srgbClr>
              </a:solidFill>
              <a:prstDash val="solid"/>
              <a:round/>
            </a:ln>
          </p:spPr>
          <p:txBody>
            <a:bodyPr/>
            <a:lstStyle/>
            <a:p/>
          </p:txBody>
        </p:sp>
        <p:sp>
          <p:nvSpPr>
            <p:cNvPr id="55" name="tx55"/>
            <p:cNvSpPr/>
            <p:nvPr/>
          </p:nvSpPr>
          <p:spPr>
            <a:xfrm>
              <a:off x="1469787" y="2525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70</a:t>
              </a:r>
            </a:p>
          </p:txBody>
        </p:sp>
        <p:sp>
          <p:nvSpPr>
            <p:cNvPr id="56" name="tx56"/>
            <p:cNvSpPr/>
            <p:nvPr/>
          </p:nvSpPr>
          <p:spPr>
            <a:xfrm>
              <a:off x="2779338" y="2718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61</a:t>
              </a:r>
            </a:p>
          </p:txBody>
        </p:sp>
        <p:sp>
          <p:nvSpPr>
            <p:cNvPr id="57" name="tx57"/>
            <p:cNvSpPr/>
            <p:nvPr/>
          </p:nvSpPr>
          <p:spPr>
            <a:xfrm>
              <a:off x="4088889" y="2568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68</a:t>
              </a:r>
            </a:p>
          </p:txBody>
        </p:sp>
        <p:sp>
          <p:nvSpPr>
            <p:cNvPr id="58" name="tx58"/>
            <p:cNvSpPr/>
            <p:nvPr/>
          </p:nvSpPr>
          <p:spPr>
            <a:xfrm>
              <a:off x="5398440" y="25896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67</a:t>
              </a:r>
            </a:p>
          </p:txBody>
        </p:sp>
        <p:sp>
          <p:nvSpPr>
            <p:cNvPr id="59" name="tx59"/>
            <p:cNvSpPr/>
            <p:nvPr/>
          </p:nvSpPr>
          <p:spPr>
            <a:xfrm>
              <a:off x="6446081" y="27830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58</a:t>
              </a:r>
            </a:p>
          </p:txBody>
        </p:sp>
        <p:sp>
          <p:nvSpPr>
            <p:cNvPr id="60" name="tx60"/>
            <p:cNvSpPr/>
            <p:nvPr/>
          </p:nvSpPr>
          <p:spPr>
            <a:xfrm>
              <a:off x="6707991" y="2869338"/>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54</a:t>
              </a:r>
            </a:p>
          </p:txBody>
        </p:sp>
        <p:sp>
          <p:nvSpPr>
            <p:cNvPr id="61" name="tx61"/>
            <p:cNvSpPr/>
            <p:nvPr/>
          </p:nvSpPr>
          <p:spPr>
            <a:xfrm>
              <a:off x="6969901" y="28903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53</a:t>
              </a:r>
            </a:p>
          </p:txBody>
        </p:sp>
        <p:sp>
          <p:nvSpPr>
            <p:cNvPr id="62" name="tx62"/>
            <p:cNvSpPr/>
            <p:nvPr/>
          </p:nvSpPr>
          <p:spPr>
            <a:xfrm>
              <a:off x="723181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3" name="tx63"/>
            <p:cNvSpPr/>
            <p:nvPr/>
          </p:nvSpPr>
          <p:spPr>
            <a:xfrm>
              <a:off x="7493722" y="29119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52</a:t>
              </a:r>
            </a:p>
          </p:txBody>
        </p:sp>
        <p:sp>
          <p:nvSpPr>
            <p:cNvPr id="64" name="tx64"/>
            <p:cNvSpPr/>
            <p:nvPr/>
          </p:nvSpPr>
          <p:spPr>
            <a:xfrm>
              <a:off x="7755632" y="29334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51</a:t>
              </a:r>
            </a:p>
          </p:txBody>
        </p:sp>
        <p:sp>
          <p:nvSpPr>
            <p:cNvPr id="65" name="tx65"/>
            <p:cNvSpPr/>
            <p:nvPr/>
          </p:nvSpPr>
          <p:spPr>
            <a:xfrm>
              <a:off x="8017542" y="29763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49</a:t>
              </a:r>
            </a:p>
          </p:txBody>
        </p:sp>
        <p:sp>
          <p:nvSpPr>
            <p:cNvPr id="66" name="tx66"/>
            <p:cNvSpPr/>
            <p:nvPr/>
          </p:nvSpPr>
          <p:spPr>
            <a:xfrm>
              <a:off x="8017542" y="37793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23</a:t>
              </a:r>
            </a:p>
          </p:txBody>
        </p:sp>
        <p:sp>
          <p:nvSpPr>
            <p:cNvPr id="67" name="tx67"/>
            <p:cNvSpPr/>
            <p:nvPr/>
          </p:nvSpPr>
          <p:spPr>
            <a:xfrm>
              <a:off x="1479836" y="4090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68" name="tx68"/>
            <p:cNvSpPr/>
            <p:nvPr/>
          </p:nvSpPr>
          <p:spPr>
            <a:xfrm>
              <a:off x="2759242" y="405302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69" name="tx69"/>
            <p:cNvSpPr/>
            <p:nvPr/>
          </p:nvSpPr>
          <p:spPr>
            <a:xfrm>
              <a:off x="4068793" y="40604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70" name="tx70"/>
            <p:cNvSpPr/>
            <p:nvPr/>
          </p:nvSpPr>
          <p:spPr>
            <a:xfrm>
              <a:off x="5378344" y="404068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71" name="tx71"/>
            <p:cNvSpPr/>
            <p:nvPr/>
          </p:nvSpPr>
          <p:spPr>
            <a:xfrm>
              <a:off x="6425984" y="39986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72" name="tx72"/>
            <p:cNvSpPr/>
            <p:nvPr/>
          </p:nvSpPr>
          <p:spPr>
            <a:xfrm>
              <a:off x="6687895" y="398060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73" name="tx73"/>
            <p:cNvSpPr/>
            <p:nvPr/>
          </p:nvSpPr>
          <p:spPr>
            <a:xfrm>
              <a:off x="6949805" y="39743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74" name="tx74"/>
            <p:cNvSpPr/>
            <p:nvPr/>
          </p:nvSpPr>
          <p:spPr>
            <a:xfrm>
              <a:off x="7211715" y="396864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75" name="tx75"/>
            <p:cNvSpPr/>
            <p:nvPr/>
          </p:nvSpPr>
          <p:spPr>
            <a:xfrm>
              <a:off x="7473625" y="396478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76" name="tx76"/>
            <p:cNvSpPr/>
            <p:nvPr/>
          </p:nvSpPr>
          <p:spPr>
            <a:xfrm>
              <a:off x="7735535" y="39593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77" name="tx77"/>
            <p:cNvSpPr/>
            <p:nvPr/>
          </p:nvSpPr>
          <p:spPr>
            <a:xfrm>
              <a:off x="7997446" y="394630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78" name="tx78"/>
            <p:cNvSpPr/>
            <p:nvPr/>
          </p:nvSpPr>
          <p:spPr>
            <a:xfrm>
              <a:off x="7997446" y="36240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79" name="tx79"/>
            <p:cNvSpPr/>
            <p:nvPr/>
          </p:nvSpPr>
          <p:spPr>
            <a:xfrm>
              <a:off x="8006489" y="3461247"/>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342</a:t>
              </a:r>
            </a:p>
          </p:txBody>
        </p:sp>
        <p:sp>
          <p:nvSpPr>
            <p:cNvPr id="80" name="tx80"/>
            <p:cNvSpPr/>
            <p:nvPr/>
          </p:nvSpPr>
          <p:spPr>
            <a:xfrm>
              <a:off x="849589"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1" name="tx81"/>
            <p:cNvSpPr/>
            <p:nvPr/>
          </p:nvSpPr>
          <p:spPr>
            <a:xfrm>
              <a:off x="694200" y="36894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82" name="tx82"/>
            <p:cNvSpPr/>
            <p:nvPr/>
          </p:nvSpPr>
          <p:spPr>
            <a:xfrm>
              <a:off x="694200" y="321903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83" name="tx83"/>
            <p:cNvSpPr/>
            <p:nvPr/>
          </p:nvSpPr>
          <p:spPr>
            <a:xfrm>
              <a:off x="694200" y="27486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84" name="tx84"/>
            <p:cNvSpPr/>
            <p:nvPr/>
          </p:nvSpPr>
          <p:spPr>
            <a:xfrm>
              <a:off x="577692" y="2278169"/>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5" name="tx85"/>
            <p:cNvSpPr/>
            <p:nvPr/>
          </p:nvSpPr>
          <p:spPr>
            <a:xfrm>
              <a:off x="577692" y="180773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1 250K</a:t>
              </a:r>
            </a:p>
          </p:txBody>
        </p:sp>
        <p:sp>
          <p:nvSpPr>
            <p:cNvPr id="86" name="tx8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8" name="tx8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9" name="tx8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0" name="tx9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1" name="tx91"/>
            <p:cNvSpPr/>
            <p:nvPr/>
          </p:nvSpPr>
          <p:spPr>
            <a:xfrm rot="-5400000">
              <a:off x="138367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69323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400278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531233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635997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62188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88379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71457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740757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66952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9314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3" name="tx10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4" name="pl104"/>
            <p:cNvSpPr/>
            <p:nvPr/>
          </p:nvSpPr>
          <p:spPr>
            <a:xfrm>
              <a:off x="3055434"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05" name="pl105"/>
            <p:cNvSpPr/>
            <p:nvPr/>
          </p:nvSpPr>
          <p:spPr>
            <a:xfrm>
              <a:off x="3802199"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06" name="tx106"/>
            <p:cNvSpPr/>
            <p:nvPr/>
          </p:nvSpPr>
          <p:spPr>
            <a:xfrm>
              <a:off x="332253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69299"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744786" y="5080163"/>
              <a:ext cx="201456" cy="201456"/>
            </a:xfrm>
            <a:prstGeom prst="rect">
              <a:avLst/>
            </a:prstGeom>
            <a:solidFill>
              <a:srgbClr val="E2231A">
                <a:alpha val="90196"/>
              </a:srgbClr>
            </a:solidFill>
          </p:spPr>
          <p:txBody>
            <a:bodyPr/>
            <a:lstStyle/>
            <a:p/>
          </p:txBody>
        </p:sp>
        <p:sp>
          <p:nvSpPr>
            <p:cNvPr id="109" name="rc109"/>
            <p:cNvSpPr/>
            <p:nvPr/>
          </p:nvSpPr>
          <p:spPr>
            <a:xfrm>
              <a:off x="5708946" y="5080163"/>
              <a:ext cx="201456" cy="201456"/>
            </a:xfrm>
            <a:prstGeom prst="rect">
              <a:avLst/>
            </a:prstGeom>
            <a:solidFill>
              <a:srgbClr val="B3B3B3">
                <a:alpha val="90196"/>
              </a:srgbClr>
            </a:solidFill>
          </p:spPr>
          <p:txBody>
            <a:bodyPr/>
            <a:lstStyle/>
            <a:p/>
          </p:txBody>
        </p:sp>
        <p:sp>
          <p:nvSpPr>
            <p:cNvPr id="110" name="tx110"/>
            <p:cNvSpPr/>
            <p:nvPr/>
          </p:nvSpPr>
          <p:spPr>
            <a:xfrm>
              <a:off x="502483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88991"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1083092"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3" name="tx113"/>
            <p:cNvSpPr/>
            <p:nvPr/>
          </p:nvSpPr>
          <p:spPr>
            <a:xfrm>
              <a:off x="1083092"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114" name="pl114"/>
            <p:cNvSpPr/>
            <p:nvPr/>
          </p:nvSpPr>
          <p:spPr>
            <a:xfrm>
              <a:off x="241257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439318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63737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835440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1083092" y="59025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9" name="pl119"/>
            <p:cNvSpPr/>
            <p:nvPr/>
          </p:nvSpPr>
          <p:spPr>
            <a:xfrm>
              <a:off x="1083092" y="574751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0" name="pl120"/>
            <p:cNvSpPr/>
            <p:nvPr/>
          </p:nvSpPr>
          <p:spPr>
            <a:xfrm>
              <a:off x="1083092" y="559243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1" name="pl121"/>
            <p:cNvSpPr/>
            <p:nvPr/>
          </p:nvSpPr>
          <p:spPr>
            <a:xfrm>
              <a:off x="1422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340287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538348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36409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25" name="rc125"/>
            <p:cNvSpPr/>
            <p:nvPr/>
          </p:nvSpPr>
          <p:spPr>
            <a:xfrm>
              <a:off x="1422266" y="5840557"/>
              <a:ext cx="3641036" cy="124062"/>
            </a:xfrm>
            <a:prstGeom prst="rect">
              <a:avLst/>
            </a:prstGeom>
            <a:solidFill>
              <a:srgbClr val="E2231A">
                <a:alpha val="90196"/>
              </a:srgbClr>
            </a:solidFill>
          </p:spPr>
          <p:txBody>
            <a:bodyPr/>
            <a:lstStyle/>
            <a:p/>
          </p:txBody>
        </p:sp>
        <p:sp>
          <p:nvSpPr>
            <p:cNvPr id="126" name="rc126"/>
            <p:cNvSpPr/>
            <p:nvPr/>
          </p:nvSpPr>
          <p:spPr>
            <a:xfrm>
              <a:off x="1422266" y="5685479"/>
              <a:ext cx="4495076" cy="124062"/>
            </a:xfrm>
            <a:prstGeom prst="rect">
              <a:avLst/>
            </a:prstGeom>
            <a:solidFill>
              <a:srgbClr val="E2231A">
                <a:alpha val="90196"/>
              </a:srgbClr>
            </a:solidFill>
          </p:spPr>
          <p:txBody>
            <a:bodyPr/>
            <a:lstStyle/>
            <a:p/>
          </p:txBody>
        </p:sp>
        <p:sp>
          <p:nvSpPr>
            <p:cNvPr id="127" name="rc127"/>
            <p:cNvSpPr/>
            <p:nvPr/>
          </p:nvSpPr>
          <p:spPr>
            <a:xfrm>
              <a:off x="1422266" y="5530401"/>
              <a:ext cx="4740968" cy="124062"/>
            </a:xfrm>
            <a:prstGeom prst="rect">
              <a:avLst/>
            </a:prstGeom>
            <a:solidFill>
              <a:srgbClr val="E2231A">
                <a:alpha val="90196"/>
              </a:srgbClr>
            </a:solidFill>
          </p:spPr>
          <p:txBody>
            <a:bodyPr/>
            <a:lstStyle/>
            <a:p/>
          </p:txBody>
        </p:sp>
        <p:sp>
          <p:nvSpPr>
            <p:cNvPr id="128" name="rc128"/>
            <p:cNvSpPr/>
            <p:nvPr/>
          </p:nvSpPr>
          <p:spPr>
            <a:xfrm>
              <a:off x="6163235" y="5530401"/>
              <a:ext cx="2042505" cy="124062"/>
            </a:xfrm>
            <a:prstGeom prst="rect">
              <a:avLst/>
            </a:prstGeom>
            <a:solidFill>
              <a:srgbClr val="B3B3B3">
                <a:alpha val="90196"/>
              </a:srgbClr>
            </a:solidFill>
          </p:spPr>
          <p:txBody>
            <a:bodyPr/>
            <a:lstStyle/>
            <a:p/>
          </p:txBody>
        </p:sp>
        <p:sp>
          <p:nvSpPr>
            <p:cNvPr id="129" name="tx129"/>
            <p:cNvSpPr/>
            <p:nvPr/>
          </p:nvSpPr>
          <p:spPr>
            <a:xfrm>
              <a:off x="8350421"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342.5</a:t>
              </a:r>
            </a:p>
          </p:txBody>
        </p:sp>
        <p:sp>
          <p:nvSpPr>
            <p:cNvPr id="130" name="tx130"/>
            <p:cNvSpPr/>
            <p:nvPr/>
          </p:nvSpPr>
          <p:spPr>
            <a:xfrm>
              <a:off x="3098103"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183.8</a:t>
              </a:r>
            </a:p>
          </p:txBody>
        </p:sp>
        <p:sp>
          <p:nvSpPr>
            <p:cNvPr id="131" name="tx131"/>
            <p:cNvSpPr/>
            <p:nvPr/>
          </p:nvSpPr>
          <p:spPr>
            <a:xfrm>
              <a:off x="3573340" y="5705786"/>
              <a:ext cx="192927"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227</a:t>
              </a:r>
            </a:p>
          </p:txBody>
        </p:sp>
        <p:sp>
          <p:nvSpPr>
            <p:cNvPr id="132" name="tx132"/>
            <p:cNvSpPr/>
            <p:nvPr/>
          </p:nvSpPr>
          <p:spPr>
            <a:xfrm>
              <a:off x="3648069"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239.4</a:t>
              </a:r>
            </a:p>
          </p:txBody>
        </p:sp>
        <p:sp>
          <p:nvSpPr>
            <p:cNvPr id="133" name="tx133"/>
            <p:cNvSpPr/>
            <p:nvPr/>
          </p:nvSpPr>
          <p:spPr>
            <a:xfrm>
              <a:off x="7039806"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103.1</a:t>
              </a:r>
            </a:p>
          </p:txBody>
        </p:sp>
        <p:sp>
          <p:nvSpPr>
            <p:cNvPr id="134" name="tx134"/>
            <p:cNvSpPr/>
            <p:nvPr/>
          </p:nvSpPr>
          <p:spPr>
            <a:xfrm>
              <a:off x="709684"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709684"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709684"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336829"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8" name="tx138"/>
            <p:cNvSpPr/>
            <p:nvPr/>
          </p:nvSpPr>
          <p:spPr>
            <a:xfrm>
              <a:off x="323974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5220357"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40" name="tx140"/>
            <p:cNvSpPr/>
            <p:nvPr/>
          </p:nvSpPr>
          <p:spPr>
            <a:xfrm>
              <a:off x="7200968" y="605608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41" name="tx141"/>
            <p:cNvSpPr/>
            <p:nvPr/>
          </p:nvSpPr>
          <p:spPr>
            <a:xfrm>
              <a:off x="3563729"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2" name="tx14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3" name="tx14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49%. This is lower than in 2019, where coverage was 58%.
239,000 children missed their routine first dose of measles vaccine.
MCV2 is typically administered to children between 18 months and five years old. MCV2 coverage NA 23% in 2025.</a:t>
            </a:r>
          </a:p>
        </p:txBody>
      </p:sp>
      <p:sp>
        <p:nvSpPr>
          <p:cNvPr id="14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declined at from 51% in 2024 to 49% in 2025 - below the 95% level needed to prevent outbreaks and, leaving 239,000 children without any protection against measles. MCV2 coverage NA from NA% in 2024 to 23% in 2025 - below the IA2030 target of 90%.</a:t>
            </a:r>
          </a:p>
        </p:txBody>
      </p:sp>
      <p:grpSp xmlns:pic="http://schemas.openxmlformats.org/drawingml/2006/picture">
        <p:nvGrpSpPr>
          <p:cNvPr id="146" name=""/>
          <p:cNvGrpSpPr/>
          <p:nvPr/>
        </p:nvGrpSpPr>
        <p:grpSpPr>
          <a:xfrm>
            <a:off x="292608" y="1097280"/>
            <a:ext cx="8595360" cy="28575"/>
            <a:chOff x="292608" y="1097280"/>
            <a:chExt cx="8595360" cy="28575"/>
          </a:xfrm>
        </p:grpSpPr>
        <p:sp>
          <p:nvSpPr>
            <p:cNvPr id="14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441215"/>
              <a:ext cx="3397293" cy="546783"/>
            </a:xfrm>
            <a:custGeom>
              <a:avLst/>
              <a:pathLst>
                <a:path w="3397293" h="546783">
                  <a:moveTo>
                    <a:pt x="0" y="87485"/>
                  </a:moveTo>
                  <a:lnTo>
                    <a:pt x="135891" y="131228"/>
                  </a:lnTo>
                  <a:lnTo>
                    <a:pt x="271783" y="174970"/>
                  </a:lnTo>
                  <a:lnTo>
                    <a:pt x="407675" y="196842"/>
                  </a:lnTo>
                  <a:lnTo>
                    <a:pt x="543566" y="240584"/>
                  </a:lnTo>
                  <a:lnTo>
                    <a:pt x="679458" y="284327"/>
                  </a:lnTo>
                  <a:lnTo>
                    <a:pt x="815350" y="174970"/>
                  </a:lnTo>
                  <a:lnTo>
                    <a:pt x="951242" y="87485"/>
                  </a:lnTo>
                  <a:lnTo>
                    <a:pt x="1087133" y="174970"/>
                  </a:lnTo>
                  <a:lnTo>
                    <a:pt x="1223025" y="65614"/>
                  </a:lnTo>
                  <a:lnTo>
                    <a:pt x="1358917" y="131228"/>
                  </a:lnTo>
                  <a:lnTo>
                    <a:pt x="1494809" y="87485"/>
                  </a:lnTo>
                  <a:lnTo>
                    <a:pt x="1630700" y="0"/>
                  </a:lnTo>
                  <a:lnTo>
                    <a:pt x="1766592" y="131228"/>
                  </a:lnTo>
                  <a:lnTo>
                    <a:pt x="1902484" y="196842"/>
                  </a:lnTo>
                  <a:lnTo>
                    <a:pt x="2038375" y="153099"/>
                  </a:lnTo>
                  <a:lnTo>
                    <a:pt x="2174267" y="131228"/>
                  </a:lnTo>
                  <a:lnTo>
                    <a:pt x="2310159" y="196842"/>
                  </a:lnTo>
                  <a:lnTo>
                    <a:pt x="2446051" y="284327"/>
                  </a:lnTo>
                  <a:lnTo>
                    <a:pt x="2581942" y="349941"/>
                  </a:lnTo>
                  <a:lnTo>
                    <a:pt x="2717834" y="437426"/>
                  </a:lnTo>
                  <a:lnTo>
                    <a:pt x="2853726" y="459298"/>
                  </a:lnTo>
                  <a:lnTo>
                    <a:pt x="2989618" y="481169"/>
                  </a:lnTo>
                  <a:lnTo>
                    <a:pt x="3125509" y="481169"/>
                  </a:lnTo>
                  <a:lnTo>
                    <a:pt x="3261401" y="503041"/>
                  </a:lnTo>
                  <a:lnTo>
                    <a:pt x="3397293" y="5467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572443"/>
              <a:ext cx="3397293" cy="590526"/>
            </a:xfrm>
            <a:custGeom>
              <a:avLst/>
              <a:pathLst>
                <a:path w="3397293" h="590526">
                  <a:moveTo>
                    <a:pt x="0" y="590526"/>
                  </a:moveTo>
                  <a:lnTo>
                    <a:pt x="135891" y="546783"/>
                  </a:lnTo>
                  <a:lnTo>
                    <a:pt x="271783" y="524912"/>
                  </a:lnTo>
                  <a:lnTo>
                    <a:pt x="407675" y="437426"/>
                  </a:lnTo>
                  <a:lnTo>
                    <a:pt x="543566" y="349941"/>
                  </a:lnTo>
                  <a:lnTo>
                    <a:pt x="679458" y="262456"/>
                  </a:lnTo>
                  <a:lnTo>
                    <a:pt x="815350" y="218713"/>
                  </a:lnTo>
                  <a:lnTo>
                    <a:pt x="951242" y="218713"/>
                  </a:lnTo>
                  <a:lnTo>
                    <a:pt x="1087133" y="131228"/>
                  </a:lnTo>
                  <a:lnTo>
                    <a:pt x="1223025" y="0"/>
                  </a:lnTo>
                  <a:lnTo>
                    <a:pt x="1358917" y="65614"/>
                  </a:lnTo>
                  <a:lnTo>
                    <a:pt x="1494809" y="131228"/>
                  </a:lnTo>
                  <a:lnTo>
                    <a:pt x="1630700" y="153099"/>
                  </a:lnTo>
                  <a:lnTo>
                    <a:pt x="1766592" y="153099"/>
                  </a:lnTo>
                  <a:lnTo>
                    <a:pt x="1902484" y="174970"/>
                  </a:lnTo>
                  <a:lnTo>
                    <a:pt x="2038375" y="174970"/>
                  </a:lnTo>
                  <a:lnTo>
                    <a:pt x="2174267" y="131228"/>
                  </a:lnTo>
                  <a:lnTo>
                    <a:pt x="2310159" y="87485"/>
                  </a:lnTo>
                  <a:lnTo>
                    <a:pt x="2446051" y="87485"/>
                  </a:lnTo>
                  <a:lnTo>
                    <a:pt x="2581942" y="65614"/>
                  </a:lnTo>
                  <a:lnTo>
                    <a:pt x="2717834" y="87485"/>
                  </a:lnTo>
                  <a:lnTo>
                    <a:pt x="2853726" y="174970"/>
                  </a:lnTo>
                  <a:lnTo>
                    <a:pt x="2989618" y="174970"/>
                  </a:lnTo>
                  <a:lnTo>
                    <a:pt x="3125509" y="131228"/>
                  </a:lnTo>
                  <a:lnTo>
                    <a:pt x="3261401" y="65614"/>
                  </a:lnTo>
                  <a:lnTo>
                    <a:pt x="3397293" y="87485"/>
                  </a:lnTo>
                </a:path>
              </a:pathLst>
            </a:custGeom>
            <a:ln w="27101" cap="flat">
              <a:solidFill>
                <a:srgbClr val="961A49">
                  <a:alpha val="100000"/>
                </a:srgbClr>
              </a:solidFill>
              <a:prstDash val="solid"/>
              <a:round/>
            </a:ln>
          </p:spPr>
          <p:txBody>
            <a:bodyPr/>
            <a:lstStyle/>
            <a:p/>
          </p:txBody>
        </p:sp>
        <p:sp>
          <p:nvSpPr>
            <p:cNvPr id="24" name="pl24"/>
            <p:cNvSpPr/>
            <p:nvPr/>
          </p:nvSpPr>
          <p:spPr>
            <a:xfrm>
              <a:off x="1120965" y="2441215"/>
              <a:ext cx="3397293" cy="546783"/>
            </a:xfrm>
            <a:custGeom>
              <a:avLst/>
              <a:pathLst>
                <a:path w="3397293" h="546783">
                  <a:moveTo>
                    <a:pt x="0" y="87485"/>
                  </a:moveTo>
                  <a:lnTo>
                    <a:pt x="135891" y="131228"/>
                  </a:lnTo>
                  <a:lnTo>
                    <a:pt x="271783" y="174970"/>
                  </a:lnTo>
                  <a:lnTo>
                    <a:pt x="407675" y="196842"/>
                  </a:lnTo>
                  <a:lnTo>
                    <a:pt x="543566" y="240584"/>
                  </a:lnTo>
                  <a:lnTo>
                    <a:pt x="679458" y="284327"/>
                  </a:lnTo>
                  <a:lnTo>
                    <a:pt x="815350" y="174970"/>
                  </a:lnTo>
                  <a:lnTo>
                    <a:pt x="951242" y="87485"/>
                  </a:lnTo>
                  <a:lnTo>
                    <a:pt x="1087133" y="174970"/>
                  </a:lnTo>
                  <a:lnTo>
                    <a:pt x="1223025" y="65614"/>
                  </a:lnTo>
                  <a:lnTo>
                    <a:pt x="1358917" y="131228"/>
                  </a:lnTo>
                  <a:lnTo>
                    <a:pt x="1494809" y="87485"/>
                  </a:lnTo>
                  <a:lnTo>
                    <a:pt x="1630700" y="0"/>
                  </a:lnTo>
                  <a:lnTo>
                    <a:pt x="1766592" y="131228"/>
                  </a:lnTo>
                  <a:lnTo>
                    <a:pt x="1902484" y="196842"/>
                  </a:lnTo>
                  <a:lnTo>
                    <a:pt x="2038375" y="153099"/>
                  </a:lnTo>
                  <a:lnTo>
                    <a:pt x="2174267" y="131228"/>
                  </a:lnTo>
                  <a:lnTo>
                    <a:pt x="2310159" y="196842"/>
                  </a:lnTo>
                  <a:lnTo>
                    <a:pt x="2446051" y="284327"/>
                  </a:lnTo>
                  <a:lnTo>
                    <a:pt x="2581942" y="349941"/>
                  </a:lnTo>
                  <a:lnTo>
                    <a:pt x="2717834" y="437426"/>
                  </a:lnTo>
                  <a:lnTo>
                    <a:pt x="2853726" y="459298"/>
                  </a:lnTo>
                  <a:lnTo>
                    <a:pt x="2989618" y="481169"/>
                  </a:lnTo>
                  <a:lnTo>
                    <a:pt x="3125509" y="481169"/>
                  </a:lnTo>
                  <a:lnTo>
                    <a:pt x="3261401" y="503041"/>
                  </a:lnTo>
                  <a:lnTo>
                    <a:pt x="3397293" y="5467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99883"/>
            </a:xfrm>
            <a:custGeom>
              <a:avLst/>
              <a:pathLst>
                <a:path w="0" h="699883">
                  <a:moveTo>
                    <a:pt x="0" y="0"/>
                  </a:moveTo>
                  <a:lnTo>
                    <a:pt x="0" y="699883"/>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96725"/>
            </a:xfrm>
            <a:custGeom>
              <a:avLst/>
              <a:pathLst>
                <a:path w="0" h="896725">
                  <a:moveTo>
                    <a:pt x="0" y="0"/>
                  </a:moveTo>
                  <a:lnTo>
                    <a:pt x="0" y="89672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743625"/>
            </a:xfrm>
            <a:custGeom>
              <a:avLst/>
              <a:pathLst>
                <a:path w="0" h="743625">
                  <a:moveTo>
                    <a:pt x="0" y="0"/>
                  </a:moveTo>
                  <a:lnTo>
                    <a:pt x="0" y="74362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765497"/>
            </a:xfrm>
            <a:custGeom>
              <a:avLst/>
              <a:pathLst>
                <a:path w="0" h="765497">
                  <a:moveTo>
                    <a:pt x="0" y="0"/>
                  </a:moveTo>
                  <a:lnTo>
                    <a:pt x="0" y="76549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962339"/>
            </a:xfrm>
            <a:custGeom>
              <a:avLst/>
              <a:pathLst>
                <a:path w="0" h="962339">
                  <a:moveTo>
                    <a:pt x="0" y="0"/>
                  </a:moveTo>
                  <a:lnTo>
                    <a:pt x="0" y="96233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115438"/>
            </a:xfrm>
            <a:custGeom>
              <a:avLst/>
              <a:pathLst>
                <a:path w="0" h="1115438">
                  <a:moveTo>
                    <a:pt x="0" y="0"/>
                  </a:moveTo>
                  <a:lnTo>
                    <a:pt x="0" y="111543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159181"/>
            </a:xfrm>
            <a:custGeom>
              <a:avLst/>
              <a:pathLst>
                <a:path w="0" h="1159181">
                  <a:moveTo>
                    <a:pt x="0" y="0"/>
                  </a:moveTo>
                  <a:lnTo>
                    <a:pt x="0" y="1159181"/>
                  </a:lnTo>
                </a:path>
              </a:pathLst>
            </a:custGeom>
            <a:ln w="13550" cap="flat">
              <a:solidFill>
                <a:srgbClr val="0058AB">
                  <a:alpha val="100000"/>
                </a:srgbClr>
              </a:solidFill>
              <a:prstDash val="dot"/>
              <a:round/>
            </a:ln>
          </p:spPr>
          <p:txBody>
            <a:bodyPr/>
            <a:lstStyle/>
            <a:p/>
          </p:txBody>
        </p:sp>
        <p:sp>
          <p:nvSpPr>
            <p:cNvPr id="32" name="pl32"/>
            <p:cNvSpPr/>
            <p:nvPr/>
          </p:nvSpPr>
          <p:spPr>
            <a:xfrm>
              <a:off x="1120965" y="2441215"/>
              <a:ext cx="3397293" cy="546783"/>
            </a:xfrm>
            <a:custGeom>
              <a:avLst/>
              <a:pathLst>
                <a:path w="3397293" h="546783">
                  <a:moveTo>
                    <a:pt x="0" y="87485"/>
                  </a:moveTo>
                  <a:lnTo>
                    <a:pt x="135891" y="131228"/>
                  </a:lnTo>
                  <a:lnTo>
                    <a:pt x="271783" y="174970"/>
                  </a:lnTo>
                  <a:lnTo>
                    <a:pt x="407675" y="196842"/>
                  </a:lnTo>
                  <a:lnTo>
                    <a:pt x="543566" y="240584"/>
                  </a:lnTo>
                  <a:lnTo>
                    <a:pt x="679458" y="284327"/>
                  </a:lnTo>
                  <a:lnTo>
                    <a:pt x="815350" y="174970"/>
                  </a:lnTo>
                  <a:lnTo>
                    <a:pt x="951242" y="87485"/>
                  </a:lnTo>
                  <a:lnTo>
                    <a:pt x="1087133" y="174970"/>
                  </a:lnTo>
                  <a:lnTo>
                    <a:pt x="1223025" y="65614"/>
                  </a:lnTo>
                  <a:lnTo>
                    <a:pt x="1358917" y="131228"/>
                  </a:lnTo>
                  <a:lnTo>
                    <a:pt x="1494809" y="87485"/>
                  </a:lnTo>
                  <a:lnTo>
                    <a:pt x="1630700" y="0"/>
                  </a:lnTo>
                  <a:lnTo>
                    <a:pt x="1766592" y="131228"/>
                  </a:lnTo>
                  <a:lnTo>
                    <a:pt x="1902484" y="196842"/>
                  </a:lnTo>
                  <a:lnTo>
                    <a:pt x="2038375" y="153099"/>
                  </a:lnTo>
                  <a:lnTo>
                    <a:pt x="2174267" y="131228"/>
                  </a:lnTo>
                  <a:lnTo>
                    <a:pt x="2310159" y="196842"/>
                  </a:lnTo>
                  <a:lnTo>
                    <a:pt x="2446051" y="284327"/>
                  </a:lnTo>
                  <a:lnTo>
                    <a:pt x="2581942" y="349941"/>
                  </a:lnTo>
                  <a:lnTo>
                    <a:pt x="2717834" y="437426"/>
                  </a:lnTo>
                  <a:lnTo>
                    <a:pt x="2853726" y="459298"/>
                  </a:lnTo>
                  <a:lnTo>
                    <a:pt x="2989618" y="481169"/>
                  </a:lnTo>
                  <a:lnTo>
                    <a:pt x="3125509" y="481169"/>
                  </a:lnTo>
                  <a:lnTo>
                    <a:pt x="3261401" y="503041"/>
                  </a:lnTo>
                  <a:lnTo>
                    <a:pt x="3397293" y="5467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619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284" y="1403693"/>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Benin, 2000-2025</a:t>
              </a:r>
            </a:p>
          </p:txBody>
        </p:sp>
        <p:sp>
          <p:nvSpPr>
            <p:cNvPr id="63" name="pl63"/>
            <p:cNvSpPr/>
            <p:nvPr/>
          </p:nvSpPr>
          <p:spPr>
            <a:xfrm>
              <a:off x="5267799" y="41056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463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870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277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684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91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59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166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57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980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387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22501"/>
              <a:ext cx="3397293" cy="1148245"/>
            </a:xfrm>
            <a:custGeom>
              <a:avLst/>
              <a:pathLst>
                <a:path w="3397293" h="1148245">
                  <a:moveTo>
                    <a:pt x="0" y="183719"/>
                  </a:moveTo>
                  <a:lnTo>
                    <a:pt x="135891" y="275579"/>
                  </a:lnTo>
                  <a:lnTo>
                    <a:pt x="271783" y="367438"/>
                  </a:lnTo>
                  <a:lnTo>
                    <a:pt x="407675" y="413368"/>
                  </a:lnTo>
                  <a:lnTo>
                    <a:pt x="543566" y="505228"/>
                  </a:lnTo>
                  <a:lnTo>
                    <a:pt x="679458" y="597087"/>
                  </a:lnTo>
                  <a:lnTo>
                    <a:pt x="815350" y="367438"/>
                  </a:lnTo>
                  <a:lnTo>
                    <a:pt x="951242" y="183719"/>
                  </a:lnTo>
                  <a:lnTo>
                    <a:pt x="1087133" y="367438"/>
                  </a:lnTo>
                  <a:lnTo>
                    <a:pt x="1223025" y="137789"/>
                  </a:lnTo>
                  <a:lnTo>
                    <a:pt x="1358917" y="275579"/>
                  </a:lnTo>
                  <a:lnTo>
                    <a:pt x="1494809" y="183719"/>
                  </a:lnTo>
                  <a:lnTo>
                    <a:pt x="1630700" y="0"/>
                  </a:lnTo>
                  <a:lnTo>
                    <a:pt x="1766592" y="275579"/>
                  </a:lnTo>
                  <a:lnTo>
                    <a:pt x="1902484" y="413368"/>
                  </a:lnTo>
                  <a:lnTo>
                    <a:pt x="2038375" y="321508"/>
                  </a:lnTo>
                  <a:lnTo>
                    <a:pt x="2174267" y="275579"/>
                  </a:lnTo>
                  <a:lnTo>
                    <a:pt x="2310159" y="413368"/>
                  </a:lnTo>
                  <a:lnTo>
                    <a:pt x="2446051" y="597087"/>
                  </a:lnTo>
                  <a:lnTo>
                    <a:pt x="2581942" y="734877"/>
                  </a:lnTo>
                  <a:lnTo>
                    <a:pt x="2717834" y="918596"/>
                  </a:lnTo>
                  <a:lnTo>
                    <a:pt x="2853726" y="964526"/>
                  </a:lnTo>
                  <a:lnTo>
                    <a:pt x="2989618" y="1010456"/>
                  </a:lnTo>
                  <a:lnTo>
                    <a:pt x="3125509" y="1010456"/>
                  </a:lnTo>
                  <a:lnTo>
                    <a:pt x="3261401" y="1056386"/>
                  </a:lnTo>
                  <a:lnTo>
                    <a:pt x="3397293" y="114824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957378"/>
              <a:ext cx="3397293" cy="688947"/>
            </a:xfrm>
            <a:custGeom>
              <a:avLst/>
              <a:pathLst>
                <a:path w="3397293" h="688947">
                  <a:moveTo>
                    <a:pt x="0" y="688947"/>
                  </a:moveTo>
                  <a:lnTo>
                    <a:pt x="135891" y="643017"/>
                  </a:lnTo>
                  <a:lnTo>
                    <a:pt x="271783" y="643017"/>
                  </a:lnTo>
                  <a:lnTo>
                    <a:pt x="407675" y="597087"/>
                  </a:lnTo>
                  <a:lnTo>
                    <a:pt x="543566" y="505228"/>
                  </a:lnTo>
                  <a:lnTo>
                    <a:pt x="679458" y="413368"/>
                  </a:lnTo>
                  <a:lnTo>
                    <a:pt x="815350" y="321508"/>
                  </a:lnTo>
                  <a:lnTo>
                    <a:pt x="951242" y="321508"/>
                  </a:lnTo>
                  <a:lnTo>
                    <a:pt x="1087133" y="229649"/>
                  </a:lnTo>
                  <a:lnTo>
                    <a:pt x="1223025" y="137789"/>
                  </a:lnTo>
                  <a:lnTo>
                    <a:pt x="1358917" y="91859"/>
                  </a:lnTo>
                  <a:lnTo>
                    <a:pt x="1494809" y="91859"/>
                  </a:lnTo>
                  <a:lnTo>
                    <a:pt x="1630700" y="91859"/>
                  </a:lnTo>
                  <a:lnTo>
                    <a:pt x="1766592" y="91859"/>
                  </a:lnTo>
                  <a:lnTo>
                    <a:pt x="1902484" y="91859"/>
                  </a:lnTo>
                  <a:lnTo>
                    <a:pt x="2038375" y="91859"/>
                  </a:lnTo>
                  <a:lnTo>
                    <a:pt x="2174267" y="45929"/>
                  </a:lnTo>
                  <a:lnTo>
                    <a:pt x="2310159" y="45929"/>
                  </a:lnTo>
                  <a:lnTo>
                    <a:pt x="2446051" y="0"/>
                  </a:lnTo>
                  <a:lnTo>
                    <a:pt x="2581942" y="0"/>
                  </a:lnTo>
                  <a:lnTo>
                    <a:pt x="2717834" y="137789"/>
                  </a:lnTo>
                  <a:lnTo>
                    <a:pt x="2853726" y="229649"/>
                  </a:lnTo>
                  <a:lnTo>
                    <a:pt x="2989618" y="137789"/>
                  </a:lnTo>
                  <a:lnTo>
                    <a:pt x="3125509" y="137789"/>
                  </a:lnTo>
                  <a:lnTo>
                    <a:pt x="3261401" y="9185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819589"/>
              <a:ext cx="3397293" cy="1240105"/>
            </a:xfrm>
            <a:custGeom>
              <a:avLst/>
              <a:pathLst>
                <a:path w="3397293" h="1240105">
                  <a:moveTo>
                    <a:pt x="0" y="1240105"/>
                  </a:moveTo>
                  <a:lnTo>
                    <a:pt x="135891" y="1148245"/>
                  </a:lnTo>
                  <a:lnTo>
                    <a:pt x="271783" y="1102316"/>
                  </a:lnTo>
                  <a:lnTo>
                    <a:pt x="407675" y="918596"/>
                  </a:lnTo>
                  <a:lnTo>
                    <a:pt x="543566" y="734877"/>
                  </a:lnTo>
                  <a:lnTo>
                    <a:pt x="679458" y="551158"/>
                  </a:lnTo>
                  <a:lnTo>
                    <a:pt x="815350" y="459298"/>
                  </a:lnTo>
                  <a:lnTo>
                    <a:pt x="951242" y="459298"/>
                  </a:lnTo>
                  <a:lnTo>
                    <a:pt x="1087133" y="275579"/>
                  </a:lnTo>
                  <a:lnTo>
                    <a:pt x="1223025" y="0"/>
                  </a:lnTo>
                  <a:lnTo>
                    <a:pt x="1358917" y="137789"/>
                  </a:lnTo>
                  <a:lnTo>
                    <a:pt x="1494809" y="275579"/>
                  </a:lnTo>
                  <a:lnTo>
                    <a:pt x="1630700" y="321508"/>
                  </a:lnTo>
                  <a:lnTo>
                    <a:pt x="1766592" y="321508"/>
                  </a:lnTo>
                  <a:lnTo>
                    <a:pt x="1902484" y="367438"/>
                  </a:lnTo>
                  <a:lnTo>
                    <a:pt x="2038375" y="367438"/>
                  </a:lnTo>
                  <a:lnTo>
                    <a:pt x="2174267" y="275579"/>
                  </a:lnTo>
                  <a:lnTo>
                    <a:pt x="2310159" y="183719"/>
                  </a:lnTo>
                  <a:lnTo>
                    <a:pt x="2446051" y="183719"/>
                  </a:lnTo>
                  <a:lnTo>
                    <a:pt x="2581942" y="137789"/>
                  </a:lnTo>
                  <a:lnTo>
                    <a:pt x="2717834" y="183719"/>
                  </a:lnTo>
                  <a:lnTo>
                    <a:pt x="2853726" y="367438"/>
                  </a:lnTo>
                  <a:lnTo>
                    <a:pt x="2989618" y="367438"/>
                  </a:lnTo>
                  <a:lnTo>
                    <a:pt x="3125509" y="275579"/>
                  </a:lnTo>
                  <a:lnTo>
                    <a:pt x="3261401" y="13778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957378"/>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22501"/>
              <a:ext cx="3397293" cy="1148245"/>
            </a:xfrm>
            <a:custGeom>
              <a:avLst/>
              <a:pathLst>
                <a:path w="3397293" h="1148245">
                  <a:moveTo>
                    <a:pt x="0" y="183719"/>
                  </a:moveTo>
                  <a:lnTo>
                    <a:pt x="135891" y="275579"/>
                  </a:lnTo>
                  <a:lnTo>
                    <a:pt x="271783" y="367438"/>
                  </a:lnTo>
                  <a:lnTo>
                    <a:pt x="407675" y="413368"/>
                  </a:lnTo>
                  <a:lnTo>
                    <a:pt x="543566" y="505228"/>
                  </a:lnTo>
                  <a:lnTo>
                    <a:pt x="679458" y="597087"/>
                  </a:lnTo>
                  <a:lnTo>
                    <a:pt x="815350" y="367438"/>
                  </a:lnTo>
                  <a:lnTo>
                    <a:pt x="951242" y="183719"/>
                  </a:lnTo>
                  <a:lnTo>
                    <a:pt x="1087133" y="367438"/>
                  </a:lnTo>
                  <a:lnTo>
                    <a:pt x="1223025" y="137789"/>
                  </a:lnTo>
                  <a:lnTo>
                    <a:pt x="1358917" y="275579"/>
                  </a:lnTo>
                  <a:lnTo>
                    <a:pt x="1494809" y="183719"/>
                  </a:lnTo>
                  <a:lnTo>
                    <a:pt x="1630700" y="0"/>
                  </a:lnTo>
                  <a:lnTo>
                    <a:pt x="1766592" y="275579"/>
                  </a:lnTo>
                  <a:lnTo>
                    <a:pt x="1902484" y="413368"/>
                  </a:lnTo>
                  <a:lnTo>
                    <a:pt x="2038375" y="321508"/>
                  </a:lnTo>
                  <a:lnTo>
                    <a:pt x="2174267" y="275579"/>
                  </a:lnTo>
                  <a:lnTo>
                    <a:pt x="2310159" y="413368"/>
                  </a:lnTo>
                  <a:lnTo>
                    <a:pt x="2446051" y="597087"/>
                  </a:lnTo>
                  <a:lnTo>
                    <a:pt x="2581942" y="734877"/>
                  </a:lnTo>
                  <a:lnTo>
                    <a:pt x="2717834" y="918596"/>
                  </a:lnTo>
                  <a:lnTo>
                    <a:pt x="2853726" y="964526"/>
                  </a:lnTo>
                  <a:lnTo>
                    <a:pt x="2989618" y="1010456"/>
                  </a:lnTo>
                  <a:lnTo>
                    <a:pt x="3125509" y="1010456"/>
                  </a:lnTo>
                  <a:lnTo>
                    <a:pt x="3261401" y="1056386"/>
                  </a:lnTo>
                  <a:lnTo>
                    <a:pt x="3397293" y="1148245"/>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9013"/>
              <a:ext cx="0" cy="257207"/>
            </a:xfrm>
            <a:custGeom>
              <a:avLst/>
              <a:pathLst>
                <a:path w="0" h="257207">
                  <a:moveTo>
                    <a:pt x="0" y="2572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9013"/>
              <a:ext cx="0" cy="670575"/>
            </a:xfrm>
            <a:custGeom>
              <a:avLst/>
              <a:pathLst>
                <a:path w="0" h="670575">
                  <a:moveTo>
                    <a:pt x="0" y="6705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9013"/>
              <a:ext cx="0" cy="349066"/>
            </a:xfrm>
            <a:custGeom>
              <a:avLst/>
              <a:pathLst>
                <a:path w="0" h="349066">
                  <a:moveTo>
                    <a:pt x="0" y="3490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9013"/>
              <a:ext cx="0" cy="394996"/>
            </a:xfrm>
            <a:custGeom>
              <a:avLst/>
              <a:pathLst>
                <a:path w="0" h="394996">
                  <a:moveTo>
                    <a:pt x="0" y="39499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9013"/>
              <a:ext cx="0" cy="808365"/>
            </a:xfrm>
            <a:custGeom>
              <a:avLst/>
              <a:pathLst>
                <a:path w="0" h="808365">
                  <a:moveTo>
                    <a:pt x="0" y="80836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9013"/>
              <a:ext cx="0" cy="1129873"/>
            </a:xfrm>
            <a:custGeom>
              <a:avLst/>
              <a:pathLst>
                <a:path w="0" h="1129873">
                  <a:moveTo>
                    <a:pt x="0" y="112987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9013"/>
              <a:ext cx="0" cy="1221733"/>
            </a:xfrm>
            <a:custGeom>
              <a:avLst/>
              <a:pathLst>
                <a:path w="0" h="1221733">
                  <a:moveTo>
                    <a:pt x="0" y="122173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22501"/>
              <a:ext cx="3397293" cy="1148245"/>
            </a:xfrm>
            <a:custGeom>
              <a:avLst/>
              <a:pathLst>
                <a:path w="3397293" h="1148245">
                  <a:moveTo>
                    <a:pt x="0" y="183719"/>
                  </a:moveTo>
                  <a:lnTo>
                    <a:pt x="135891" y="275579"/>
                  </a:lnTo>
                  <a:lnTo>
                    <a:pt x="271783" y="367438"/>
                  </a:lnTo>
                  <a:lnTo>
                    <a:pt x="407675" y="413368"/>
                  </a:lnTo>
                  <a:lnTo>
                    <a:pt x="543566" y="505228"/>
                  </a:lnTo>
                  <a:lnTo>
                    <a:pt x="679458" y="597087"/>
                  </a:lnTo>
                  <a:lnTo>
                    <a:pt x="815350" y="367438"/>
                  </a:lnTo>
                  <a:lnTo>
                    <a:pt x="951242" y="183719"/>
                  </a:lnTo>
                  <a:lnTo>
                    <a:pt x="1087133" y="367438"/>
                  </a:lnTo>
                  <a:lnTo>
                    <a:pt x="1223025" y="137789"/>
                  </a:lnTo>
                  <a:lnTo>
                    <a:pt x="1358917" y="275579"/>
                  </a:lnTo>
                  <a:lnTo>
                    <a:pt x="1494809" y="183719"/>
                  </a:lnTo>
                  <a:lnTo>
                    <a:pt x="1630700" y="0"/>
                  </a:lnTo>
                  <a:lnTo>
                    <a:pt x="1766592" y="275579"/>
                  </a:lnTo>
                  <a:lnTo>
                    <a:pt x="1902484" y="413368"/>
                  </a:lnTo>
                  <a:lnTo>
                    <a:pt x="2038375" y="321508"/>
                  </a:lnTo>
                  <a:lnTo>
                    <a:pt x="2174267" y="275579"/>
                  </a:lnTo>
                  <a:lnTo>
                    <a:pt x="2310159" y="413368"/>
                  </a:lnTo>
                  <a:lnTo>
                    <a:pt x="2446051" y="597087"/>
                  </a:lnTo>
                  <a:lnTo>
                    <a:pt x="2581942" y="734877"/>
                  </a:lnTo>
                  <a:lnTo>
                    <a:pt x="2717834" y="918596"/>
                  </a:lnTo>
                  <a:lnTo>
                    <a:pt x="2853726" y="964526"/>
                  </a:lnTo>
                  <a:lnTo>
                    <a:pt x="2989618" y="1010456"/>
                  </a:lnTo>
                  <a:lnTo>
                    <a:pt x="3125509" y="1010456"/>
                  </a:lnTo>
                  <a:lnTo>
                    <a:pt x="3261401" y="1056386"/>
                  </a:lnTo>
                  <a:lnTo>
                    <a:pt x="3397293" y="1148245"/>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91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086977" y="20901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36291" y="2090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445895"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7989462" y="20902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0928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86762" y="20902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30101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9641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8238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33645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9052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24459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986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99074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1" name="tx121"/>
            <p:cNvSpPr/>
            <p:nvPr/>
          </p:nvSpPr>
          <p:spPr>
            <a:xfrm>
              <a:off x="704416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988970"/>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8185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61119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405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698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1992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465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75872"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521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3456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639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5622919" cy="114824"/>
            </a:xfrm>
            <a:prstGeom prst="rect">
              <a:avLst/>
            </a:prstGeom>
            <a:solidFill>
              <a:srgbClr val="E2231A">
                <a:alpha val="80000"/>
              </a:srgbClr>
            </a:solidFill>
          </p:spPr>
          <p:txBody>
            <a:bodyPr/>
            <a:lstStyle/>
            <a:p/>
          </p:txBody>
        </p:sp>
        <p:sp>
          <p:nvSpPr>
            <p:cNvPr id="139" name="rc139"/>
            <p:cNvSpPr/>
            <p:nvPr/>
          </p:nvSpPr>
          <p:spPr>
            <a:xfrm>
              <a:off x="1317178" y="5743865"/>
              <a:ext cx="6941828" cy="114824"/>
            </a:xfrm>
            <a:prstGeom prst="rect">
              <a:avLst/>
            </a:prstGeom>
            <a:solidFill>
              <a:srgbClr val="E2231A">
                <a:alpha val="80000"/>
              </a:srgbClr>
            </a:solidFill>
          </p:spPr>
          <p:txBody>
            <a:bodyPr/>
            <a:lstStyle/>
            <a:p/>
          </p:txBody>
        </p:sp>
        <p:sp>
          <p:nvSpPr>
            <p:cNvPr id="140" name="rc140"/>
            <p:cNvSpPr/>
            <p:nvPr/>
          </p:nvSpPr>
          <p:spPr>
            <a:xfrm>
              <a:off x="1317178" y="5600334"/>
              <a:ext cx="7321564" cy="114824"/>
            </a:xfrm>
            <a:prstGeom prst="rect">
              <a:avLst/>
            </a:prstGeom>
            <a:solidFill>
              <a:srgbClr val="E2231A">
                <a:alpha val="80000"/>
              </a:srgbClr>
            </a:solidFill>
          </p:spPr>
          <p:txBody>
            <a:bodyPr/>
            <a:lstStyle/>
            <a:p/>
          </p:txBody>
        </p:sp>
        <p:sp>
          <p:nvSpPr>
            <p:cNvPr id="141" name="tx141"/>
            <p:cNvSpPr/>
            <p:nvPr/>
          </p:nvSpPr>
          <p:spPr>
            <a:xfrm>
              <a:off x="6430684"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42" name="tx142"/>
            <p:cNvSpPr/>
            <p:nvPr/>
          </p:nvSpPr>
          <p:spPr>
            <a:xfrm>
              <a:off x="7749593"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227,000</a:t>
              </a:r>
            </a:p>
          </p:txBody>
        </p:sp>
        <p:sp>
          <p:nvSpPr>
            <p:cNvPr id="143" name="tx143"/>
            <p:cNvSpPr/>
            <p:nvPr/>
          </p:nvSpPr>
          <p:spPr>
            <a:xfrm>
              <a:off x="8129330"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239,000</a:t>
              </a:r>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419240" y="6088065"/>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9" name="tx149"/>
            <p:cNvSpPr/>
            <p:nvPr/>
          </p:nvSpPr>
          <p:spPr>
            <a:xfrm>
              <a:off x="3870892"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50" name="tx150"/>
            <p:cNvSpPr/>
            <p:nvPr/>
          </p:nvSpPr>
          <p:spPr>
            <a:xfrm>
              <a:off x="540023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1" name="tx151"/>
            <p:cNvSpPr/>
            <p:nvPr/>
          </p:nvSpPr>
          <p:spPr>
            <a:xfrm>
              <a:off x="692958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2" name="tx152"/>
            <p:cNvSpPr/>
            <p:nvPr/>
          </p:nvSpPr>
          <p:spPr>
            <a:xfrm>
              <a:off x="845893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53" name="tx153"/>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4" name="tx154"/>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5" name="tx155"/>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Benin (49%) was 35 percentage points lower than the global average (84%) and 15 percentage points lower than the average across all WCAR countries (64%).
National MCV1 coverage was 9 percentage points lower than in 2019 (58%).
This equates to 239,000 unvaccinated children in 2025 compared to 184,000 unvaccinated children in 2019.</a:t>
            </a:r>
          </a:p>
        </p:txBody>
      </p:sp>
      <p:sp>
        <p:nvSpPr>
          <p:cNvPr id="15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MCV1 coverage was 49% - this is 9 percentage points lower than in 2019 and more than 10 percentage points lower than both the global and regional averages.</a:t>
            </a:r>
          </a:p>
        </p:txBody>
      </p:sp>
      <p:grpSp xmlns:pic="http://schemas.openxmlformats.org/drawingml/2006/picture">
        <p:nvGrpSpPr>
          <p:cNvPr id="158" name=""/>
          <p:cNvGrpSpPr/>
          <p:nvPr/>
        </p:nvGrpSpPr>
        <p:grpSpPr>
          <a:xfrm>
            <a:off x="292608" y="1005840"/>
            <a:ext cx="8595360" cy="28575"/>
            <a:chOff x="292608" y="1005840"/>
            <a:chExt cx="8595360" cy="28575"/>
          </a:xfrm>
        </p:grpSpPr>
        <p:sp>
          <p:nvSpPr>
            <p:cNvPr id="15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2025, Benin ranked number 2 out of 24 countries for lowest MCV1 coverage (based on tied ranks).
Benin was in the top 10 countries with the most unvaccinated children (rank=6).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was among the countries with the lowest coverage and in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401035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341502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81969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22243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3080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71269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311736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25220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9266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2654"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7855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0446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30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9108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626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2145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663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1811"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6992"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217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3322" y="3832138"/>
              <a:ext cx="238662" cy="475883"/>
            </a:xfrm>
            <a:prstGeom prst="rect">
              <a:avLst/>
            </a:prstGeom>
            <a:solidFill>
              <a:srgbClr val="80BD41">
                <a:alpha val="100000"/>
              </a:srgbClr>
            </a:solidFill>
          </p:spPr>
          <p:txBody>
            <a:bodyPr/>
            <a:lstStyle/>
            <a:p/>
          </p:txBody>
        </p:sp>
        <p:sp>
          <p:nvSpPr>
            <p:cNvPr id="26" name="rc26"/>
            <p:cNvSpPr/>
            <p:nvPr/>
          </p:nvSpPr>
          <p:spPr>
            <a:xfrm>
              <a:off x="1333322" y="3628177"/>
              <a:ext cx="238662" cy="203960"/>
            </a:xfrm>
            <a:prstGeom prst="rect">
              <a:avLst/>
            </a:prstGeom>
            <a:solidFill>
              <a:srgbClr val="E2231A">
                <a:alpha val="100000"/>
              </a:srgbClr>
            </a:solidFill>
          </p:spPr>
          <p:txBody>
            <a:bodyPr/>
            <a:lstStyle/>
            <a:p/>
          </p:txBody>
        </p:sp>
        <p:sp>
          <p:nvSpPr>
            <p:cNvPr id="27" name="rc27"/>
            <p:cNvSpPr/>
            <p:nvPr/>
          </p:nvSpPr>
          <p:spPr>
            <a:xfrm>
              <a:off x="1598503" y="3835329"/>
              <a:ext cx="238662" cy="472692"/>
            </a:xfrm>
            <a:prstGeom prst="rect">
              <a:avLst/>
            </a:prstGeom>
            <a:solidFill>
              <a:srgbClr val="80BD41">
                <a:alpha val="100000"/>
              </a:srgbClr>
            </a:solidFill>
          </p:spPr>
          <p:txBody>
            <a:bodyPr/>
            <a:lstStyle/>
            <a:p/>
          </p:txBody>
        </p:sp>
        <p:sp>
          <p:nvSpPr>
            <p:cNvPr id="28" name="rc28"/>
            <p:cNvSpPr/>
            <p:nvPr/>
          </p:nvSpPr>
          <p:spPr>
            <a:xfrm>
              <a:off x="1598503" y="3612889"/>
              <a:ext cx="238662" cy="222439"/>
            </a:xfrm>
            <a:prstGeom prst="rect">
              <a:avLst/>
            </a:prstGeom>
            <a:solidFill>
              <a:srgbClr val="E2231A">
                <a:alpha val="100000"/>
              </a:srgbClr>
            </a:solidFill>
          </p:spPr>
          <p:txBody>
            <a:bodyPr/>
            <a:lstStyle/>
            <a:p/>
          </p:txBody>
        </p:sp>
        <p:sp>
          <p:nvSpPr>
            <p:cNvPr id="29" name="rc29"/>
            <p:cNvSpPr/>
            <p:nvPr/>
          </p:nvSpPr>
          <p:spPr>
            <a:xfrm>
              <a:off x="1863684" y="3837115"/>
              <a:ext cx="238662" cy="470906"/>
            </a:xfrm>
            <a:prstGeom prst="rect">
              <a:avLst/>
            </a:prstGeom>
            <a:solidFill>
              <a:srgbClr val="80BD41">
                <a:alpha val="100000"/>
              </a:srgbClr>
            </a:solidFill>
          </p:spPr>
          <p:txBody>
            <a:bodyPr/>
            <a:lstStyle/>
            <a:p/>
          </p:txBody>
        </p:sp>
        <p:sp>
          <p:nvSpPr>
            <p:cNvPr id="30" name="rc30"/>
            <p:cNvSpPr/>
            <p:nvPr/>
          </p:nvSpPr>
          <p:spPr>
            <a:xfrm>
              <a:off x="1863684" y="3594529"/>
              <a:ext cx="238662" cy="242585"/>
            </a:xfrm>
            <a:prstGeom prst="rect">
              <a:avLst/>
            </a:prstGeom>
            <a:solidFill>
              <a:srgbClr val="E2231A">
                <a:alpha val="100000"/>
              </a:srgbClr>
            </a:solidFill>
          </p:spPr>
          <p:txBody>
            <a:bodyPr/>
            <a:lstStyle/>
            <a:p/>
          </p:txBody>
        </p:sp>
        <p:sp>
          <p:nvSpPr>
            <p:cNvPr id="31" name="rc31"/>
            <p:cNvSpPr/>
            <p:nvPr/>
          </p:nvSpPr>
          <p:spPr>
            <a:xfrm>
              <a:off x="2128865" y="3829518"/>
              <a:ext cx="238662" cy="478502"/>
            </a:xfrm>
            <a:prstGeom prst="rect">
              <a:avLst/>
            </a:prstGeom>
            <a:solidFill>
              <a:srgbClr val="80BD41">
                <a:alpha val="100000"/>
              </a:srgbClr>
            </a:solidFill>
          </p:spPr>
          <p:txBody>
            <a:bodyPr/>
            <a:lstStyle/>
            <a:p/>
          </p:txBody>
        </p:sp>
        <p:sp>
          <p:nvSpPr>
            <p:cNvPr id="32" name="rc32"/>
            <p:cNvSpPr/>
            <p:nvPr/>
          </p:nvSpPr>
          <p:spPr>
            <a:xfrm>
              <a:off x="2128865" y="3571859"/>
              <a:ext cx="238662" cy="257659"/>
            </a:xfrm>
            <a:prstGeom prst="rect">
              <a:avLst/>
            </a:prstGeom>
            <a:solidFill>
              <a:srgbClr val="E2231A">
                <a:alpha val="100000"/>
              </a:srgbClr>
            </a:solidFill>
          </p:spPr>
          <p:txBody>
            <a:bodyPr/>
            <a:lstStyle/>
            <a:p/>
          </p:txBody>
        </p:sp>
        <p:sp>
          <p:nvSpPr>
            <p:cNvPr id="33" name="rc33"/>
            <p:cNvSpPr/>
            <p:nvPr/>
          </p:nvSpPr>
          <p:spPr>
            <a:xfrm>
              <a:off x="2394045" y="3831090"/>
              <a:ext cx="238662" cy="476931"/>
            </a:xfrm>
            <a:prstGeom prst="rect">
              <a:avLst/>
            </a:prstGeom>
            <a:solidFill>
              <a:srgbClr val="80BD41">
                <a:alpha val="100000"/>
              </a:srgbClr>
            </a:solidFill>
          </p:spPr>
          <p:txBody>
            <a:bodyPr/>
            <a:lstStyle/>
            <a:p/>
          </p:txBody>
        </p:sp>
        <p:sp>
          <p:nvSpPr>
            <p:cNvPr id="34" name="rc34"/>
            <p:cNvSpPr/>
            <p:nvPr/>
          </p:nvSpPr>
          <p:spPr>
            <a:xfrm>
              <a:off x="2394045" y="3550975"/>
              <a:ext cx="238662" cy="280114"/>
            </a:xfrm>
            <a:prstGeom prst="rect">
              <a:avLst/>
            </a:prstGeom>
            <a:solidFill>
              <a:srgbClr val="E2231A">
                <a:alpha val="100000"/>
              </a:srgbClr>
            </a:solidFill>
          </p:spPr>
          <p:txBody>
            <a:bodyPr/>
            <a:lstStyle/>
            <a:p/>
          </p:txBody>
        </p:sp>
        <p:sp>
          <p:nvSpPr>
            <p:cNvPr id="35" name="rc35"/>
            <p:cNvSpPr/>
            <p:nvPr/>
          </p:nvSpPr>
          <p:spPr>
            <a:xfrm>
              <a:off x="2659226" y="3833471"/>
              <a:ext cx="238662" cy="474549"/>
            </a:xfrm>
            <a:prstGeom prst="rect">
              <a:avLst/>
            </a:prstGeom>
            <a:solidFill>
              <a:srgbClr val="80BD41">
                <a:alpha val="100000"/>
              </a:srgbClr>
            </a:solidFill>
          </p:spPr>
          <p:txBody>
            <a:bodyPr/>
            <a:lstStyle/>
            <a:p/>
          </p:txBody>
        </p:sp>
        <p:sp>
          <p:nvSpPr>
            <p:cNvPr id="36" name="rc36"/>
            <p:cNvSpPr/>
            <p:nvPr/>
          </p:nvSpPr>
          <p:spPr>
            <a:xfrm>
              <a:off x="2659226" y="3530067"/>
              <a:ext cx="238662" cy="303404"/>
            </a:xfrm>
            <a:prstGeom prst="rect">
              <a:avLst/>
            </a:prstGeom>
            <a:solidFill>
              <a:srgbClr val="E2231A">
                <a:alpha val="100000"/>
              </a:srgbClr>
            </a:solidFill>
          </p:spPr>
          <p:txBody>
            <a:bodyPr/>
            <a:lstStyle/>
            <a:p/>
          </p:txBody>
        </p:sp>
        <p:sp>
          <p:nvSpPr>
            <p:cNvPr id="37" name="rc37"/>
            <p:cNvSpPr/>
            <p:nvPr/>
          </p:nvSpPr>
          <p:spPr>
            <a:xfrm>
              <a:off x="2924407" y="3774581"/>
              <a:ext cx="238662" cy="533439"/>
            </a:xfrm>
            <a:prstGeom prst="rect">
              <a:avLst/>
            </a:prstGeom>
            <a:solidFill>
              <a:srgbClr val="80BD41">
                <a:alpha val="100000"/>
              </a:srgbClr>
            </a:solidFill>
          </p:spPr>
          <p:txBody>
            <a:bodyPr/>
            <a:lstStyle/>
            <a:p/>
          </p:txBody>
        </p:sp>
        <p:sp>
          <p:nvSpPr>
            <p:cNvPr id="38" name="rc38"/>
            <p:cNvSpPr/>
            <p:nvPr/>
          </p:nvSpPr>
          <p:spPr>
            <a:xfrm>
              <a:off x="2924407" y="3499777"/>
              <a:ext cx="238662" cy="274804"/>
            </a:xfrm>
            <a:prstGeom prst="rect">
              <a:avLst/>
            </a:prstGeom>
            <a:solidFill>
              <a:srgbClr val="E2231A">
                <a:alpha val="100000"/>
              </a:srgbClr>
            </a:solidFill>
          </p:spPr>
          <p:txBody>
            <a:bodyPr/>
            <a:lstStyle/>
            <a:p/>
          </p:txBody>
        </p:sp>
        <p:sp>
          <p:nvSpPr>
            <p:cNvPr id="39" name="rc39"/>
            <p:cNvSpPr/>
            <p:nvPr/>
          </p:nvSpPr>
          <p:spPr>
            <a:xfrm>
              <a:off x="3189588" y="3730170"/>
              <a:ext cx="238662" cy="577851"/>
            </a:xfrm>
            <a:prstGeom prst="rect">
              <a:avLst/>
            </a:prstGeom>
            <a:solidFill>
              <a:srgbClr val="80BD41">
                <a:alpha val="100000"/>
              </a:srgbClr>
            </a:solidFill>
          </p:spPr>
          <p:txBody>
            <a:bodyPr/>
            <a:lstStyle/>
            <a:p/>
          </p:txBody>
        </p:sp>
        <p:sp>
          <p:nvSpPr>
            <p:cNvPr id="40" name="rc40"/>
            <p:cNvSpPr/>
            <p:nvPr/>
          </p:nvSpPr>
          <p:spPr>
            <a:xfrm>
              <a:off x="3189588" y="3482512"/>
              <a:ext cx="238662" cy="247657"/>
            </a:xfrm>
            <a:prstGeom prst="rect">
              <a:avLst/>
            </a:prstGeom>
            <a:solidFill>
              <a:srgbClr val="E2231A">
                <a:alpha val="100000"/>
              </a:srgbClr>
            </a:solidFill>
          </p:spPr>
          <p:txBody>
            <a:bodyPr/>
            <a:lstStyle/>
            <a:p/>
          </p:txBody>
        </p:sp>
        <p:sp>
          <p:nvSpPr>
            <p:cNvPr id="41" name="rc41"/>
            <p:cNvSpPr/>
            <p:nvPr/>
          </p:nvSpPr>
          <p:spPr>
            <a:xfrm>
              <a:off x="3454768" y="3754149"/>
              <a:ext cx="238662" cy="553871"/>
            </a:xfrm>
            <a:prstGeom prst="rect">
              <a:avLst/>
            </a:prstGeom>
            <a:solidFill>
              <a:srgbClr val="80BD41">
                <a:alpha val="100000"/>
              </a:srgbClr>
            </a:solidFill>
          </p:spPr>
          <p:txBody>
            <a:bodyPr/>
            <a:lstStyle/>
            <a:p/>
          </p:txBody>
        </p:sp>
        <p:sp>
          <p:nvSpPr>
            <p:cNvPr id="42" name="rc42"/>
            <p:cNvSpPr/>
            <p:nvPr/>
          </p:nvSpPr>
          <p:spPr>
            <a:xfrm>
              <a:off x="3454768" y="3468819"/>
              <a:ext cx="238662" cy="285330"/>
            </a:xfrm>
            <a:prstGeom prst="rect">
              <a:avLst/>
            </a:prstGeom>
            <a:solidFill>
              <a:srgbClr val="E2231A">
                <a:alpha val="100000"/>
              </a:srgbClr>
            </a:solidFill>
          </p:spPr>
          <p:txBody>
            <a:bodyPr/>
            <a:lstStyle/>
            <a:p/>
          </p:txBody>
        </p:sp>
        <p:sp>
          <p:nvSpPr>
            <p:cNvPr id="43" name="rc43"/>
            <p:cNvSpPr/>
            <p:nvPr/>
          </p:nvSpPr>
          <p:spPr>
            <a:xfrm>
              <a:off x="3719949" y="3699450"/>
              <a:ext cx="238662" cy="608570"/>
            </a:xfrm>
            <a:prstGeom prst="rect">
              <a:avLst/>
            </a:prstGeom>
            <a:solidFill>
              <a:srgbClr val="80BD41">
                <a:alpha val="100000"/>
              </a:srgbClr>
            </a:solidFill>
          </p:spPr>
          <p:txBody>
            <a:bodyPr/>
            <a:lstStyle/>
            <a:p/>
          </p:txBody>
        </p:sp>
        <p:sp>
          <p:nvSpPr>
            <p:cNvPr id="44" name="rc44"/>
            <p:cNvSpPr/>
            <p:nvPr/>
          </p:nvSpPr>
          <p:spPr>
            <a:xfrm>
              <a:off x="3719949" y="3450888"/>
              <a:ext cx="238662" cy="248562"/>
            </a:xfrm>
            <a:prstGeom prst="rect">
              <a:avLst/>
            </a:prstGeom>
            <a:solidFill>
              <a:srgbClr val="E2231A">
                <a:alpha val="100000"/>
              </a:srgbClr>
            </a:solidFill>
          </p:spPr>
          <p:txBody>
            <a:bodyPr/>
            <a:lstStyle/>
            <a:p/>
          </p:txBody>
        </p:sp>
        <p:sp>
          <p:nvSpPr>
            <p:cNvPr id="45" name="rc45"/>
            <p:cNvSpPr/>
            <p:nvPr/>
          </p:nvSpPr>
          <p:spPr>
            <a:xfrm>
              <a:off x="3985130" y="3710262"/>
              <a:ext cx="238662" cy="597759"/>
            </a:xfrm>
            <a:prstGeom prst="rect">
              <a:avLst/>
            </a:prstGeom>
            <a:solidFill>
              <a:srgbClr val="80BD41">
                <a:alpha val="100000"/>
              </a:srgbClr>
            </a:solidFill>
          </p:spPr>
          <p:txBody>
            <a:bodyPr/>
            <a:lstStyle/>
            <a:p/>
          </p:txBody>
        </p:sp>
        <p:sp>
          <p:nvSpPr>
            <p:cNvPr id="46" name="rc46"/>
            <p:cNvSpPr/>
            <p:nvPr/>
          </p:nvSpPr>
          <p:spPr>
            <a:xfrm>
              <a:off x="3985130" y="3428956"/>
              <a:ext cx="238662" cy="281305"/>
            </a:xfrm>
            <a:prstGeom prst="rect">
              <a:avLst/>
            </a:prstGeom>
            <a:solidFill>
              <a:srgbClr val="E2231A">
                <a:alpha val="100000"/>
              </a:srgbClr>
            </a:solidFill>
          </p:spPr>
          <p:txBody>
            <a:bodyPr/>
            <a:lstStyle/>
            <a:p/>
          </p:txBody>
        </p:sp>
        <p:sp>
          <p:nvSpPr>
            <p:cNvPr id="47" name="rc47"/>
            <p:cNvSpPr/>
            <p:nvPr/>
          </p:nvSpPr>
          <p:spPr>
            <a:xfrm>
              <a:off x="4250311" y="3674804"/>
              <a:ext cx="238662" cy="633217"/>
            </a:xfrm>
            <a:prstGeom prst="rect">
              <a:avLst/>
            </a:prstGeom>
            <a:solidFill>
              <a:srgbClr val="80BD41">
                <a:alpha val="100000"/>
              </a:srgbClr>
            </a:solidFill>
          </p:spPr>
          <p:txBody>
            <a:bodyPr/>
            <a:lstStyle/>
            <a:p/>
          </p:txBody>
        </p:sp>
        <p:sp>
          <p:nvSpPr>
            <p:cNvPr id="48" name="rc48"/>
            <p:cNvSpPr/>
            <p:nvPr/>
          </p:nvSpPr>
          <p:spPr>
            <a:xfrm>
              <a:off x="4250311" y="3403428"/>
              <a:ext cx="238662" cy="271375"/>
            </a:xfrm>
            <a:prstGeom prst="rect">
              <a:avLst/>
            </a:prstGeom>
            <a:solidFill>
              <a:srgbClr val="E2231A">
                <a:alpha val="100000"/>
              </a:srgbClr>
            </a:solidFill>
          </p:spPr>
          <p:txBody>
            <a:bodyPr/>
            <a:lstStyle/>
            <a:p/>
          </p:txBody>
        </p:sp>
        <p:sp>
          <p:nvSpPr>
            <p:cNvPr id="49" name="rc49"/>
            <p:cNvSpPr/>
            <p:nvPr/>
          </p:nvSpPr>
          <p:spPr>
            <a:xfrm>
              <a:off x="4515492" y="3617652"/>
              <a:ext cx="238662" cy="690369"/>
            </a:xfrm>
            <a:prstGeom prst="rect">
              <a:avLst/>
            </a:prstGeom>
            <a:solidFill>
              <a:srgbClr val="80BD41">
                <a:alpha val="100000"/>
              </a:srgbClr>
            </a:solidFill>
          </p:spPr>
          <p:txBody>
            <a:bodyPr/>
            <a:lstStyle/>
            <a:p/>
          </p:txBody>
        </p:sp>
        <p:sp>
          <p:nvSpPr>
            <p:cNvPr id="50" name="rc50"/>
            <p:cNvSpPr/>
            <p:nvPr/>
          </p:nvSpPr>
          <p:spPr>
            <a:xfrm>
              <a:off x="4515492" y="3375091"/>
              <a:ext cx="238662" cy="242561"/>
            </a:xfrm>
            <a:prstGeom prst="rect">
              <a:avLst/>
            </a:prstGeom>
            <a:solidFill>
              <a:srgbClr val="E2231A">
                <a:alpha val="100000"/>
              </a:srgbClr>
            </a:solidFill>
          </p:spPr>
          <p:txBody>
            <a:bodyPr/>
            <a:lstStyle/>
            <a:p/>
          </p:txBody>
        </p:sp>
        <p:sp>
          <p:nvSpPr>
            <p:cNvPr id="51" name="rc51"/>
            <p:cNvSpPr/>
            <p:nvPr/>
          </p:nvSpPr>
          <p:spPr>
            <a:xfrm>
              <a:off x="4780672" y="3656158"/>
              <a:ext cx="238662" cy="651863"/>
            </a:xfrm>
            <a:prstGeom prst="rect">
              <a:avLst/>
            </a:prstGeom>
            <a:solidFill>
              <a:srgbClr val="80BD41">
                <a:alpha val="100000"/>
              </a:srgbClr>
            </a:solidFill>
          </p:spPr>
          <p:txBody>
            <a:bodyPr/>
            <a:lstStyle/>
            <a:p/>
          </p:txBody>
        </p:sp>
        <p:sp>
          <p:nvSpPr>
            <p:cNvPr id="52" name="rc52"/>
            <p:cNvSpPr/>
            <p:nvPr/>
          </p:nvSpPr>
          <p:spPr>
            <a:xfrm>
              <a:off x="4780672" y="3349396"/>
              <a:ext cx="238662" cy="306761"/>
            </a:xfrm>
            <a:prstGeom prst="rect">
              <a:avLst/>
            </a:prstGeom>
            <a:solidFill>
              <a:srgbClr val="E2231A">
                <a:alpha val="100000"/>
              </a:srgbClr>
            </a:solidFill>
          </p:spPr>
          <p:txBody>
            <a:bodyPr/>
            <a:lstStyle/>
            <a:p/>
          </p:txBody>
        </p:sp>
        <p:sp>
          <p:nvSpPr>
            <p:cNvPr id="53" name="rc53"/>
            <p:cNvSpPr/>
            <p:nvPr/>
          </p:nvSpPr>
          <p:spPr>
            <a:xfrm>
              <a:off x="5045853" y="3669636"/>
              <a:ext cx="238662" cy="638384"/>
            </a:xfrm>
            <a:prstGeom prst="rect">
              <a:avLst/>
            </a:prstGeom>
            <a:solidFill>
              <a:srgbClr val="80BD41">
                <a:alpha val="100000"/>
              </a:srgbClr>
            </a:solidFill>
          </p:spPr>
          <p:txBody>
            <a:bodyPr/>
            <a:lstStyle/>
            <a:p/>
          </p:txBody>
        </p:sp>
        <p:sp>
          <p:nvSpPr>
            <p:cNvPr id="54" name="rc54"/>
            <p:cNvSpPr/>
            <p:nvPr/>
          </p:nvSpPr>
          <p:spPr>
            <a:xfrm>
              <a:off x="5045853" y="3325892"/>
              <a:ext cx="238662" cy="343743"/>
            </a:xfrm>
            <a:prstGeom prst="rect">
              <a:avLst/>
            </a:prstGeom>
            <a:solidFill>
              <a:srgbClr val="E2231A">
                <a:alpha val="100000"/>
              </a:srgbClr>
            </a:solidFill>
          </p:spPr>
          <p:txBody>
            <a:bodyPr/>
            <a:lstStyle/>
            <a:p/>
          </p:txBody>
        </p:sp>
        <p:sp>
          <p:nvSpPr>
            <p:cNvPr id="55" name="rc55"/>
            <p:cNvSpPr/>
            <p:nvPr/>
          </p:nvSpPr>
          <p:spPr>
            <a:xfrm>
              <a:off x="5311034" y="3635726"/>
              <a:ext cx="238662" cy="672294"/>
            </a:xfrm>
            <a:prstGeom prst="rect">
              <a:avLst/>
            </a:prstGeom>
            <a:solidFill>
              <a:srgbClr val="80BD41">
                <a:alpha val="100000"/>
              </a:srgbClr>
            </a:solidFill>
          </p:spPr>
          <p:txBody>
            <a:bodyPr/>
            <a:lstStyle/>
            <a:p/>
          </p:txBody>
        </p:sp>
        <p:sp>
          <p:nvSpPr>
            <p:cNvPr id="56" name="rc56"/>
            <p:cNvSpPr/>
            <p:nvPr/>
          </p:nvSpPr>
          <p:spPr>
            <a:xfrm>
              <a:off x="5311034" y="3304580"/>
              <a:ext cx="238662" cy="331146"/>
            </a:xfrm>
            <a:prstGeom prst="rect">
              <a:avLst/>
            </a:prstGeom>
            <a:solidFill>
              <a:srgbClr val="E2231A">
                <a:alpha val="100000"/>
              </a:srgbClr>
            </a:solidFill>
          </p:spPr>
          <p:txBody>
            <a:bodyPr/>
            <a:lstStyle/>
            <a:p/>
          </p:txBody>
        </p:sp>
        <p:sp>
          <p:nvSpPr>
            <p:cNvPr id="57" name="rc57"/>
            <p:cNvSpPr/>
            <p:nvPr/>
          </p:nvSpPr>
          <p:spPr>
            <a:xfrm>
              <a:off x="5576215" y="3612818"/>
              <a:ext cx="238662" cy="695203"/>
            </a:xfrm>
            <a:prstGeom prst="rect">
              <a:avLst/>
            </a:prstGeom>
            <a:solidFill>
              <a:srgbClr val="80BD41">
                <a:alpha val="100000"/>
              </a:srgbClr>
            </a:solidFill>
          </p:spPr>
          <p:txBody>
            <a:bodyPr/>
            <a:lstStyle/>
            <a:p/>
          </p:txBody>
        </p:sp>
        <p:sp>
          <p:nvSpPr>
            <p:cNvPr id="58" name="rc58"/>
            <p:cNvSpPr/>
            <p:nvPr/>
          </p:nvSpPr>
          <p:spPr>
            <a:xfrm>
              <a:off x="5576215" y="3285672"/>
              <a:ext cx="238662" cy="327146"/>
            </a:xfrm>
            <a:prstGeom prst="rect">
              <a:avLst/>
            </a:prstGeom>
            <a:solidFill>
              <a:srgbClr val="E2231A">
                <a:alpha val="100000"/>
              </a:srgbClr>
            </a:solidFill>
          </p:spPr>
          <p:txBody>
            <a:bodyPr/>
            <a:lstStyle/>
            <a:p/>
          </p:txBody>
        </p:sp>
        <p:sp>
          <p:nvSpPr>
            <p:cNvPr id="59" name="rc59"/>
            <p:cNvSpPr/>
            <p:nvPr/>
          </p:nvSpPr>
          <p:spPr>
            <a:xfrm>
              <a:off x="5841395" y="3636179"/>
              <a:ext cx="238662" cy="671842"/>
            </a:xfrm>
            <a:prstGeom prst="rect">
              <a:avLst/>
            </a:prstGeom>
            <a:solidFill>
              <a:srgbClr val="80BD41">
                <a:alpha val="100000"/>
              </a:srgbClr>
            </a:solidFill>
          </p:spPr>
          <p:txBody>
            <a:bodyPr/>
            <a:lstStyle/>
            <a:p/>
          </p:txBody>
        </p:sp>
        <p:sp>
          <p:nvSpPr>
            <p:cNvPr id="60" name="rc60"/>
            <p:cNvSpPr/>
            <p:nvPr/>
          </p:nvSpPr>
          <p:spPr>
            <a:xfrm>
              <a:off x="5841395" y="3274408"/>
              <a:ext cx="238662" cy="361770"/>
            </a:xfrm>
            <a:prstGeom prst="rect">
              <a:avLst/>
            </a:prstGeom>
            <a:solidFill>
              <a:srgbClr val="E2231A">
                <a:alpha val="100000"/>
              </a:srgbClr>
            </a:solidFill>
          </p:spPr>
          <p:txBody>
            <a:bodyPr/>
            <a:lstStyle/>
            <a:p/>
          </p:txBody>
        </p:sp>
        <p:sp>
          <p:nvSpPr>
            <p:cNvPr id="61" name="rc61"/>
            <p:cNvSpPr/>
            <p:nvPr/>
          </p:nvSpPr>
          <p:spPr>
            <a:xfrm>
              <a:off x="6106576" y="3674161"/>
              <a:ext cx="238662" cy="633860"/>
            </a:xfrm>
            <a:prstGeom prst="rect">
              <a:avLst/>
            </a:prstGeom>
            <a:solidFill>
              <a:srgbClr val="80BD41">
                <a:alpha val="100000"/>
              </a:srgbClr>
            </a:solidFill>
          </p:spPr>
          <p:txBody>
            <a:bodyPr/>
            <a:lstStyle/>
            <a:p/>
          </p:txBody>
        </p:sp>
        <p:sp>
          <p:nvSpPr>
            <p:cNvPr id="62" name="rc62"/>
            <p:cNvSpPr/>
            <p:nvPr/>
          </p:nvSpPr>
          <p:spPr>
            <a:xfrm>
              <a:off x="6106576" y="3268907"/>
              <a:ext cx="238662" cy="405253"/>
            </a:xfrm>
            <a:prstGeom prst="rect">
              <a:avLst/>
            </a:prstGeom>
            <a:solidFill>
              <a:srgbClr val="E2231A">
                <a:alpha val="100000"/>
              </a:srgbClr>
            </a:solidFill>
          </p:spPr>
          <p:txBody>
            <a:bodyPr/>
            <a:lstStyle/>
            <a:p/>
          </p:txBody>
        </p:sp>
        <p:sp>
          <p:nvSpPr>
            <p:cNvPr id="63" name="rc63"/>
            <p:cNvSpPr/>
            <p:nvPr/>
          </p:nvSpPr>
          <p:spPr>
            <a:xfrm>
              <a:off x="6371757" y="3703475"/>
              <a:ext cx="238662" cy="604546"/>
            </a:xfrm>
            <a:prstGeom prst="rect">
              <a:avLst/>
            </a:prstGeom>
            <a:solidFill>
              <a:srgbClr val="80BD41">
                <a:alpha val="100000"/>
              </a:srgbClr>
            </a:solidFill>
          </p:spPr>
          <p:txBody>
            <a:bodyPr/>
            <a:lstStyle/>
            <a:p/>
          </p:txBody>
        </p:sp>
        <p:sp>
          <p:nvSpPr>
            <p:cNvPr id="64" name="rc64"/>
            <p:cNvSpPr/>
            <p:nvPr/>
          </p:nvSpPr>
          <p:spPr>
            <a:xfrm>
              <a:off x="6371757" y="3265716"/>
              <a:ext cx="238662" cy="437758"/>
            </a:xfrm>
            <a:prstGeom prst="rect">
              <a:avLst/>
            </a:prstGeom>
            <a:solidFill>
              <a:srgbClr val="E2231A">
                <a:alpha val="100000"/>
              </a:srgbClr>
            </a:solidFill>
          </p:spPr>
          <p:txBody>
            <a:bodyPr/>
            <a:lstStyle/>
            <a:p/>
          </p:txBody>
        </p:sp>
        <p:sp>
          <p:nvSpPr>
            <p:cNvPr id="65" name="rc65"/>
            <p:cNvSpPr/>
            <p:nvPr/>
          </p:nvSpPr>
          <p:spPr>
            <a:xfrm>
              <a:off x="6636938" y="3740790"/>
              <a:ext cx="238662" cy="567230"/>
            </a:xfrm>
            <a:prstGeom prst="rect">
              <a:avLst/>
            </a:prstGeom>
            <a:solidFill>
              <a:srgbClr val="80BD41">
                <a:alpha val="100000"/>
              </a:srgbClr>
            </a:solidFill>
          </p:spPr>
          <p:txBody>
            <a:bodyPr/>
            <a:lstStyle/>
            <a:p/>
          </p:txBody>
        </p:sp>
        <p:sp>
          <p:nvSpPr>
            <p:cNvPr id="66" name="rc66"/>
            <p:cNvSpPr/>
            <p:nvPr/>
          </p:nvSpPr>
          <p:spPr>
            <a:xfrm>
              <a:off x="6636938" y="3257596"/>
              <a:ext cx="238662" cy="483194"/>
            </a:xfrm>
            <a:prstGeom prst="rect">
              <a:avLst/>
            </a:prstGeom>
            <a:solidFill>
              <a:srgbClr val="E2231A">
                <a:alpha val="100000"/>
              </a:srgbClr>
            </a:solidFill>
          </p:spPr>
          <p:txBody>
            <a:bodyPr/>
            <a:lstStyle/>
            <a:p/>
          </p:txBody>
        </p:sp>
        <p:sp>
          <p:nvSpPr>
            <p:cNvPr id="67" name="rc67"/>
            <p:cNvSpPr/>
            <p:nvPr/>
          </p:nvSpPr>
          <p:spPr>
            <a:xfrm>
              <a:off x="6902119" y="3745100"/>
              <a:ext cx="238662" cy="562920"/>
            </a:xfrm>
            <a:prstGeom prst="rect">
              <a:avLst/>
            </a:prstGeom>
            <a:solidFill>
              <a:srgbClr val="80BD41">
                <a:alpha val="100000"/>
              </a:srgbClr>
            </a:solidFill>
          </p:spPr>
          <p:txBody>
            <a:bodyPr/>
            <a:lstStyle/>
            <a:p/>
          </p:txBody>
        </p:sp>
        <p:sp>
          <p:nvSpPr>
            <p:cNvPr id="68" name="rc68"/>
            <p:cNvSpPr/>
            <p:nvPr/>
          </p:nvSpPr>
          <p:spPr>
            <a:xfrm>
              <a:off x="6902119" y="3245904"/>
              <a:ext cx="238662" cy="499196"/>
            </a:xfrm>
            <a:prstGeom prst="rect">
              <a:avLst/>
            </a:prstGeom>
            <a:solidFill>
              <a:srgbClr val="E2231A">
                <a:alpha val="100000"/>
              </a:srgbClr>
            </a:solidFill>
          </p:spPr>
          <p:txBody>
            <a:bodyPr/>
            <a:lstStyle/>
            <a:p/>
          </p:txBody>
        </p:sp>
        <p:sp>
          <p:nvSpPr>
            <p:cNvPr id="69" name="rc69"/>
            <p:cNvSpPr/>
            <p:nvPr/>
          </p:nvSpPr>
          <p:spPr>
            <a:xfrm>
              <a:off x="7167299" y="3747982"/>
              <a:ext cx="238662" cy="560039"/>
            </a:xfrm>
            <a:prstGeom prst="rect">
              <a:avLst/>
            </a:prstGeom>
            <a:solidFill>
              <a:srgbClr val="80BD41">
                <a:alpha val="100000"/>
              </a:srgbClr>
            </a:solidFill>
          </p:spPr>
          <p:txBody>
            <a:bodyPr/>
            <a:lstStyle/>
            <a:p/>
          </p:txBody>
        </p:sp>
        <p:sp>
          <p:nvSpPr>
            <p:cNvPr id="70" name="rc70"/>
            <p:cNvSpPr/>
            <p:nvPr/>
          </p:nvSpPr>
          <p:spPr>
            <a:xfrm>
              <a:off x="7167299" y="3231021"/>
              <a:ext cx="238662" cy="516961"/>
            </a:xfrm>
            <a:prstGeom prst="rect">
              <a:avLst/>
            </a:prstGeom>
            <a:solidFill>
              <a:srgbClr val="E2231A">
                <a:alpha val="100000"/>
              </a:srgbClr>
            </a:solidFill>
          </p:spPr>
          <p:txBody>
            <a:bodyPr/>
            <a:lstStyle/>
            <a:p/>
          </p:txBody>
        </p:sp>
        <p:sp>
          <p:nvSpPr>
            <p:cNvPr id="71" name="rc71"/>
            <p:cNvSpPr/>
            <p:nvPr/>
          </p:nvSpPr>
          <p:spPr>
            <a:xfrm>
              <a:off x="7432480" y="3741028"/>
              <a:ext cx="238662" cy="566992"/>
            </a:xfrm>
            <a:prstGeom prst="rect">
              <a:avLst/>
            </a:prstGeom>
            <a:solidFill>
              <a:srgbClr val="80BD41">
                <a:alpha val="100000"/>
              </a:srgbClr>
            </a:solidFill>
          </p:spPr>
          <p:txBody>
            <a:bodyPr/>
            <a:lstStyle/>
            <a:p/>
          </p:txBody>
        </p:sp>
        <p:sp>
          <p:nvSpPr>
            <p:cNvPr id="72" name="rc72"/>
            <p:cNvSpPr/>
            <p:nvPr/>
          </p:nvSpPr>
          <p:spPr>
            <a:xfrm>
              <a:off x="7432480" y="3217661"/>
              <a:ext cx="238662" cy="523367"/>
            </a:xfrm>
            <a:prstGeom prst="rect">
              <a:avLst/>
            </a:prstGeom>
            <a:solidFill>
              <a:srgbClr val="E2231A">
                <a:alpha val="100000"/>
              </a:srgbClr>
            </a:solidFill>
          </p:spPr>
          <p:txBody>
            <a:bodyPr/>
            <a:lstStyle/>
            <a:p/>
          </p:txBody>
        </p:sp>
        <p:sp>
          <p:nvSpPr>
            <p:cNvPr id="73" name="rc73"/>
            <p:cNvSpPr/>
            <p:nvPr/>
          </p:nvSpPr>
          <p:spPr>
            <a:xfrm>
              <a:off x="7697661" y="3745505"/>
              <a:ext cx="238662" cy="562515"/>
            </a:xfrm>
            <a:prstGeom prst="rect">
              <a:avLst/>
            </a:prstGeom>
            <a:solidFill>
              <a:srgbClr val="80BD41">
                <a:alpha val="100000"/>
              </a:srgbClr>
            </a:solidFill>
          </p:spPr>
          <p:txBody>
            <a:bodyPr/>
            <a:lstStyle/>
            <a:p/>
          </p:txBody>
        </p:sp>
        <p:sp>
          <p:nvSpPr>
            <p:cNvPr id="74" name="rc74"/>
            <p:cNvSpPr/>
            <p:nvPr/>
          </p:nvSpPr>
          <p:spPr>
            <a:xfrm>
              <a:off x="7697661" y="3205064"/>
              <a:ext cx="238662" cy="540441"/>
            </a:xfrm>
            <a:prstGeom prst="rect">
              <a:avLst/>
            </a:prstGeom>
            <a:solidFill>
              <a:srgbClr val="E2231A">
                <a:alpha val="100000"/>
              </a:srgbClr>
            </a:solidFill>
          </p:spPr>
          <p:txBody>
            <a:bodyPr/>
            <a:lstStyle/>
            <a:p/>
          </p:txBody>
        </p:sp>
        <p:sp>
          <p:nvSpPr>
            <p:cNvPr id="75" name="rc75"/>
            <p:cNvSpPr/>
            <p:nvPr/>
          </p:nvSpPr>
          <p:spPr>
            <a:xfrm>
              <a:off x="7962842" y="3760365"/>
              <a:ext cx="238662" cy="547656"/>
            </a:xfrm>
            <a:prstGeom prst="rect">
              <a:avLst/>
            </a:prstGeom>
            <a:solidFill>
              <a:srgbClr val="80BD41">
                <a:alpha val="100000"/>
              </a:srgbClr>
            </a:solidFill>
          </p:spPr>
          <p:txBody>
            <a:bodyPr/>
            <a:lstStyle/>
            <a:p/>
          </p:txBody>
        </p:sp>
        <p:sp>
          <p:nvSpPr>
            <p:cNvPr id="76" name="rc76"/>
            <p:cNvSpPr/>
            <p:nvPr/>
          </p:nvSpPr>
          <p:spPr>
            <a:xfrm>
              <a:off x="7962842" y="3190348"/>
              <a:ext cx="238662" cy="570017"/>
            </a:xfrm>
            <a:prstGeom prst="rect">
              <a:avLst/>
            </a:prstGeom>
            <a:solidFill>
              <a:srgbClr val="E2231A">
                <a:alpha val="100000"/>
              </a:srgbClr>
            </a:solidFill>
          </p:spPr>
          <p:txBody>
            <a:bodyPr/>
            <a:lstStyle/>
            <a:p/>
          </p:txBody>
        </p:sp>
        <p:sp>
          <p:nvSpPr>
            <p:cNvPr id="77" name="pl77"/>
            <p:cNvSpPr/>
            <p:nvPr/>
          </p:nvSpPr>
          <p:spPr>
            <a:xfrm>
              <a:off x="1452654" y="2653861"/>
              <a:ext cx="6629519" cy="558837"/>
            </a:xfrm>
            <a:custGeom>
              <a:avLst/>
              <a:pathLst>
                <a:path w="6629519" h="558837">
                  <a:moveTo>
                    <a:pt x="0" y="89414"/>
                  </a:moveTo>
                  <a:lnTo>
                    <a:pt x="265180" y="134121"/>
                  </a:lnTo>
                  <a:lnTo>
                    <a:pt x="530361" y="178828"/>
                  </a:lnTo>
                  <a:lnTo>
                    <a:pt x="795542" y="201181"/>
                  </a:lnTo>
                  <a:lnTo>
                    <a:pt x="1060723" y="245888"/>
                  </a:lnTo>
                  <a:lnTo>
                    <a:pt x="1325903" y="290595"/>
                  </a:lnTo>
                  <a:lnTo>
                    <a:pt x="1591084" y="178828"/>
                  </a:lnTo>
                  <a:lnTo>
                    <a:pt x="1856265" y="89414"/>
                  </a:lnTo>
                  <a:lnTo>
                    <a:pt x="2121446" y="178828"/>
                  </a:lnTo>
                  <a:lnTo>
                    <a:pt x="2386626" y="67060"/>
                  </a:lnTo>
                  <a:lnTo>
                    <a:pt x="2651807" y="134121"/>
                  </a:lnTo>
                  <a:lnTo>
                    <a:pt x="2916988" y="89414"/>
                  </a:lnTo>
                  <a:lnTo>
                    <a:pt x="3182169" y="0"/>
                  </a:lnTo>
                  <a:lnTo>
                    <a:pt x="3447350" y="134121"/>
                  </a:lnTo>
                  <a:lnTo>
                    <a:pt x="3712530" y="201181"/>
                  </a:lnTo>
                  <a:lnTo>
                    <a:pt x="3977711" y="156474"/>
                  </a:lnTo>
                  <a:lnTo>
                    <a:pt x="4242892" y="134121"/>
                  </a:lnTo>
                  <a:lnTo>
                    <a:pt x="4508073" y="201181"/>
                  </a:lnTo>
                  <a:lnTo>
                    <a:pt x="4773253" y="290595"/>
                  </a:lnTo>
                  <a:lnTo>
                    <a:pt x="5038434" y="357656"/>
                  </a:lnTo>
                  <a:lnTo>
                    <a:pt x="5303615" y="447070"/>
                  </a:lnTo>
                  <a:lnTo>
                    <a:pt x="5568796" y="469423"/>
                  </a:lnTo>
                  <a:lnTo>
                    <a:pt x="5833977" y="491777"/>
                  </a:lnTo>
                  <a:lnTo>
                    <a:pt x="6099157" y="491777"/>
                  </a:lnTo>
                  <a:lnTo>
                    <a:pt x="6364338" y="514130"/>
                  </a:lnTo>
                  <a:lnTo>
                    <a:pt x="6629519" y="558837"/>
                  </a:lnTo>
                </a:path>
              </a:pathLst>
            </a:custGeom>
            <a:ln w="27101" cap="flat">
              <a:solidFill>
                <a:srgbClr val="0058AB">
                  <a:alpha val="100000"/>
                </a:srgbClr>
              </a:solidFill>
              <a:prstDash val="solid"/>
              <a:round/>
            </a:ln>
          </p:spPr>
          <p:txBody>
            <a:bodyPr/>
            <a:lstStyle/>
            <a:p/>
          </p:txBody>
        </p:sp>
        <p:sp>
          <p:nvSpPr>
            <p:cNvPr id="78" name="tx78"/>
            <p:cNvSpPr/>
            <p:nvPr/>
          </p:nvSpPr>
          <p:spPr>
            <a:xfrm>
              <a:off x="139236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271826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0" name="tx80"/>
            <p:cNvSpPr/>
            <p:nvPr/>
          </p:nvSpPr>
          <p:spPr>
            <a:xfrm>
              <a:off x="404417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537007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2" name="tx82"/>
            <p:cNvSpPr/>
            <p:nvPr/>
          </p:nvSpPr>
          <p:spPr>
            <a:xfrm>
              <a:off x="643079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6695979" y="194904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4" name="tx84"/>
            <p:cNvSpPr/>
            <p:nvPr/>
          </p:nvSpPr>
          <p:spPr>
            <a:xfrm>
              <a:off x="696116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5" name="tx85"/>
            <p:cNvSpPr/>
            <p:nvPr/>
          </p:nvSpPr>
          <p:spPr>
            <a:xfrm>
              <a:off x="7226341"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6" name="tx86"/>
            <p:cNvSpPr/>
            <p:nvPr/>
          </p:nvSpPr>
          <p:spPr>
            <a:xfrm>
              <a:off x="7491522"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775670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8" name="tx88"/>
            <p:cNvSpPr/>
            <p:nvPr/>
          </p:nvSpPr>
          <p:spPr>
            <a:xfrm>
              <a:off x="802188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9" name="tx89"/>
            <p:cNvSpPr/>
            <p:nvPr/>
          </p:nvSpPr>
          <p:spPr>
            <a:xfrm>
              <a:off x="1335100" y="34922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90" name="tx90"/>
            <p:cNvSpPr/>
            <p:nvPr/>
          </p:nvSpPr>
          <p:spPr>
            <a:xfrm>
              <a:off x="2661004" y="33941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91" name="tx91"/>
            <p:cNvSpPr/>
            <p:nvPr/>
          </p:nvSpPr>
          <p:spPr>
            <a:xfrm>
              <a:off x="3986908" y="32929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92" name="tx92"/>
            <p:cNvSpPr/>
            <p:nvPr/>
          </p:nvSpPr>
          <p:spPr>
            <a:xfrm>
              <a:off x="5312812" y="31698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93" name="tx93"/>
            <p:cNvSpPr/>
            <p:nvPr/>
          </p:nvSpPr>
          <p:spPr>
            <a:xfrm>
              <a:off x="6373535" y="31297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4" name="tx94"/>
            <p:cNvSpPr/>
            <p:nvPr/>
          </p:nvSpPr>
          <p:spPr>
            <a:xfrm>
              <a:off x="6638716" y="31228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5" name="tx95"/>
            <p:cNvSpPr/>
            <p:nvPr/>
          </p:nvSpPr>
          <p:spPr>
            <a:xfrm>
              <a:off x="6943073" y="31099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6" name="tx96"/>
            <p:cNvSpPr/>
            <p:nvPr/>
          </p:nvSpPr>
          <p:spPr>
            <a:xfrm>
              <a:off x="7169077" y="30950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7" name="tx97"/>
            <p:cNvSpPr/>
            <p:nvPr/>
          </p:nvSpPr>
          <p:spPr>
            <a:xfrm>
              <a:off x="7434258" y="3081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8" name="tx98"/>
            <p:cNvSpPr/>
            <p:nvPr/>
          </p:nvSpPr>
          <p:spPr>
            <a:xfrm>
              <a:off x="7699439" y="30690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9" name="tx99"/>
            <p:cNvSpPr/>
            <p:nvPr/>
          </p:nvSpPr>
          <p:spPr>
            <a:xfrm>
              <a:off x="7964620" y="3054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469.4</a:t>
              </a:r>
            </a:p>
          </p:txBody>
        </p:sp>
        <p:sp>
          <p:nvSpPr>
            <p:cNvPr id="100" name="pl100"/>
            <p:cNvSpPr/>
            <p:nvPr/>
          </p:nvSpPr>
          <p:spPr>
            <a:xfrm>
              <a:off x="1452654" y="2072669"/>
              <a:ext cx="0" cy="670605"/>
            </a:xfrm>
            <a:custGeom>
              <a:avLst/>
              <a:pathLst>
                <a:path w="0" h="670605">
                  <a:moveTo>
                    <a:pt x="0" y="6706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78557" y="2072669"/>
              <a:ext cx="0" cy="871787"/>
            </a:xfrm>
            <a:custGeom>
              <a:avLst/>
              <a:pathLst>
                <a:path w="0" h="871787">
                  <a:moveTo>
                    <a:pt x="0" y="87178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104461" y="2072669"/>
              <a:ext cx="0" cy="715312"/>
            </a:xfrm>
            <a:custGeom>
              <a:avLst/>
              <a:pathLst>
                <a:path w="0" h="715312">
                  <a:moveTo>
                    <a:pt x="0" y="71531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30365" y="2072669"/>
              <a:ext cx="0" cy="737666"/>
            </a:xfrm>
            <a:custGeom>
              <a:avLst/>
              <a:pathLst>
                <a:path w="0" h="737666">
                  <a:moveTo>
                    <a:pt x="0" y="73766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91088" y="2072669"/>
              <a:ext cx="0" cy="938847"/>
            </a:xfrm>
            <a:custGeom>
              <a:avLst/>
              <a:pathLst>
                <a:path w="0" h="938847">
                  <a:moveTo>
                    <a:pt x="0" y="93884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56269" y="2072669"/>
              <a:ext cx="0" cy="1028261"/>
            </a:xfrm>
            <a:custGeom>
              <a:avLst/>
              <a:pathLst>
                <a:path w="0" h="1028261">
                  <a:moveTo>
                    <a:pt x="0" y="102826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21450" y="2072669"/>
              <a:ext cx="0" cy="1050615"/>
            </a:xfrm>
            <a:custGeom>
              <a:avLst/>
              <a:pathLst>
                <a:path w="0" h="1050615">
                  <a:moveTo>
                    <a:pt x="0" y="105061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663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51811" y="2072669"/>
              <a:ext cx="0" cy="1072968"/>
            </a:xfrm>
            <a:custGeom>
              <a:avLst/>
              <a:pathLst>
                <a:path w="0" h="1072968">
                  <a:moveTo>
                    <a:pt x="0" y="107296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6992" y="2072669"/>
              <a:ext cx="0" cy="1095322"/>
            </a:xfrm>
            <a:custGeom>
              <a:avLst/>
              <a:pathLst>
                <a:path w="0" h="1095322">
                  <a:moveTo>
                    <a:pt x="0" y="109532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82173" y="2072669"/>
              <a:ext cx="0" cy="1140029"/>
            </a:xfrm>
            <a:custGeom>
              <a:avLst/>
              <a:pathLst>
                <a:path w="0" h="1140029">
                  <a:moveTo>
                    <a:pt x="0" y="114002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35100" y="40350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199.8</a:t>
              </a:r>
            </a:p>
          </p:txBody>
        </p:sp>
        <p:sp>
          <p:nvSpPr>
            <p:cNvPr id="112" name="tx112"/>
            <p:cNvSpPr/>
            <p:nvPr/>
          </p:nvSpPr>
          <p:spPr>
            <a:xfrm>
              <a:off x="1361226" y="36951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13" name="tx113"/>
            <p:cNvSpPr/>
            <p:nvPr/>
          </p:nvSpPr>
          <p:spPr>
            <a:xfrm>
              <a:off x="2661004" y="40356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14" name="tx114"/>
            <p:cNvSpPr/>
            <p:nvPr/>
          </p:nvSpPr>
          <p:spPr>
            <a:xfrm>
              <a:off x="2661004" y="36478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127.4</a:t>
              </a:r>
            </a:p>
          </p:txBody>
        </p:sp>
        <p:sp>
          <p:nvSpPr>
            <p:cNvPr id="115" name="tx115"/>
            <p:cNvSpPr/>
            <p:nvPr/>
          </p:nvSpPr>
          <p:spPr>
            <a:xfrm>
              <a:off x="4026085" y="39740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6" name="tx116"/>
            <p:cNvSpPr/>
            <p:nvPr/>
          </p:nvSpPr>
          <p:spPr>
            <a:xfrm>
              <a:off x="3986908" y="35345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118.1</a:t>
              </a:r>
            </a:p>
          </p:txBody>
        </p:sp>
        <p:sp>
          <p:nvSpPr>
            <p:cNvPr id="117" name="tx117"/>
            <p:cNvSpPr/>
            <p:nvPr/>
          </p:nvSpPr>
          <p:spPr>
            <a:xfrm>
              <a:off x="5312812" y="39367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282.3</a:t>
              </a:r>
            </a:p>
          </p:txBody>
        </p:sp>
        <p:sp>
          <p:nvSpPr>
            <p:cNvPr id="118" name="tx118"/>
            <p:cNvSpPr/>
            <p:nvPr/>
          </p:nvSpPr>
          <p:spPr>
            <a:xfrm>
              <a:off x="5312812" y="34350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19" name="tx119"/>
            <p:cNvSpPr/>
            <p:nvPr/>
          </p:nvSpPr>
          <p:spPr>
            <a:xfrm>
              <a:off x="6373535" y="39706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253.9</a:t>
              </a:r>
            </a:p>
          </p:txBody>
        </p:sp>
        <p:sp>
          <p:nvSpPr>
            <p:cNvPr id="120" name="tx120"/>
            <p:cNvSpPr/>
            <p:nvPr/>
          </p:nvSpPr>
          <p:spPr>
            <a:xfrm>
              <a:off x="6373535" y="34495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21" name="tx121"/>
            <p:cNvSpPr/>
            <p:nvPr/>
          </p:nvSpPr>
          <p:spPr>
            <a:xfrm>
              <a:off x="6638716" y="39893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238.2</a:t>
              </a:r>
            </a:p>
          </p:txBody>
        </p:sp>
        <p:sp>
          <p:nvSpPr>
            <p:cNvPr id="122" name="tx122"/>
            <p:cNvSpPr/>
            <p:nvPr/>
          </p:nvSpPr>
          <p:spPr>
            <a:xfrm>
              <a:off x="6638716" y="3464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202.9</a:t>
              </a:r>
            </a:p>
          </p:txBody>
        </p:sp>
        <p:sp>
          <p:nvSpPr>
            <p:cNvPr id="123" name="tx123"/>
            <p:cNvSpPr/>
            <p:nvPr/>
          </p:nvSpPr>
          <p:spPr>
            <a:xfrm>
              <a:off x="6903896" y="39914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236.4</a:t>
              </a:r>
            </a:p>
          </p:txBody>
        </p:sp>
        <p:sp>
          <p:nvSpPr>
            <p:cNvPr id="124" name="tx124"/>
            <p:cNvSpPr/>
            <p:nvPr/>
          </p:nvSpPr>
          <p:spPr>
            <a:xfrm>
              <a:off x="6903896" y="3460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25" name="tx125"/>
            <p:cNvSpPr/>
            <p:nvPr/>
          </p:nvSpPr>
          <p:spPr>
            <a:xfrm>
              <a:off x="7169077" y="39929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235.2</a:t>
              </a:r>
            </a:p>
          </p:txBody>
        </p:sp>
        <p:sp>
          <p:nvSpPr>
            <p:cNvPr id="126" name="tx126"/>
            <p:cNvSpPr/>
            <p:nvPr/>
          </p:nvSpPr>
          <p:spPr>
            <a:xfrm>
              <a:off x="7169077" y="34556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34258" y="39894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238.1</a:t>
              </a:r>
            </a:p>
          </p:txBody>
        </p:sp>
        <p:sp>
          <p:nvSpPr>
            <p:cNvPr id="128" name="tx128"/>
            <p:cNvSpPr/>
            <p:nvPr/>
          </p:nvSpPr>
          <p:spPr>
            <a:xfrm>
              <a:off x="7434258" y="34442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219.8</a:t>
              </a:r>
            </a:p>
          </p:txBody>
        </p:sp>
        <p:sp>
          <p:nvSpPr>
            <p:cNvPr id="129" name="tx129"/>
            <p:cNvSpPr/>
            <p:nvPr/>
          </p:nvSpPr>
          <p:spPr>
            <a:xfrm>
              <a:off x="7699439" y="3991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30" name="tx130"/>
            <p:cNvSpPr/>
            <p:nvPr/>
          </p:nvSpPr>
          <p:spPr>
            <a:xfrm>
              <a:off x="7699439" y="34402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226.9</a:t>
              </a:r>
            </a:p>
          </p:txBody>
        </p:sp>
        <p:sp>
          <p:nvSpPr>
            <p:cNvPr id="131" name="tx131"/>
            <p:cNvSpPr/>
            <p:nvPr/>
          </p:nvSpPr>
          <p:spPr>
            <a:xfrm>
              <a:off x="8003796" y="399909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a:t>
              </a:r>
            </a:p>
          </p:txBody>
        </p:sp>
        <p:sp>
          <p:nvSpPr>
            <p:cNvPr id="132" name="tx132"/>
            <p:cNvSpPr/>
            <p:nvPr/>
          </p:nvSpPr>
          <p:spPr>
            <a:xfrm>
              <a:off x="7964620" y="34402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239.4</a:t>
              </a:r>
            </a:p>
          </p:txBody>
        </p:sp>
        <p:sp>
          <p:nvSpPr>
            <p:cNvPr id="133" name="tx133"/>
            <p:cNvSpPr/>
            <p:nvPr/>
          </p:nvSpPr>
          <p:spPr>
            <a:xfrm>
              <a:off x="849589"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694200" y="36605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5" name="tx135"/>
            <p:cNvSpPr/>
            <p:nvPr/>
          </p:nvSpPr>
          <p:spPr>
            <a:xfrm>
              <a:off x="694200" y="30652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694200" y="24699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7" name="tx137"/>
            <p:cNvSpPr/>
            <p:nvPr/>
          </p:nvSpPr>
          <p:spPr>
            <a:xfrm>
              <a:off x="577692" y="18565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9620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2211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48015"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7391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34642"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982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6500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3018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5331"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054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572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12172"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9272"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68266" y="5180747"/>
              <a:ext cx="201456" cy="201456"/>
            </a:xfrm>
            <a:prstGeom prst="rect">
              <a:avLst/>
            </a:prstGeom>
            <a:solidFill>
              <a:srgbClr val="E2231A">
                <a:alpha val="100000"/>
              </a:srgbClr>
            </a:solidFill>
          </p:spPr>
          <p:txBody>
            <a:bodyPr/>
            <a:lstStyle/>
            <a:p/>
          </p:txBody>
        </p:sp>
        <p:sp>
          <p:nvSpPr>
            <p:cNvPr id="159" name="rc159"/>
            <p:cNvSpPr/>
            <p:nvPr/>
          </p:nvSpPr>
          <p:spPr>
            <a:xfrm>
              <a:off x="5673354" y="5180747"/>
              <a:ext cx="201456" cy="201456"/>
            </a:xfrm>
            <a:prstGeom prst="rect">
              <a:avLst/>
            </a:prstGeom>
            <a:solidFill>
              <a:srgbClr val="80BD41">
                <a:alpha val="100000"/>
              </a:srgbClr>
            </a:solidFill>
          </p:spPr>
          <p:txBody>
            <a:bodyPr/>
            <a:lstStyle/>
            <a:p/>
          </p:txBody>
        </p:sp>
        <p:sp>
          <p:nvSpPr>
            <p:cNvPr id="160" name="tx160"/>
            <p:cNvSpPr/>
            <p:nvPr/>
          </p:nvSpPr>
          <p:spPr>
            <a:xfrm>
              <a:off x="4748311"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5339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89913"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89913" y="1594448"/>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164" name="pl164"/>
            <p:cNvSpPr/>
            <p:nvPr/>
          </p:nvSpPr>
          <p:spPr>
            <a:xfrm>
              <a:off x="20301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423807"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8174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21111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760477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89913" y="60195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0" name="pl170"/>
            <p:cNvSpPr/>
            <p:nvPr/>
          </p:nvSpPr>
          <p:spPr>
            <a:xfrm>
              <a:off x="989913" y="585815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1" name="pl171"/>
            <p:cNvSpPr/>
            <p:nvPr/>
          </p:nvSpPr>
          <p:spPr>
            <a:xfrm>
              <a:off x="989913" y="569678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72" name="pl172"/>
            <p:cNvSpPr/>
            <p:nvPr/>
          </p:nvSpPr>
          <p:spPr>
            <a:xfrm>
              <a:off x="13333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72697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12063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51429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690794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0160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8" name="rc178"/>
            <p:cNvSpPr/>
            <p:nvPr/>
          </p:nvSpPr>
          <p:spPr>
            <a:xfrm>
              <a:off x="1333322" y="5954972"/>
              <a:ext cx="3538075" cy="129091"/>
            </a:xfrm>
            <a:prstGeom prst="rect">
              <a:avLst/>
            </a:prstGeom>
            <a:solidFill>
              <a:srgbClr val="80BD41">
                <a:alpha val="100000"/>
              </a:srgbClr>
            </a:solidFill>
          </p:spPr>
          <p:txBody>
            <a:bodyPr/>
            <a:lstStyle/>
            <a:p/>
          </p:txBody>
        </p:sp>
        <p:sp>
          <p:nvSpPr>
            <p:cNvPr id="179" name="rc179"/>
            <p:cNvSpPr/>
            <p:nvPr/>
          </p:nvSpPr>
          <p:spPr>
            <a:xfrm>
              <a:off x="4871397" y="5954972"/>
              <a:ext cx="2561958" cy="129091"/>
            </a:xfrm>
            <a:prstGeom prst="rect">
              <a:avLst/>
            </a:prstGeom>
            <a:solidFill>
              <a:srgbClr val="E2231A">
                <a:alpha val="100000"/>
              </a:srgbClr>
            </a:solidFill>
          </p:spPr>
          <p:txBody>
            <a:bodyPr/>
            <a:lstStyle/>
            <a:p/>
          </p:txBody>
        </p:sp>
        <p:sp>
          <p:nvSpPr>
            <p:cNvPr id="180" name="rc180"/>
            <p:cNvSpPr/>
            <p:nvPr/>
          </p:nvSpPr>
          <p:spPr>
            <a:xfrm>
              <a:off x="1333322" y="5793607"/>
              <a:ext cx="3292094" cy="129091"/>
            </a:xfrm>
            <a:prstGeom prst="rect">
              <a:avLst/>
            </a:prstGeom>
            <a:solidFill>
              <a:srgbClr val="80BD41">
                <a:alpha val="100000"/>
              </a:srgbClr>
            </a:solidFill>
          </p:spPr>
          <p:txBody>
            <a:bodyPr/>
            <a:lstStyle/>
            <a:p/>
          </p:txBody>
        </p:sp>
        <p:sp>
          <p:nvSpPr>
            <p:cNvPr id="181" name="rc181"/>
            <p:cNvSpPr/>
            <p:nvPr/>
          </p:nvSpPr>
          <p:spPr>
            <a:xfrm>
              <a:off x="4625417" y="5793607"/>
              <a:ext cx="3162902" cy="129091"/>
            </a:xfrm>
            <a:prstGeom prst="rect">
              <a:avLst/>
            </a:prstGeom>
            <a:solidFill>
              <a:srgbClr val="E2231A">
                <a:alpha val="100000"/>
              </a:srgbClr>
            </a:solidFill>
          </p:spPr>
          <p:txBody>
            <a:bodyPr/>
            <a:lstStyle/>
            <a:p/>
          </p:txBody>
        </p:sp>
        <p:sp>
          <p:nvSpPr>
            <p:cNvPr id="182" name="rc182"/>
            <p:cNvSpPr/>
            <p:nvPr/>
          </p:nvSpPr>
          <p:spPr>
            <a:xfrm>
              <a:off x="1333322" y="5632243"/>
              <a:ext cx="3205130" cy="129091"/>
            </a:xfrm>
            <a:prstGeom prst="rect">
              <a:avLst/>
            </a:prstGeom>
            <a:solidFill>
              <a:srgbClr val="80BD41">
                <a:alpha val="100000"/>
              </a:srgbClr>
            </a:solidFill>
          </p:spPr>
          <p:txBody>
            <a:bodyPr/>
            <a:lstStyle/>
            <a:p/>
          </p:txBody>
        </p:sp>
        <p:sp>
          <p:nvSpPr>
            <p:cNvPr id="183" name="rc183"/>
            <p:cNvSpPr/>
            <p:nvPr/>
          </p:nvSpPr>
          <p:spPr>
            <a:xfrm>
              <a:off x="4538453" y="5632243"/>
              <a:ext cx="3335995" cy="129091"/>
            </a:xfrm>
            <a:prstGeom prst="rect">
              <a:avLst/>
            </a:prstGeom>
            <a:solidFill>
              <a:srgbClr val="E2231A">
                <a:alpha val="100000"/>
              </a:srgbClr>
            </a:solidFill>
          </p:spPr>
          <p:txBody>
            <a:bodyPr/>
            <a:lstStyle/>
            <a:p/>
          </p:txBody>
        </p:sp>
        <p:sp>
          <p:nvSpPr>
            <p:cNvPr id="184" name="tx184"/>
            <p:cNvSpPr/>
            <p:nvPr/>
          </p:nvSpPr>
          <p:spPr>
            <a:xfrm>
              <a:off x="7593676"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85" name="tx185"/>
            <p:cNvSpPr/>
            <p:nvPr/>
          </p:nvSpPr>
          <p:spPr>
            <a:xfrm>
              <a:off x="7966389" y="581496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86" name="tx186"/>
            <p:cNvSpPr/>
            <p:nvPr/>
          </p:nvSpPr>
          <p:spPr>
            <a:xfrm>
              <a:off x="8056823"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469.4</a:t>
              </a:r>
            </a:p>
          </p:txBody>
        </p:sp>
        <p:sp>
          <p:nvSpPr>
            <p:cNvPr id="187" name="tx187"/>
            <p:cNvSpPr/>
            <p:nvPr/>
          </p:nvSpPr>
          <p:spPr>
            <a:xfrm>
              <a:off x="2966721"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253.9</a:t>
              </a:r>
            </a:p>
          </p:txBody>
        </p:sp>
        <p:sp>
          <p:nvSpPr>
            <p:cNvPr id="188" name="tx188"/>
            <p:cNvSpPr/>
            <p:nvPr/>
          </p:nvSpPr>
          <p:spPr>
            <a:xfrm>
              <a:off x="6016738"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89" name="tx189"/>
            <p:cNvSpPr/>
            <p:nvPr/>
          </p:nvSpPr>
          <p:spPr>
            <a:xfrm>
              <a:off x="2843731"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236.2</a:t>
              </a:r>
            </a:p>
          </p:txBody>
        </p:sp>
        <p:sp>
          <p:nvSpPr>
            <p:cNvPr id="190" name="tx190"/>
            <p:cNvSpPr/>
            <p:nvPr/>
          </p:nvSpPr>
          <p:spPr>
            <a:xfrm>
              <a:off x="6071230"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226.9</a:t>
              </a:r>
            </a:p>
          </p:txBody>
        </p:sp>
        <p:sp>
          <p:nvSpPr>
            <p:cNvPr id="191" name="tx191"/>
            <p:cNvSpPr/>
            <p:nvPr/>
          </p:nvSpPr>
          <p:spPr>
            <a:xfrm>
              <a:off x="2845453" y="565629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230</a:t>
              </a:r>
            </a:p>
          </p:txBody>
        </p:sp>
        <p:sp>
          <p:nvSpPr>
            <p:cNvPr id="192" name="tx192"/>
            <p:cNvSpPr/>
            <p:nvPr/>
          </p:nvSpPr>
          <p:spPr>
            <a:xfrm>
              <a:off x="607081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239.4</a:t>
              </a:r>
            </a:p>
          </p:txBody>
        </p:sp>
        <p:sp>
          <p:nvSpPr>
            <p:cNvPr id="193" name="tx193"/>
            <p:cNvSpPr/>
            <p:nvPr/>
          </p:nvSpPr>
          <p:spPr>
            <a:xfrm>
              <a:off x="616505"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4" name="tx194"/>
            <p:cNvSpPr/>
            <p:nvPr/>
          </p:nvSpPr>
          <p:spPr>
            <a:xfrm>
              <a:off x="616505"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5" name="tx195"/>
            <p:cNvSpPr/>
            <p:nvPr/>
          </p:nvSpPr>
          <p:spPr>
            <a:xfrm>
              <a:off x="616505"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6" name="tx196"/>
            <p:cNvSpPr/>
            <p:nvPr/>
          </p:nvSpPr>
          <p:spPr>
            <a:xfrm>
              <a:off x="1294475"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7" name="tx197"/>
            <p:cNvSpPr/>
            <p:nvPr/>
          </p:nvSpPr>
          <p:spPr>
            <a:xfrm>
              <a:off x="261043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8" name="tx198"/>
            <p:cNvSpPr/>
            <p:nvPr/>
          </p:nvSpPr>
          <p:spPr>
            <a:xfrm>
              <a:off x="4004093"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9" name="tx199"/>
            <p:cNvSpPr/>
            <p:nvPr/>
          </p:nvSpPr>
          <p:spPr>
            <a:xfrm>
              <a:off x="5397749"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200" name="tx200"/>
            <p:cNvSpPr/>
            <p:nvPr/>
          </p:nvSpPr>
          <p:spPr>
            <a:xfrm>
              <a:off x="679140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201" name="tx201"/>
            <p:cNvSpPr/>
            <p:nvPr/>
          </p:nvSpPr>
          <p:spPr>
            <a:xfrm>
              <a:off x="8185062"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202" name="tx202"/>
            <p:cNvSpPr/>
            <p:nvPr/>
          </p:nvSpPr>
          <p:spPr>
            <a:xfrm>
              <a:off x="4037467"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3" name="tx203"/>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(49%) was lower than in 2019 (58%).
The number of children vaccinated with MCV1 decreased 9% compared to in 2019.
The number of surviving infants increased approximately 7% compared to in 2019.
In 2025, fewer children were vaccinated than in 2019.
In 2025, there were more surviving infants (target population) than in 2019.
For vaccine coverage to increase, the number of children vaccinated must increase at a faster rate than the population increases.</a:t>
            </a:r>
          </a:p>
        </p:txBody>
      </p:sp>
      <p:sp>
        <p:nvSpPr>
          <p:cNvPr id="2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must increase at a faster rate than the population increases.</a:t>
            </a:r>
          </a:p>
        </p:txBody>
      </p:sp>
      <p:grpSp xmlns:pic="http://schemas.openxmlformats.org/drawingml/2006/picture">
        <p:nvGrpSpPr>
          <p:cNvPr id="206" name=""/>
          <p:cNvGrpSpPr/>
          <p:nvPr/>
        </p:nvGrpSpPr>
        <p:grpSpPr>
          <a:xfrm>
            <a:off x="292608" y="1005840"/>
            <a:ext cx="8595360" cy="28575"/>
            <a:chOff x="292608" y="1005840"/>
            <a:chExt cx="8595360" cy="28575"/>
          </a:xfrm>
        </p:grpSpPr>
        <p:sp>
          <p:nvSpPr>
            <p:cNvPr id="20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2448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3681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31189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963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84003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78374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58547" y="4652644"/>
              <a:ext cx="420026" cy="299988"/>
            </a:xfrm>
            <a:prstGeom prst="rect">
              <a:avLst/>
            </a:prstGeom>
            <a:solidFill>
              <a:srgbClr val="1CABE2">
                <a:alpha val="100000"/>
              </a:srgbClr>
            </a:solidFill>
          </p:spPr>
          <p:txBody>
            <a:bodyPr/>
            <a:lstStyle/>
            <a:p/>
          </p:txBody>
        </p:sp>
        <p:sp>
          <p:nvSpPr>
            <p:cNvPr id="26" name="rc26"/>
            <p:cNvSpPr/>
            <p:nvPr/>
          </p:nvSpPr>
          <p:spPr>
            <a:xfrm>
              <a:off x="1425243" y="4149847"/>
              <a:ext cx="420026" cy="802785"/>
            </a:xfrm>
            <a:prstGeom prst="rect">
              <a:avLst/>
            </a:prstGeom>
            <a:solidFill>
              <a:srgbClr val="1CABE2">
                <a:alpha val="100000"/>
              </a:srgbClr>
            </a:solidFill>
          </p:spPr>
          <p:txBody>
            <a:bodyPr/>
            <a:lstStyle/>
            <a:p/>
          </p:txBody>
        </p:sp>
        <p:sp>
          <p:nvSpPr>
            <p:cNvPr id="27" name="rc27"/>
            <p:cNvSpPr/>
            <p:nvPr/>
          </p:nvSpPr>
          <p:spPr>
            <a:xfrm>
              <a:off x="1891939" y="4142453"/>
              <a:ext cx="420026" cy="810179"/>
            </a:xfrm>
            <a:prstGeom prst="rect">
              <a:avLst/>
            </a:prstGeom>
            <a:solidFill>
              <a:srgbClr val="1CABE2">
                <a:alpha val="100000"/>
              </a:srgbClr>
            </a:solidFill>
          </p:spPr>
          <p:txBody>
            <a:bodyPr/>
            <a:lstStyle/>
            <a:p/>
          </p:txBody>
        </p:sp>
        <p:sp>
          <p:nvSpPr>
            <p:cNvPr id="28" name="rc28"/>
            <p:cNvSpPr/>
            <p:nvPr/>
          </p:nvSpPr>
          <p:spPr>
            <a:xfrm>
              <a:off x="2358635" y="4896649"/>
              <a:ext cx="420026" cy="55983"/>
            </a:xfrm>
            <a:prstGeom prst="rect">
              <a:avLst/>
            </a:prstGeom>
            <a:solidFill>
              <a:srgbClr val="1CABE2">
                <a:alpha val="100000"/>
              </a:srgbClr>
            </a:solidFill>
          </p:spPr>
          <p:txBody>
            <a:bodyPr/>
            <a:lstStyle/>
            <a:p/>
          </p:txBody>
        </p:sp>
        <p:sp>
          <p:nvSpPr>
            <p:cNvPr id="29" name="rc29"/>
            <p:cNvSpPr/>
            <p:nvPr/>
          </p:nvSpPr>
          <p:spPr>
            <a:xfrm>
              <a:off x="2825330" y="4849116"/>
              <a:ext cx="420026" cy="103517"/>
            </a:xfrm>
            <a:prstGeom prst="rect">
              <a:avLst/>
            </a:prstGeom>
            <a:solidFill>
              <a:srgbClr val="1CABE2">
                <a:alpha val="100000"/>
              </a:srgbClr>
            </a:solidFill>
          </p:spPr>
          <p:txBody>
            <a:bodyPr/>
            <a:lstStyle/>
            <a:p/>
          </p:txBody>
        </p:sp>
        <p:sp>
          <p:nvSpPr>
            <p:cNvPr id="30" name="rc30"/>
            <p:cNvSpPr/>
            <p:nvPr/>
          </p:nvSpPr>
          <p:spPr>
            <a:xfrm>
              <a:off x="3292026" y="4749824"/>
              <a:ext cx="420026" cy="202808"/>
            </a:xfrm>
            <a:prstGeom prst="rect">
              <a:avLst/>
            </a:prstGeom>
            <a:solidFill>
              <a:srgbClr val="1CABE2">
                <a:alpha val="100000"/>
              </a:srgbClr>
            </a:solidFill>
          </p:spPr>
          <p:txBody>
            <a:bodyPr/>
            <a:lstStyle/>
            <a:p/>
          </p:txBody>
        </p:sp>
        <p:sp>
          <p:nvSpPr>
            <p:cNvPr id="31" name="rc31"/>
            <p:cNvSpPr/>
            <p:nvPr/>
          </p:nvSpPr>
          <p:spPr>
            <a:xfrm>
              <a:off x="3758722" y="4016754"/>
              <a:ext cx="420026" cy="935878"/>
            </a:xfrm>
            <a:prstGeom prst="rect">
              <a:avLst/>
            </a:prstGeom>
            <a:solidFill>
              <a:srgbClr val="1CABE2">
                <a:alpha val="100000"/>
              </a:srgbClr>
            </a:solidFill>
          </p:spPr>
          <p:txBody>
            <a:bodyPr/>
            <a:lstStyle/>
            <a:p/>
          </p:txBody>
        </p:sp>
        <p:sp>
          <p:nvSpPr>
            <p:cNvPr id="32" name="rc32"/>
            <p:cNvSpPr/>
            <p:nvPr/>
          </p:nvSpPr>
          <p:spPr>
            <a:xfrm>
              <a:off x="4225417" y="4442441"/>
              <a:ext cx="420026" cy="510191"/>
            </a:xfrm>
            <a:prstGeom prst="rect">
              <a:avLst/>
            </a:prstGeom>
            <a:solidFill>
              <a:srgbClr val="1CABE2">
                <a:alpha val="100000"/>
              </a:srgbClr>
            </a:solidFill>
          </p:spPr>
          <p:txBody>
            <a:bodyPr/>
            <a:lstStyle/>
            <a:p/>
          </p:txBody>
        </p:sp>
        <p:sp>
          <p:nvSpPr>
            <p:cNvPr id="33" name="rc33"/>
            <p:cNvSpPr/>
            <p:nvPr/>
          </p:nvSpPr>
          <p:spPr>
            <a:xfrm>
              <a:off x="4692113" y="4920944"/>
              <a:ext cx="420026" cy="31688"/>
            </a:xfrm>
            <a:prstGeom prst="rect">
              <a:avLst/>
            </a:prstGeom>
            <a:solidFill>
              <a:srgbClr val="1CABE2">
                <a:alpha val="100000"/>
              </a:srgbClr>
            </a:solidFill>
          </p:spPr>
          <p:txBody>
            <a:bodyPr/>
            <a:lstStyle/>
            <a:p/>
          </p:txBody>
        </p:sp>
        <p:sp>
          <p:nvSpPr>
            <p:cNvPr id="34" name="rc34"/>
            <p:cNvSpPr/>
            <p:nvPr/>
          </p:nvSpPr>
          <p:spPr>
            <a:xfrm>
              <a:off x="5158809" y="4924113"/>
              <a:ext cx="420026" cy="28520"/>
            </a:xfrm>
            <a:prstGeom prst="rect">
              <a:avLst/>
            </a:prstGeom>
            <a:solidFill>
              <a:srgbClr val="1CABE2">
                <a:alpha val="100000"/>
              </a:srgbClr>
            </a:solidFill>
          </p:spPr>
          <p:txBody>
            <a:bodyPr/>
            <a:lstStyle/>
            <a:p/>
          </p:txBody>
        </p:sp>
        <p:sp>
          <p:nvSpPr>
            <p:cNvPr id="35" name="rc35"/>
            <p:cNvSpPr/>
            <p:nvPr/>
          </p:nvSpPr>
          <p:spPr>
            <a:xfrm>
              <a:off x="5625505" y="4491031"/>
              <a:ext cx="420026" cy="461601"/>
            </a:xfrm>
            <a:prstGeom prst="rect">
              <a:avLst/>
            </a:prstGeom>
            <a:solidFill>
              <a:srgbClr val="1CABE2">
                <a:alpha val="100000"/>
              </a:srgbClr>
            </a:solidFill>
          </p:spPr>
          <p:txBody>
            <a:bodyPr/>
            <a:lstStyle/>
            <a:p/>
          </p:txBody>
        </p:sp>
        <p:sp>
          <p:nvSpPr>
            <p:cNvPr id="36" name="rc36"/>
            <p:cNvSpPr/>
            <p:nvPr/>
          </p:nvSpPr>
          <p:spPr>
            <a:xfrm>
              <a:off x="6092200" y="4443498"/>
              <a:ext cx="420026" cy="509135"/>
            </a:xfrm>
            <a:prstGeom prst="rect">
              <a:avLst/>
            </a:prstGeom>
            <a:solidFill>
              <a:srgbClr val="1CABE2">
                <a:alpha val="100000"/>
              </a:srgbClr>
            </a:solidFill>
          </p:spPr>
          <p:txBody>
            <a:bodyPr/>
            <a:lstStyle/>
            <a:p/>
          </p:txBody>
        </p:sp>
        <p:sp>
          <p:nvSpPr>
            <p:cNvPr id="37" name="rc37"/>
            <p:cNvSpPr/>
            <p:nvPr/>
          </p:nvSpPr>
          <p:spPr>
            <a:xfrm>
              <a:off x="6558896" y="4129777"/>
              <a:ext cx="420026" cy="822855"/>
            </a:xfrm>
            <a:prstGeom prst="rect">
              <a:avLst/>
            </a:prstGeom>
            <a:solidFill>
              <a:srgbClr val="1CABE2">
                <a:alpha val="100000"/>
              </a:srgbClr>
            </a:solidFill>
          </p:spPr>
          <p:txBody>
            <a:bodyPr/>
            <a:lstStyle/>
            <a:p/>
          </p:txBody>
        </p:sp>
        <p:sp>
          <p:nvSpPr>
            <p:cNvPr id="38" name="rc38"/>
            <p:cNvSpPr/>
            <p:nvPr/>
          </p:nvSpPr>
          <p:spPr>
            <a:xfrm>
              <a:off x="7025592" y="4462511"/>
              <a:ext cx="420026" cy="490121"/>
            </a:xfrm>
            <a:prstGeom prst="rect">
              <a:avLst/>
            </a:prstGeom>
            <a:solidFill>
              <a:srgbClr val="1CABE2">
                <a:alpha val="100000"/>
              </a:srgbClr>
            </a:solidFill>
          </p:spPr>
          <p:txBody>
            <a:bodyPr/>
            <a:lstStyle/>
            <a:p/>
          </p:txBody>
        </p:sp>
        <p:sp>
          <p:nvSpPr>
            <p:cNvPr id="39" name="pl39"/>
            <p:cNvSpPr/>
            <p:nvPr/>
          </p:nvSpPr>
          <p:spPr>
            <a:xfrm>
              <a:off x="1168561" y="2644131"/>
              <a:ext cx="6067044" cy="779899"/>
            </a:xfrm>
            <a:custGeom>
              <a:avLst/>
              <a:pathLst>
                <a:path w="6067044" h="779899">
                  <a:moveTo>
                    <a:pt x="0" y="0"/>
                  </a:moveTo>
                  <a:lnTo>
                    <a:pt x="466695" y="187175"/>
                  </a:lnTo>
                  <a:lnTo>
                    <a:pt x="933391" y="280763"/>
                  </a:lnTo>
                  <a:lnTo>
                    <a:pt x="1400087" y="218371"/>
                  </a:lnTo>
                  <a:lnTo>
                    <a:pt x="1866782" y="187175"/>
                  </a:lnTo>
                  <a:lnTo>
                    <a:pt x="2333478" y="280763"/>
                  </a:lnTo>
                  <a:lnTo>
                    <a:pt x="2800174" y="405547"/>
                  </a:lnTo>
                  <a:lnTo>
                    <a:pt x="3266869" y="499135"/>
                  </a:lnTo>
                  <a:lnTo>
                    <a:pt x="3733565" y="623919"/>
                  </a:lnTo>
                  <a:lnTo>
                    <a:pt x="4200261" y="655115"/>
                  </a:lnTo>
                  <a:lnTo>
                    <a:pt x="4666957" y="686311"/>
                  </a:lnTo>
                  <a:lnTo>
                    <a:pt x="5133652" y="686311"/>
                  </a:lnTo>
                  <a:lnTo>
                    <a:pt x="5600348" y="717507"/>
                  </a:lnTo>
                  <a:lnTo>
                    <a:pt x="6067044" y="779899"/>
                  </a:lnTo>
                </a:path>
              </a:pathLst>
            </a:custGeom>
            <a:ln w="27101" cap="flat">
              <a:solidFill>
                <a:srgbClr val="00833D">
                  <a:alpha val="100000"/>
                </a:srgbClr>
              </a:solidFill>
              <a:prstDash val="solid"/>
              <a:round/>
            </a:ln>
          </p:spPr>
          <p:txBody>
            <a:bodyPr/>
            <a:lstStyle/>
            <a:p/>
          </p:txBody>
        </p:sp>
        <p:sp>
          <p:nvSpPr>
            <p:cNvPr id="40" name="pt40"/>
            <p:cNvSpPr/>
            <p:nvPr/>
          </p:nvSpPr>
          <p:spPr>
            <a:xfrm>
              <a:off x="1136959" y="261253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603655"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070351"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537046" y="283090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003742" y="2799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70438" y="28932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37134" y="30180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03829" y="31116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870525" y="3236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337221" y="32676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803916"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270612" y="32988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737308" y="333003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204004" y="33924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204004" y="42035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069083" y="45228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56" name="tx56"/>
            <p:cNvSpPr/>
            <p:nvPr/>
          </p:nvSpPr>
          <p:spPr>
            <a:xfrm>
              <a:off x="1535778" y="40200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760</a:t>
              </a:r>
            </a:p>
          </p:txBody>
        </p:sp>
        <p:sp>
          <p:nvSpPr>
            <p:cNvPr id="57" name="tx57"/>
            <p:cNvSpPr/>
            <p:nvPr/>
          </p:nvSpPr>
          <p:spPr>
            <a:xfrm>
              <a:off x="2002474" y="401261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767</a:t>
              </a:r>
            </a:p>
          </p:txBody>
        </p:sp>
        <p:sp>
          <p:nvSpPr>
            <p:cNvPr id="58" name="tx58"/>
            <p:cNvSpPr/>
            <p:nvPr/>
          </p:nvSpPr>
          <p:spPr>
            <a:xfrm>
              <a:off x="2502329" y="476674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59" name="tx59"/>
            <p:cNvSpPr/>
            <p:nvPr/>
          </p:nvSpPr>
          <p:spPr>
            <a:xfrm>
              <a:off x="2969025" y="47192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60" name="tx60"/>
            <p:cNvSpPr/>
            <p:nvPr/>
          </p:nvSpPr>
          <p:spPr>
            <a:xfrm>
              <a:off x="3402561" y="46199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a:t>
              </a:r>
            </a:p>
          </p:txBody>
        </p:sp>
        <p:sp>
          <p:nvSpPr>
            <p:cNvPr id="61" name="tx61"/>
            <p:cNvSpPr/>
            <p:nvPr/>
          </p:nvSpPr>
          <p:spPr>
            <a:xfrm>
              <a:off x="3869257" y="38869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886</a:t>
              </a:r>
            </a:p>
          </p:txBody>
        </p:sp>
        <p:sp>
          <p:nvSpPr>
            <p:cNvPr id="62" name="tx62"/>
            <p:cNvSpPr/>
            <p:nvPr/>
          </p:nvSpPr>
          <p:spPr>
            <a:xfrm>
              <a:off x="4335953" y="431254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483</a:t>
              </a:r>
            </a:p>
          </p:txBody>
        </p:sp>
        <p:sp>
          <p:nvSpPr>
            <p:cNvPr id="63" name="tx63"/>
            <p:cNvSpPr/>
            <p:nvPr/>
          </p:nvSpPr>
          <p:spPr>
            <a:xfrm>
              <a:off x="4835808" y="479104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4" name="tx64"/>
            <p:cNvSpPr/>
            <p:nvPr/>
          </p:nvSpPr>
          <p:spPr>
            <a:xfrm>
              <a:off x="5302503" y="479572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5" name="tx65"/>
            <p:cNvSpPr/>
            <p:nvPr/>
          </p:nvSpPr>
          <p:spPr>
            <a:xfrm>
              <a:off x="5736040" y="43611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437</a:t>
              </a:r>
            </a:p>
          </p:txBody>
        </p:sp>
        <p:sp>
          <p:nvSpPr>
            <p:cNvPr id="66" name="tx66"/>
            <p:cNvSpPr/>
            <p:nvPr/>
          </p:nvSpPr>
          <p:spPr>
            <a:xfrm>
              <a:off x="6202735" y="431365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a:t>
              </a:r>
            </a:p>
          </p:txBody>
        </p:sp>
        <p:sp>
          <p:nvSpPr>
            <p:cNvPr id="67" name="tx67"/>
            <p:cNvSpPr/>
            <p:nvPr/>
          </p:nvSpPr>
          <p:spPr>
            <a:xfrm>
              <a:off x="6669431" y="39999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779</a:t>
              </a:r>
            </a:p>
          </p:txBody>
        </p:sp>
        <p:sp>
          <p:nvSpPr>
            <p:cNvPr id="68" name="tx68"/>
            <p:cNvSpPr/>
            <p:nvPr/>
          </p:nvSpPr>
          <p:spPr>
            <a:xfrm>
              <a:off x="7136127" y="43326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464</a:t>
              </a:r>
            </a:p>
          </p:txBody>
        </p:sp>
        <p:sp>
          <p:nvSpPr>
            <p:cNvPr id="69" name="pl69"/>
            <p:cNvSpPr/>
            <p:nvPr/>
          </p:nvSpPr>
          <p:spPr>
            <a:xfrm>
              <a:off x="7254810" y="3424095"/>
              <a:ext cx="607493" cy="2053"/>
            </a:xfrm>
            <a:custGeom>
              <a:avLst/>
              <a:pathLst>
                <a:path w="607493" h="2053">
                  <a:moveTo>
                    <a:pt x="607493" y="2053"/>
                  </a:moveTo>
                  <a:lnTo>
                    <a:pt x="0" y="0"/>
                  </a:lnTo>
                </a:path>
              </a:pathLst>
            </a:custGeom>
          </p:spPr>
          <p:txBody>
            <a:bodyPr/>
            <a:lstStyle/>
            <a:p/>
          </p:txBody>
        </p:sp>
        <p:sp>
          <p:nvSpPr>
            <p:cNvPr id="70" name="pl70"/>
            <p:cNvSpPr/>
            <p:nvPr/>
          </p:nvSpPr>
          <p:spPr>
            <a:xfrm>
              <a:off x="7254810" y="4235219"/>
              <a:ext cx="607494" cy="2957"/>
            </a:xfrm>
            <a:custGeom>
              <a:avLst/>
              <a:pathLst>
                <a:path w="607494" h="2957">
                  <a:moveTo>
                    <a:pt x="607494" y="2957"/>
                  </a:moveTo>
                  <a:lnTo>
                    <a:pt x="0" y="0"/>
                  </a:lnTo>
                </a:path>
              </a:pathLst>
            </a:custGeom>
          </p:spPr>
          <p:txBody>
            <a:bodyPr/>
            <a:lstStyle/>
            <a:p/>
          </p:txBody>
        </p:sp>
        <p:sp>
          <p:nvSpPr>
            <p:cNvPr id="71" name="pg71"/>
            <p:cNvSpPr/>
            <p:nvPr/>
          </p:nvSpPr>
          <p:spPr>
            <a:xfrm>
              <a:off x="7793724" y="333775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337887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49%</a:t>
              </a:r>
            </a:p>
          </p:txBody>
        </p:sp>
        <p:sp>
          <p:nvSpPr>
            <p:cNvPr id="73" name="pg73"/>
            <p:cNvSpPr/>
            <p:nvPr/>
          </p:nvSpPr>
          <p:spPr>
            <a:xfrm>
              <a:off x="7793724" y="41497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419089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23%</a:t>
              </a:r>
            </a:p>
          </p:txBody>
        </p:sp>
        <p:sp>
          <p:nvSpPr>
            <p:cNvPr id="75" name="rc75"/>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38325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8" name="tx78"/>
            <p:cNvSpPr/>
            <p:nvPr/>
          </p:nvSpPr>
          <p:spPr>
            <a:xfrm>
              <a:off x="508103" y="277622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9" name="tx79"/>
            <p:cNvSpPr/>
            <p:nvPr/>
          </p:nvSpPr>
          <p:spPr>
            <a:xfrm>
              <a:off x="508103" y="171993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0" name="tx80"/>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4759902"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22659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569329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6596299"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5" name="tx105"/>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6" name="tx106"/>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7" name="pl107"/>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pt108"/>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09" name="pl109"/>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0" name="pt110"/>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1" name="tx111"/>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2" name="tx112"/>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3" name="rc113"/>
            <p:cNvSpPr/>
            <p:nvPr/>
          </p:nvSpPr>
          <p:spPr>
            <a:xfrm>
              <a:off x="5629279" y="5900002"/>
              <a:ext cx="201456" cy="201456"/>
            </a:xfrm>
            <a:prstGeom prst="rect">
              <a:avLst/>
            </a:prstGeom>
            <a:solidFill>
              <a:srgbClr val="1CABE2">
                <a:alpha val="100000"/>
              </a:srgbClr>
            </a:solidFill>
          </p:spPr>
          <p:txBody>
            <a:bodyPr/>
            <a:lstStyle/>
            <a:p/>
          </p:txBody>
        </p:sp>
        <p:sp>
          <p:nvSpPr>
            <p:cNvPr id="114" name="tx114"/>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5" name="tx115"/>
            <p:cNvSpPr/>
            <p:nvPr/>
          </p:nvSpPr>
          <p:spPr>
            <a:xfrm>
              <a:off x="2110558" y="1334104"/>
              <a:ext cx="53031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Benin, 2012-2025</a:t>
              </a:r>
            </a:p>
          </p:txBody>
        </p:sp>
        <p:sp>
          <p:nvSpPr>
            <p:cNvPr id="116" name="tx116"/>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18" name="tx118"/>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19" name="tx119"/>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464 confirmed measles cases in Benin. In the same year, MCV1 coverage was 49% and MCV2 coverage was 23%.
The number of cases in 2025 was 40% lower than in 2024 (n=779).
The highest number of measles cases was reported in 2018 (n=886). In this year, MCV1 coverage was 61%.
There were measles-containing vaccine supplementary immunization activities/campaigns in 2024.</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saw a decrease in measles cases compared with 2024, while MCV1 coverage was 49% and MCV2 coverage was 23%.</a:t>
            </a:r>
          </a:p>
        </p:txBody>
      </p:sp>
      <p:grpSp xmlns:pic="http://schemas.openxmlformats.org/drawingml/2006/picture">
        <p:nvGrpSpPr>
          <p:cNvPr id="122" name=""/>
          <p:cNvGrpSpPr/>
          <p:nvPr/>
        </p:nvGrpSpPr>
        <p:grpSpPr>
          <a:xfrm>
            <a:off x="292608" y="1097280"/>
            <a:ext cx="8595360" cy="28575"/>
            <a:chOff x="292608" y="1097280"/>
            <a:chExt cx="8595360" cy="28575"/>
          </a:xfrm>
        </p:grpSpPr>
        <p:sp>
          <p:nvSpPr>
            <p:cNvPr id="12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83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3201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5566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7932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018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9384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1749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4114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091094"/>
              <a:ext cx="3520101" cy="839804"/>
            </a:xfrm>
            <a:custGeom>
              <a:avLst/>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27101" cap="flat">
              <a:solidFill>
                <a:srgbClr val="0058AB">
                  <a:alpha val="80000"/>
                </a:srgbClr>
              </a:solidFill>
              <a:prstDash val="solid"/>
              <a:round/>
            </a:ln>
          </p:spPr>
          <p:txBody>
            <a:bodyPr/>
            <a:lstStyle/>
            <a:p/>
          </p:txBody>
        </p:sp>
        <p:sp>
          <p:nvSpPr>
            <p:cNvPr id="22" name="pl22"/>
            <p:cNvSpPr/>
            <p:nvPr/>
          </p:nvSpPr>
          <p:spPr>
            <a:xfrm>
              <a:off x="943464" y="4472823"/>
              <a:ext cx="3520101" cy="687112"/>
            </a:xfrm>
            <a:custGeom>
              <a:avLst/>
              <a:pathLst>
                <a:path w="3520101" h="687112">
                  <a:moveTo>
                    <a:pt x="0" y="0"/>
                  </a:moveTo>
                  <a:lnTo>
                    <a:pt x="140804" y="76345"/>
                  </a:lnTo>
                  <a:lnTo>
                    <a:pt x="281608" y="0"/>
                  </a:lnTo>
                  <a:lnTo>
                    <a:pt x="422412" y="152691"/>
                  </a:lnTo>
                  <a:lnTo>
                    <a:pt x="563216" y="229037"/>
                  </a:lnTo>
                  <a:lnTo>
                    <a:pt x="704020" y="152691"/>
                  </a:lnTo>
                  <a:lnTo>
                    <a:pt x="844824" y="229037"/>
                  </a:lnTo>
                  <a:lnTo>
                    <a:pt x="985628" y="229037"/>
                  </a:lnTo>
                  <a:lnTo>
                    <a:pt x="1126432" y="381729"/>
                  </a:lnTo>
                  <a:lnTo>
                    <a:pt x="1267236" y="458075"/>
                  </a:lnTo>
                  <a:lnTo>
                    <a:pt x="1408040" y="534420"/>
                  </a:lnTo>
                  <a:lnTo>
                    <a:pt x="1548844" y="534420"/>
                  </a:lnTo>
                  <a:lnTo>
                    <a:pt x="1689648" y="534420"/>
                  </a:lnTo>
                  <a:lnTo>
                    <a:pt x="1830452" y="534420"/>
                  </a:lnTo>
                  <a:lnTo>
                    <a:pt x="1971256" y="610766"/>
                  </a:lnTo>
                  <a:lnTo>
                    <a:pt x="2112061" y="610766"/>
                  </a:lnTo>
                  <a:lnTo>
                    <a:pt x="2252865" y="610766"/>
                  </a:lnTo>
                  <a:lnTo>
                    <a:pt x="2393669" y="610766"/>
                  </a:lnTo>
                  <a:lnTo>
                    <a:pt x="2534473" y="687112"/>
                  </a:lnTo>
                  <a:lnTo>
                    <a:pt x="2675277" y="687112"/>
                  </a:lnTo>
                  <a:lnTo>
                    <a:pt x="2816081" y="610766"/>
                  </a:lnTo>
                  <a:lnTo>
                    <a:pt x="2956885" y="534420"/>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23" name="pl23"/>
            <p:cNvSpPr/>
            <p:nvPr/>
          </p:nvSpPr>
          <p:spPr>
            <a:xfrm>
              <a:off x="943464" y="3251290"/>
              <a:ext cx="3520101" cy="1450571"/>
            </a:xfrm>
            <a:custGeom>
              <a:avLst/>
              <a:pathLst>
                <a:path w="3520101" h="1450571">
                  <a:moveTo>
                    <a:pt x="0" y="76345"/>
                  </a:moveTo>
                  <a:lnTo>
                    <a:pt x="140804" y="0"/>
                  </a:lnTo>
                  <a:lnTo>
                    <a:pt x="281608" y="229037"/>
                  </a:lnTo>
                  <a:lnTo>
                    <a:pt x="422412" y="458075"/>
                  </a:lnTo>
                  <a:lnTo>
                    <a:pt x="563216" y="687112"/>
                  </a:lnTo>
                  <a:lnTo>
                    <a:pt x="704020" y="992496"/>
                  </a:lnTo>
                  <a:lnTo>
                    <a:pt x="844824" y="1068841"/>
                  </a:lnTo>
                  <a:lnTo>
                    <a:pt x="985628" y="1145187"/>
                  </a:lnTo>
                  <a:lnTo>
                    <a:pt x="1126432" y="1221533"/>
                  </a:lnTo>
                  <a:lnTo>
                    <a:pt x="1267236" y="1297879"/>
                  </a:lnTo>
                  <a:lnTo>
                    <a:pt x="1408040" y="1450571"/>
                  </a:lnTo>
                  <a:lnTo>
                    <a:pt x="1548844" y="1297879"/>
                  </a:lnTo>
                  <a:lnTo>
                    <a:pt x="1689648" y="1297879"/>
                  </a:lnTo>
                  <a:lnTo>
                    <a:pt x="1830452" y="1374225"/>
                  </a:lnTo>
                  <a:lnTo>
                    <a:pt x="1971256" y="1374225"/>
                  </a:lnTo>
                  <a:lnTo>
                    <a:pt x="2112061" y="1221533"/>
                  </a:lnTo>
                  <a:lnTo>
                    <a:pt x="2252865" y="1297879"/>
                  </a:lnTo>
                  <a:lnTo>
                    <a:pt x="2393669" y="1297879"/>
                  </a:lnTo>
                  <a:lnTo>
                    <a:pt x="2534473" y="1374225"/>
                  </a:lnTo>
                  <a:lnTo>
                    <a:pt x="2675277" y="1450571"/>
                  </a:lnTo>
                  <a:lnTo>
                    <a:pt x="2816081" y="1297879"/>
                  </a:lnTo>
                  <a:lnTo>
                    <a:pt x="2956885" y="1221533"/>
                  </a:lnTo>
                  <a:lnTo>
                    <a:pt x="3097689" y="1221533"/>
                  </a:lnTo>
                  <a:lnTo>
                    <a:pt x="3238493" y="1221533"/>
                  </a:lnTo>
                  <a:lnTo>
                    <a:pt x="3379297" y="1297879"/>
                  </a:lnTo>
                  <a:lnTo>
                    <a:pt x="3520101" y="1297879"/>
                  </a:lnTo>
                </a:path>
              </a:pathLst>
            </a:custGeom>
            <a:ln w="27101" cap="flat">
              <a:solidFill>
                <a:srgbClr val="00833D">
                  <a:alpha val="80000"/>
                </a:srgbClr>
              </a:solidFill>
              <a:prstDash val="solid"/>
              <a:round/>
            </a:ln>
          </p:spPr>
          <p:txBody>
            <a:bodyPr/>
            <a:lstStyle/>
            <a:p/>
          </p:txBody>
        </p:sp>
        <p:sp>
          <p:nvSpPr>
            <p:cNvPr id="24" name="pl24"/>
            <p:cNvSpPr/>
            <p:nvPr/>
          </p:nvSpPr>
          <p:spPr>
            <a:xfrm>
              <a:off x="943464" y="4091094"/>
              <a:ext cx="3520101" cy="839804"/>
            </a:xfrm>
            <a:custGeom>
              <a:avLst/>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43362" cap="flat">
              <a:solidFill>
                <a:srgbClr val="000000">
                  <a:alpha val="100000"/>
                </a:srgbClr>
              </a:solidFill>
              <a:prstDash val="solid"/>
              <a:round/>
            </a:ln>
          </p:spPr>
          <p:txBody>
            <a:bodyPr/>
            <a:lstStyle/>
            <a:p/>
          </p:txBody>
        </p:sp>
        <p:sp>
          <p:nvSpPr>
            <p:cNvPr id="25" name="pl25"/>
            <p:cNvSpPr/>
            <p:nvPr/>
          </p:nvSpPr>
          <p:spPr>
            <a:xfrm>
              <a:off x="943464" y="4091094"/>
              <a:ext cx="3520101" cy="839804"/>
            </a:xfrm>
            <a:custGeom>
              <a:avLst/>
              <a:pathLst>
                <a:path w="3520101" h="839804">
                  <a:moveTo>
                    <a:pt x="0" y="458075"/>
                  </a:moveTo>
                  <a:lnTo>
                    <a:pt x="140804" y="305383"/>
                  </a:lnTo>
                  <a:lnTo>
                    <a:pt x="281608" y="305383"/>
                  </a:lnTo>
                  <a:lnTo>
                    <a:pt x="422412" y="229037"/>
                  </a:lnTo>
                  <a:lnTo>
                    <a:pt x="563216" y="229037"/>
                  </a:lnTo>
                  <a:lnTo>
                    <a:pt x="704020" y="76345"/>
                  </a:lnTo>
                  <a:lnTo>
                    <a:pt x="844824" y="76345"/>
                  </a:lnTo>
                  <a:lnTo>
                    <a:pt x="985628" y="381729"/>
                  </a:lnTo>
                  <a:lnTo>
                    <a:pt x="1126432" y="0"/>
                  </a:lnTo>
                  <a:lnTo>
                    <a:pt x="1267236" y="534420"/>
                  </a:lnTo>
                  <a:lnTo>
                    <a:pt x="1408040" y="381729"/>
                  </a:lnTo>
                  <a:lnTo>
                    <a:pt x="1548844" y="458075"/>
                  </a:lnTo>
                  <a:lnTo>
                    <a:pt x="1689648" y="610766"/>
                  </a:lnTo>
                  <a:lnTo>
                    <a:pt x="1830452" y="610766"/>
                  </a:lnTo>
                  <a:lnTo>
                    <a:pt x="1971256" y="305383"/>
                  </a:lnTo>
                  <a:lnTo>
                    <a:pt x="2112061" y="610766"/>
                  </a:lnTo>
                  <a:lnTo>
                    <a:pt x="2252865" y="839804"/>
                  </a:lnTo>
                  <a:lnTo>
                    <a:pt x="2393669" y="763458"/>
                  </a:lnTo>
                  <a:lnTo>
                    <a:pt x="2534473" y="610766"/>
                  </a:lnTo>
                  <a:lnTo>
                    <a:pt x="2675277" y="534420"/>
                  </a:lnTo>
                  <a:lnTo>
                    <a:pt x="2816081" y="458075"/>
                  </a:lnTo>
                  <a:lnTo>
                    <a:pt x="2956885" y="458075"/>
                  </a:lnTo>
                  <a:lnTo>
                    <a:pt x="3097689" y="381729"/>
                  </a:lnTo>
                  <a:lnTo>
                    <a:pt x="3238493" y="381729"/>
                  </a:lnTo>
                  <a:lnTo>
                    <a:pt x="3379297" y="229037"/>
                  </a:lnTo>
                  <a:lnTo>
                    <a:pt x="3520101" y="152691"/>
                  </a:lnTo>
                </a:path>
              </a:pathLst>
            </a:custGeom>
            <a:ln w="27101" cap="flat">
              <a:solidFill>
                <a:srgbClr val="0058AB">
                  <a:alpha val="100000"/>
                </a:srgbClr>
              </a:solidFill>
              <a:prstDash val="solid"/>
              <a:round/>
            </a:ln>
          </p:spPr>
          <p:txBody>
            <a:bodyPr/>
            <a:lstStyle/>
            <a:p/>
          </p:txBody>
        </p:sp>
        <p:sp>
          <p:nvSpPr>
            <p:cNvPr id="26" name="pl26"/>
            <p:cNvSpPr/>
            <p:nvPr/>
          </p:nvSpPr>
          <p:spPr>
            <a:xfrm>
              <a:off x="943464" y="4320132"/>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938402"/>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243786"/>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472823"/>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9647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091094"/>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1474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425356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428362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5" name="pg35"/>
            <p:cNvSpPr/>
            <p:nvPr/>
          </p:nvSpPr>
          <p:spPr>
            <a:xfrm>
              <a:off x="1560860" y="38718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591214" y="39018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7" name="pg37"/>
            <p:cNvSpPr/>
            <p:nvPr/>
          </p:nvSpPr>
          <p:spPr>
            <a:xfrm>
              <a:off x="2264881" y="41772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295234" y="42059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2968901" y="440625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999254" y="443507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532117" y="43299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62471" y="43599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36138" y="40245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6491" y="405335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5" name="pg45"/>
            <p:cNvSpPr/>
            <p:nvPr/>
          </p:nvSpPr>
          <p:spPr>
            <a:xfrm>
              <a:off x="4376942" y="39481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9770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7" name="tx47"/>
            <p:cNvSpPr/>
            <p:nvPr/>
          </p:nvSpPr>
          <p:spPr>
            <a:xfrm>
              <a:off x="4523855" y="504452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5100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12</a:t>
              </a:r>
            </a:p>
          </p:txBody>
        </p:sp>
        <p:sp>
          <p:nvSpPr>
            <p:cNvPr id="49" name="tx49"/>
            <p:cNvSpPr/>
            <p:nvPr/>
          </p:nvSpPr>
          <p:spPr>
            <a:xfrm>
              <a:off x="577692" y="46592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895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313224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23688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28340"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8340"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4427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0672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5439" y="6120905"/>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6" name="tx66"/>
            <p:cNvSpPr/>
            <p:nvPr/>
          </p:nvSpPr>
          <p:spPr>
            <a:xfrm>
              <a:off x="261137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827"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0835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32013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5566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79321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02975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7018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93840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17494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4114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2411485"/>
              <a:ext cx="3520101" cy="1755954"/>
            </a:xfrm>
            <a:custGeom>
              <a:avLst/>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27101" cap="flat">
              <a:solidFill>
                <a:srgbClr val="0058AB">
                  <a:alpha val="80000"/>
                </a:srgbClr>
              </a:solidFill>
              <a:prstDash val="solid"/>
              <a:round/>
            </a:ln>
          </p:spPr>
          <p:txBody>
            <a:bodyPr/>
            <a:lstStyle/>
            <a:p/>
          </p:txBody>
        </p:sp>
        <p:sp>
          <p:nvSpPr>
            <p:cNvPr id="86" name="pl86"/>
            <p:cNvSpPr/>
            <p:nvPr/>
          </p:nvSpPr>
          <p:spPr>
            <a:xfrm>
              <a:off x="5308715" y="4396478"/>
              <a:ext cx="3520101" cy="687112"/>
            </a:xfrm>
            <a:custGeom>
              <a:avLst/>
              <a:pathLst>
                <a:path w="3520101" h="687112">
                  <a:moveTo>
                    <a:pt x="0" y="0"/>
                  </a:moveTo>
                  <a:lnTo>
                    <a:pt x="140804" y="76345"/>
                  </a:lnTo>
                  <a:lnTo>
                    <a:pt x="281608" y="76345"/>
                  </a:lnTo>
                  <a:lnTo>
                    <a:pt x="422412" y="152691"/>
                  </a:lnTo>
                  <a:lnTo>
                    <a:pt x="563216" y="229037"/>
                  </a:lnTo>
                  <a:lnTo>
                    <a:pt x="704020" y="229037"/>
                  </a:lnTo>
                  <a:lnTo>
                    <a:pt x="844824" y="305383"/>
                  </a:lnTo>
                  <a:lnTo>
                    <a:pt x="985628" y="381729"/>
                  </a:lnTo>
                  <a:lnTo>
                    <a:pt x="1126432" y="458075"/>
                  </a:lnTo>
                  <a:lnTo>
                    <a:pt x="1267236" y="534420"/>
                  </a:lnTo>
                  <a:lnTo>
                    <a:pt x="1408040" y="610766"/>
                  </a:lnTo>
                  <a:lnTo>
                    <a:pt x="1548844" y="610766"/>
                  </a:lnTo>
                  <a:lnTo>
                    <a:pt x="1689648" y="610766"/>
                  </a:lnTo>
                  <a:lnTo>
                    <a:pt x="1830452" y="610766"/>
                  </a:lnTo>
                  <a:lnTo>
                    <a:pt x="1971256" y="610766"/>
                  </a:lnTo>
                  <a:lnTo>
                    <a:pt x="2112061" y="687112"/>
                  </a:lnTo>
                  <a:lnTo>
                    <a:pt x="2252865" y="610766"/>
                  </a:lnTo>
                  <a:lnTo>
                    <a:pt x="2393669" y="610766"/>
                  </a:lnTo>
                  <a:lnTo>
                    <a:pt x="2534473" y="687112"/>
                  </a:lnTo>
                  <a:lnTo>
                    <a:pt x="2675277" y="687112"/>
                  </a:lnTo>
                  <a:lnTo>
                    <a:pt x="2816081" y="687112"/>
                  </a:lnTo>
                  <a:lnTo>
                    <a:pt x="2956885" y="610766"/>
                  </a:lnTo>
                  <a:lnTo>
                    <a:pt x="3097689" y="534420"/>
                  </a:lnTo>
                  <a:lnTo>
                    <a:pt x="3238493" y="534420"/>
                  </a:lnTo>
                  <a:lnTo>
                    <a:pt x="3379297" y="610766"/>
                  </a:lnTo>
                  <a:lnTo>
                    <a:pt x="3520101" y="610766"/>
                  </a:lnTo>
                </a:path>
              </a:pathLst>
            </a:custGeom>
            <a:ln w="27101" cap="flat">
              <a:solidFill>
                <a:srgbClr val="1CABE2">
                  <a:alpha val="80000"/>
                </a:srgbClr>
              </a:solidFill>
              <a:prstDash val="solid"/>
              <a:round/>
            </a:ln>
          </p:spPr>
          <p:txBody>
            <a:bodyPr/>
            <a:lstStyle/>
            <a:p/>
          </p:txBody>
        </p:sp>
        <p:sp>
          <p:nvSpPr>
            <p:cNvPr id="87" name="pl87"/>
            <p:cNvSpPr/>
            <p:nvPr/>
          </p:nvSpPr>
          <p:spPr>
            <a:xfrm>
              <a:off x="5308715" y="3403981"/>
              <a:ext cx="3520101" cy="1221533"/>
            </a:xfrm>
            <a:custGeom>
              <a:avLst/>
              <a:pathLst>
                <a:path w="3520101" h="1221533">
                  <a:moveTo>
                    <a:pt x="0" y="0"/>
                  </a:moveTo>
                  <a:lnTo>
                    <a:pt x="140804" y="152691"/>
                  </a:lnTo>
                  <a:lnTo>
                    <a:pt x="281608" y="229037"/>
                  </a:lnTo>
                  <a:lnTo>
                    <a:pt x="422412" y="534420"/>
                  </a:lnTo>
                  <a:lnTo>
                    <a:pt x="563216" y="687112"/>
                  </a:lnTo>
                  <a:lnTo>
                    <a:pt x="704020" y="916150"/>
                  </a:lnTo>
                  <a:lnTo>
                    <a:pt x="844824" y="992496"/>
                  </a:lnTo>
                  <a:lnTo>
                    <a:pt x="985628" y="687112"/>
                  </a:lnTo>
                  <a:lnTo>
                    <a:pt x="1126432" y="763458"/>
                  </a:lnTo>
                  <a:lnTo>
                    <a:pt x="1267236" y="916150"/>
                  </a:lnTo>
                  <a:lnTo>
                    <a:pt x="1408040" y="1221533"/>
                  </a:lnTo>
                  <a:lnTo>
                    <a:pt x="1548844" y="992496"/>
                  </a:lnTo>
                  <a:lnTo>
                    <a:pt x="1689648" y="992496"/>
                  </a:lnTo>
                  <a:lnTo>
                    <a:pt x="1830452" y="1145187"/>
                  </a:lnTo>
                  <a:lnTo>
                    <a:pt x="1971256" y="992496"/>
                  </a:lnTo>
                  <a:lnTo>
                    <a:pt x="2112061" y="839804"/>
                  </a:lnTo>
                  <a:lnTo>
                    <a:pt x="2252865" y="610766"/>
                  </a:lnTo>
                  <a:lnTo>
                    <a:pt x="2393669" y="763458"/>
                  </a:lnTo>
                  <a:lnTo>
                    <a:pt x="2534473" y="687112"/>
                  </a:lnTo>
                  <a:lnTo>
                    <a:pt x="2675277" y="687112"/>
                  </a:lnTo>
                  <a:lnTo>
                    <a:pt x="2816081" y="687112"/>
                  </a:lnTo>
                  <a:lnTo>
                    <a:pt x="2956885" y="534420"/>
                  </a:lnTo>
                  <a:lnTo>
                    <a:pt x="3097689" y="381729"/>
                  </a:lnTo>
                  <a:lnTo>
                    <a:pt x="3238493" y="381729"/>
                  </a:lnTo>
                  <a:lnTo>
                    <a:pt x="3379297" y="534420"/>
                  </a:lnTo>
                  <a:lnTo>
                    <a:pt x="3520101" y="458075"/>
                  </a:lnTo>
                </a:path>
              </a:pathLst>
            </a:custGeom>
            <a:ln w="27101" cap="flat">
              <a:solidFill>
                <a:srgbClr val="00833D">
                  <a:alpha val="80000"/>
                </a:srgbClr>
              </a:solidFill>
              <a:prstDash val="solid"/>
              <a:round/>
            </a:ln>
          </p:spPr>
          <p:txBody>
            <a:bodyPr/>
            <a:lstStyle/>
            <a:p/>
          </p:txBody>
        </p:sp>
        <p:sp>
          <p:nvSpPr>
            <p:cNvPr id="88" name="pl88"/>
            <p:cNvSpPr/>
            <p:nvPr/>
          </p:nvSpPr>
          <p:spPr>
            <a:xfrm>
              <a:off x="5308715" y="2411485"/>
              <a:ext cx="3520101" cy="1755954"/>
            </a:xfrm>
            <a:custGeom>
              <a:avLst/>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43362" cap="flat">
              <a:solidFill>
                <a:srgbClr val="000000">
                  <a:alpha val="100000"/>
                </a:srgbClr>
              </a:solidFill>
              <a:prstDash val="solid"/>
              <a:round/>
            </a:ln>
          </p:spPr>
          <p:txBody>
            <a:bodyPr/>
            <a:lstStyle/>
            <a:p/>
          </p:txBody>
        </p:sp>
        <p:sp>
          <p:nvSpPr>
            <p:cNvPr id="89" name="pl89"/>
            <p:cNvSpPr/>
            <p:nvPr/>
          </p:nvSpPr>
          <p:spPr>
            <a:xfrm>
              <a:off x="5308715" y="2411485"/>
              <a:ext cx="3520101" cy="1755954"/>
            </a:xfrm>
            <a:custGeom>
              <a:avLst/>
              <a:pathLst>
                <a:path w="3520101" h="1755954">
                  <a:moveTo>
                    <a:pt x="0" y="1450571"/>
                  </a:moveTo>
                  <a:lnTo>
                    <a:pt x="140804" y="1297879"/>
                  </a:lnTo>
                  <a:lnTo>
                    <a:pt x="281608" y="1221533"/>
                  </a:lnTo>
                  <a:lnTo>
                    <a:pt x="422412" y="1221533"/>
                  </a:lnTo>
                  <a:lnTo>
                    <a:pt x="563216" y="1068841"/>
                  </a:lnTo>
                  <a:lnTo>
                    <a:pt x="704020" y="992496"/>
                  </a:lnTo>
                  <a:lnTo>
                    <a:pt x="844824" y="1068841"/>
                  </a:lnTo>
                  <a:lnTo>
                    <a:pt x="985628" y="1068841"/>
                  </a:lnTo>
                  <a:lnTo>
                    <a:pt x="1126432" y="992496"/>
                  </a:lnTo>
                  <a:lnTo>
                    <a:pt x="1267236" y="1526917"/>
                  </a:lnTo>
                  <a:lnTo>
                    <a:pt x="1408040" y="1374225"/>
                  </a:lnTo>
                  <a:lnTo>
                    <a:pt x="1548844" y="1679608"/>
                  </a:lnTo>
                  <a:lnTo>
                    <a:pt x="1689648" y="1755954"/>
                  </a:lnTo>
                  <a:lnTo>
                    <a:pt x="1830452" y="1450571"/>
                  </a:lnTo>
                  <a:lnTo>
                    <a:pt x="1971256" y="1221533"/>
                  </a:lnTo>
                  <a:lnTo>
                    <a:pt x="2112061" y="1679608"/>
                  </a:lnTo>
                  <a:lnTo>
                    <a:pt x="2252865" y="1603262"/>
                  </a:lnTo>
                  <a:lnTo>
                    <a:pt x="2393669" y="1374225"/>
                  </a:lnTo>
                  <a:lnTo>
                    <a:pt x="2534473" y="1068841"/>
                  </a:lnTo>
                  <a:lnTo>
                    <a:pt x="2675277" y="916150"/>
                  </a:lnTo>
                  <a:lnTo>
                    <a:pt x="2816081" y="610766"/>
                  </a:lnTo>
                  <a:lnTo>
                    <a:pt x="2956885" y="458075"/>
                  </a:lnTo>
                  <a:lnTo>
                    <a:pt x="3097689" y="458075"/>
                  </a:lnTo>
                  <a:lnTo>
                    <a:pt x="3238493" y="458075"/>
                  </a:lnTo>
                  <a:lnTo>
                    <a:pt x="3379297" y="229037"/>
                  </a:lnTo>
                  <a:lnTo>
                    <a:pt x="3520101" y="0"/>
                  </a:lnTo>
                </a:path>
              </a:pathLst>
            </a:custGeom>
            <a:ln w="27101" cap="flat">
              <a:solidFill>
                <a:srgbClr val="0058AB">
                  <a:alpha val="100000"/>
                </a:srgbClr>
              </a:solidFill>
              <a:prstDash val="solid"/>
              <a:round/>
            </a:ln>
          </p:spPr>
          <p:txBody>
            <a:bodyPr/>
            <a:lstStyle/>
            <a:p/>
          </p:txBody>
        </p:sp>
        <p:sp>
          <p:nvSpPr>
            <p:cNvPr id="90" name="pl90"/>
            <p:cNvSpPr/>
            <p:nvPr/>
          </p:nvSpPr>
          <p:spPr>
            <a:xfrm>
              <a:off x="5308715" y="3633019"/>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174944"/>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3556673"/>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3862057"/>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309859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2411485"/>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2182448"/>
              <a:ext cx="0" cy="229037"/>
            </a:xfrm>
            <a:custGeom>
              <a:avLst/>
              <a:pathLst>
                <a:path w="0" h="229037">
                  <a:moveTo>
                    <a:pt x="0" y="229037"/>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35664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35965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99" name="pg99"/>
            <p:cNvSpPr/>
            <p:nvPr/>
          </p:nvSpPr>
          <p:spPr>
            <a:xfrm>
              <a:off x="5926111" y="31083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31384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1" name="pg101"/>
            <p:cNvSpPr/>
            <p:nvPr/>
          </p:nvSpPr>
          <p:spPr>
            <a:xfrm>
              <a:off x="6630131" y="34901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60485" y="352016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3" name="pg103"/>
            <p:cNvSpPr/>
            <p:nvPr/>
          </p:nvSpPr>
          <p:spPr>
            <a:xfrm>
              <a:off x="7334152" y="37954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64505" y="38243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7897368" y="303203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27722" y="306085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7" name="pg107"/>
            <p:cNvSpPr/>
            <p:nvPr/>
          </p:nvSpPr>
          <p:spPr>
            <a:xfrm>
              <a:off x="8601388" y="23449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31742" y="237369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109" name="pg109"/>
            <p:cNvSpPr/>
            <p:nvPr/>
          </p:nvSpPr>
          <p:spPr>
            <a:xfrm>
              <a:off x="8742193" y="21158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214470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40</a:t>
              </a:r>
            </a:p>
          </p:txBody>
        </p:sp>
        <p:sp>
          <p:nvSpPr>
            <p:cNvPr id="111" name="tx111"/>
            <p:cNvSpPr/>
            <p:nvPr/>
          </p:nvSpPr>
          <p:spPr>
            <a:xfrm>
              <a:off x="8889106" y="49668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822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21</a:t>
              </a:r>
            </a:p>
          </p:txBody>
        </p:sp>
        <p:sp>
          <p:nvSpPr>
            <p:cNvPr id="113" name="tx113"/>
            <p:cNvSpPr/>
            <p:nvPr/>
          </p:nvSpPr>
          <p:spPr>
            <a:xfrm>
              <a:off x="4942943" y="46592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8957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313224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23688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3591"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3591"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0952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7197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0690" y="6120905"/>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30" name="tx130"/>
            <p:cNvSpPr/>
            <p:nvPr/>
          </p:nvSpPr>
          <p:spPr>
            <a:xfrm>
              <a:off x="697662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78" y="6119132"/>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16% of children who received DTP1 did not receive DTP3 (left), and 40% of children who received DTP1 did not receive MCV1 (right).
The high DTP drop-out rate implies poor ability to provide a complete series of vaccines early in life. The high DTP-MCV drop-out rate implies poor retention in immunization programmes and ability to provide a full course of vaccines in infancy (up to one year).
In 2025, Benin DTP drop-out was higher than the global rate, while DTP-MCV drop-out was higher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high in Benin, indicating poor retention of children in immunization programmes, and the need for stronger follow-up of those initially reached.</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0302"/>
            </a:xfrm>
            <a:custGeom>
              <a:avLst/>
              <a:pathLst>
                <a:path w="2135265" h="110302">
                  <a:moveTo>
                    <a:pt x="0" y="59393"/>
                  </a:moveTo>
                  <a:lnTo>
                    <a:pt x="85410" y="67878"/>
                  </a:lnTo>
                  <a:lnTo>
                    <a:pt x="170821" y="76363"/>
                  </a:lnTo>
                  <a:lnTo>
                    <a:pt x="256231" y="76363"/>
                  </a:lnTo>
                  <a:lnTo>
                    <a:pt x="341642" y="84848"/>
                  </a:lnTo>
                  <a:lnTo>
                    <a:pt x="427053" y="93333"/>
                  </a:lnTo>
                  <a:lnTo>
                    <a:pt x="512463" y="50909"/>
                  </a:lnTo>
                  <a:lnTo>
                    <a:pt x="597874" y="16969"/>
                  </a:lnTo>
                  <a:lnTo>
                    <a:pt x="683284" y="25454"/>
                  </a:lnTo>
                  <a:lnTo>
                    <a:pt x="768695" y="50909"/>
                  </a:lnTo>
                  <a:lnTo>
                    <a:pt x="854106" y="76363"/>
                  </a:lnTo>
                  <a:lnTo>
                    <a:pt x="939516" y="93333"/>
                  </a:lnTo>
                  <a:lnTo>
                    <a:pt x="1024927" y="25454"/>
                  </a:lnTo>
                  <a:lnTo>
                    <a:pt x="1110337" y="33939"/>
                  </a:lnTo>
                  <a:lnTo>
                    <a:pt x="1195748" y="25454"/>
                  </a:lnTo>
                  <a:lnTo>
                    <a:pt x="1281159" y="25454"/>
                  </a:lnTo>
                  <a:lnTo>
                    <a:pt x="1366569" y="93333"/>
                  </a:lnTo>
                  <a:lnTo>
                    <a:pt x="1451980" y="93333"/>
                  </a:lnTo>
                  <a:lnTo>
                    <a:pt x="1537390" y="101818"/>
                  </a:lnTo>
                  <a:lnTo>
                    <a:pt x="1622801" y="101818"/>
                  </a:lnTo>
                  <a:lnTo>
                    <a:pt x="1708212" y="110302"/>
                  </a:lnTo>
                  <a:lnTo>
                    <a:pt x="1793622" y="50909"/>
                  </a:lnTo>
                  <a:lnTo>
                    <a:pt x="1879033" y="59393"/>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575444"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4002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148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471005"/>
              <a:ext cx="854106" cy="424241"/>
            </a:xfrm>
            <a:custGeom>
              <a:avLst/>
              <a:pathLst>
                <a:path w="854106" h="424241">
                  <a:moveTo>
                    <a:pt x="0" y="424241"/>
                  </a:moveTo>
                  <a:lnTo>
                    <a:pt x="85410" y="144242"/>
                  </a:lnTo>
                  <a:lnTo>
                    <a:pt x="170821" y="195151"/>
                  </a:lnTo>
                  <a:lnTo>
                    <a:pt x="256231" y="101818"/>
                  </a:lnTo>
                  <a:lnTo>
                    <a:pt x="341642" y="0"/>
                  </a:lnTo>
                  <a:lnTo>
                    <a:pt x="427053" y="33939"/>
                  </a:lnTo>
                  <a:lnTo>
                    <a:pt x="512463" y="33939"/>
                  </a:lnTo>
                  <a:lnTo>
                    <a:pt x="597874" y="42424"/>
                  </a:lnTo>
                  <a:lnTo>
                    <a:pt x="683284" y="42424"/>
                  </a:lnTo>
                  <a:lnTo>
                    <a:pt x="768695" y="42424"/>
                  </a:lnTo>
                  <a:lnTo>
                    <a:pt x="854106" y="42424"/>
                  </a:lnTo>
                </a:path>
              </a:pathLst>
            </a:custGeom>
            <a:ln w="27101" cap="flat">
              <a:solidFill>
                <a:srgbClr val="1CABE2">
                  <a:alpha val="100000"/>
                </a:srgbClr>
              </a:solidFill>
              <a:prstDash val="solid"/>
              <a:round/>
            </a:ln>
          </p:spPr>
          <p:txBody>
            <a:bodyPr/>
            <a:lstStyle/>
            <a:p/>
          </p:txBody>
        </p:sp>
        <p:sp>
          <p:nvSpPr>
            <p:cNvPr id="74" name="pt74"/>
            <p:cNvSpPr/>
            <p:nvPr/>
          </p:nvSpPr>
          <p:spPr>
            <a:xfrm>
              <a:off x="2319213" y="38771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5971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2490034"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55477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2831676"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49537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2" name="pt82"/>
            <p:cNvSpPr/>
            <p:nvPr/>
          </p:nvSpPr>
          <p:spPr>
            <a:xfrm>
              <a:off x="300249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804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86" name="tx86"/>
            <p:cNvSpPr/>
            <p:nvPr/>
          </p:nvSpPr>
          <p:spPr>
            <a:xfrm>
              <a:off x="3223926"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7" name="tx87"/>
            <p:cNvSpPr/>
            <p:nvPr/>
          </p:nvSpPr>
          <p:spPr>
            <a:xfrm>
              <a:off x="2624645"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88" name="tx88"/>
            <p:cNvSpPr/>
            <p:nvPr/>
          </p:nvSpPr>
          <p:spPr>
            <a:xfrm>
              <a:off x="3051698"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764316" y="4816060"/>
              <a:ext cx="427053" cy="59393"/>
            </a:xfrm>
            <a:custGeom>
              <a:avLst/>
              <a:pathLst>
                <a:path w="427053" h="59393">
                  <a:moveTo>
                    <a:pt x="0" y="59393"/>
                  </a:moveTo>
                  <a:lnTo>
                    <a:pt x="85410" y="8484"/>
                  </a:lnTo>
                  <a:lnTo>
                    <a:pt x="170821" y="8484"/>
                  </a:lnTo>
                  <a:lnTo>
                    <a:pt x="256231" y="0"/>
                  </a:lnTo>
                  <a:lnTo>
                    <a:pt x="341642" y="25454"/>
                  </a:lnTo>
                  <a:lnTo>
                    <a:pt x="427053" y="50909"/>
                  </a:lnTo>
                </a:path>
              </a:pathLst>
            </a:custGeom>
            <a:ln w="27101" cap="flat">
              <a:solidFill>
                <a:srgbClr val="1CABE2">
                  <a:alpha val="100000"/>
                </a:srgbClr>
              </a:solidFill>
              <a:prstDash val="solid"/>
              <a:round/>
            </a:ln>
          </p:spPr>
          <p:txBody>
            <a:bodyPr/>
            <a:lstStyle/>
            <a:p/>
          </p:txBody>
        </p:sp>
        <p:sp>
          <p:nvSpPr>
            <p:cNvPr id="109" name="pt109"/>
            <p:cNvSpPr/>
            <p:nvPr/>
          </p:nvSpPr>
          <p:spPr>
            <a:xfrm>
              <a:off x="2746266"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83167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917087" y="480649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3002498"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3087908" y="482346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4" name="pt114"/>
            <p:cNvSpPr/>
            <p:nvPr/>
          </p:nvSpPr>
          <p:spPr>
            <a:xfrm>
              <a:off x="3173319"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tx115"/>
            <p:cNvSpPr/>
            <p:nvPr/>
          </p:nvSpPr>
          <p:spPr>
            <a:xfrm>
              <a:off x="2612386" y="47831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16" name="tx116"/>
            <p:cNvSpPr/>
            <p:nvPr/>
          </p:nvSpPr>
          <p:spPr>
            <a:xfrm>
              <a:off x="3223926" y="4774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17" name="tx117"/>
            <p:cNvSpPr/>
            <p:nvPr/>
          </p:nvSpPr>
          <p:spPr>
            <a:xfrm>
              <a:off x="3051698" y="47003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18" name="pl118"/>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9" name="pl119"/>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0" name="pl120"/>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5" name="pl125"/>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6" name="pl126"/>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7" name="pl127"/>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8" name="pl128"/>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850292" y="1990192"/>
              <a:ext cx="2135265" cy="127272"/>
            </a:xfrm>
            <a:custGeom>
              <a:avLst/>
              <a:pathLst>
                <a:path w="2135265" h="127272">
                  <a:moveTo>
                    <a:pt x="0" y="42424"/>
                  </a:moveTo>
                  <a:lnTo>
                    <a:pt x="85410" y="50909"/>
                  </a:lnTo>
                  <a:lnTo>
                    <a:pt x="170821" y="59393"/>
                  </a:lnTo>
                  <a:lnTo>
                    <a:pt x="256231" y="67878"/>
                  </a:lnTo>
                  <a:lnTo>
                    <a:pt x="341642" y="76363"/>
                  </a:lnTo>
                  <a:lnTo>
                    <a:pt x="427053" y="84848"/>
                  </a:lnTo>
                  <a:lnTo>
                    <a:pt x="512463" y="42424"/>
                  </a:lnTo>
                  <a:lnTo>
                    <a:pt x="597874" y="0"/>
                  </a:lnTo>
                  <a:lnTo>
                    <a:pt x="683284" y="25454"/>
                  </a:lnTo>
                  <a:lnTo>
                    <a:pt x="768695" y="42424"/>
                  </a:lnTo>
                  <a:lnTo>
                    <a:pt x="854106" y="59393"/>
                  </a:lnTo>
                  <a:lnTo>
                    <a:pt x="939516" y="76363"/>
                  </a:lnTo>
                  <a:lnTo>
                    <a:pt x="1024927" y="42424"/>
                  </a:lnTo>
                  <a:lnTo>
                    <a:pt x="1110337" y="67878"/>
                  </a:lnTo>
                  <a:lnTo>
                    <a:pt x="1195748" y="67878"/>
                  </a:lnTo>
                  <a:lnTo>
                    <a:pt x="1281159" y="101818"/>
                  </a:lnTo>
                  <a:lnTo>
                    <a:pt x="1366569" y="84848"/>
                  </a:lnTo>
                  <a:lnTo>
                    <a:pt x="1451980" y="93333"/>
                  </a:lnTo>
                  <a:lnTo>
                    <a:pt x="1537390" y="101818"/>
                  </a:lnTo>
                  <a:lnTo>
                    <a:pt x="1622801" y="110302"/>
                  </a:lnTo>
                  <a:lnTo>
                    <a:pt x="1708212" y="118787"/>
                  </a:lnTo>
                  <a:lnTo>
                    <a:pt x="1793622" y="118787"/>
                  </a:lnTo>
                  <a:lnTo>
                    <a:pt x="1879033" y="127272"/>
                  </a:lnTo>
                  <a:lnTo>
                    <a:pt x="1964443" y="127272"/>
                  </a:lnTo>
                  <a:lnTo>
                    <a:pt x="2049854" y="110302"/>
                  </a:lnTo>
                  <a:lnTo>
                    <a:pt x="2135265" y="101818"/>
                  </a:lnTo>
                </a:path>
              </a:pathLst>
            </a:custGeom>
            <a:ln w="27101" cap="flat">
              <a:solidFill>
                <a:srgbClr val="1CABE2">
                  <a:alpha val="100000"/>
                </a:srgbClr>
              </a:solidFill>
              <a:prstDash val="solid"/>
              <a:round/>
            </a:ln>
          </p:spPr>
          <p:txBody>
            <a:bodyPr/>
            <a:lstStyle/>
            <a:p/>
          </p:txBody>
        </p:sp>
        <p:sp>
          <p:nvSpPr>
            <p:cNvPr id="138" name="pt138"/>
            <p:cNvSpPr/>
            <p:nvPr/>
          </p:nvSpPr>
          <p:spPr>
            <a:xfrm>
              <a:off x="3832241"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3917652"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4003062"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408847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4173883"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3" name="pt143"/>
            <p:cNvSpPr/>
            <p:nvPr/>
          </p:nvSpPr>
          <p:spPr>
            <a:xfrm>
              <a:off x="4259294"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434470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4430115"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515526"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460093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68634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77175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85716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94257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5027989"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511340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519881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528422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5369632"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5455042" y="208244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8" name="pt158"/>
            <p:cNvSpPr/>
            <p:nvPr/>
          </p:nvSpPr>
          <p:spPr>
            <a:xfrm>
              <a:off x="5540453"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5625864"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571127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796685"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88209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967506"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tx164"/>
            <p:cNvSpPr/>
            <p:nvPr/>
          </p:nvSpPr>
          <p:spPr>
            <a:xfrm>
              <a:off x="3698362"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5" name="tx165"/>
            <p:cNvSpPr/>
            <p:nvPr/>
          </p:nvSpPr>
          <p:spPr>
            <a:xfrm>
              <a:off x="6018113" y="1999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6" name="tx166"/>
            <p:cNvSpPr/>
            <p:nvPr/>
          </p:nvSpPr>
          <p:spPr>
            <a:xfrm>
              <a:off x="5418832"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7" name="tx167"/>
            <p:cNvSpPr/>
            <p:nvPr/>
          </p:nvSpPr>
          <p:spPr>
            <a:xfrm>
              <a:off x="5845885" y="1959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8" name="pl168"/>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9" name="pl169"/>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5" name="pl175"/>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1" name="pl181"/>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850292" y="3471005"/>
              <a:ext cx="2135265" cy="212120"/>
            </a:xfrm>
            <a:custGeom>
              <a:avLst/>
              <a:pathLst>
                <a:path w="2135265" h="212120">
                  <a:moveTo>
                    <a:pt x="0" y="33939"/>
                  </a:moveTo>
                  <a:lnTo>
                    <a:pt x="85410" y="50909"/>
                  </a:lnTo>
                  <a:lnTo>
                    <a:pt x="170821" y="67878"/>
                  </a:lnTo>
                  <a:lnTo>
                    <a:pt x="256231" y="76363"/>
                  </a:lnTo>
                  <a:lnTo>
                    <a:pt x="341642" y="93333"/>
                  </a:lnTo>
                  <a:lnTo>
                    <a:pt x="427053" y="110302"/>
                  </a:lnTo>
                  <a:lnTo>
                    <a:pt x="512463" y="67878"/>
                  </a:lnTo>
                  <a:lnTo>
                    <a:pt x="597874" y="33939"/>
                  </a:lnTo>
                  <a:lnTo>
                    <a:pt x="683284" y="67878"/>
                  </a:lnTo>
                  <a:lnTo>
                    <a:pt x="768695" y="25454"/>
                  </a:lnTo>
                  <a:lnTo>
                    <a:pt x="854106" y="50909"/>
                  </a:lnTo>
                  <a:lnTo>
                    <a:pt x="939516" y="33939"/>
                  </a:lnTo>
                  <a:lnTo>
                    <a:pt x="1024927" y="0"/>
                  </a:lnTo>
                  <a:lnTo>
                    <a:pt x="1110337" y="50909"/>
                  </a:lnTo>
                  <a:lnTo>
                    <a:pt x="1195748" y="76363"/>
                  </a:lnTo>
                  <a:lnTo>
                    <a:pt x="1281159" y="59393"/>
                  </a:lnTo>
                  <a:lnTo>
                    <a:pt x="1366569" y="50909"/>
                  </a:lnTo>
                  <a:lnTo>
                    <a:pt x="1451980" y="76363"/>
                  </a:lnTo>
                  <a:lnTo>
                    <a:pt x="1537390" y="110302"/>
                  </a:lnTo>
                  <a:lnTo>
                    <a:pt x="1622801" y="135757"/>
                  </a:lnTo>
                  <a:lnTo>
                    <a:pt x="1708212" y="169696"/>
                  </a:lnTo>
                  <a:lnTo>
                    <a:pt x="1793622" y="178181"/>
                  </a:lnTo>
                  <a:lnTo>
                    <a:pt x="1879033" y="186666"/>
                  </a:lnTo>
                  <a:lnTo>
                    <a:pt x="1964443" y="186666"/>
                  </a:lnTo>
                  <a:lnTo>
                    <a:pt x="2049854" y="195151"/>
                  </a:lnTo>
                  <a:lnTo>
                    <a:pt x="2135265" y="212120"/>
                  </a:lnTo>
                </a:path>
              </a:pathLst>
            </a:custGeom>
            <a:ln w="27101" cap="flat">
              <a:solidFill>
                <a:srgbClr val="1CABE2">
                  <a:alpha val="100000"/>
                </a:srgbClr>
              </a:solidFill>
              <a:prstDash val="solid"/>
              <a:round/>
            </a:ln>
          </p:spPr>
          <p:txBody>
            <a:bodyPr/>
            <a:lstStyle/>
            <a:p/>
          </p:txBody>
        </p:sp>
        <p:sp>
          <p:nvSpPr>
            <p:cNvPr id="188" name="pt188"/>
            <p:cNvSpPr/>
            <p:nvPr/>
          </p:nvSpPr>
          <p:spPr>
            <a:xfrm>
              <a:off x="3832241"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3917652"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4003062"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4088473"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4173883" y="35462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4259294"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4344705"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4430115"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4515526" y="352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4600936" y="347840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4686347"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771758"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857168"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942579"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5027989"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5113400"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5198811" y="35038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5284221"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369632" y="356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5455042" y="35887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5540453" y="362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625864" y="363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5711274"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796685" y="36396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882095" y="36481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967506" y="366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tx214"/>
            <p:cNvSpPr/>
            <p:nvPr/>
          </p:nvSpPr>
          <p:spPr>
            <a:xfrm>
              <a:off x="3698362" y="34126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215" name="tx215"/>
            <p:cNvSpPr/>
            <p:nvPr/>
          </p:nvSpPr>
          <p:spPr>
            <a:xfrm>
              <a:off x="6018113" y="35908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16" name="tx216"/>
            <p:cNvSpPr/>
            <p:nvPr/>
          </p:nvSpPr>
          <p:spPr>
            <a:xfrm>
              <a:off x="5418832" y="3465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217" name="tx217"/>
            <p:cNvSpPr/>
            <p:nvPr/>
          </p:nvSpPr>
          <p:spPr>
            <a:xfrm>
              <a:off x="5845885" y="352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18" name="pl218"/>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9" name="pl219"/>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0" name="pl220"/>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1" name="pl221"/>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2" name="pl222"/>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3" name="pl223"/>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4" name="pl224"/>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7" name="pl227"/>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8" name="pl228"/>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9" name="pl229"/>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0" name="pl230"/>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021113" y="4799091"/>
              <a:ext cx="1964443" cy="381817"/>
            </a:xfrm>
            <a:custGeom>
              <a:avLst/>
              <a:pathLst>
                <a:path w="1964443" h="381817">
                  <a:moveTo>
                    <a:pt x="0" y="381817"/>
                  </a:moveTo>
                  <a:lnTo>
                    <a:pt x="85410" y="59393"/>
                  </a:lnTo>
                  <a:lnTo>
                    <a:pt x="170821" y="59393"/>
                  </a:lnTo>
                  <a:lnTo>
                    <a:pt x="256231" y="93333"/>
                  </a:lnTo>
                  <a:lnTo>
                    <a:pt x="341642" y="42424"/>
                  </a:lnTo>
                  <a:lnTo>
                    <a:pt x="427053" y="16969"/>
                  </a:lnTo>
                  <a:lnTo>
                    <a:pt x="512463" y="50909"/>
                  </a:lnTo>
                  <a:lnTo>
                    <a:pt x="597874" y="0"/>
                  </a:lnTo>
                  <a:lnTo>
                    <a:pt x="683284" y="33939"/>
                  </a:lnTo>
                  <a:lnTo>
                    <a:pt x="768695" y="25454"/>
                  </a:lnTo>
                  <a:lnTo>
                    <a:pt x="854106" y="25454"/>
                  </a:lnTo>
                  <a:lnTo>
                    <a:pt x="939516" y="33939"/>
                  </a:lnTo>
                  <a:lnTo>
                    <a:pt x="1024927" y="84848"/>
                  </a:lnTo>
                  <a:lnTo>
                    <a:pt x="1110337" y="76363"/>
                  </a:lnTo>
                  <a:lnTo>
                    <a:pt x="1195748" y="67878"/>
                  </a:lnTo>
                  <a:lnTo>
                    <a:pt x="1281159" y="93333"/>
                  </a:lnTo>
                  <a:lnTo>
                    <a:pt x="1366569" y="110302"/>
                  </a:lnTo>
                  <a:lnTo>
                    <a:pt x="1451980" y="135757"/>
                  </a:lnTo>
                  <a:lnTo>
                    <a:pt x="1537390" y="161211"/>
                  </a:lnTo>
                  <a:lnTo>
                    <a:pt x="1622801" y="161211"/>
                  </a:lnTo>
                  <a:lnTo>
                    <a:pt x="1708212" y="169696"/>
                  </a:lnTo>
                  <a:lnTo>
                    <a:pt x="1793622" y="169696"/>
                  </a:lnTo>
                  <a:lnTo>
                    <a:pt x="1879033" y="178181"/>
                  </a:lnTo>
                  <a:lnTo>
                    <a:pt x="1964443" y="195151"/>
                  </a:lnTo>
                </a:path>
              </a:pathLst>
            </a:custGeom>
            <a:ln w="27101" cap="flat">
              <a:solidFill>
                <a:srgbClr val="1CABE2">
                  <a:alpha val="100000"/>
                </a:srgbClr>
              </a:solidFill>
              <a:prstDash val="solid"/>
              <a:round/>
            </a:ln>
          </p:spPr>
          <p:txBody>
            <a:bodyPr/>
            <a:lstStyle/>
            <a:p/>
          </p:txBody>
        </p:sp>
        <p:sp>
          <p:nvSpPr>
            <p:cNvPr id="238" name="pt238"/>
            <p:cNvSpPr/>
            <p:nvPr/>
          </p:nvSpPr>
          <p:spPr>
            <a:xfrm>
              <a:off x="4003062" y="516285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t239"/>
            <p:cNvSpPr/>
            <p:nvPr/>
          </p:nvSpPr>
          <p:spPr>
            <a:xfrm>
              <a:off x="408847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0" name="pt240"/>
            <p:cNvSpPr/>
            <p:nvPr/>
          </p:nvSpPr>
          <p:spPr>
            <a:xfrm>
              <a:off x="4173883" y="484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4259294"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2" name="pt242"/>
            <p:cNvSpPr/>
            <p:nvPr/>
          </p:nvSpPr>
          <p:spPr>
            <a:xfrm>
              <a:off x="4344705" y="482346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3" name="pt243"/>
            <p:cNvSpPr/>
            <p:nvPr/>
          </p:nvSpPr>
          <p:spPr>
            <a:xfrm>
              <a:off x="4430115"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4" name="pt244"/>
            <p:cNvSpPr/>
            <p:nvPr/>
          </p:nvSpPr>
          <p:spPr>
            <a:xfrm>
              <a:off x="4515526" y="48319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5" name="pt245"/>
            <p:cNvSpPr/>
            <p:nvPr/>
          </p:nvSpPr>
          <p:spPr>
            <a:xfrm>
              <a:off x="4600936" y="47810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6" name="pt246"/>
            <p:cNvSpPr/>
            <p:nvPr/>
          </p:nvSpPr>
          <p:spPr>
            <a:xfrm>
              <a:off x="4686347"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4771758"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4857168"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4942579" y="48149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5027989" y="48658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5113400" y="48574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5198811" y="48489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3" name="pt253"/>
            <p:cNvSpPr/>
            <p:nvPr/>
          </p:nvSpPr>
          <p:spPr>
            <a:xfrm>
              <a:off x="5284221" y="48743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5369632" y="48913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5455042" y="491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5540453" y="494225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7" name="pt257"/>
            <p:cNvSpPr/>
            <p:nvPr/>
          </p:nvSpPr>
          <p:spPr>
            <a:xfrm>
              <a:off x="5625864" y="494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5711274" y="495073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5796685" y="495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5882095" y="495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5967506" y="49761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tx262"/>
            <p:cNvSpPr/>
            <p:nvPr/>
          </p:nvSpPr>
          <p:spPr>
            <a:xfrm>
              <a:off x="3869183" y="508983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63" name="tx263"/>
            <p:cNvSpPr/>
            <p:nvPr/>
          </p:nvSpPr>
          <p:spPr>
            <a:xfrm>
              <a:off x="6018113" y="490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64" name="tx264"/>
            <p:cNvSpPr/>
            <p:nvPr/>
          </p:nvSpPr>
          <p:spPr>
            <a:xfrm>
              <a:off x="5418832" y="47936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65" name="tx265"/>
            <p:cNvSpPr/>
            <p:nvPr/>
          </p:nvSpPr>
          <p:spPr>
            <a:xfrm>
              <a:off x="5845885" y="48361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266" name="pl266"/>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7" name="pl267"/>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8" name="pl268"/>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69" name="pl269"/>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0" name="pl270"/>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1" name="pl271"/>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2" name="pl272"/>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3" name="pl273"/>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4" name="pl274"/>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5" name="pl275"/>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6" name="pl276"/>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7" name="pl277"/>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78" name="pl278"/>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2" name="pl282"/>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3" name="pl283"/>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4" name="pl284"/>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85" name="pl285"/>
            <p:cNvSpPr/>
            <p:nvPr/>
          </p:nvSpPr>
          <p:spPr>
            <a:xfrm>
              <a:off x="6644479" y="2092010"/>
              <a:ext cx="2135265" cy="110302"/>
            </a:xfrm>
            <a:custGeom>
              <a:avLst/>
              <a:pathLst>
                <a:path w="2135265" h="110302">
                  <a:moveTo>
                    <a:pt x="0" y="33939"/>
                  </a:moveTo>
                  <a:lnTo>
                    <a:pt x="85410" y="50909"/>
                  </a:lnTo>
                  <a:lnTo>
                    <a:pt x="170821" y="59393"/>
                  </a:lnTo>
                  <a:lnTo>
                    <a:pt x="256231" y="76363"/>
                  </a:lnTo>
                  <a:lnTo>
                    <a:pt x="341642" y="84848"/>
                  </a:lnTo>
                  <a:lnTo>
                    <a:pt x="427053" y="101818"/>
                  </a:lnTo>
                  <a:lnTo>
                    <a:pt x="512463" y="67878"/>
                  </a:lnTo>
                  <a:lnTo>
                    <a:pt x="597874" y="0"/>
                  </a:lnTo>
                  <a:lnTo>
                    <a:pt x="683284" y="59393"/>
                  </a:lnTo>
                  <a:lnTo>
                    <a:pt x="768695" y="25454"/>
                  </a:lnTo>
                  <a:lnTo>
                    <a:pt x="854106" y="50909"/>
                  </a:lnTo>
                  <a:lnTo>
                    <a:pt x="939516" y="59393"/>
                  </a:lnTo>
                  <a:lnTo>
                    <a:pt x="1024927" y="16969"/>
                  </a:lnTo>
                  <a:lnTo>
                    <a:pt x="1110337" y="42424"/>
                  </a:lnTo>
                  <a:lnTo>
                    <a:pt x="1195748" y="67878"/>
                  </a:lnTo>
                  <a:lnTo>
                    <a:pt x="1281159" y="67878"/>
                  </a:lnTo>
                  <a:lnTo>
                    <a:pt x="1366569" y="33939"/>
                  </a:lnTo>
                  <a:lnTo>
                    <a:pt x="1451980" y="50909"/>
                  </a:lnTo>
                  <a:lnTo>
                    <a:pt x="1537390" y="67878"/>
                  </a:lnTo>
                  <a:lnTo>
                    <a:pt x="1622801" y="84848"/>
                  </a:lnTo>
                  <a:lnTo>
                    <a:pt x="1708212" y="101818"/>
                  </a:lnTo>
                  <a:lnTo>
                    <a:pt x="1793622" y="101818"/>
                  </a:lnTo>
                  <a:lnTo>
                    <a:pt x="1879033" y="110302"/>
                  </a:lnTo>
                  <a:lnTo>
                    <a:pt x="1964443" y="110302"/>
                  </a:lnTo>
                  <a:lnTo>
                    <a:pt x="2049854" y="110302"/>
                  </a:lnTo>
                  <a:lnTo>
                    <a:pt x="2135265" y="110302"/>
                  </a:lnTo>
                </a:path>
              </a:pathLst>
            </a:custGeom>
            <a:ln w="27101" cap="flat">
              <a:solidFill>
                <a:srgbClr val="1CABE2">
                  <a:alpha val="100000"/>
                </a:srgbClr>
              </a:solidFill>
              <a:prstDash val="solid"/>
              <a:round/>
            </a:ln>
          </p:spPr>
          <p:txBody>
            <a:bodyPr/>
            <a:lstStyle/>
            <a:p/>
          </p:txBody>
        </p:sp>
        <p:sp>
          <p:nvSpPr>
            <p:cNvPr id="286" name="pt286"/>
            <p:cNvSpPr/>
            <p:nvPr/>
          </p:nvSpPr>
          <p:spPr>
            <a:xfrm>
              <a:off x="66264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7" name="pt287"/>
            <p:cNvSpPr/>
            <p:nvPr/>
          </p:nvSpPr>
          <p:spPr>
            <a:xfrm>
              <a:off x="6711839"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8" name="pt288"/>
            <p:cNvSpPr/>
            <p:nvPr/>
          </p:nvSpPr>
          <p:spPr>
            <a:xfrm>
              <a:off x="6797249"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9" name="pt289"/>
            <p:cNvSpPr/>
            <p:nvPr/>
          </p:nvSpPr>
          <p:spPr>
            <a:xfrm>
              <a:off x="6882660"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0" name="pt290"/>
            <p:cNvSpPr/>
            <p:nvPr/>
          </p:nvSpPr>
          <p:spPr>
            <a:xfrm>
              <a:off x="6968071"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1" name="pt291"/>
            <p:cNvSpPr/>
            <p:nvPr/>
          </p:nvSpPr>
          <p:spPr>
            <a:xfrm>
              <a:off x="705348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2" name="pt292"/>
            <p:cNvSpPr/>
            <p:nvPr/>
          </p:nvSpPr>
          <p:spPr>
            <a:xfrm>
              <a:off x="7138892"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3" name="pt293"/>
            <p:cNvSpPr/>
            <p:nvPr/>
          </p:nvSpPr>
          <p:spPr>
            <a:xfrm>
              <a:off x="7224302"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4" name="pt294"/>
            <p:cNvSpPr/>
            <p:nvPr/>
          </p:nvSpPr>
          <p:spPr>
            <a:xfrm>
              <a:off x="7309713"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5" name="pt295"/>
            <p:cNvSpPr/>
            <p:nvPr/>
          </p:nvSpPr>
          <p:spPr>
            <a:xfrm>
              <a:off x="7395124"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6" name="pt296"/>
            <p:cNvSpPr/>
            <p:nvPr/>
          </p:nvSpPr>
          <p:spPr>
            <a:xfrm>
              <a:off x="7480534"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7" name="pt297"/>
            <p:cNvSpPr/>
            <p:nvPr/>
          </p:nvSpPr>
          <p:spPr>
            <a:xfrm>
              <a:off x="7565945"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7651355" y="209092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7736766"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7822177"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7907587"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799299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078408"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163819" y="214183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8249230" y="215880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6" name="pt306"/>
            <p:cNvSpPr/>
            <p:nvPr/>
          </p:nvSpPr>
          <p:spPr>
            <a:xfrm>
              <a:off x="8334640" y="217577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842005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8505461"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90872"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8676283"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8761693" y="218426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tx312"/>
            <p:cNvSpPr/>
            <p:nvPr/>
          </p:nvSpPr>
          <p:spPr>
            <a:xfrm>
              <a:off x="6492549"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13" name="tx313"/>
            <p:cNvSpPr/>
            <p:nvPr/>
          </p:nvSpPr>
          <p:spPr>
            <a:xfrm>
              <a:off x="8812300" y="21100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14" name="tx314"/>
            <p:cNvSpPr/>
            <p:nvPr/>
          </p:nvSpPr>
          <p:spPr>
            <a:xfrm>
              <a:off x="8213020" y="203689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315" name="tx315"/>
            <p:cNvSpPr/>
            <p:nvPr/>
          </p:nvSpPr>
          <p:spPr>
            <a:xfrm>
              <a:off x="8640073" y="20611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16" name="pl316"/>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7" name="pl317"/>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8" name="pl318"/>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9" name="pl319"/>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0" name="pl320"/>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1" name="pl321"/>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2" name="pl322"/>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3" name="pl323"/>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4" name="pl324"/>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5" name="pl325"/>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6" name="pl326"/>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7" name="pl327"/>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28" name="pl328"/>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29" name="pl329"/>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0" name="pl330"/>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1" name="pl331"/>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2" name="pl332"/>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3" name="pl333"/>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4" name="pl334"/>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35" name="pt335"/>
            <p:cNvSpPr/>
            <p:nvPr/>
          </p:nvSpPr>
          <p:spPr>
            <a:xfrm>
              <a:off x="8761693" y="388568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6" name="tx336"/>
            <p:cNvSpPr/>
            <p:nvPr/>
          </p:nvSpPr>
          <p:spPr>
            <a:xfrm>
              <a:off x="8627814" y="381141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337" name="tx337"/>
            <p:cNvSpPr/>
            <p:nvPr/>
          </p:nvSpPr>
          <p:spPr>
            <a:xfrm>
              <a:off x="8812300" y="381141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338" name="tx338"/>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9" name="tx339"/>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40" name="tx34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41" name="tx34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42" name="tx34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43" name="tx34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44" name="tx34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45" name="tx34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46" name="tx34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7" name="tx34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8" name="tx34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9" name="tx34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0" name="tx35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1" name="tx35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2" name="tx35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3" name="tx353"/>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4" name="tx354"/>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5" name="tx355"/>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6" name="tx356"/>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7" name="tx357"/>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8" name="tx358"/>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9" name="tx359"/>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0" name="tx36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61" name="tx36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62" name="tx36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63" name="tx36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64" name="tx36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65" name="tx36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66" name="tx36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67" name="tx36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8" name="tx36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9" name="tx36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0" name="tx37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1" name="tx37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2" name="tx37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3" name="tx37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4" name="tx37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5" name="tx37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6" name="tx37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7" name="tx37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8" name="tx37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9" name="tx37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80" name="tx38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81" name="tx38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82" name="tx38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83" name="tx38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84" name="tx38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85" name="tx385"/>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6" name="pt38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7" name="pt38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8" name="tx38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9" name="tx38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90" name="tx390"/>
            <p:cNvSpPr/>
            <p:nvPr/>
          </p:nvSpPr>
          <p:spPr>
            <a:xfrm>
              <a:off x="2462301" y="1330710"/>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Benin, 2000-2025</a:t>
              </a:r>
            </a:p>
          </p:txBody>
        </p:sp>
        <p:sp>
          <p:nvSpPr>
            <p:cNvPr id="391" name="tx391"/>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92" name="tx392"/>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(23%), followed by MCV1 and YFV (49%).
Compared to 2019, coverage of 2 vaccines increased (BCG and DTP1) and 4 vaccines decreased (DTP3, IPV1, MCV1 and YFV).
Compared to 2024, coverage of 3 vaccines remained constant (BCG, DTP3 and IPV1), one vaccine increased (DTP1), and 3 vaccines decreased (MCV1, ROTAC and YFV).</a:t>
            </a:r>
          </a:p>
        </p:txBody>
      </p:sp>
      <p:sp>
        <p:nvSpPr>
          <p:cNvPr id="3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Benin had its lowest coverage in MCV2 (23%), while most other routine vaccines clustered around 49-99%; 4 antigens decreased since 2019, and 3 antigens decreased since 2024.</a:t>
            </a:r>
          </a:p>
        </p:txBody>
      </p:sp>
      <p:grpSp xmlns:pic="http://schemas.openxmlformats.org/drawingml/2006/picture">
        <p:nvGrpSpPr>
          <p:cNvPr id="395" name=""/>
          <p:cNvGrpSpPr/>
          <p:nvPr/>
        </p:nvGrpSpPr>
        <p:grpSpPr>
          <a:xfrm>
            <a:off x="292608" y="1097280"/>
            <a:ext cx="8595360" cy="28575"/>
            <a:chOff x="292608" y="1097280"/>
            <a:chExt cx="8595360" cy="28575"/>
          </a:xfrm>
        </p:grpSpPr>
        <p:sp>
          <p:nvSpPr>
            <p:cNvPr id="39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9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737442"/>
              <a:ext cx="6518190" cy="616844"/>
            </a:xfrm>
            <a:custGeom>
              <a:avLst/>
              <a:pathLst>
                <a:path w="6518190" h="616844">
                  <a:moveTo>
                    <a:pt x="0" y="189798"/>
                  </a:moveTo>
                  <a:lnTo>
                    <a:pt x="260727" y="284697"/>
                  </a:lnTo>
                  <a:lnTo>
                    <a:pt x="521455" y="332147"/>
                  </a:lnTo>
                  <a:lnTo>
                    <a:pt x="782182" y="427046"/>
                  </a:lnTo>
                  <a:lnTo>
                    <a:pt x="1042910" y="474496"/>
                  </a:lnTo>
                  <a:lnTo>
                    <a:pt x="1303638" y="569395"/>
                  </a:lnTo>
                  <a:lnTo>
                    <a:pt x="1564365" y="379596"/>
                  </a:lnTo>
                  <a:lnTo>
                    <a:pt x="1825093" y="0"/>
                  </a:lnTo>
                  <a:lnTo>
                    <a:pt x="2085820" y="332147"/>
                  </a:lnTo>
                  <a:lnTo>
                    <a:pt x="2346548" y="142348"/>
                  </a:lnTo>
                  <a:lnTo>
                    <a:pt x="2607276" y="284697"/>
                  </a:lnTo>
                  <a:lnTo>
                    <a:pt x="2868003" y="332147"/>
                  </a:lnTo>
                  <a:lnTo>
                    <a:pt x="3128731" y="94899"/>
                  </a:lnTo>
                  <a:lnTo>
                    <a:pt x="3389458" y="237248"/>
                  </a:lnTo>
                  <a:lnTo>
                    <a:pt x="3650186" y="379596"/>
                  </a:lnTo>
                  <a:lnTo>
                    <a:pt x="3910914" y="379596"/>
                  </a:lnTo>
                  <a:lnTo>
                    <a:pt x="4171641" y="189798"/>
                  </a:lnTo>
                  <a:lnTo>
                    <a:pt x="4432369" y="284697"/>
                  </a:lnTo>
                  <a:lnTo>
                    <a:pt x="4693096" y="379596"/>
                  </a:lnTo>
                  <a:lnTo>
                    <a:pt x="4953824" y="474496"/>
                  </a:lnTo>
                  <a:lnTo>
                    <a:pt x="5214552" y="569395"/>
                  </a:lnTo>
                  <a:lnTo>
                    <a:pt x="5475279" y="569395"/>
                  </a:lnTo>
                  <a:lnTo>
                    <a:pt x="5736007" y="616844"/>
                  </a:lnTo>
                  <a:lnTo>
                    <a:pt x="5996734" y="616844"/>
                  </a:lnTo>
                  <a:lnTo>
                    <a:pt x="6257462" y="616844"/>
                  </a:lnTo>
                  <a:lnTo>
                    <a:pt x="6518190" y="616844"/>
                  </a:lnTo>
                </a:path>
              </a:pathLst>
            </a:custGeom>
            <a:ln w="27101" cap="flat">
              <a:solidFill>
                <a:srgbClr val="1C86EE">
                  <a:alpha val="100000"/>
                </a:srgbClr>
              </a:solidFill>
              <a:prstDash val="solid"/>
              <a:round/>
            </a:ln>
          </p:spPr>
          <p:txBody>
            <a:bodyPr/>
            <a:lstStyle/>
            <a:p/>
          </p:txBody>
        </p:sp>
        <p:sp>
          <p:nvSpPr>
            <p:cNvPr id="39" name="pl39"/>
            <p:cNvSpPr/>
            <p:nvPr/>
          </p:nvSpPr>
          <p:spPr>
            <a:xfrm>
              <a:off x="1656710" y="1737442"/>
              <a:ext cx="5996734" cy="3179123"/>
            </a:xfrm>
            <a:custGeom>
              <a:avLst/>
              <a:pathLst>
                <a:path w="5996734" h="3179123">
                  <a:moveTo>
                    <a:pt x="0" y="3179123"/>
                  </a:moveTo>
                  <a:lnTo>
                    <a:pt x="260727" y="427046"/>
                  </a:lnTo>
                  <a:lnTo>
                    <a:pt x="521455" y="332147"/>
                  </a:lnTo>
                  <a:lnTo>
                    <a:pt x="782182" y="569395"/>
                  </a:lnTo>
                  <a:lnTo>
                    <a:pt x="1042910" y="379596"/>
                  </a:lnTo>
                  <a:lnTo>
                    <a:pt x="1303638" y="0"/>
                  </a:lnTo>
                  <a:lnTo>
                    <a:pt x="1564365" y="332147"/>
                  </a:lnTo>
                  <a:lnTo>
                    <a:pt x="1825093" y="142348"/>
                  </a:lnTo>
                  <a:lnTo>
                    <a:pt x="2085820" y="284697"/>
                  </a:lnTo>
                  <a:lnTo>
                    <a:pt x="2346548" y="332147"/>
                  </a:lnTo>
                  <a:lnTo>
                    <a:pt x="2607276" y="94899"/>
                  </a:lnTo>
                  <a:lnTo>
                    <a:pt x="2868003" y="237248"/>
                  </a:lnTo>
                  <a:lnTo>
                    <a:pt x="3128731" y="379596"/>
                  </a:lnTo>
                  <a:lnTo>
                    <a:pt x="3389458" y="379596"/>
                  </a:lnTo>
                  <a:lnTo>
                    <a:pt x="3650186" y="189798"/>
                  </a:lnTo>
                  <a:lnTo>
                    <a:pt x="3910914" y="284697"/>
                  </a:lnTo>
                  <a:lnTo>
                    <a:pt x="4171641" y="379596"/>
                  </a:lnTo>
                  <a:lnTo>
                    <a:pt x="4432369" y="474496"/>
                  </a:lnTo>
                  <a:lnTo>
                    <a:pt x="4693096" y="569395"/>
                  </a:lnTo>
                  <a:lnTo>
                    <a:pt x="4953824" y="569395"/>
                  </a:lnTo>
                  <a:lnTo>
                    <a:pt x="5214552" y="616844"/>
                  </a:lnTo>
                  <a:lnTo>
                    <a:pt x="5475279" y="616844"/>
                  </a:lnTo>
                  <a:lnTo>
                    <a:pt x="5736007" y="616844"/>
                  </a:lnTo>
                  <a:lnTo>
                    <a:pt x="5996734" y="616844"/>
                  </a:lnTo>
                </a:path>
              </a:pathLst>
            </a:custGeom>
            <a:ln w="27101" cap="flat">
              <a:solidFill>
                <a:srgbClr val="80BD41">
                  <a:alpha val="100000"/>
                </a:srgbClr>
              </a:solidFill>
              <a:prstDash val="solid"/>
              <a:round/>
            </a:ln>
          </p:spPr>
          <p:txBody>
            <a:bodyPr/>
            <a:lstStyle/>
            <a:p/>
          </p:txBody>
        </p:sp>
        <p:sp>
          <p:nvSpPr>
            <p:cNvPr id="40" name="pl40"/>
            <p:cNvSpPr/>
            <p:nvPr/>
          </p:nvSpPr>
          <p:spPr>
            <a:xfrm>
              <a:off x="2438893" y="1737442"/>
              <a:ext cx="5214552" cy="2230131"/>
            </a:xfrm>
            <a:custGeom>
              <a:avLst/>
              <a:pathLst>
                <a:path w="5214552" h="2230131">
                  <a:moveTo>
                    <a:pt x="0" y="2230131"/>
                  </a:moveTo>
                  <a:lnTo>
                    <a:pt x="260727" y="379596"/>
                  </a:lnTo>
                  <a:lnTo>
                    <a:pt x="521455" y="0"/>
                  </a:lnTo>
                  <a:lnTo>
                    <a:pt x="782182" y="332147"/>
                  </a:lnTo>
                  <a:lnTo>
                    <a:pt x="1042910" y="142348"/>
                  </a:lnTo>
                  <a:lnTo>
                    <a:pt x="1303638" y="284697"/>
                  </a:lnTo>
                  <a:lnTo>
                    <a:pt x="1564365" y="332147"/>
                  </a:lnTo>
                  <a:lnTo>
                    <a:pt x="1825093" y="94899"/>
                  </a:lnTo>
                  <a:lnTo>
                    <a:pt x="2085820" y="237248"/>
                  </a:lnTo>
                  <a:lnTo>
                    <a:pt x="2346548" y="379596"/>
                  </a:lnTo>
                  <a:lnTo>
                    <a:pt x="2607276" y="379596"/>
                  </a:lnTo>
                  <a:lnTo>
                    <a:pt x="2868003" y="189798"/>
                  </a:lnTo>
                  <a:lnTo>
                    <a:pt x="3128731" y="284697"/>
                  </a:lnTo>
                  <a:lnTo>
                    <a:pt x="3389458" y="379596"/>
                  </a:lnTo>
                  <a:lnTo>
                    <a:pt x="3650186" y="474496"/>
                  </a:lnTo>
                  <a:lnTo>
                    <a:pt x="3910914" y="569395"/>
                  </a:lnTo>
                  <a:lnTo>
                    <a:pt x="4171641" y="569395"/>
                  </a:lnTo>
                  <a:lnTo>
                    <a:pt x="4432369" y="616844"/>
                  </a:lnTo>
                  <a:lnTo>
                    <a:pt x="4693096" y="616844"/>
                  </a:lnTo>
                  <a:lnTo>
                    <a:pt x="4953824" y="616844"/>
                  </a:lnTo>
                  <a:lnTo>
                    <a:pt x="5214552" y="616844"/>
                  </a:lnTo>
                </a:path>
              </a:pathLst>
            </a:custGeom>
            <a:ln w="27101" cap="flat">
              <a:solidFill>
                <a:srgbClr val="EE00EE">
                  <a:alpha val="100000"/>
                </a:srgbClr>
              </a:solidFill>
              <a:prstDash val="solid"/>
              <a:round/>
            </a:ln>
          </p:spPr>
          <p:txBody>
            <a:bodyPr/>
            <a:lstStyle/>
            <a:p/>
          </p:txBody>
        </p:sp>
        <p:sp>
          <p:nvSpPr>
            <p:cNvPr id="41" name="pl41"/>
            <p:cNvSpPr/>
            <p:nvPr/>
          </p:nvSpPr>
          <p:spPr>
            <a:xfrm>
              <a:off x="5046169" y="2117039"/>
              <a:ext cx="2607276" cy="2372480"/>
            </a:xfrm>
            <a:custGeom>
              <a:avLst/>
              <a:pathLst>
                <a:path w="2607276" h="2372480">
                  <a:moveTo>
                    <a:pt x="0" y="2372480"/>
                  </a:moveTo>
                  <a:lnTo>
                    <a:pt x="260727" y="806643"/>
                  </a:lnTo>
                  <a:lnTo>
                    <a:pt x="521455" y="1091341"/>
                  </a:lnTo>
                  <a:lnTo>
                    <a:pt x="782182" y="569395"/>
                  </a:lnTo>
                  <a:lnTo>
                    <a:pt x="1042910" y="0"/>
                  </a:lnTo>
                  <a:lnTo>
                    <a:pt x="1303638" y="189798"/>
                  </a:lnTo>
                  <a:lnTo>
                    <a:pt x="1564365" y="189798"/>
                  </a:lnTo>
                  <a:lnTo>
                    <a:pt x="1825093" y="237248"/>
                  </a:lnTo>
                  <a:lnTo>
                    <a:pt x="2085820" y="237248"/>
                  </a:lnTo>
                  <a:lnTo>
                    <a:pt x="2346548" y="237248"/>
                  </a:lnTo>
                  <a:lnTo>
                    <a:pt x="2607276" y="2372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2117039"/>
              <a:ext cx="6518190" cy="1186240"/>
            </a:xfrm>
            <a:custGeom>
              <a:avLst/>
              <a:pathLst>
                <a:path w="6518190" h="1186240">
                  <a:moveTo>
                    <a:pt x="0" y="189798"/>
                  </a:moveTo>
                  <a:lnTo>
                    <a:pt x="260727" y="284697"/>
                  </a:lnTo>
                  <a:lnTo>
                    <a:pt x="521455" y="379596"/>
                  </a:lnTo>
                  <a:lnTo>
                    <a:pt x="782182" y="427046"/>
                  </a:lnTo>
                  <a:lnTo>
                    <a:pt x="1042910" y="521945"/>
                  </a:lnTo>
                  <a:lnTo>
                    <a:pt x="1303638" y="616844"/>
                  </a:lnTo>
                  <a:lnTo>
                    <a:pt x="1564365" y="379596"/>
                  </a:lnTo>
                  <a:lnTo>
                    <a:pt x="1825093" y="189798"/>
                  </a:lnTo>
                  <a:lnTo>
                    <a:pt x="2085820" y="379596"/>
                  </a:lnTo>
                  <a:lnTo>
                    <a:pt x="2346548" y="142348"/>
                  </a:lnTo>
                  <a:lnTo>
                    <a:pt x="2607276" y="284697"/>
                  </a:lnTo>
                  <a:lnTo>
                    <a:pt x="2868003" y="189798"/>
                  </a:lnTo>
                  <a:lnTo>
                    <a:pt x="3128731" y="0"/>
                  </a:lnTo>
                  <a:lnTo>
                    <a:pt x="3389458" y="284697"/>
                  </a:lnTo>
                  <a:lnTo>
                    <a:pt x="3650186" y="427046"/>
                  </a:lnTo>
                  <a:lnTo>
                    <a:pt x="3910914" y="332147"/>
                  </a:lnTo>
                  <a:lnTo>
                    <a:pt x="4171641" y="284697"/>
                  </a:lnTo>
                  <a:lnTo>
                    <a:pt x="4432369" y="427046"/>
                  </a:lnTo>
                  <a:lnTo>
                    <a:pt x="4693096" y="616844"/>
                  </a:lnTo>
                  <a:lnTo>
                    <a:pt x="4953824" y="759193"/>
                  </a:lnTo>
                  <a:lnTo>
                    <a:pt x="5214552" y="948992"/>
                  </a:lnTo>
                  <a:lnTo>
                    <a:pt x="5475279" y="996441"/>
                  </a:lnTo>
                  <a:lnTo>
                    <a:pt x="5736007" y="1043891"/>
                  </a:lnTo>
                  <a:lnTo>
                    <a:pt x="5996734" y="1043891"/>
                  </a:lnTo>
                  <a:lnTo>
                    <a:pt x="6257462" y="1091341"/>
                  </a:lnTo>
                  <a:lnTo>
                    <a:pt x="6518190" y="1186240"/>
                  </a:lnTo>
                </a:path>
              </a:pathLst>
            </a:custGeom>
            <a:ln w="27101" cap="flat">
              <a:solidFill>
                <a:srgbClr val="FF7F00">
                  <a:alpha val="100000"/>
                </a:srgbClr>
              </a:solidFill>
              <a:prstDash val="solid"/>
              <a:round/>
            </a:ln>
          </p:spPr>
          <p:txBody>
            <a:bodyPr/>
            <a:lstStyle/>
            <a:p/>
          </p:txBody>
        </p:sp>
        <p:sp>
          <p:nvSpPr>
            <p:cNvPr id="43" name="pl43"/>
            <p:cNvSpPr/>
            <p:nvPr/>
          </p:nvSpPr>
          <p:spPr>
            <a:xfrm>
              <a:off x="4003259" y="2164489"/>
              <a:ext cx="3650186" cy="1755635"/>
            </a:xfrm>
            <a:custGeom>
              <a:avLst/>
              <a:pathLst>
                <a:path w="3650186" h="1755635">
                  <a:moveTo>
                    <a:pt x="0" y="1755635"/>
                  </a:moveTo>
                  <a:lnTo>
                    <a:pt x="260727" y="284697"/>
                  </a:lnTo>
                  <a:lnTo>
                    <a:pt x="521455" y="142348"/>
                  </a:lnTo>
                  <a:lnTo>
                    <a:pt x="782182" y="189798"/>
                  </a:lnTo>
                  <a:lnTo>
                    <a:pt x="1042910" y="47449"/>
                  </a:lnTo>
                  <a:lnTo>
                    <a:pt x="1303638" y="0"/>
                  </a:lnTo>
                  <a:lnTo>
                    <a:pt x="1564365" y="47449"/>
                  </a:lnTo>
                  <a:lnTo>
                    <a:pt x="1825093" y="47449"/>
                  </a:lnTo>
                  <a:lnTo>
                    <a:pt x="2085820" y="94899"/>
                  </a:lnTo>
                  <a:lnTo>
                    <a:pt x="2346548" y="142348"/>
                  </a:lnTo>
                  <a:lnTo>
                    <a:pt x="2607276" y="142348"/>
                  </a:lnTo>
                  <a:lnTo>
                    <a:pt x="2868003" y="189798"/>
                  </a:lnTo>
                  <a:lnTo>
                    <a:pt x="3128731" y="142348"/>
                  </a:lnTo>
                  <a:lnTo>
                    <a:pt x="3389458" y="284697"/>
                  </a:lnTo>
                  <a:lnTo>
                    <a:pt x="3650186" y="427046"/>
                  </a:lnTo>
                </a:path>
              </a:pathLst>
            </a:custGeom>
            <a:ln w="27101" cap="flat">
              <a:solidFill>
                <a:srgbClr val="008B00">
                  <a:alpha val="100000"/>
                </a:srgbClr>
              </a:solidFill>
              <a:prstDash val="solid"/>
              <a:round/>
            </a:ln>
          </p:spPr>
          <p:txBody>
            <a:bodyPr/>
            <a:lstStyle/>
            <a:p/>
          </p:txBody>
        </p:sp>
        <p:sp>
          <p:nvSpPr>
            <p:cNvPr id="44" name="pl44"/>
            <p:cNvSpPr/>
            <p:nvPr/>
          </p:nvSpPr>
          <p:spPr>
            <a:xfrm>
              <a:off x="6349807" y="2306837"/>
              <a:ext cx="1303638" cy="332147"/>
            </a:xfrm>
            <a:custGeom>
              <a:avLst/>
              <a:pathLst>
                <a:path w="1303638" h="332147">
                  <a:moveTo>
                    <a:pt x="0" y="332147"/>
                  </a:moveTo>
                  <a:lnTo>
                    <a:pt x="260727" y="47449"/>
                  </a:lnTo>
                  <a:lnTo>
                    <a:pt x="521455" y="47449"/>
                  </a:lnTo>
                  <a:lnTo>
                    <a:pt x="782182" y="0"/>
                  </a:lnTo>
                  <a:lnTo>
                    <a:pt x="1042910" y="142348"/>
                  </a:lnTo>
                  <a:lnTo>
                    <a:pt x="1303638" y="284697"/>
                  </a:lnTo>
                </a:path>
              </a:pathLst>
            </a:custGeom>
            <a:ln w="27101" cap="flat">
              <a:solidFill>
                <a:srgbClr val="9A32CD">
                  <a:alpha val="100000"/>
                </a:srgbClr>
              </a:solidFill>
              <a:prstDash val="solid"/>
              <a:round/>
            </a:ln>
          </p:spPr>
          <p:txBody>
            <a:bodyPr/>
            <a:lstStyle/>
            <a:p/>
          </p:txBody>
        </p:sp>
        <p:sp>
          <p:nvSpPr>
            <p:cNvPr id="45" name="pl45"/>
            <p:cNvSpPr/>
            <p:nvPr/>
          </p:nvSpPr>
          <p:spPr>
            <a:xfrm>
              <a:off x="6089079" y="2876233"/>
              <a:ext cx="1564365" cy="427046"/>
            </a:xfrm>
            <a:custGeom>
              <a:avLst/>
              <a:pathLst>
                <a:path w="1564365" h="427046">
                  <a:moveTo>
                    <a:pt x="0" y="0"/>
                  </a:moveTo>
                  <a:lnTo>
                    <a:pt x="260727" y="189798"/>
                  </a:lnTo>
                  <a:lnTo>
                    <a:pt x="521455" y="237248"/>
                  </a:lnTo>
                  <a:lnTo>
                    <a:pt x="782182" y="284697"/>
                  </a:lnTo>
                  <a:lnTo>
                    <a:pt x="1042910" y="284697"/>
                  </a:lnTo>
                  <a:lnTo>
                    <a:pt x="1303638" y="332147"/>
                  </a:lnTo>
                  <a:lnTo>
                    <a:pt x="1564365" y="427046"/>
                  </a:lnTo>
                </a:path>
              </a:pathLst>
            </a:custGeom>
            <a:ln w="27101" cap="flat">
              <a:solidFill>
                <a:srgbClr val="836FFF">
                  <a:alpha val="100000"/>
                </a:srgbClr>
              </a:solidFill>
              <a:prstDash val="solid"/>
              <a:round/>
            </a:ln>
          </p:spPr>
          <p:txBody>
            <a:bodyPr/>
            <a:lstStyle/>
            <a:p/>
          </p:txBody>
        </p:sp>
        <p:sp>
          <p:nvSpPr>
            <p:cNvPr id="46" name="pl46"/>
            <p:cNvSpPr/>
            <p:nvPr/>
          </p:nvSpPr>
          <p:spPr>
            <a:xfrm>
              <a:off x="7671534" y="2319717"/>
              <a:ext cx="711411" cy="33713"/>
            </a:xfrm>
            <a:custGeom>
              <a:avLst/>
              <a:pathLst>
                <a:path w="711411" h="33713">
                  <a:moveTo>
                    <a:pt x="711411" y="0"/>
                  </a:moveTo>
                  <a:lnTo>
                    <a:pt x="0" y="33713"/>
                  </a:lnTo>
                </a:path>
              </a:pathLst>
            </a:custGeom>
          </p:spPr>
          <p:txBody>
            <a:bodyPr/>
            <a:lstStyle/>
            <a:p/>
          </p:txBody>
        </p:sp>
        <p:sp>
          <p:nvSpPr>
            <p:cNvPr id="47" name="pl47"/>
            <p:cNvSpPr/>
            <p:nvPr/>
          </p:nvSpPr>
          <p:spPr>
            <a:xfrm>
              <a:off x="7661838" y="1542460"/>
              <a:ext cx="666745" cy="801734"/>
            </a:xfrm>
            <a:custGeom>
              <a:avLst/>
              <a:pathLst>
                <a:path w="666745" h="801734">
                  <a:moveTo>
                    <a:pt x="666745" y="0"/>
                  </a:moveTo>
                  <a:lnTo>
                    <a:pt x="0" y="801734"/>
                  </a:lnTo>
                </a:path>
              </a:pathLst>
            </a:custGeom>
          </p:spPr>
          <p:txBody>
            <a:bodyPr/>
            <a:lstStyle/>
            <a:p/>
          </p:txBody>
        </p:sp>
        <p:sp>
          <p:nvSpPr>
            <p:cNvPr id="48" name="pl48"/>
            <p:cNvSpPr/>
            <p:nvPr/>
          </p:nvSpPr>
          <p:spPr>
            <a:xfrm>
              <a:off x="7669109" y="2067012"/>
              <a:ext cx="767986" cy="281532"/>
            </a:xfrm>
            <a:custGeom>
              <a:avLst/>
              <a:pathLst>
                <a:path w="767986" h="281532">
                  <a:moveTo>
                    <a:pt x="767986" y="0"/>
                  </a:moveTo>
                  <a:lnTo>
                    <a:pt x="0" y="281532"/>
                  </a:lnTo>
                </a:path>
              </a:pathLst>
            </a:custGeom>
          </p:spPr>
          <p:txBody>
            <a:bodyPr/>
            <a:lstStyle/>
            <a:p/>
          </p:txBody>
        </p:sp>
        <p:sp>
          <p:nvSpPr>
            <p:cNvPr id="49" name="pl49"/>
            <p:cNvSpPr/>
            <p:nvPr/>
          </p:nvSpPr>
          <p:spPr>
            <a:xfrm>
              <a:off x="7665497" y="1809532"/>
              <a:ext cx="759529" cy="536246"/>
            </a:xfrm>
            <a:custGeom>
              <a:avLst/>
              <a:pathLst>
                <a:path w="759529" h="536246">
                  <a:moveTo>
                    <a:pt x="759529" y="0"/>
                  </a:moveTo>
                  <a:lnTo>
                    <a:pt x="0" y="536246"/>
                  </a:lnTo>
                </a:path>
              </a:pathLst>
            </a:custGeom>
          </p:spPr>
          <p:txBody>
            <a:bodyPr/>
            <a:lstStyle/>
            <a:p/>
          </p:txBody>
        </p:sp>
        <p:sp>
          <p:nvSpPr>
            <p:cNvPr id="50" name="pl50"/>
            <p:cNvSpPr/>
            <p:nvPr/>
          </p:nvSpPr>
          <p:spPr>
            <a:xfrm>
              <a:off x="7671297" y="2498658"/>
              <a:ext cx="711648" cy="80608"/>
            </a:xfrm>
            <a:custGeom>
              <a:avLst/>
              <a:pathLst>
                <a:path w="711648" h="80608">
                  <a:moveTo>
                    <a:pt x="711648" y="80608"/>
                  </a:moveTo>
                  <a:lnTo>
                    <a:pt x="0" y="0"/>
                  </a:lnTo>
                </a:path>
              </a:pathLst>
            </a:custGeom>
          </p:spPr>
          <p:txBody>
            <a:bodyPr/>
            <a:lstStyle/>
            <a:p/>
          </p:txBody>
        </p:sp>
        <p:sp>
          <p:nvSpPr>
            <p:cNvPr id="51" name="pl51"/>
            <p:cNvSpPr/>
            <p:nvPr/>
          </p:nvSpPr>
          <p:spPr>
            <a:xfrm>
              <a:off x="7669458" y="2596885"/>
              <a:ext cx="713487" cy="238360"/>
            </a:xfrm>
            <a:custGeom>
              <a:avLst/>
              <a:pathLst>
                <a:path w="713487" h="238360">
                  <a:moveTo>
                    <a:pt x="713487" y="238360"/>
                  </a:moveTo>
                  <a:lnTo>
                    <a:pt x="0" y="0"/>
                  </a:lnTo>
                </a:path>
              </a:pathLst>
            </a:custGeom>
          </p:spPr>
          <p:txBody>
            <a:bodyPr/>
            <a:lstStyle/>
            <a:p/>
          </p:txBody>
        </p:sp>
        <p:sp>
          <p:nvSpPr>
            <p:cNvPr id="52" name="pl52"/>
            <p:cNvSpPr/>
            <p:nvPr/>
          </p:nvSpPr>
          <p:spPr>
            <a:xfrm>
              <a:off x="7665373" y="2600112"/>
              <a:ext cx="687400" cy="494247"/>
            </a:xfrm>
            <a:custGeom>
              <a:avLst/>
              <a:pathLst>
                <a:path w="687400" h="494247">
                  <a:moveTo>
                    <a:pt x="687400" y="494247"/>
                  </a:moveTo>
                  <a:lnTo>
                    <a:pt x="0" y="0"/>
                  </a:lnTo>
                </a:path>
              </a:pathLst>
            </a:custGeom>
          </p:spPr>
          <p:txBody>
            <a:bodyPr/>
            <a:lstStyle/>
            <a:p/>
          </p:txBody>
        </p:sp>
        <p:sp>
          <p:nvSpPr>
            <p:cNvPr id="53" name="pl53"/>
            <p:cNvSpPr/>
            <p:nvPr/>
          </p:nvSpPr>
          <p:spPr>
            <a:xfrm>
              <a:off x="7671387" y="3304957"/>
              <a:ext cx="687473" cy="64300"/>
            </a:xfrm>
            <a:custGeom>
              <a:avLst/>
              <a:pathLst>
                <a:path w="687473" h="64300">
                  <a:moveTo>
                    <a:pt x="687473" y="64300"/>
                  </a:moveTo>
                  <a:lnTo>
                    <a:pt x="0" y="0"/>
                  </a:lnTo>
                </a:path>
              </a:pathLst>
            </a:custGeom>
          </p:spPr>
          <p:txBody>
            <a:bodyPr/>
            <a:lstStyle/>
            <a:p/>
          </p:txBody>
        </p:sp>
        <p:sp>
          <p:nvSpPr>
            <p:cNvPr id="54" name="pl54"/>
            <p:cNvSpPr/>
            <p:nvPr/>
          </p:nvSpPr>
          <p:spPr>
            <a:xfrm>
              <a:off x="7667635" y="3310372"/>
              <a:ext cx="624796" cy="312298"/>
            </a:xfrm>
            <a:custGeom>
              <a:avLst/>
              <a:pathLst>
                <a:path w="624796" h="312298">
                  <a:moveTo>
                    <a:pt x="624796" y="312298"/>
                  </a:moveTo>
                  <a:lnTo>
                    <a:pt x="0" y="0"/>
                  </a:lnTo>
                </a:path>
              </a:pathLst>
            </a:custGeom>
          </p:spPr>
          <p:txBody>
            <a:bodyPr/>
            <a:lstStyle/>
            <a:p/>
          </p:txBody>
        </p:sp>
        <p:sp>
          <p:nvSpPr>
            <p:cNvPr id="55" name="pl55"/>
            <p:cNvSpPr/>
            <p:nvPr/>
          </p:nvSpPr>
          <p:spPr>
            <a:xfrm>
              <a:off x="7671585" y="4536969"/>
              <a:ext cx="687275" cy="0"/>
            </a:xfrm>
            <a:custGeom>
              <a:avLst/>
              <a:pathLst>
                <a:path w="687275" h="0">
                  <a:moveTo>
                    <a:pt x="687275" y="0"/>
                  </a:moveTo>
                  <a:lnTo>
                    <a:pt x="0" y="0"/>
                  </a:lnTo>
                </a:path>
              </a:pathLst>
            </a:custGeom>
          </p:spPr>
          <p:txBody>
            <a:bodyPr/>
            <a:lstStyle/>
            <a:p/>
          </p:txBody>
        </p:sp>
        <p:sp>
          <p:nvSpPr>
            <p:cNvPr id="56" name="pg56"/>
            <p:cNvSpPr/>
            <p:nvPr/>
          </p:nvSpPr>
          <p:spPr>
            <a:xfrm>
              <a:off x="8314365" y="223509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227663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69%</a:t>
              </a:r>
            </a:p>
          </p:txBody>
        </p:sp>
        <p:sp>
          <p:nvSpPr>
            <p:cNvPr id="58" name="pg58"/>
            <p:cNvSpPr/>
            <p:nvPr/>
          </p:nvSpPr>
          <p:spPr>
            <a:xfrm>
              <a:off x="8260004" y="145114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4739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69%</a:t>
              </a:r>
            </a:p>
          </p:txBody>
        </p:sp>
        <p:sp>
          <p:nvSpPr>
            <p:cNvPr id="60" name="pg60"/>
            <p:cNvSpPr/>
            <p:nvPr/>
          </p:nvSpPr>
          <p:spPr>
            <a:xfrm>
              <a:off x="8368515" y="197683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1" name="tx61"/>
            <p:cNvSpPr/>
            <p:nvPr/>
          </p:nvSpPr>
          <p:spPr>
            <a:xfrm>
              <a:off x="8391375" y="20183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69%</a:t>
              </a:r>
            </a:p>
          </p:txBody>
        </p:sp>
        <p:sp>
          <p:nvSpPr>
            <p:cNvPr id="62" name="pg62"/>
            <p:cNvSpPr/>
            <p:nvPr/>
          </p:nvSpPr>
          <p:spPr>
            <a:xfrm>
              <a:off x="8356446" y="171796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3" name="tx63"/>
            <p:cNvSpPr/>
            <p:nvPr/>
          </p:nvSpPr>
          <p:spPr>
            <a:xfrm>
              <a:off x="8379306" y="175950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69%</a:t>
              </a:r>
            </a:p>
          </p:txBody>
        </p:sp>
        <p:sp>
          <p:nvSpPr>
            <p:cNvPr id="64" name="pg64"/>
            <p:cNvSpPr/>
            <p:nvPr/>
          </p:nvSpPr>
          <p:spPr>
            <a:xfrm>
              <a:off x="8314365" y="249612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5" name="tx65"/>
            <p:cNvSpPr/>
            <p:nvPr/>
          </p:nvSpPr>
          <p:spPr>
            <a:xfrm>
              <a:off x="8337225" y="253766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66%</a:t>
              </a:r>
            </a:p>
          </p:txBody>
        </p:sp>
        <p:sp>
          <p:nvSpPr>
            <p:cNvPr id="66" name="pg66"/>
            <p:cNvSpPr/>
            <p:nvPr/>
          </p:nvSpPr>
          <p:spPr>
            <a:xfrm>
              <a:off x="8314365" y="27563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7" name="tx67"/>
            <p:cNvSpPr/>
            <p:nvPr/>
          </p:nvSpPr>
          <p:spPr>
            <a:xfrm>
              <a:off x="8337225" y="27978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PcVC: 64%</a:t>
              </a:r>
            </a:p>
          </p:txBody>
        </p:sp>
        <p:sp>
          <p:nvSpPr>
            <p:cNvPr id="68" name="pg68"/>
            <p:cNvSpPr/>
            <p:nvPr/>
          </p:nvSpPr>
          <p:spPr>
            <a:xfrm>
              <a:off x="8284194" y="301757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07054" y="305911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64%</a:t>
              </a:r>
            </a:p>
          </p:txBody>
        </p:sp>
        <p:sp>
          <p:nvSpPr>
            <p:cNvPr id="70" name="pg70"/>
            <p:cNvSpPr/>
            <p:nvPr/>
          </p:nvSpPr>
          <p:spPr>
            <a:xfrm>
              <a:off x="8290281" y="32854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1" name="tx71"/>
            <p:cNvSpPr/>
            <p:nvPr/>
          </p:nvSpPr>
          <p:spPr>
            <a:xfrm>
              <a:off x="8313141" y="33270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49%</a:t>
              </a:r>
            </a:p>
          </p:txBody>
        </p:sp>
        <p:sp>
          <p:nvSpPr>
            <p:cNvPr id="72" name="pg72"/>
            <p:cNvSpPr/>
            <p:nvPr/>
          </p:nvSpPr>
          <p:spPr>
            <a:xfrm>
              <a:off x="8223851" y="35461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35876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49%</a:t>
              </a:r>
            </a:p>
          </p:txBody>
        </p:sp>
        <p:sp>
          <p:nvSpPr>
            <p:cNvPr id="74" name="pg74"/>
            <p:cNvSpPr/>
            <p:nvPr/>
          </p:nvSpPr>
          <p:spPr>
            <a:xfrm>
              <a:off x="8290281" y="445245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5" name="tx75"/>
            <p:cNvSpPr/>
            <p:nvPr/>
          </p:nvSpPr>
          <p:spPr>
            <a:xfrm>
              <a:off x="8313141" y="44939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23%</a:t>
              </a:r>
            </a:p>
          </p:txBody>
        </p:sp>
        <p:sp>
          <p:nvSpPr>
            <p:cNvPr id="76" name="pl7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7" name="pt77"/>
            <p:cNvSpPr/>
            <p:nvPr/>
          </p:nvSpPr>
          <p:spPr>
            <a:xfrm>
              <a:off x="7621844" y="2465035"/>
              <a:ext cx="63202" cy="63202"/>
            </a:xfrm>
            <a:prstGeom prst="ellipse">
              <a:avLst/>
            </a:prstGeom>
            <a:solidFill>
              <a:srgbClr val="6A3D9A">
                <a:alpha val="100000"/>
              </a:srgbClr>
            </a:solidFill>
            <a:ln w="9000" cap="rnd">
              <a:solidFill>
                <a:srgbClr val="6A3D9A">
                  <a:alpha val="100000"/>
                </a:srgbClr>
              </a:solidFill>
              <a:prstDash val="solid"/>
              <a:round/>
            </a:ln>
          </p:spPr>
          <p:txBody>
            <a:bodyPr/>
            <a:lstStyle/>
            <a:p/>
          </p:txBody>
        </p:sp>
        <p:sp>
          <p:nvSpPr>
            <p:cNvPr id="78" name="pt78"/>
            <p:cNvSpPr/>
            <p:nvPr/>
          </p:nvSpPr>
          <p:spPr>
            <a:xfrm>
              <a:off x="7621844" y="4505368"/>
              <a:ext cx="63202" cy="63202"/>
            </a:xfrm>
            <a:prstGeom prst="ellipse">
              <a:avLst/>
            </a:prstGeom>
            <a:solidFill>
              <a:srgbClr val="FFC20E">
                <a:alpha val="100000"/>
              </a:srgbClr>
            </a:solidFill>
            <a:ln w="9000" cap="rnd">
              <a:solidFill>
                <a:srgbClr val="FFC20E">
                  <a:alpha val="100000"/>
                </a:srgbClr>
              </a:solidFill>
              <a:prstDash val="solid"/>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Benin,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MCV2 had the lowest coverage of all vaccines (23%), followed by MCV1 and Rubella (49%).
Coverage of 6 vaccines decreased (DTP3, HEPB3, HIB3, IPV1, MCV1 and RUBELLA) compared to respective coverage in 2019.
Coverage of 4 vaccines were the same (DTP3, HEPB3, HIB3 and IPV1) and 3 vaccines decreased (MCV1, ROTAC and RUBELLA)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02299" y="932216"/>
              <a:ext cx="938813" cy="0"/>
            </a:xfrm>
            <a:custGeom>
              <a:avLst/>
              <a:pathLst>
                <a:path w="938813" h="0">
                  <a:moveTo>
                    <a:pt x="0" y="0"/>
                  </a:moveTo>
                  <a:lnTo>
                    <a:pt x="72216" y="0"/>
                  </a:lnTo>
                  <a:lnTo>
                    <a:pt x="433298" y="0"/>
                  </a:lnTo>
                  <a:lnTo>
                    <a:pt x="505514"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0" name="pl20"/>
            <p:cNvSpPr/>
            <p:nvPr/>
          </p:nvSpPr>
          <p:spPr>
            <a:xfrm>
              <a:off x="7196784" y="1385547"/>
              <a:ext cx="216649" cy="0"/>
            </a:xfrm>
            <a:custGeom>
              <a:avLst/>
              <a:pathLst>
                <a:path w="216649" h="0">
                  <a:moveTo>
                    <a:pt x="0" y="0"/>
                  </a:moveTo>
                  <a:lnTo>
                    <a:pt x="0" y="0"/>
                  </a:ln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6474620" y="1838878"/>
              <a:ext cx="216649" cy="0"/>
            </a:xfrm>
            <a:custGeom>
              <a:avLst/>
              <a:pathLst>
                <a:path w="216649" h="0">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6474620" y="2292210"/>
              <a:ext cx="216649" cy="0"/>
            </a:xfrm>
            <a:custGeom>
              <a:avLst/>
              <a:pathLst>
                <a:path w="216649" h="0">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6474620" y="2745541"/>
              <a:ext cx="216649" cy="0"/>
            </a:xfrm>
            <a:custGeom>
              <a:avLst/>
              <a:pathLst>
                <a:path w="216649" h="0">
                  <a:moveTo>
                    <a:pt x="0" y="0"/>
                  </a:moveTo>
                  <a:lnTo>
                    <a:pt x="0" y="0"/>
                  </a:lnTo>
                  <a:lnTo>
                    <a:pt x="0" y="0"/>
                  </a:lnTo>
                  <a:lnTo>
                    <a:pt x="0"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3198872"/>
              <a:ext cx="361082" cy="0"/>
            </a:xfrm>
            <a:custGeom>
              <a:avLst/>
              <a:pathLst>
                <a:path w="361082" h="0">
                  <a:moveTo>
                    <a:pt x="0" y="0"/>
                  </a:moveTo>
                  <a:lnTo>
                    <a:pt x="0" y="0"/>
                  </a:lnTo>
                  <a:lnTo>
                    <a:pt x="0" y="0"/>
                  </a:lnTo>
                  <a:lnTo>
                    <a:pt x="0" y="0"/>
                  </a:lnTo>
                  <a:lnTo>
                    <a:pt x="72216" y="0"/>
                  </a:lnTo>
                  <a:lnTo>
                    <a:pt x="72216"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5030292" y="3652203"/>
              <a:ext cx="649947" cy="0"/>
            </a:xfrm>
            <a:custGeom>
              <a:avLst/>
              <a:pathLst>
                <a:path w="649947" h="0">
                  <a:moveTo>
                    <a:pt x="0" y="0"/>
                  </a:moveTo>
                  <a:lnTo>
                    <a:pt x="144432" y="0"/>
                  </a:lnTo>
                  <a:lnTo>
                    <a:pt x="216649"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6113538" y="4105534"/>
              <a:ext cx="505514" cy="0"/>
            </a:xfrm>
            <a:custGeom>
              <a:avLst/>
              <a:pathLst>
                <a:path w="505514" h="0">
                  <a:moveTo>
                    <a:pt x="0" y="0"/>
                  </a:moveTo>
                  <a:lnTo>
                    <a:pt x="216649" y="0"/>
                  </a:lnTo>
                  <a:lnTo>
                    <a:pt x="361082" y="0"/>
                  </a:lnTo>
                  <a:lnTo>
                    <a:pt x="433298"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5030292" y="4558865"/>
              <a:ext cx="649947" cy="0"/>
            </a:xfrm>
            <a:custGeom>
              <a:avLst/>
              <a:pathLst>
                <a:path w="649947" h="0">
                  <a:moveTo>
                    <a:pt x="0" y="0"/>
                  </a:moveTo>
                  <a:lnTo>
                    <a:pt x="144432" y="0"/>
                  </a:lnTo>
                  <a:lnTo>
                    <a:pt x="216649" y="0"/>
                  </a:lnTo>
                  <a:lnTo>
                    <a:pt x="216649" y="0"/>
                  </a:lnTo>
                  <a:lnTo>
                    <a:pt x="288865" y="0"/>
                  </a:lnTo>
                  <a:lnTo>
                    <a:pt x="361082"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5030292" y="5012197"/>
              <a:ext cx="505514" cy="0"/>
            </a:xfrm>
            <a:custGeom>
              <a:avLst/>
              <a:pathLst>
                <a:path w="505514" h="0">
                  <a:moveTo>
                    <a:pt x="0" y="0"/>
                  </a:moveTo>
                  <a:lnTo>
                    <a:pt x="144432" y="0"/>
                  </a:lnTo>
                  <a:lnTo>
                    <a:pt x="216649" y="0"/>
                  </a:lnTo>
                  <a:lnTo>
                    <a:pt x="216649"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9" name="pt29"/>
            <p:cNvSpPr/>
            <p:nvPr/>
          </p:nvSpPr>
          <p:spPr>
            <a:xfrm>
              <a:off x="777001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69779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26450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19228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7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0893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4233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4233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4233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47012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867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54233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47012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8312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67573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8687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31465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24244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24244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17022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02579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1455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47012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54233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32568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757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8687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31465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4244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244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17022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02579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53130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31465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31465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24244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24244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17022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02579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1174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278449"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27844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35066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6628501"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641185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641185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628501"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41185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411852"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6628501"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41185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41185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677293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41185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41185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61747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511195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496752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55628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26741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05077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561747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5111957"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496752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547303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111957"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967524"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746885" y="4935733"/>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3" name="tx13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4" name="tx13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5" name="tx13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6" name="tx13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7" name="tx13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38" name="tx13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Benin,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(81%) and 2024 (81%). DTP1 coverage increased in 2025 (82%) compared to 2024, and was higher than in 2019. In 2019-2025, DTP1 coverage was at it's lowest level in 2022 and 2023 (79%).
In 2024, 8 vaccines had lower coverage than in 2019.
In 2025, 8 vaccines had lower coverage than in 2019.
In 2025, 4 vaccines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49158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3616241" y="3200652"/>
              <a:ext cx="693100" cy="1804445"/>
            </a:xfrm>
            <a:prstGeom prst="rect">
              <a:avLst/>
            </a:prstGeom>
            <a:solidFill>
              <a:srgbClr val="FF0000">
                <a:alpha val="100000"/>
              </a:srgbClr>
            </a:solidFill>
          </p:spPr>
          <p:txBody>
            <a:bodyPr/>
            <a:lstStyle/>
            <a:p/>
          </p:txBody>
        </p:sp>
        <p:sp>
          <p:nvSpPr>
            <p:cNvPr id="19" name="rc19"/>
            <p:cNvSpPr/>
            <p:nvPr/>
          </p:nvSpPr>
          <p:spPr>
            <a:xfrm>
              <a:off x="5522268" y="3200652"/>
              <a:ext cx="693100" cy="1804445"/>
            </a:xfrm>
            <a:prstGeom prst="rect">
              <a:avLst/>
            </a:prstGeom>
            <a:solidFill>
              <a:srgbClr val="0058AB">
                <a:alpha val="100000"/>
              </a:srgbClr>
            </a:solidFill>
          </p:spPr>
          <p:txBody>
            <a:bodyPr/>
            <a:lstStyle/>
            <a:p/>
          </p:txBody>
        </p:sp>
        <p:sp>
          <p:nvSpPr>
            <p:cNvPr id="20" name="tx20"/>
            <p:cNvSpPr/>
            <p:nvPr/>
          </p:nvSpPr>
          <p:spPr>
            <a:xfrm>
              <a:off x="3907526" y="30711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21" name="tx21"/>
            <p:cNvSpPr/>
            <p:nvPr/>
          </p:nvSpPr>
          <p:spPr>
            <a:xfrm>
              <a:off x="5813553" y="30711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22" name="pl22"/>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23" name="pl23"/>
            <p:cNvSpPr/>
            <p:nvPr/>
          </p:nvSpPr>
          <p:spPr>
            <a:xfrm>
              <a:off x="4915805" y="1833648"/>
              <a:ext cx="0" cy="3608891"/>
            </a:xfrm>
            <a:custGeom>
              <a:avLst/>
              <a:pathLst>
                <a:path w="0" h="3608891">
                  <a:moveTo>
                    <a:pt x="0" y="3608891"/>
                  </a:moveTo>
                  <a:lnTo>
                    <a:pt x="0" y="0"/>
                  </a:lnTo>
                  <a:lnTo>
                    <a:pt x="0" y="0"/>
                  </a:lnTo>
                </a:path>
              </a:pathLst>
            </a:custGeom>
            <a:ln w="13550" cap="flat">
              <a:solidFill>
                <a:srgbClr val="BEBEBE">
                  <a:alpha val="100000"/>
                </a:srgbClr>
              </a:solidFill>
              <a:prstDash val="lgDash"/>
              <a:round/>
            </a:ln>
          </p:spPr>
          <p:txBody>
            <a:bodyPr/>
            <a:lstStyle/>
            <a:p/>
          </p:txBody>
        </p:sp>
        <p:sp>
          <p:nvSpPr>
            <p:cNvPr id="24" name="tx24"/>
            <p:cNvSpPr/>
            <p:nvPr/>
          </p:nvSpPr>
          <p:spPr>
            <a:xfrm>
              <a:off x="4389448" y="1839770"/>
              <a:ext cx="1052714" cy="105581"/>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1 dose schedule</a:t>
              </a:r>
            </a:p>
          </p:txBody>
        </p:sp>
        <p:sp>
          <p:nvSpPr>
            <p:cNvPr id="25" name="tx25"/>
            <p:cNvSpPr/>
            <p:nvPr/>
          </p:nvSpPr>
          <p:spPr>
            <a:xfrm>
              <a:off x="4461824" y="2048331"/>
              <a:ext cx="90796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4D4D4D">
                      <a:alpha val="100000"/>
                    </a:srgbClr>
                  </a:solidFill>
                  <a:latin typeface="Arial"/>
                  <a:cs typeface="Arial"/>
                </a:rPr>
                <a:t>at introduction</a:t>
              </a:r>
            </a:p>
          </p:txBody>
        </p:sp>
        <p:sp>
          <p:nvSpPr>
            <p:cNvPr id="26" name="rc26"/>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27" name="tx27"/>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28" name="tx28"/>
            <p:cNvSpPr/>
            <p:nvPr/>
          </p:nvSpPr>
          <p:spPr>
            <a:xfrm rot="-5400000">
              <a:off x="47878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9" name="tx29"/>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 name="tx30"/>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1" name="tx31"/>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2" name="tx32"/>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33" name="tx33"/>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34" name="tx34"/>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5" name="tx35"/>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6" name="rc36"/>
            <p:cNvSpPr/>
            <p:nvPr/>
          </p:nvSpPr>
          <p:spPr>
            <a:xfrm>
              <a:off x="4207129" y="6141404"/>
              <a:ext cx="201456" cy="201456"/>
            </a:xfrm>
            <a:prstGeom prst="rect">
              <a:avLst/>
            </a:prstGeom>
            <a:solidFill>
              <a:srgbClr val="FF0000">
                <a:alpha val="100000"/>
              </a:srgbClr>
            </a:solidFill>
          </p:spPr>
          <p:txBody>
            <a:bodyPr/>
            <a:lstStyle/>
            <a:p/>
          </p:txBody>
        </p:sp>
        <p:sp>
          <p:nvSpPr>
            <p:cNvPr id="37" name="rc37"/>
            <p:cNvSpPr/>
            <p:nvPr/>
          </p:nvSpPr>
          <p:spPr>
            <a:xfrm>
              <a:off x="4963878" y="6141404"/>
              <a:ext cx="201456" cy="201456"/>
            </a:xfrm>
            <a:prstGeom prst="rect">
              <a:avLst/>
            </a:prstGeom>
            <a:solidFill>
              <a:srgbClr val="0058AB">
                <a:alpha val="100000"/>
              </a:srgbClr>
            </a:solidFill>
          </p:spPr>
          <p:txBody>
            <a:bodyPr/>
            <a:lstStyle/>
            <a:p/>
          </p:txBody>
        </p:sp>
        <p:sp>
          <p:nvSpPr>
            <p:cNvPr id="38" name="tx38"/>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39" name="tx39"/>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0" name="tx40"/>
            <p:cNvSpPr/>
            <p:nvPr/>
          </p:nvSpPr>
          <p:spPr>
            <a:xfrm>
              <a:off x="757200" y="1330710"/>
              <a:ext cx="5236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Benin, 2025-2025</a:t>
              </a:r>
            </a:p>
          </p:txBody>
        </p:sp>
        <p:sp>
          <p:nvSpPr>
            <p:cNvPr id="41" name="tx41"/>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 name="tx42"/>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Benin was 2025.
In 2025, first dose (HPV1) programme coverage among girls was 66%. In 2025, last dose (HPVc) programme coverage among girls was 66%.</a:t>
            </a:r>
          </a:p>
        </p:txBody>
      </p:sp>
      <p:sp>
        <p:nvSpPr>
          <p:cNvPr id="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stood at 66%, following single dose schedule at introduction in 2025.</a:t>
            </a:r>
          </a:p>
        </p:txBody>
      </p:sp>
      <p:grpSp xmlns:pic="http://schemas.openxmlformats.org/drawingml/2006/picture">
        <p:nvGrpSpPr>
          <p:cNvPr id="45" name=""/>
          <p:cNvGrpSpPr/>
          <p:nvPr/>
        </p:nvGrpSpPr>
        <p:grpSpPr>
          <a:xfrm>
            <a:off x="292608" y="1005840"/>
            <a:ext cx="8595360" cy="28575"/>
            <a:chOff x="292608" y="1005840"/>
            <a:chExt cx="8595360" cy="28575"/>
          </a:xfrm>
        </p:grpSpPr>
        <p:sp>
          <p:nvSpPr>
            <p:cNvPr id="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647167"/>
              <a:ext cx="6481656" cy="391220"/>
            </a:xfrm>
            <a:custGeom>
              <a:avLst/>
              <a:pathLst>
                <a:path w="6481656" h="391220">
                  <a:moveTo>
                    <a:pt x="0" y="120375"/>
                  </a:moveTo>
                  <a:lnTo>
                    <a:pt x="259266" y="180563"/>
                  </a:lnTo>
                  <a:lnTo>
                    <a:pt x="518532" y="210657"/>
                  </a:lnTo>
                  <a:lnTo>
                    <a:pt x="777798" y="270844"/>
                  </a:lnTo>
                  <a:lnTo>
                    <a:pt x="1037065" y="300938"/>
                  </a:lnTo>
                  <a:lnTo>
                    <a:pt x="1296331" y="361126"/>
                  </a:lnTo>
                  <a:lnTo>
                    <a:pt x="1555597" y="240750"/>
                  </a:lnTo>
                  <a:lnTo>
                    <a:pt x="1814863" y="0"/>
                  </a:lnTo>
                  <a:lnTo>
                    <a:pt x="2074130" y="210657"/>
                  </a:lnTo>
                  <a:lnTo>
                    <a:pt x="2333396" y="90281"/>
                  </a:lnTo>
                  <a:lnTo>
                    <a:pt x="2592662" y="180563"/>
                  </a:lnTo>
                  <a:lnTo>
                    <a:pt x="2851928" y="210657"/>
                  </a:lnTo>
                  <a:lnTo>
                    <a:pt x="3111195" y="60187"/>
                  </a:lnTo>
                  <a:lnTo>
                    <a:pt x="3370461" y="150469"/>
                  </a:lnTo>
                  <a:lnTo>
                    <a:pt x="3629727" y="240750"/>
                  </a:lnTo>
                  <a:lnTo>
                    <a:pt x="3888994" y="240750"/>
                  </a:lnTo>
                  <a:lnTo>
                    <a:pt x="4148260" y="120375"/>
                  </a:lnTo>
                  <a:lnTo>
                    <a:pt x="4407526" y="180563"/>
                  </a:lnTo>
                  <a:lnTo>
                    <a:pt x="4666792" y="240750"/>
                  </a:lnTo>
                  <a:lnTo>
                    <a:pt x="4926059" y="300938"/>
                  </a:lnTo>
                  <a:lnTo>
                    <a:pt x="5185325" y="361126"/>
                  </a:lnTo>
                  <a:lnTo>
                    <a:pt x="5444591" y="361126"/>
                  </a:lnTo>
                  <a:lnTo>
                    <a:pt x="5703857" y="391220"/>
                  </a:lnTo>
                  <a:lnTo>
                    <a:pt x="5963124" y="391220"/>
                  </a:lnTo>
                  <a:lnTo>
                    <a:pt x="6222390" y="391220"/>
                  </a:lnTo>
                  <a:lnTo>
                    <a:pt x="6481656" y="391220"/>
                  </a:lnTo>
                </a:path>
              </a:pathLst>
            </a:custGeom>
            <a:ln w="27101" cap="flat">
              <a:solidFill>
                <a:srgbClr val="F8766D">
                  <a:alpha val="100000"/>
                </a:srgbClr>
              </a:solidFill>
              <a:prstDash val="solid"/>
              <a:round/>
            </a:ln>
          </p:spPr>
          <p:txBody>
            <a:bodyPr/>
            <a:lstStyle/>
            <a:p/>
          </p:txBody>
        </p:sp>
        <p:sp>
          <p:nvSpPr>
            <p:cNvPr id="28" name="pl28"/>
            <p:cNvSpPr/>
            <p:nvPr/>
          </p:nvSpPr>
          <p:spPr>
            <a:xfrm>
              <a:off x="4290948" y="2918012"/>
              <a:ext cx="3629727" cy="1113473"/>
            </a:xfrm>
            <a:custGeom>
              <a:avLst/>
              <a:pathLst>
                <a:path w="3629727" h="1113473">
                  <a:moveTo>
                    <a:pt x="0" y="1113473"/>
                  </a:moveTo>
                  <a:lnTo>
                    <a:pt x="259266" y="180563"/>
                  </a:lnTo>
                  <a:lnTo>
                    <a:pt x="518532" y="90281"/>
                  </a:lnTo>
                  <a:lnTo>
                    <a:pt x="777798" y="120375"/>
                  </a:lnTo>
                  <a:lnTo>
                    <a:pt x="1037065" y="30093"/>
                  </a:lnTo>
                  <a:lnTo>
                    <a:pt x="1296331" y="0"/>
                  </a:lnTo>
                  <a:lnTo>
                    <a:pt x="1555597" y="30093"/>
                  </a:lnTo>
                  <a:lnTo>
                    <a:pt x="1814863" y="30093"/>
                  </a:lnTo>
                  <a:lnTo>
                    <a:pt x="2074130" y="60187"/>
                  </a:lnTo>
                  <a:lnTo>
                    <a:pt x="2333396" y="90281"/>
                  </a:lnTo>
                  <a:lnTo>
                    <a:pt x="2592662" y="90281"/>
                  </a:lnTo>
                  <a:lnTo>
                    <a:pt x="2851928" y="120375"/>
                  </a:lnTo>
                  <a:lnTo>
                    <a:pt x="3111195" y="90281"/>
                  </a:lnTo>
                  <a:lnTo>
                    <a:pt x="3370461" y="180563"/>
                  </a:lnTo>
                  <a:lnTo>
                    <a:pt x="3629727" y="270844"/>
                  </a:lnTo>
                </a:path>
              </a:pathLst>
            </a:custGeom>
            <a:ln w="27101" cap="flat">
              <a:solidFill>
                <a:srgbClr val="00BFC4">
                  <a:alpha val="100000"/>
                </a:srgbClr>
              </a:solidFill>
              <a:prstDash val="solid"/>
              <a:round/>
            </a:ln>
          </p:spPr>
          <p:txBody>
            <a:bodyPr/>
            <a:lstStyle/>
            <a:p/>
          </p:txBody>
        </p:sp>
        <p:sp>
          <p:nvSpPr>
            <p:cNvPr id="29" name="pl29"/>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300001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43843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2" name="pt32"/>
            <p:cNvSpPr/>
            <p:nvPr/>
          </p:nvSpPr>
          <p:spPr>
            <a:xfrm>
              <a:off x="7882299" y="31504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t33"/>
            <p:cNvSpPr/>
            <p:nvPr/>
          </p:nvSpPr>
          <p:spPr>
            <a:xfrm>
              <a:off x="7882299" y="30902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4" name="pt34"/>
            <p:cNvSpPr/>
            <p:nvPr/>
          </p:nvSpPr>
          <p:spPr>
            <a:xfrm>
              <a:off x="1400642" y="272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7882299" y="438432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6" name="pt36"/>
            <p:cNvSpPr/>
            <p:nvPr/>
          </p:nvSpPr>
          <p:spPr>
            <a:xfrm>
              <a:off x="4252571" y="399310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7" name="pt37"/>
            <p:cNvSpPr/>
            <p:nvPr/>
          </p:nvSpPr>
          <p:spPr>
            <a:xfrm>
              <a:off x="7882299" y="309029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8" name="pl38"/>
            <p:cNvSpPr/>
            <p:nvPr/>
          </p:nvSpPr>
          <p:spPr>
            <a:xfrm>
              <a:off x="7929690" y="2841312"/>
              <a:ext cx="250251" cy="190223"/>
            </a:xfrm>
            <a:custGeom>
              <a:avLst/>
              <a:pathLst>
                <a:path w="250251" h="190223">
                  <a:moveTo>
                    <a:pt x="250251" y="0"/>
                  </a:moveTo>
                  <a:lnTo>
                    <a:pt x="0" y="190223"/>
                  </a:lnTo>
                </a:path>
              </a:pathLst>
            </a:custGeom>
          </p:spPr>
          <p:txBody>
            <a:bodyPr/>
            <a:lstStyle/>
            <a:p/>
          </p:txBody>
        </p:sp>
        <p:sp>
          <p:nvSpPr>
            <p:cNvPr id="39" name="pl39"/>
            <p:cNvSpPr/>
            <p:nvPr/>
          </p:nvSpPr>
          <p:spPr>
            <a:xfrm>
              <a:off x="7938771" y="3089391"/>
              <a:ext cx="241171" cy="36536"/>
            </a:xfrm>
            <a:custGeom>
              <a:avLst/>
              <a:pathLst>
                <a:path w="241171" h="36536">
                  <a:moveTo>
                    <a:pt x="241171" y="0"/>
                  </a:moveTo>
                  <a:lnTo>
                    <a:pt x="0" y="36536"/>
                  </a:lnTo>
                </a:path>
              </a:pathLst>
            </a:custGeom>
          </p:spPr>
          <p:txBody>
            <a:bodyPr/>
            <a:lstStyle/>
            <a:p/>
          </p:txBody>
        </p:sp>
        <p:sp>
          <p:nvSpPr>
            <p:cNvPr id="40" name="pl40"/>
            <p:cNvSpPr/>
            <p:nvPr/>
          </p:nvSpPr>
          <p:spPr>
            <a:xfrm>
              <a:off x="7932237" y="3195066"/>
              <a:ext cx="247704" cy="133034"/>
            </a:xfrm>
            <a:custGeom>
              <a:avLst/>
              <a:pathLst>
                <a:path w="247704" h="133034">
                  <a:moveTo>
                    <a:pt x="247704" y="133034"/>
                  </a:moveTo>
                  <a:lnTo>
                    <a:pt x="0" y="0"/>
                  </a:lnTo>
                </a:path>
              </a:pathLst>
            </a:custGeom>
          </p:spPr>
          <p:txBody>
            <a:bodyPr/>
            <a:lstStyle/>
            <a:p/>
          </p:txBody>
        </p:sp>
        <p:sp>
          <p:nvSpPr>
            <p:cNvPr id="41" name="pl41"/>
            <p:cNvSpPr/>
            <p:nvPr/>
          </p:nvSpPr>
          <p:spPr>
            <a:xfrm>
              <a:off x="7940023" y="4422700"/>
              <a:ext cx="239918" cy="5"/>
            </a:xfrm>
            <a:custGeom>
              <a:avLst/>
              <a:pathLst>
                <a:path w="239918" h="5">
                  <a:moveTo>
                    <a:pt x="239918" y="0"/>
                  </a:moveTo>
                  <a:lnTo>
                    <a:pt x="0" y="5"/>
                  </a:lnTo>
                </a:path>
              </a:pathLst>
            </a:custGeom>
          </p:spPr>
          <p:txBody>
            <a:bodyPr/>
            <a:lstStyle/>
            <a:p/>
          </p:txBody>
        </p:sp>
        <p:sp>
          <p:nvSpPr>
            <p:cNvPr id="42" name="pg42"/>
            <p:cNvSpPr/>
            <p:nvPr/>
          </p:nvSpPr>
          <p:spPr>
            <a:xfrm>
              <a:off x="8111362" y="27216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3" name="tx43"/>
            <p:cNvSpPr/>
            <p:nvPr/>
          </p:nvSpPr>
          <p:spPr>
            <a:xfrm>
              <a:off x="8134222" y="27624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69%</a:t>
              </a:r>
            </a:p>
          </p:txBody>
        </p:sp>
        <p:sp>
          <p:nvSpPr>
            <p:cNvPr id="44" name="pg44"/>
            <p:cNvSpPr/>
            <p:nvPr/>
          </p:nvSpPr>
          <p:spPr>
            <a:xfrm>
              <a:off x="8111362" y="29952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34222" y="303609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66%</a:t>
              </a:r>
            </a:p>
          </p:txBody>
        </p:sp>
        <p:sp>
          <p:nvSpPr>
            <p:cNvPr id="46" name="pg46"/>
            <p:cNvSpPr/>
            <p:nvPr/>
          </p:nvSpPr>
          <p:spPr>
            <a:xfrm>
              <a:off x="8111362" y="326850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330934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64%</a:t>
              </a:r>
            </a:p>
          </p:txBody>
        </p:sp>
        <p:sp>
          <p:nvSpPr>
            <p:cNvPr id="48" name="pg48"/>
            <p:cNvSpPr/>
            <p:nvPr/>
          </p:nvSpPr>
          <p:spPr>
            <a:xfrm>
              <a:off x="8111362" y="433171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437255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23%</a:t>
              </a:r>
            </a:p>
          </p:txBody>
        </p:sp>
        <p:sp>
          <p:nvSpPr>
            <p:cNvPr id="50" name="tx5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3" name="tx6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4" name="tx6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5" name="tx6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6" name="tx6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7" name="tx6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8" name="tx6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1" name="pl7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2" name="pl7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3" name="tx7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76" name="tx7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7" name="tx7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8" name="tx7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79" name="tx79"/>
            <p:cNvSpPr/>
            <p:nvPr/>
          </p:nvSpPr>
          <p:spPr>
            <a:xfrm>
              <a:off x="4277312" y="170591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2000-2025</a:t>
              </a:r>
            </a:p>
          </p:txBody>
        </p:sp>
        <p:sp>
          <p:nvSpPr>
            <p:cNvPr id="80" name="tx8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1" name="tx8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82" name="tx8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Benin has all 4 of the  SDG vaccines.
In 2025, Benin had achieved at least 90% coverage of none out of the 4 vaccines.</a:t>
            </a:r>
          </a:p>
        </p:txBody>
      </p:sp>
      <p:sp>
        <p:nvSpPr>
          <p:cNvPr id="8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85" name=""/>
          <p:cNvGrpSpPr/>
          <p:nvPr/>
        </p:nvGrpSpPr>
        <p:grpSpPr>
          <a:xfrm>
            <a:off x="292608" y="914400"/>
            <a:ext cx="8595360" cy="28575"/>
            <a:chOff x="292608" y="914400"/>
            <a:chExt cx="8595360" cy="28575"/>
          </a:xfrm>
        </p:grpSpPr>
        <p:sp>
          <p:nvSpPr>
            <p:cNvPr id="8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8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81% in 2024 to 82% in 2025.
• DTP3 coverage remained constant at 69% between 2024 and 2025.
• There were there were 4,000 fewer zero-dose children in 2025. This leaves 84,000 children without vaccination, vulnerable to vaccine-preventable diseases and a further 61,000 with incomplete protection.
• Benin accounted for 2.1% of zero-dose children in West and Central Africa (WCAR) and 0.6% of zero-dose children globally.
• MCV1 coverage declined 2 percentage points from 51% in 2024 to 49% in 2025. There were 239,000 children who missed out on the first measles vaccination.
• MCV2 coverage NA.
• Last dose coverage of HPV vaccination (HPVc) among girls remained constant at 66%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Benin,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Benin.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P7TF5XRZ5TZD-1674051314-8192</_dlc_DocId>
    <_dlc_DocIdUrl xmlns="5ce71423-0d49-4a04-8822-86064e799dcd">
      <Url>https://unicef.sharepoint.com/teams/DAPM-DataComm/_layouts/15/DocIdRedir.aspx?ID=P7TF5XRZ5TZD-1674051314-8192</Url>
      <Description>P7TF5XRZ5TZD-1674051314-8192</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966FB2B-FEC9-4654-AC9F-3A6F6137F34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2026-07-10T22:31:18Z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5dfb19b6-8c2a-493f-92fc-306d922e568b</vt:lpwstr>
  </property>
</Properties>
</file>