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dc7d813eb1458cd73c087636356ea50b6a91cb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f98e2b5bcf7360469269a47324ef2dac6667b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7fea18f1a8101c70277d98efe02e02375350c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2812756"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3124281"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3435806"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3" name="rc153"/>
            <p:cNvSpPr/>
            <p:nvPr/>
          </p:nvSpPr>
          <p:spPr>
            <a:xfrm>
              <a:off x="3747331"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4058856"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5" name="rc155"/>
            <p:cNvSpPr/>
            <p:nvPr/>
          </p:nvSpPr>
          <p:spPr>
            <a:xfrm>
              <a:off x="4370381"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4681906"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7" name="rc157"/>
            <p:cNvSpPr/>
            <p:nvPr/>
          </p:nvSpPr>
          <p:spPr>
            <a:xfrm>
              <a:off x="4993431"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8" name="rc158"/>
            <p:cNvSpPr/>
            <p:nvPr/>
          </p:nvSpPr>
          <p:spPr>
            <a:xfrm>
              <a:off x="5304957"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499180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0" name="rc170"/>
            <p:cNvSpPr/>
            <p:nvPr/>
          </p:nvSpPr>
          <p:spPr>
            <a:xfrm>
              <a:off x="4681906"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993431"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53049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56164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9280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23953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55105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86258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71741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748563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79715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8108683"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8420208"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8731733"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94360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125513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156665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187818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2189705"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2501230"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281275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3124281"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35806"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374733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37038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6819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49934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3049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56164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592800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2395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65510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8625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717410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74856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8420208"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873173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4681906"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4993431"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2" name="rc212"/>
            <p:cNvSpPr/>
            <p:nvPr/>
          </p:nvSpPr>
          <p:spPr>
            <a:xfrm>
              <a:off x="5304957"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3" name="rc213"/>
            <p:cNvSpPr/>
            <p:nvPr/>
          </p:nvSpPr>
          <p:spPr>
            <a:xfrm>
              <a:off x="5616482" y="3472721"/>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592800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6239532"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655105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7" name="rc217"/>
            <p:cNvSpPr/>
            <p:nvPr/>
          </p:nvSpPr>
          <p:spPr>
            <a:xfrm>
              <a:off x="6862582"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4107"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7485632"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7797157"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8108683"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8420208"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8731733"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4" name="rc224"/>
            <p:cNvSpPr/>
            <p:nvPr/>
          </p:nvSpPr>
          <p:spPr>
            <a:xfrm>
              <a:off x="4681906"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5" name="rc225"/>
            <p:cNvSpPr/>
            <p:nvPr/>
          </p:nvSpPr>
          <p:spPr>
            <a:xfrm>
              <a:off x="4993431" y="529562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6" name="rc226"/>
            <p:cNvSpPr/>
            <p:nvPr/>
          </p:nvSpPr>
          <p:spPr>
            <a:xfrm>
              <a:off x="5304957" y="529562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7" name="rc227"/>
            <p:cNvSpPr/>
            <p:nvPr/>
          </p:nvSpPr>
          <p:spPr>
            <a:xfrm>
              <a:off x="5616482" y="5295627"/>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8" name="rc228"/>
            <p:cNvSpPr/>
            <p:nvPr/>
          </p:nvSpPr>
          <p:spPr>
            <a:xfrm>
              <a:off x="5928007" y="529562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9" name="rc229"/>
            <p:cNvSpPr/>
            <p:nvPr/>
          </p:nvSpPr>
          <p:spPr>
            <a:xfrm>
              <a:off x="6239532"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0" name="rc230"/>
            <p:cNvSpPr/>
            <p:nvPr/>
          </p:nvSpPr>
          <p:spPr>
            <a:xfrm>
              <a:off x="6551057" y="5295627"/>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1" name="rc231"/>
            <p:cNvSpPr/>
            <p:nvPr/>
          </p:nvSpPr>
          <p:spPr>
            <a:xfrm>
              <a:off x="6862582" y="529562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2" name="rc232"/>
            <p:cNvSpPr/>
            <p:nvPr/>
          </p:nvSpPr>
          <p:spPr>
            <a:xfrm>
              <a:off x="7174107" y="529562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3" name="rc233"/>
            <p:cNvSpPr/>
            <p:nvPr/>
          </p:nvSpPr>
          <p:spPr>
            <a:xfrm>
              <a:off x="7485632" y="529562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4" name="rc234"/>
            <p:cNvSpPr/>
            <p:nvPr/>
          </p:nvSpPr>
          <p:spPr>
            <a:xfrm>
              <a:off x="7797157" y="529562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5" name="rc235"/>
            <p:cNvSpPr/>
            <p:nvPr/>
          </p:nvSpPr>
          <p:spPr>
            <a:xfrm>
              <a:off x="8108683" y="5295627"/>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6" name="rc236"/>
            <p:cNvSpPr/>
            <p:nvPr/>
          </p:nvSpPr>
          <p:spPr>
            <a:xfrm>
              <a:off x="8420208" y="5295627"/>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8731733" y="5295627"/>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8" name="tx238"/>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569086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69086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1" name="tx291"/>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2" name="tx292"/>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3" name="tx293"/>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4" name="tx294"/>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5" name="tx295"/>
            <p:cNvSpPr/>
            <p:nvPr/>
          </p:nvSpPr>
          <p:spPr>
            <a:xfrm>
              <a:off x="2596703"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6" name="tx296"/>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569086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787153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7" name="tx317"/>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8" name="tx318"/>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1" name="tx321"/>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569086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4" name="tx364"/>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353127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5" name="tx375"/>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693696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38428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8" name="tx388"/>
            <p:cNvSpPr/>
            <p:nvPr/>
          </p:nvSpPr>
          <p:spPr>
            <a:xfrm>
              <a:off x="41543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9" name="tx389"/>
            <p:cNvSpPr/>
            <p:nvPr/>
          </p:nvSpPr>
          <p:spPr>
            <a:xfrm>
              <a:off x="446585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1" name="tx391"/>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2" name="tx392"/>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3" name="tx393"/>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4" name="tx394"/>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6" name="tx396"/>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7" name="tx397"/>
            <p:cNvSpPr/>
            <p:nvPr/>
          </p:nvSpPr>
          <p:spPr>
            <a:xfrm>
              <a:off x="693696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8" name="tx398"/>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9" name="tx399"/>
            <p:cNvSpPr/>
            <p:nvPr/>
          </p:nvSpPr>
          <p:spPr>
            <a:xfrm>
              <a:off x="75811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0" name="tx400"/>
            <p:cNvSpPr/>
            <p:nvPr/>
          </p:nvSpPr>
          <p:spPr>
            <a:xfrm>
              <a:off x="78926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1" name="tx401"/>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3" name="tx403"/>
            <p:cNvSpPr/>
            <p:nvPr/>
          </p:nvSpPr>
          <p:spPr>
            <a:xfrm>
              <a:off x="882720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4" name="tx404"/>
            <p:cNvSpPr/>
            <p:nvPr/>
          </p:nvSpPr>
          <p:spPr>
            <a:xfrm>
              <a:off x="47773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54004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8" name="tx418"/>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9" name="tx419"/>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1" name="tx421"/>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2" name="tx422"/>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3" name="tx423"/>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35312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9" name="tx429"/>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477737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5" name="tx445"/>
            <p:cNvSpPr/>
            <p:nvPr/>
          </p:nvSpPr>
          <p:spPr>
            <a:xfrm>
              <a:off x="50889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0" name="tx450"/>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3" name="tx453"/>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4" name="tx454"/>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5" name="tx455"/>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6" name="tx456"/>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8" name="tx458"/>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59" name="tx459"/>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0" name="tx460"/>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1" name="tx461"/>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2" name="tx462"/>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3" name="tx463"/>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4" name="tx464"/>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5" name="tx465"/>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6" name="tx466"/>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8" name="tx468"/>
            <p:cNvSpPr/>
            <p:nvPr/>
          </p:nvSpPr>
          <p:spPr>
            <a:xfrm>
              <a:off x="82041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9" name="tx469"/>
            <p:cNvSpPr/>
            <p:nvPr/>
          </p:nvSpPr>
          <p:spPr>
            <a:xfrm>
              <a:off x="8515681"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0" name="tx470"/>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1" name="tx471"/>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2" name="tx47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3" name="tx47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4" name="tx47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5" name="tx47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6" name="tx47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7" name="tx47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8" name="tx47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9" name="tx47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0" name="tx48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1" name="tx48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2" name="tx48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3" name="tx48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4" name="tx48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5" name="tx48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6" name="tx48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7" name="tx48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8" name="tx48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9" name="tx48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0" name="tx49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1" name="tx49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2" name="tx49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3" name="tx49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4" name="tx49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5" name="tx49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6" name="tx49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7" name="tx49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8" name="tx498"/>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9" name="tx499"/>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0" name="tx500"/>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1" name="tx501"/>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2" name="tx502"/>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3" name="tx503"/>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4" name="tx504"/>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5" name="tx505"/>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6" name="tx506"/>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7" name="tx507"/>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8" name="tx508"/>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9" name="tx509"/>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0" name="tx510"/>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1" name="pic511"/>
            <p:cNvPicPr/>
            <p:nvPr/>
          </p:nvPicPr>
          <p:blipFill>
            <a:blip r:embed="rId2" cstate="print"/>
            <a:stretch>
              <a:fillRect/>
            </a:stretch>
          </p:blipFill>
          <p:spPr>
            <a:xfrm>
              <a:off x="4647033" y="5838594"/>
              <a:ext cx="2160000" cy="219455"/>
            </a:xfrm>
            <a:prstGeom prst="rect">
              <a:avLst/>
            </a:prstGeom>
          </p:spPr>
        </p:pic>
        <p:sp>
          <p:nvSpPr>
            <p:cNvPr id="512" name="pl512"/>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8" name="pl518"/>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pl523"/>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4" name="tx524"/>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5" name="tx525"/>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6" name="tx526"/>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7" name="tx527"/>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8" name="tx528"/>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9" name="tx529"/>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0" name="tx530"/>
            <p:cNvSpPr/>
            <p:nvPr/>
          </p:nvSpPr>
          <p:spPr>
            <a:xfrm>
              <a:off x="912452" y="1332266"/>
              <a:ext cx="29262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Belgium, 2000-2025</a:t>
              </a:r>
            </a:p>
          </p:txBody>
        </p:sp>
        <p:sp>
          <p:nvSpPr>
            <p:cNvPr id="531" name="tx53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2" name="tx53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3" name="tx53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12 (75%) vaccines in the schedule achieved coverage of 90% or more. Vaccine coverage ranged from 73% to 99%.
Since 2006, estimates have been made for 6 new vaccines. IPVC is the newest vaccine reported (2021), which achieved 98% coverage in 2025.
In 2025, Belgium did not report any stockouts of vaccines or supplies.</a:t>
            </a:r>
          </a:p>
        </p:txBody>
      </p:sp>
      <p:sp>
        <p:nvSpPr>
          <p:cNvPr id="5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10, and declined for one, indicating limited improvement in routine immunization performance; nine achieved at least 90% coverage.</a:t>
            </a:r>
          </a:p>
        </p:txBody>
      </p:sp>
      <p:grpSp xmlns:pic="http://schemas.openxmlformats.org/drawingml/2006/picture">
        <p:nvGrpSpPr>
          <p:cNvPr id="536" name=""/>
          <p:cNvGrpSpPr/>
          <p:nvPr/>
        </p:nvGrpSpPr>
        <p:grpSpPr>
          <a:xfrm>
            <a:off x="292608" y="1005840"/>
            <a:ext cx="8595360" cy="28575"/>
            <a:chOff x="292608" y="1005840"/>
            <a:chExt cx="8595360" cy="28575"/>
          </a:xfrm>
        </p:grpSpPr>
        <p:sp>
          <p:nvSpPr>
            <p:cNvPr id="5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79805"/>
                  </a:moveTo>
                  <a:lnTo>
                    <a:pt x="259266" y="79805"/>
                  </a:lnTo>
                  <a:lnTo>
                    <a:pt x="518532" y="79805"/>
                  </a:lnTo>
                  <a:lnTo>
                    <a:pt x="777798" y="79805"/>
                  </a:lnTo>
                  <a:lnTo>
                    <a:pt x="1037065" y="79805"/>
                  </a:lnTo>
                  <a:lnTo>
                    <a:pt x="1296331" y="39902"/>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39902"/>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
            </a:xfrm>
            <a:custGeom>
              <a:avLst/>
              <a:pathLst>
                <a:path w="6481656" h="159610">
                  <a:moveTo>
                    <a:pt x="0" y="159610"/>
                  </a:moveTo>
                  <a:lnTo>
                    <a:pt x="259266" y="159610"/>
                  </a:lnTo>
                  <a:lnTo>
                    <a:pt x="518532" y="159610"/>
                  </a:lnTo>
                  <a:lnTo>
                    <a:pt x="777798" y="159610"/>
                  </a:lnTo>
                  <a:lnTo>
                    <a:pt x="1037065" y="159610"/>
                  </a:lnTo>
                  <a:lnTo>
                    <a:pt x="1296331" y="79805"/>
                  </a:lnTo>
                  <a:lnTo>
                    <a:pt x="1555597" y="39902"/>
                  </a:lnTo>
                  <a:lnTo>
                    <a:pt x="1814863" y="39902"/>
                  </a:lnTo>
                  <a:lnTo>
                    <a:pt x="2074130" y="0"/>
                  </a:lnTo>
                  <a:lnTo>
                    <a:pt x="2333396" y="39902"/>
                  </a:lnTo>
                  <a:lnTo>
                    <a:pt x="2592662" y="39902"/>
                  </a:lnTo>
                  <a:lnTo>
                    <a:pt x="2851928" y="39902"/>
                  </a:lnTo>
                  <a:lnTo>
                    <a:pt x="3111195" y="0"/>
                  </a:lnTo>
                  <a:lnTo>
                    <a:pt x="3370461" y="0"/>
                  </a:lnTo>
                  <a:lnTo>
                    <a:pt x="3629727" y="0"/>
                  </a:lnTo>
                  <a:lnTo>
                    <a:pt x="3888994" y="0"/>
                  </a:lnTo>
                  <a:lnTo>
                    <a:pt x="4148260" y="39902"/>
                  </a:lnTo>
                  <a:lnTo>
                    <a:pt x="4407526" y="39902"/>
                  </a:lnTo>
                  <a:lnTo>
                    <a:pt x="4666792" y="39902"/>
                  </a:lnTo>
                  <a:lnTo>
                    <a:pt x="4926059" y="79805"/>
                  </a:lnTo>
                  <a:lnTo>
                    <a:pt x="5185325" y="39902"/>
                  </a:lnTo>
                  <a:lnTo>
                    <a:pt x="5444591" y="39902"/>
                  </a:lnTo>
                  <a:lnTo>
                    <a:pt x="5703857" y="39902"/>
                  </a:lnTo>
                  <a:lnTo>
                    <a:pt x="5963124" y="39902"/>
                  </a:lnTo>
                  <a:lnTo>
                    <a:pt x="6222390" y="79805"/>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558638"/>
            </a:xfrm>
            <a:custGeom>
              <a:avLst/>
              <a:pathLst>
                <a:path w="6481656" h="558638">
                  <a:moveTo>
                    <a:pt x="0" y="558638"/>
                  </a:moveTo>
                  <a:lnTo>
                    <a:pt x="259266" y="558638"/>
                  </a:lnTo>
                  <a:lnTo>
                    <a:pt x="518532" y="558638"/>
                  </a:lnTo>
                  <a:lnTo>
                    <a:pt x="777798" y="558638"/>
                  </a:lnTo>
                  <a:lnTo>
                    <a:pt x="1037065" y="558638"/>
                  </a:lnTo>
                  <a:lnTo>
                    <a:pt x="1296331" y="319221"/>
                  </a:lnTo>
                  <a:lnTo>
                    <a:pt x="1555597" y="159610"/>
                  </a:lnTo>
                  <a:lnTo>
                    <a:pt x="1814863" y="159610"/>
                  </a:lnTo>
                  <a:lnTo>
                    <a:pt x="2074130" y="119708"/>
                  </a:lnTo>
                  <a:lnTo>
                    <a:pt x="2333396" y="39902"/>
                  </a:lnTo>
                  <a:lnTo>
                    <a:pt x="2592662" y="39902"/>
                  </a:lnTo>
                  <a:lnTo>
                    <a:pt x="2851928" y="39902"/>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2994616" y="1957056"/>
              <a:ext cx="4926059" cy="399027"/>
            </a:xfrm>
            <a:custGeom>
              <a:avLst/>
              <a:pathLst>
                <a:path w="4926059" h="399027">
                  <a:moveTo>
                    <a:pt x="0" y="199513"/>
                  </a:moveTo>
                  <a:lnTo>
                    <a:pt x="259266" y="199513"/>
                  </a:lnTo>
                  <a:lnTo>
                    <a:pt x="518532" y="79805"/>
                  </a:lnTo>
                  <a:lnTo>
                    <a:pt x="777798" y="0"/>
                  </a:lnTo>
                  <a:lnTo>
                    <a:pt x="1037065" y="0"/>
                  </a:lnTo>
                  <a:lnTo>
                    <a:pt x="1296331" y="0"/>
                  </a:lnTo>
                  <a:lnTo>
                    <a:pt x="1555597" y="79805"/>
                  </a:lnTo>
                  <a:lnTo>
                    <a:pt x="1814863" y="79805"/>
                  </a:lnTo>
                  <a:lnTo>
                    <a:pt x="2074130" y="79805"/>
                  </a:lnTo>
                  <a:lnTo>
                    <a:pt x="2333396" y="79805"/>
                  </a:lnTo>
                  <a:lnTo>
                    <a:pt x="2592662" y="39902"/>
                  </a:lnTo>
                  <a:lnTo>
                    <a:pt x="2851928" y="39902"/>
                  </a:lnTo>
                  <a:lnTo>
                    <a:pt x="3111195" y="39902"/>
                  </a:lnTo>
                  <a:lnTo>
                    <a:pt x="3370461" y="39902"/>
                  </a:lnTo>
                  <a:lnTo>
                    <a:pt x="3629727" y="0"/>
                  </a:lnTo>
                  <a:lnTo>
                    <a:pt x="3888994" y="0"/>
                  </a:lnTo>
                  <a:lnTo>
                    <a:pt x="4148260" y="0"/>
                  </a:lnTo>
                  <a:lnTo>
                    <a:pt x="4407526" y="39902"/>
                  </a:lnTo>
                  <a:lnTo>
                    <a:pt x="4666792" y="39902"/>
                  </a:lnTo>
                  <a:lnTo>
                    <a:pt x="4926059"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95624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925" y="1360241"/>
              <a:ext cx="241016" cy="22796"/>
            </a:xfrm>
            <a:custGeom>
              <a:avLst/>
              <a:pathLst>
                <a:path w="241016" h="22796">
                  <a:moveTo>
                    <a:pt x="241016" y="22796"/>
                  </a:moveTo>
                  <a:lnTo>
                    <a:pt x="0" y="0"/>
                  </a:lnTo>
                </a:path>
              </a:pathLst>
            </a:custGeom>
          </p:spPr>
          <p:txBody>
            <a:bodyPr/>
            <a:lstStyle/>
            <a:p/>
          </p:txBody>
        </p:sp>
        <p:sp>
          <p:nvSpPr>
            <p:cNvPr id="42" name="pl42"/>
            <p:cNvSpPr/>
            <p:nvPr/>
          </p:nvSpPr>
          <p:spPr>
            <a:xfrm>
              <a:off x="7931016" y="1134190"/>
              <a:ext cx="248925" cy="215377"/>
            </a:xfrm>
            <a:custGeom>
              <a:avLst/>
              <a:pathLst>
                <a:path w="248925" h="215377">
                  <a:moveTo>
                    <a:pt x="248925" y="0"/>
                  </a:moveTo>
                  <a:lnTo>
                    <a:pt x="0" y="215377"/>
                  </a:lnTo>
                </a:path>
              </a:pathLst>
            </a:custGeom>
          </p:spPr>
          <p:txBody>
            <a:bodyPr/>
            <a:lstStyle/>
            <a:p/>
          </p:txBody>
        </p:sp>
        <p:sp>
          <p:nvSpPr>
            <p:cNvPr id="43" name="pl43"/>
            <p:cNvSpPr/>
            <p:nvPr/>
          </p:nvSpPr>
          <p:spPr>
            <a:xfrm>
              <a:off x="7931987" y="1446857"/>
              <a:ext cx="247954" cy="187131"/>
            </a:xfrm>
            <a:custGeom>
              <a:avLst/>
              <a:pathLst>
                <a:path w="247954" h="187131">
                  <a:moveTo>
                    <a:pt x="247954" y="187131"/>
                  </a:moveTo>
                  <a:lnTo>
                    <a:pt x="0" y="0"/>
                  </a:lnTo>
                </a:path>
              </a:pathLst>
            </a:custGeom>
          </p:spPr>
          <p:txBody>
            <a:bodyPr/>
            <a:lstStyle/>
            <a:p/>
          </p:txBody>
        </p:sp>
        <p:sp>
          <p:nvSpPr>
            <p:cNvPr id="44" name="pl44"/>
            <p:cNvSpPr/>
            <p:nvPr/>
          </p:nvSpPr>
          <p:spPr>
            <a:xfrm>
              <a:off x="7939163" y="2356074"/>
              <a:ext cx="240778" cy="8"/>
            </a:xfrm>
            <a:custGeom>
              <a:avLst/>
              <a:pathLst>
                <a:path w="240778" h="8">
                  <a:moveTo>
                    <a:pt x="240778" y="0"/>
                  </a:moveTo>
                  <a:lnTo>
                    <a:pt x="0" y="8"/>
                  </a:lnTo>
                </a:path>
              </a:pathLst>
            </a:custGeom>
          </p:spPr>
          <p:txBody>
            <a:bodyPr/>
            <a:lstStyle/>
            <a:p/>
          </p:txBody>
        </p:sp>
        <p:sp>
          <p:nvSpPr>
            <p:cNvPr id="45" name="pg45"/>
            <p:cNvSpPr/>
            <p:nvPr/>
          </p:nvSpPr>
          <p:spPr>
            <a:xfrm>
              <a:off x="8111362" y="12923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332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0204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0613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5662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070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22650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059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Belgium,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the 95% target.
Between 2024 and 2025,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940275"/>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1987108"/>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304830"/>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2198923"/>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622553"/>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5218593"/>
              <a:ext cx="1379037" cy="104599"/>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275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229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183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13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04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599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495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390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286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181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0769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39723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63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585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539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493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447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401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355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309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217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171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125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079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03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2987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1941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0895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803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757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11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66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19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573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27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81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424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358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312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2666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240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194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128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092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0369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2990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1954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0898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39872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8826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7761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6734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5688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623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596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540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48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439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393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366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301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255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209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163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136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080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025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19988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8932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06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840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7950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74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22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57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11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91085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05896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(94%)</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bel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849603"/>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316815"/>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78402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25123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11599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58320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05042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51763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98484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6719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03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1356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67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529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93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45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92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384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848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2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48103" y="3378192"/>
              <a:ext cx="238173" cy="737805"/>
            </a:xfrm>
            <a:prstGeom prst="rect">
              <a:avLst/>
            </a:prstGeom>
            <a:solidFill>
              <a:srgbClr val="1CABE2">
                <a:alpha val="85098"/>
              </a:srgbClr>
            </a:solidFill>
          </p:spPr>
          <p:txBody>
            <a:bodyPr/>
            <a:lstStyle/>
            <a:p/>
          </p:txBody>
        </p:sp>
        <p:sp>
          <p:nvSpPr>
            <p:cNvPr id="26" name="rc26"/>
            <p:cNvSpPr/>
            <p:nvPr/>
          </p:nvSpPr>
          <p:spPr>
            <a:xfrm>
              <a:off x="1612740" y="3385012"/>
              <a:ext cx="238173" cy="730985"/>
            </a:xfrm>
            <a:prstGeom prst="rect">
              <a:avLst/>
            </a:prstGeom>
            <a:solidFill>
              <a:srgbClr val="1CABE2">
                <a:alpha val="85098"/>
              </a:srgbClr>
            </a:solidFill>
          </p:spPr>
          <p:txBody>
            <a:bodyPr/>
            <a:lstStyle/>
            <a:p/>
          </p:txBody>
        </p:sp>
        <p:sp>
          <p:nvSpPr>
            <p:cNvPr id="27" name="rc27"/>
            <p:cNvSpPr/>
            <p:nvPr/>
          </p:nvSpPr>
          <p:spPr>
            <a:xfrm>
              <a:off x="1877377" y="3399503"/>
              <a:ext cx="238173" cy="716493"/>
            </a:xfrm>
            <a:prstGeom prst="rect">
              <a:avLst/>
            </a:prstGeom>
            <a:solidFill>
              <a:srgbClr val="1CABE2">
                <a:alpha val="85098"/>
              </a:srgbClr>
            </a:solidFill>
          </p:spPr>
          <p:txBody>
            <a:bodyPr/>
            <a:lstStyle/>
            <a:p/>
          </p:txBody>
        </p:sp>
        <p:sp>
          <p:nvSpPr>
            <p:cNvPr id="28" name="rc28"/>
            <p:cNvSpPr/>
            <p:nvPr/>
          </p:nvSpPr>
          <p:spPr>
            <a:xfrm>
              <a:off x="2142015" y="3394176"/>
              <a:ext cx="238173" cy="721821"/>
            </a:xfrm>
            <a:prstGeom prst="rect">
              <a:avLst/>
            </a:prstGeom>
            <a:solidFill>
              <a:srgbClr val="1CABE2">
                <a:alpha val="85098"/>
              </a:srgbClr>
            </a:solidFill>
          </p:spPr>
          <p:txBody>
            <a:bodyPr/>
            <a:lstStyle/>
            <a:p/>
          </p:txBody>
        </p:sp>
        <p:sp>
          <p:nvSpPr>
            <p:cNvPr id="29" name="rc29"/>
            <p:cNvSpPr/>
            <p:nvPr/>
          </p:nvSpPr>
          <p:spPr>
            <a:xfrm>
              <a:off x="2406652" y="3373930"/>
              <a:ext cx="238173" cy="742067"/>
            </a:xfrm>
            <a:prstGeom prst="rect">
              <a:avLst/>
            </a:prstGeom>
            <a:solidFill>
              <a:srgbClr val="1CABE2">
                <a:alpha val="85098"/>
              </a:srgbClr>
            </a:solidFill>
          </p:spPr>
          <p:txBody>
            <a:bodyPr/>
            <a:lstStyle/>
            <a:p/>
          </p:txBody>
        </p:sp>
        <p:sp>
          <p:nvSpPr>
            <p:cNvPr id="30" name="rc30"/>
            <p:cNvSpPr/>
            <p:nvPr/>
          </p:nvSpPr>
          <p:spPr>
            <a:xfrm>
              <a:off x="2671289" y="3612619"/>
              <a:ext cx="238173" cy="503378"/>
            </a:xfrm>
            <a:prstGeom prst="rect">
              <a:avLst/>
            </a:prstGeom>
            <a:solidFill>
              <a:srgbClr val="1CABE2">
                <a:alpha val="85098"/>
              </a:srgbClr>
            </a:solidFill>
          </p:spPr>
          <p:txBody>
            <a:bodyPr/>
            <a:lstStyle/>
            <a:p/>
          </p:txBody>
        </p:sp>
        <p:sp>
          <p:nvSpPr>
            <p:cNvPr id="31" name="rc31"/>
            <p:cNvSpPr/>
            <p:nvPr/>
          </p:nvSpPr>
          <p:spPr>
            <a:xfrm>
              <a:off x="2935926" y="3858128"/>
              <a:ext cx="238173" cy="257869"/>
            </a:xfrm>
            <a:prstGeom prst="rect">
              <a:avLst/>
            </a:prstGeom>
            <a:solidFill>
              <a:srgbClr val="1CABE2">
                <a:alpha val="85098"/>
              </a:srgbClr>
            </a:solidFill>
          </p:spPr>
          <p:txBody>
            <a:bodyPr/>
            <a:lstStyle/>
            <a:p/>
          </p:txBody>
        </p:sp>
        <p:sp>
          <p:nvSpPr>
            <p:cNvPr id="32" name="rc32"/>
            <p:cNvSpPr/>
            <p:nvPr/>
          </p:nvSpPr>
          <p:spPr>
            <a:xfrm>
              <a:off x="3200564" y="3854718"/>
              <a:ext cx="238173" cy="261279"/>
            </a:xfrm>
            <a:prstGeom prst="rect">
              <a:avLst/>
            </a:prstGeom>
            <a:solidFill>
              <a:srgbClr val="1CABE2">
                <a:alpha val="85098"/>
              </a:srgbClr>
            </a:solidFill>
          </p:spPr>
          <p:txBody>
            <a:bodyPr/>
            <a:lstStyle/>
            <a:p/>
          </p:txBody>
        </p:sp>
        <p:sp>
          <p:nvSpPr>
            <p:cNvPr id="33" name="rc33"/>
            <p:cNvSpPr/>
            <p:nvPr/>
          </p:nvSpPr>
          <p:spPr>
            <a:xfrm>
              <a:off x="3465201" y="3848537"/>
              <a:ext cx="238173" cy="267459"/>
            </a:xfrm>
            <a:prstGeom prst="rect">
              <a:avLst/>
            </a:prstGeom>
            <a:solidFill>
              <a:srgbClr val="1CABE2">
                <a:alpha val="85098"/>
              </a:srgbClr>
            </a:solidFill>
          </p:spPr>
          <p:txBody>
            <a:bodyPr/>
            <a:lstStyle/>
            <a:p/>
          </p:txBody>
        </p:sp>
        <p:sp>
          <p:nvSpPr>
            <p:cNvPr id="34" name="rc34"/>
            <p:cNvSpPr/>
            <p:nvPr/>
          </p:nvSpPr>
          <p:spPr>
            <a:xfrm>
              <a:off x="3729838" y="3847898"/>
              <a:ext cx="238173" cy="268099"/>
            </a:xfrm>
            <a:prstGeom prst="rect">
              <a:avLst/>
            </a:prstGeom>
            <a:solidFill>
              <a:srgbClr val="1CABE2">
                <a:alpha val="85098"/>
              </a:srgbClr>
            </a:solidFill>
          </p:spPr>
          <p:txBody>
            <a:bodyPr/>
            <a:lstStyle/>
            <a:p/>
          </p:txBody>
        </p:sp>
        <p:sp>
          <p:nvSpPr>
            <p:cNvPr id="35" name="rc35"/>
            <p:cNvSpPr/>
            <p:nvPr/>
          </p:nvSpPr>
          <p:spPr>
            <a:xfrm>
              <a:off x="3994476" y="3842783"/>
              <a:ext cx="238173" cy="273213"/>
            </a:xfrm>
            <a:prstGeom prst="rect">
              <a:avLst/>
            </a:prstGeom>
            <a:solidFill>
              <a:srgbClr val="1CABE2">
                <a:alpha val="85098"/>
              </a:srgbClr>
            </a:solidFill>
          </p:spPr>
          <p:txBody>
            <a:bodyPr/>
            <a:lstStyle/>
            <a:p/>
          </p:txBody>
        </p:sp>
        <p:sp>
          <p:nvSpPr>
            <p:cNvPr id="36" name="rc36"/>
            <p:cNvSpPr/>
            <p:nvPr/>
          </p:nvSpPr>
          <p:spPr>
            <a:xfrm>
              <a:off x="4259113" y="3845767"/>
              <a:ext cx="238173" cy="270230"/>
            </a:xfrm>
            <a:prstGeom prst="rect">
              <a:avLst/>
            </a:prstGeom>
            <a:solidFill>
              <a:srgbClr val="1CABE2">
                <a:alpha val="85098"/>
              </a:srgbClr>
            </a:solidFill>
          </p:spPr>
          <p:txBody>
            <a:bodyPr/>
            <a:lstStyle/>
            <a:p/>
          </p:txBody>
        </p:sp>
        <p:sp>
          <p:nvSpPr>
            <p:cNvPr id="37" name="rc37"/>
            <p:cNvSpPr/>
            <p:nvPr/>
          </p:nvSpPr>
          <p:spPr>
            <a:xfrm>
              <a:off x="4523750" y="3847259"/>
              <a:ext cx="238173" cy="268738"/>
            </a:xfrm>
            <a:prstGeom prst="rect">
              <a:avLst/>
            </a:prstGeom>
            <a:solidFill>
              <a:srgbClr val="1CABE2">
                <a:alpha val="85098"/>
              </a:srgbClr>
            </a:solidFill>
          </p:spPr>
          <p:txBody>
            <a:bodyPr/>
            <a:lstStyle/>
            <a:p/>
          </p:txBody>
        </p:sp>
        <p:sp>
          <p:nvSpPr>
            <p:cNvPr id="38" name="rc38"/>
            <p:cNvSpPr/>
            <p:nvPr/>
          </p:nvSpPr>
          <p:spPr>
            <a:xfrm>
              <a:off x="4788387" y="3851308"/>
              <a:ext cx="238173" cy="264689"/>
            </a:xfrm>
            <a:prstGeom prst="rect">
              <a:avLst/>
            </a:prstGeom>
            <a:solidFill>
              <a:srgbClr val="1CABE2">
                <a:alpha val="85098"/>
              </a:srgbClr>
            </a:solidFill>
          </p:spPr>
          <p:txBody>
            <a:bodyPr/>
            <a:lstStyle/>
            <a:p/>
          </p:txBody>
        </p:sp>
        <p:sp>
          <p:nvSpPr>
            <p:cNvPr id="39" name="rc39"/>
            <p:cNvSpPr/>
            <p:nvPr/>
          </p:nvSpPr>
          <p:spPr>
            <a:xfrm>
              <a:off x="5053025" y="3852800"/>
              <a:ext cx="238173" cy="263197"/>
            </a:xfrm>
            <a:prstGeom prst="rect">
              <a:avLst/>
            </a:prstGeom>
            <a:solidFill>
              <a:srgbClr val="1CABE2">
                <a:alpha val="85098"/>
              </a:srgbClr>
            </a:solidFill>
          </p:spPr>
          <p:txBody>
            <a:bodyPr/>
            <a:lstStyle/>
            <a:p/>
          </p:txBody>
        </p:sp>
        <p:sp>
          <p:nvSpPr>
            <p:cNvPr id="40" name="rc40"/>
            <p:cNvSpPr/>
            <p:nvPr/>
          </p:nvSpPr>
          <p:spPr>
            <a:xfrm>
              <a:off x="5317662" y="3858554"/>
              <a:ext cx="238173" cy="257443"/>
            </a:xfrm>
            <a:prstGeom prst="rect">
              <a:avLst/>
            </a:prstGeom>
            <a:solidFill>
              <a:srgbClr val="1CABE2">
                <a:alpha val="85098"/>
              </a:srgbClr>
            </a:solidFill>
          </p:spPr>
          <p:txBody>
            <a:bodyPr/>
            <a:lstStyle/>
            <a:p/>
          </p:txBody>
        </p:sp>
        <p:sp>
          <p:nvSpPr>
            <p:cNvPr id="41" name="rc41"/>
            <p:cNvSpPr/>
            <p:nvPr/>
          </p:nvSpPr>
          <p:spPr>
            <a:xfrm>
              <a:off x="5582299" y="3858980"/>
              <a:ext cx="238173" cy="257017"/>
            </a:xfrm>
            <a:prstGeom prst="rect">
              <a:avLst/>
            </a:prstGeom>
            <a:solidFill>
              <a:srgbClr val="1CABE2">
                <a:alpha val="85098"/>
              </a:srgbClr>
            </a:solidFill>
          </p:spPr>
          <p:txBody>
            <a:bodyPr/>
            <a:lstStyle/>
            <a:p/>
          </p:txBody>
        </p:sp>
        <p:sp>
          <p:nvSpPr>
            <p:cNvPr id="42" name="rc42"/>
            <p:cNvSpPr/>
            <p:nvPr/>
          </p:nvSpPr>
          <p:spPr>
            <a:xfrm>
              <a:off x="5846936" y="3863882"/>
              <a:ext cx="238173" cy="252115"/>
            </a:xfrm>
            <a:prstGeom prst="rect">
              <a:avLst/>
            </a:prstGeom>
            <a:solidFill>
              <a:srgbClr val="1CABE2">
                <a:alpha val="85098"/>
              </a:srgbClr>
            </a:solidFill>
          </p:spPr>
          <p:txBody>
            <a:bodyPr/>
            <a:lstStyle/>
            <a:p/>
          </p:txBody>
        </p:sp>
        <p:sp>
          <p:nvSpPr>
            <p:cNvPr id="43" name="rc43"/>
            <p:cNvSpPr/>
            <p:nvPr/>
          </p:nvSpPr>
          <p:spPr>
            <a:xfrm>
              <a:off x="6111574" y="3866865"/>
              <a:ext cx="238173" cy="249131"/>
            </a:xfrm>
            <a:prstGeom prst="rect">
              <a:avLst/>
            </a:prstGeom>
            <a:solidFill>
              <a:srgbClr val="1CABE2">
                <a:alpha val="85098"/>
              </a:srgbClr>
            </a:solidFill>
          </p:spPr>
          <p:txBody>
            <a:bodyPr/>
            <a:lstStyle/>
            <a:p/>
          </p:txBody>
        </p:sp>
        <p:sp>
          <p:nvSpPr>
            <p:cNvPr id="44" name="rc44"/>
            <p:cNvSpPr/>
            <p:nvPr/>
          </p:nvSpPr>
          <p:spPr>
            <a:xfrm>
              <a:off x="6376211" y="3866652"/>
              <a:ext cx="238173" cy="249344"/>
            </a:xfrm>
            <a:prstGeom prst="rect">
              <a:avLst/>
            </a:prstGeom>
            <a:solidFill>
              <a:srgbClr val="1CABE2">
                <a:alpha val="85098"/>
              </a:srgbClr>
            </a:solidFill>
          </p:spPr>
          <p:txBody>
            <a:bodyPr/>
            <a:lstStyle/>
            <a:p/>
          </p:txBody>
        </p:sp>
        <p:sp>
          <p:nvSpPr>
            <p:cNvPr id="45" name="rc45"/>
            <p:cNvSpPr/>
            <p:nvPr/>
          </p:nvSpPr>
          <p:spPr>
            <a:xfrm>
              <a:off x="6640848" y="3624766"/>
              <a:ext cx="238173" cy="491230"/>
            </a:xfrm>
            <a:prstGeom prst="rect">
              <a:avLst/>
            </a:prstGeom>
            <a:solidFill>
              <a:srgbClr val="1CABE2">
                <a:alpha val="85098"/>
              </a:srgbClr>
            </a:solidFill>
          </p:spPr>
          <p:txBody>
            <a:bodyPr/>
            <a:lstStyle/>
            <a:p/>
          </p:txBody>
        </p:sp>
        <p:sp>
          <p:nvSpPr>
            <p:cNvPr id="46" name="rc46"/>
            <p:cNvSpPr/>
            <p:nvPr/>
          </p:nvSpPr>
          <p:spPr>
            <a:xfrm>
              <a:off x="6905486" y="3615815"/>
              <a:ext cx="238173" cy="500181"/>
            </a:xfrm>
            <a:prstGeom prst="rect">
              <a:avLst/>
            </a:prstGeom>
            <a:solidFill>
              <a:srgbClr val="1CABE2">
                <a:alpha val="85098"/>
              </a:srgbClr>
            </a:solidFill>
          </p:spPr>
          <p:txBody>
            <a:bodyPr/>
            <a:lstStyle/>
            <a:p/>
          </p:txBody>
        </p:sp>
        <p:sp>
          <p:nvSpPr>
            <p:cNvPr id="47" name="rc47"/>
            <p:cNvSpPr/>
            <p:nvPr/>
          </p:nvSpPr>
          <p:spPr>
            <a:xfrm>
              <a:off x="7170123" y="3632438"/>
              <a:ext cx="238173" cy="483558"/>
            </a:xfrm>
            <a:prstGeom prst="rect">
              <a:avLst/>
            </a:prstGeom>
            <a:solidFill>
              <a:srgbClr val="1CABE2">
                <a:alpha val="85098"/>
              </a:srgbClr>
            </a:solidFill>
          </p:spPr>
          <p:txBody>
            <a:bodyPr/>
            <a:lstStyle/>
            <a:p/>
          </p:txBody>
        </p:sp>
        <p:sp>
          <p:nvSpPr>
            <p:cNvPr id="48" name="rc48"/>
            <p:cNvSpPr/>
            <p:nvPr/>
          </p:nvSpPr>
          <p:spPr>
            <a:xfrm>
              <a:off x="7434760" y="3683799"/>
              <a:ext cx="238173" cy="432197"/>
            </a:xfrm>
            <a:prstGeom prst="rect">
              <a:avLst/>
            </a:prstGeom>
            <a:solidFill>
              <a:srgbClr val="1CABE2">
                <a:alpha val="85098"/>
              </a:srgbClr>
            </a:solidFill>
          </p:spPr>
          <p:txBody>
            <a:bodyPr/>
            <a:lstStyle/>
            <a:p/>
          </p:txBody>
        </p:sp>
        <p:sp>
          <p:nvSpPr>
            <p:cNvPr id="49" name="rc49"/>
            <p:cNvSpPr/>
            <p:nvPr/>
          </p:nvSpPr>
          <p:spPr>
            <a:xfrm>
              <a:off x="7699397" y="3685078"/>
              <a:ext cx="238173" cy="430919"/>
            </a:xfrm>
            <a:prstGeom prst="rect">
              <a:avLst/>
            </a:prstGeom>
            <a:solidFill>
              <a:srgbClr val="1CABE2">
                <a:alpha val="85098"/>
              </a:srgbClr>
            </a:solidFill>
          </p:spPr>
          <p:txBody>
            <a:bodyPr/>
            <a:lstStyle/>
            <a:p/>
          </p:txBody>
        </p:sp>
        <p:sp>
          <p:nvSpPr>
            <p:cNvPr id="50" name="rc50"/>
            <p:cNvSpPr/>
            <p:nvPr/>
          </p:nvSpPr>
          <p:spPr>
            <a:xfrm>
              <a:off x="7964035" y="3685717"/>
              <a:ext cx="238173" cy="430279"/>
            </a:xfrm>
            <a:prstGeom prst="rect">
              <a:avLst/>
            </a:prstGeom>
            <a:solidFill>
              <a:srgbClr val="1CABE2">
                <a:alpha val="85098"/>
              </a:srgbClr>
            </a:solidFill>
          </p:spPr>
          <p:txBody>
            <a:bodyPr/>
            <a:lstStyle/>
            <a:p/>
          </p:txBody>
        </p:sp>
        <p:sp>
          <p:nvSpPr>
            <p:cNvPr id="51" name="rc51"/>
            <p:cNvSpPr/>
            <p:nvPr/>
          </p:nvSpPr>
          <p:spPr>
            <a:xfrm>
              <a:off x="1348103" y="2886322"/>
              <a:ext cx="238173" cy="491870"/>
            </a:xfrm>
            <a:prstGeom prst="rect">
              <a:avLst/>
            </a:prstGeom>
            <a:solidFill>
              <a:srgbClr val="B3B3B3">
                <a:alpha val="85098"/>
              </a:srgbClr>
            </a:solidFill>
          </p:spPr>
          <p:txBody>
            <a:bodyPr/>
            <a:lstStyle/>
            <a:p/>
          </p:txBody>
        </p:sp>
        <p:sp>
          <p:nvSpPr>
            <p:cNvPr id="52" name="rc52"/>
            <p:cNvSpPr/>
            <p:nvPr/>
          </p:nvSpPr>
          <p:spPr>
            <a:xfrm>
              <a:off x="1612740" y="2897830"/>
              <a:ext cx="238173" cy="487181"/>
            </a:xfrm>
            <a:prstGeom prst="rect">
              <a:avLst/>
            </a:prstGeom>
            <a:solidFill>
              <a:srgbClr val="B3B3B3">
                <a:alpha val="85098"/>
              </a:srgbClr>
            </a:solidFill>
          </p:spPr>
          <p:txBody>
            <a:bodyPr/>
            <a:lstStyle/>
            <a:p/>
          </p:txBody>
        </p:sp>
        <p:sp>
          <p:nvSpPr>
            <p:cNvPr id="53" name="rc53"/>
            <p:cNvSpPr/>
            <p:nvPr/>
          </p:nvSpPr>
          <p:spPr>
            <a:xfrm>
              <a:off x="1877377" y="2921912"/>
              <a:ext cx="238173" cy="477591"/>
            </a:xfrm>
            <a:prstGeom prst="rect">
              <a:avLst/>
            </a:prstGeom>
            <a:solidFill>
              <a:srgbClr val="B3B3B3">
                <a:alpha val="85098"/>
              </a:srgbClr>
            </a:solidFill>
          </p:spPr>
          <p:txBody>
            <a:bodyPr/>
            <a:lstStyle/>
            <a:p/>
          </p:txBody>
        </p:sp>
        <p:sp>
          <p:nvSpPr>
            <p:cNvPr id="54" name="rc54"/>
            <p:cNvSpPr/>
            <p:nvPr/>
          </p:nvSpPr>
          <p:spPr>
            <a:xfrm>
              <a:off x="2142015" y="2913174"/>
              <a:ext cx="238173" cy="481001"/>
            </a:xfrm>
            <a:prstGeom prst="rect">
              <a:avLst/>
            </a:prstGeom>
            <a:solidFill>
              <a:srgbClr val="B3B3B3">
                <a:alpha val="85098"/>
              </a:srgbClr>
            </a:solidFill>
          </p:spPr>
          <p:txBody>
            <a:bodyPr/>
            <a:lstStyle/>
            <a:p/>
          </p:txBody>
        </p:sp>
        <p:sp>
          <p:nvSpPr>
            <p:cNvPr id="55" name="rc55"/>
            <p:cNvSpPr/>
            <p:nvPr/>
          </p:nvSpPr>
          <p:spPr>
            <a:xfrm>
              <a:off x="2406652" y="2879289"/>
              <a:ext cx="238173" cy="494640"/>
            </a:xfrm>
            <a:prstGeom prst="rect">
              <a:avLst/>
            </a:prstGeom>
            <a:solidFill>
              <a:srgbClr val="B3B3B3">
                <a:alpha val="85098"/>
              </a:srgbClr>
            </a:solidFill>
          </p:spPr>
          <p:txBody>
            <a:bodyPr/>
            <a:lstStyle/>
            <a:p/>
          </p:txBody>
        </p:sp>
        <p:sp>
          <p:nvSpPr>
            <p:cNvPr id="56" name="rc56"/>
            <p:cNvSpPr/>
            <p:nvPr/>
          </p:nvSpPr>
          <p:spPr>
            <a:xfrm>
              <a:off x="2671289" y="3360716"/>
              <a:ext cx="238173" cy="251902"/>
            </a:xfrm>
            <a:prstGeom prst="rect">
              <a:avLst/>
            </a:prstGeom>
            <a:solidFill>
              <a:srgbClr val="B3B3B3">
                <a:alpha val="85098"/>
              </a:srgbClr>
            </a:solidFill>
          </p:spPr>
          <p:txBody>
            <a:bodyPr/>
            <a:lstStyle/>
            <a:p/>
          </p:txBody>
        </p:sp>
        <p:sp>
          <p:nvSpPr>
            <p:cNvPr id="57" name="rc57"/>
            <p:cNvSpPr/>
            <p:nvPr/>
          </p:nvSpPr>
          <p:spPr>
            <a:xfrm>
              <a:off x="2935926" y="3600471"/>
              <a:ext cx="238173" cy="257656"/>
            </a:xfrm>
            <a:prstGeom prst="rect">
              <a:avLst/>
            </a:prstGeom>
            <a:solidFill>
              <a:srgbClr val="B3B3B3">
                <a:alpha val="85098"/>
              </a:srgbClr>
            </a:solidFill>
          </p:spPr>
          <p:txBody>
            <a:bodyPr/>
            <a:lstStyle/>
            <a:p/>
          </p:txBody>
        </p:sp>
        <p:sp>
          <p:nvSpPr>
            <p:cNvPr id="58" name="rc58"/>
            <p:cNvSpPr/>
            <p:nvPr/>
          </p:nvSpPr>
          <p:spPr>
            <a:xfrm>
              <a:off x="3200564" y="3593438"/>
              <a:ext cx="238173" cy="261279"/>
            </a:xfrm>
            <a:prstGeom prst="rect">
              <a:avLst/>
            </a:prstGeom>
            <a:solidFill>
              <a:srgbClr val="B3B3B3">
                <a:alpha val="85098"/>
              </a:srgbClr>
            </a:solidFill>
          </p:spPr>
          <p:txBody>
            <a:bodyPr/>
            <a:lstStyle/>
            <a:p/>
          </p:txBody>
        </p:sp>
        <p:sp>
          <p:nvSpPr>
            <p:cNvPr id="59" name="rc59"/>
            <p:cNvSpPr/>
            <p:nvPr/>
          </p:nvSpPr>
          <p:spPr>
            <a:xfrm>
              <a:off x="3465201" y="3848537"/>
              <a:ext cx="238173" cy="0"/>
            </a:xfrm>
            <a:prstGeom prst="rect">
              <a:avLst/>
            </a:prstGeom>
            <a:solidFill>
              <a:srgbClr val="B3B3B3">
                <a:alpha val="85098"/>
              </a:srgbClr>
            </a:solidFill>
          </p:spPr>
          <p:txBody>
            <a:bodyPr/>
            <a:lstStyle/>
            <a:p/>
          </p:txBody>
        </p:sp>
        <p:sp>
          <p:nvSpPr>
            <p:cNvPr id="60" name="rc60"/>
            <p:cNvSpPr/>
            <p:nvPr/>
          </p:nvSpPr>
          <p:spPr>
            <a:xfrm>
              <a:off x="3729838" y="3579799"/>
              <a:ext cx="238173" cy="268099"/>
            </a:xfrm>
            <a:prstGeom prst="rect">
              <a:avLst/>
            </a:prstGeom>
            <a:solidFill>
              <a:srgbClr val="B3B3B3">
                <a:alpha val="85098"/>
              </a:srgbClr>
            </a:solidFill>
          </p:spPr>
          <p:txBody>
            <a:bodyPr/>
            <a:lstStyle/>
            <a:p/>
          </p:txBody>
        </p:sp>
        <p:sp>
          <p:nvSpPr>
            <p:cNvPr id="61" name="rc61"/>
            <p:cNvSpPr/>
            <p:nvPr/>
          </p:nvSpPr>
          <p:spPr>
            <a:xfrm>
              <a:off x="3994476" y="3569356"/>
              <a:ext cx="238173" cy="273426"/>
            </a:xfrm>
            <a:prstGeom prst="rect">
              <a:avLst/>
            </a:prstGeom>
            <a:solidFill>
              <a:srgbClr val="B3B3B3">
                <a:alpha val="85098"/>
              </a:srgbClr>
            </a:solidFill>
          </p:spPr>
          <p:txBody>
            <a:bodyPr/>
            <a:lstStyle/>
            <a:p/>
          </p:txBody>
        </p:sp>
        <p:sp>
          <p:nvSpPr>
            <p:cNvPr id="62" name="rc62"/>
            <p:cNvSpPr/>
            <p:nvPr/>
          </p:nvSpPr>
          <p:spPr>
            <a:xfrm>
              <a:off x="4259113" y="3575537"/>
              <a:ext cx="238173" cy="270230"/>
            </a:xfrm>
            <a:prstGeom prst="rect">
              <a:avLst/>
            </a:prstGeom>
            <a:solidFill>
              <a:srgbClr val="B3B3B3">
                <a:alpha val="85098"/>
              </a:srgbClr>
            </a:solidFill>
          </p:spPr>
          <p:txBody>
            <a:bodyPr/>
            <a:lstStyle/>
            <a:p/>
          </p:txBody>
        </p:sp>
        <p:sp>
          <p:nvSpPr>
            <p:cNvPr id="63" name="rc63"/>
            <p:cNvSpPr/>
            <p:nvPr/>
          </p:nvSpPr>
          <p:spPr>
            <a:xfrm>
              <a:off x="4523750" y="3847259"/>
              <a:ext cx="238173" cy="0"/>
            </a:xfrm>
            <a:prstGeom prst="rect">
              <a:avLst/>
            </a:prstGeom>
            <a:solidFill>
              <a:srgbClr val="B3B3B3">
                <a:alpha val="85098"/>
              </a:srgbClr>
            </a:solidFill>
          </p:spPr>
          <p:txBody>
            <a:bodyPr/>
            <a:lstStyle/>
            <a:p/>
          </p:txBody>
        </p:sp>
        <p:sp>
          <p:nvSpPr>
            <p:cNvPr id="64" name="rc64"/>
            <p:cNvSpPr/>
            <p:nvPr/>
          </p:nvSpPr>
          <p:spPr>
            <a:xfrm>
              <a:off x="4788387" y="3851308"/>
              <a:ext cx="238173" cy="0"/>
            </a:xfrm>
            <a:prstGeom prst="rect">
              <a:avLst/>
            </a:prstGeom>
            <a:solidFill>
              <a:srgbClr val="B3B3B3">
                <a:alpha val="85098"/>
              </a:srgbClr>
            </a:solidFill>
          </p:spPr>
          <p:txBody>
            <a:bodyPr/>
            <a:lstStyle/>
            <a:p/>
          </p:txBody>
        </p:sp>
        <p:sp>
          <p:nvSpPr>
            <p:cNvPr id="65" name="rc65"/>
            <p:cNvSpPr/>
            <p:nvPr/>
          </p:nvSpPr>
          <p:spPr>
            <a:xfrm>
              <a:off x="5053025" y="3852800"/>
              <a:ext cx="238173" cy="0"/>
            </a:xfrm>
            <a:prstGeom prst="rect">
              <a:avLst/>
            </a:prstGeom>
            <a:solidFill>
              <a:srgbClr val="B3B3B3">
                <a:alpha val="85098"/>
              </a:srgbClr>
            </a:solidFill>
          </p:spPr>
          <p:txBody>
            <a:bodyPr/>
            <a:lstStyle/>
            <a:p/>
          </p:txBody>
        </p:sp>
        <p:sp>
          <p:nvSpPr>
            <p:cNvPr id="66" name="rc66"/>
            <p:cNvSpPr/>
            <p:nvPr/>
          </p:nvSpPr>
          <p:spPr>
            <a:xfrm>
              <a:off x="5317662" y="3858554"/>
              <a:ext cx="238173" cy="0"/>
            </a:xfrm>
            <a:prstGeom prst="rect">
              <a:avLst/>
            </a:prstGeom>
            <a:solidFill>
              <a:srgbClr val="B3B3B3">
                <a:alpha val="85098"/>
              </a:srgbClr>
            </a:solidFill>
          </p:spPr>
          <p:txBody>
            <a:bodyPr/>
            <a:lstStyle/>
            <a:p/>
          </p:txBody>
        </p:sp>
        <p:sp>
          <p:nvSpPr>
            <p:cNvPr id="67" name="rc67"/>
            <p:cNvSpPr/>
            <p:nvPr/>
          </p:nvSpPr>
          <p:spPr>
            <a:xfrm>
              <a:off x="5582299" y="3602176"/>
              <a:ext cx="238173" cy="256803"/>
            </a:xfrm>
            <a:prstGeom prst="rect">
              <a:avLst/>
            </a:prstGeom>
            <a:solidFill>
              <a:srgbClr val="B3B3B3">
                <a:alpha val="85098"/>
              </a:srgbClr>
            </a:solidFill>
          </p:spPr>
          <p:txBody>
            <a:bodyPr/>
            <a:lstStyle/>
            <a:p/>
          </p:txBody>
        </p:sp>
        <p:sp>
          <p:nvSpPr>
            <p:cNvPr id="68" name="rc68"/>
            <p:cNvSpPr/>
            <p:nvPr/>
          </p:nvSpPr>
          <p:spPr>
            <a:xfrm>
              <a:off x="5846936" y="3611553"/>
              <a:ext cx="238173" cy="252328"/>
            </a:xfrm>
            <a:prstGeom prst="rect">
              <a:avLst/>
            </a:prstGeom>
            <a:solidFill>
              <a:srgbClr val="B3B3B3">
                <a:alpha val="85098"/>
              </a:srgbClr>
            </a:solidFill>
          </p:spPr>
          <p:txBody>
            <a:bodyPr/>
            <a:lstStyle/>
            <a:p/>
          </p:txBody>
        </p:sp>
        <p:sp>
          <p:nvSpPr>
            <p:cNvPr id="69" name="rc69"/>
            <p:cNvSpPr/>
            <p:nvPr/>
          </p:nvSpPr>
          <p:spPr>
            <a:xfrm>
              <a:off x="6111574" y="3617520"/>
              <a:ext cx="238173" cy="249344"/>
            </a:xfrm>
            <a:prstGeom prst="rect">
              <a:avLst/>
            </a:prstGeom>
            <a:solidFill>
              <a:srgbClr val="B3B3B3">
                <a:alpha val="85098"/>
              </a:srgbClr>
            </a:solidFill>
          </p:spPr>
          <p:txBody>
            <a:bodyPr/>
            <a:lstStyle/>
            <a:p/>
          </p:txBody>
        </p:sp>
        <p:sp>
          <p:nvSpPr>
            <p:cNvPr id="70" name="rc70"/>
            <p:cNvSpPr/>
            <p:nvPr/>
          </p:nvSpPr>
          <p:spPr>
            <a:xfrm>
              <a:off x="6376211" y="3367749"/>
              <a:ext cx="238173" cy="498903"/>
            </a:xfrm>
            <a:prstGeom prst="rect">
              <a:avLst/>
            </a:prstGeom>
            <a:solidFill>
              <a:srgbClr val="B3B3B3">
                <a:alpha val="85098"/>
              </a:srgbClr>
            </a:solidFill>
          </p:spPr>
          <p:txBody>
            <a:bodyPr/>
            <a:lstStyle/>
            <a:p/>
          </p:txBody>
        </p:sp>
        <p:sp>
          <p:nvSpPr>
            <p:cNvPr id="71" name="rc71"/>
            <p:cNvSpPr/>
            <p:nvPr/>
          </p:nvSpPr>
          <p:spPr>
            <a:xfrm>
              <a:off x="6640848" y="3624766"/>
              <a:ext cx="238173" cy="0"/>
            </a:xfrm>
            <a:prstGeom prst="rect">
              <a:avLst/>
            </a:prstGeom>
            <a:solidFill>
              <a:srgbClr val="B3B3B3">
                <a:alpha val="85098"/>
              </a:srgbClr>
            </a:solidFill>
          </p:spPr>
          <p:txBody>
            <a:bodyPr/>
            <a:lstStyle/>
            <a:p/>
          </p:txBody>
        </p:sp>
        <p:sp>
          <p:nvSpPr>
            <p:cNvPr id="72" name="rc72"/>
            <p:cNvSpPr/>
            <p:nvPr/>
          </p:nvSpPr>
          <p:spPr>
            <a:xfrm>
              <a:off x="6905486" y="3615815"/>
              <a:ext cx="238173" cy="0"/>
            </a:xfrm>
            <a:prstGeom prst="rect">
              <a:avLst/>
            </a:prstGeom>
            <a:solidFill>
              <a:srgbClr val="B3B3B3">
                <a:alpha val="85098"/>
              </a:srgbClr>
            </a:solidFill>
          </p:spPr>
          <p:txBody>
            <a:bodyPr/>
            <a:lstStyle/>
            <a:p/>
          </p:txBody>
        </p:sp>
        <p:sp>
          <p:nvSpPr>
            <p:cNvPr id="73" name="rc73"/>
            <p:cNvSpPr/>
            <p:nvPr/>
          </p:nvSpPr>
          <p:spPr>
            <a:xfrm>
              <a:off x="7170123" y="3632438"/>
              <a:ext cx="238173" cy="0"/>
            </a:xfrm>
            <a:prstGeom prst="rect">
              <a:avLst/>
            </a:prstGeom>
            <a:solidFill>
              <a:srgbClr val="B3B3B3">
                <a:alpha val="85098"/>
              </a:srgbClr>
            </a:solidFill>
          </p:spPr>
          <p:txBody>
            <a:bodyPr/>
            <a:lstStyle/>
            <a:p/>
          </p:txBody>
        </p:sp>
        <p:sp>
          <p:nvSpPr>
            <p:cNvPr id="74" name="rc74"/>
            <p:cNvSpPr/>
            <p:nvPr/>
          </p:nvSpPr>
          <p:spPr>
            <a:xfrm>
              <a:off x="7434760" y="3683799"/>
              <a:ext cx="238173" cy="0"/>
            </a:xfrm>
            <a:prstGeom prst="rect">
              <a:avLst/>
            </a:prstGeom>
            <a:solidFill>
              <a:srgbClr val="B3B3B3">
                <a:alpha val="85098"/>
              </a:srgbClr>
            </a:solidFill>
          </p:spPr>
          <p:txBody>
            <a:bodyPr/>
            <a:lstStyle/>
            <a:p/>
          </p:txBody>
        </p:sp>
        <p:sp>
          <p:nvSpPr>
            <p:cNvPr id="75" name="rc75"/>
            <p:cNvSpPr/>
            <p:nvPr/>
          </p:nvSpPr>
          <p:spPr>
            <a:xfrm>
              <a:off x="7699397" y="3469405"/>
              <a:ext cx="238173" cy="215672"/>
            </a:xfrm>
            <a:prstGeom prst="rect">
              <a:avLst/>
            </a:prstGeom>
            <a:solidFill>
              <a:srgbClr val="B3B3B3">
                <a:alpha val="85098"/>
              </a:srgbClr>
            </a:solidFill>
          </p:spPr>
          <p:txBody>
            <a:bodyPr/>
            <a:lstStyle/>
            <a:p/>
          </p:txBody>
        </p:sp>
        <p:sp>
          <p:nvSpPr>
            <p:cNvPr id="76" name="rc76"/>
            <p:cNvSpPr/>
            <p:nvPr/>
          </p:nvSpPr>
          <p:spPr>
            <a:xfrm>
              <a:off x="7964035" y="3685717"/>
              <a:ext cx="238173" cy="0"/>
            </a:xfrm>
            <a:prstGeom prst="rect">
              <a:avLst/>
            </a:prstGeom>
            <a:solidFill>
              <a:srgbClr val="B3B3B3">
                <a:alpha val="85098"/>
              </a:srgbClr>
            </a:solidFill>
          </p:spPr>
          <p:txBody>
            <a:bodyPr/>
            <a:lstStyle/>
            <a:p/>
          </p:txBody>
        </p:sp>
        <p:sp>
          <p:nvSpPr>
            <p:cNvPr id="77" name="pl77"/>
            <p:cNvSpPr/>
            <p:nvPr/>
          </p:nvSpPr>
          <p:spPr>
            <a:xfrm>
              <a:off x="1467190" y="2075428"/>
              <a:ext cx="6615931" cy="41223"/>
            </a:xfrm>
            <a:custGeom>
              <a:avLst/>
              <a:pathLst>
                <a:path w="6615931" h="41223">
                  <a:moveTo>
                    <a:pt x="0" y="41223"/>
                  </a:moveTo>
                  <a:lnTo>
                    <a:pt x="264637" y="41223"/>
                  </a:lnTo>
                  <a:lnTo>
                    <a:pt x="529274" y="41223"/>
                  </a:lnTo>
                  <a:lnTo>
                    <a:pt x="793911" y="41223"/>
                  </a:lnTo>
                  <a:lnTo>
                    <a:pt x="1058549" y="41223"/>
                  </a:lnTo>
                  <a:lnTo>
                    <a:pt x="1323186" y="20611"/>
                  </a:lnTo>
                  <a:lnTo>
                    <a:pt x="1587823" y="0"/>
                  </a:lnTo>
                  <a:lnTo>
                    <a:pt x="1852460" y="0"/>
                  </a:lnTo>
                  <a:lnTo>
                    <a:pt x="2117098" y="0"/>
                  </a:lnTo>
                  <a:lnTo>
                    <a:pt x="2381735" y="0"/>
                  </a:lnTo>
                  <a:lnTo>
                    <a:pt x="2646372" y="0"/>
                  </a:lnTo>
                  <a:lnTo>
                    <a:pt x="2911010" y="0"/>
                  </a:lnTo>
                  <a:lnTo>
                    <a:pt x="3175647" y="0"/>
                  </a:lnTo>
                  <a:lnTo>
                    <a:pt x="3440284" y="0"/>
                  </a:lnTo>
                  <a:lnTo>
                    <a:pt x="3704921" y="0"/>
                  </a:lnTo>
                  <a:lnTo>
                    <a:pt x="3969559" y="0"/>
                  </a:lnTo>
                  <a:lnTo>
                    <a:pt x="4234196" y="0"/>
                  </a:lnTo>
                  <a:lnTo>
                    <a:pt x="4498833" y="0"/>
                  </a:lnTo>
                  <a:lnTo>
                    <a:pt x="4763470" y="0"/>
                  </a:lnTo>
                  <a:lnTo>
                    <a:pt x="5028108" y="0"/>
                  </a:lnTo>
                  <a:lnTo>
                    <a:pt x="5292745" y="20611"/>
                  </a:lnTo>
                  <a:lnTo>
                    <a:pt x="5557382" y="20611"/>
                  </a:lnTo>
                  <a:lnTo>
                    <a:pt x="5822020" y="20611"/>
                  </a:lnTo>
                  <a:lnTo>
                    <a:pt x="6086657" y="20611"/>
                  </a:lnTo>
                  <a:lnTo>
                    <a:pt x="6351294" y="20611"/>
                  </a:lnTo>
                  <a:lnTo>
                    <a:pt x="6615931" y="20611"/>
                  </a:lnTo>
                </a:path>
              </a:pathLst>
            </a:custGeom>
            <a:ln w="27101" cap="flat">
              <a:solidFill>
                <a:srgbClr val="0058AB">
                  <a:alpha val="100000"/>
                </a:srgbClr>
              </a:solidFill>
              <a:prstDash val="solid"/>
              <a:round/>
            </a:ln>
          </p:spPr>
          <p:txBody>
            <a:bodyPr/>
            <a:lstStyle/>
            <a:p/>
          </p:txBody>
        </p:sp>
        <p:sp>
          <p:nvSpPr>
            <p:cNvPr id="78" name="pl78"/>
            <p:cNvSpPr/>
            <p:nvPr/>
          </p:nvSpPr>
          <p:spPr>
            <a:xfrm>
              <a:off x="1467190" y="2075428"/>
              <a:ext cx="6615931" cy="82447"/>
            </a:xfrm>
            <a:custGeom>
              <a:avLst/>
              <a:pathLst>
                <a:path w="6615931" h="82447">
                  <a:moveTo>
                    <a:pt x="0" y="82447"/>
                  </a:moveTo>
                  <a:lnTo>
                    <a:pt x="264637" y="82447"/>
                  </a:lnTo>
                  <a:lnTo>
                    <a:pt x="529274" y="82447"/>
                  </a:lnTo>
                  <a:lnTo>
                    <a:pt x="793911" y="82447"/>
                  </a:lnTo>
                  <a:lnTo>
                    <a:pt x="1058549" y="82447"/>
                  </a:lnTo>
                  <a:lnTo>
                    <a:pt x="1323186" y="41223"/>
                  </a:lnTo>
                  <a:lnTo>
                    <a:pt x="1587823" y="20611"/>
                  </a:lnTo>
                  <a:lnTo>
                    <a:pt x="1852460" y="20611"/>
                  </a:lnTo>
                  <a:lnTo>
                    <a:pt x="2117098" y="0"/>
                  </a:lnTo>
                  <a:lnTo>
                    <a:pt x="2381735" y="20611"/>
                  </a:lnTo>
                  <a:lnTo>
                    <a:pt x="2646372" y="20611"/>
                  </a:lnTo>
                  <a:lnTo>
                    <a:pt x="2911010" y="20611"/>
                  </a:lnTo>
                  <a:lnTo>
                    <a:pt x="3175647" y="0"/>
                  </a:lnTo>
                  <a:lnTo>
                    <a:pt x="3440284" y="0"/>
                  </a:lnTo>
                  <a:lnTo>
                    <a:pt x="3704921" y="0"/>
                  </a:lnTo>
                  <a:lnTo>
                    <a:pt x="3969559" y="0"/>
                  </a:lnTo>
                  <a:lnTo>
                    <a:pt x="4234196" y="20611"/>
                  </a:lnTo>
                  <a:lnTo>
                    <a:pt x="4498833" y="20611"/>
                  </a:lnTo>
                  <a:lnTo>
                    <a:pt x="4763470" y="20611"/>
                  </a:lnTo>
                  <a:lnTo>
                    <a:pt x="5028108" y="41223"/>
                  </a:lnTo>
                  <a:lnTo>
                    <a:pt x="5292745" y="20611"/>
                  </a:lnTo>
                  <a:lnTo>
                    <a:pt x="5557382" y="20611"/>
                  </a:lnTo>
                  <a:lnTo>
                    <a:pt x="5822020" y="20611"/>
                  </a:lnTo>
                  <a:lnTo>
                    <a:pt x="6086657" y="20611"/>
                  </a:lnTo>
                  <a:lnTo>
                    <a:pt x="6351294" y="41223"/>
                  </a:lnTo>
                  <a:lnTo>
                    <a:pt x="6615931" y="20611"/>
                  </a:lnTo>
                </a:path>
              </a:pathLst>
            </a:custGeom>
            <a:ln w="27101" cap="flat">
              <a:solidFill>
                <a:srgbClr val="F26A21">
                  <a:alpha val="100000"/>
                </a:srgbClr>
              </a:solidFill>
              <a:prstDash val="solid"/>
              <a:round/>
            </a:ln>
          </p:spPr>
          <p:txBody>
            <a:bodyPr/>
            <a:lstStyle/>
            <a:p/>
          </p:txBody>
        </p:sp>
        <p:sp>
          <p:nvSpPr>
            <p:cNvPr id="79" name="tx79"/>
            <p:cNvSpPr/>
            <p:nvPr/>
          </p:nvSpPr>
          <p:spPr>
            <a:xfrm>
              <a:off x="140690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73008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5327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764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3500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9964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6428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289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9355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819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283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40690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273008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405327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53764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3500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9964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696428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2289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9355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75819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802283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1391841" y="37066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2715027" y="38251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4038213" y="39388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5361400" y="39481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6419949" y="39522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6684586" y="38298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7" name="tx107"/>
            <p:cNvSpPr/>
            <p:nvPr/>
          </p:nvSpPr>
          <p:spPr>
            <a:xfrm>
              <a:off x="6949223" y="38267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213861" y="38337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9" name="tx109"/>
            <p:cNvSpPr/>
            <p:nvPr/>
          </p:nvSpPr>
          <p:spPr>
            <a:xfrm>
              <a:off x="7523702" y="38607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0" name="tx110"/>
            <p:cNvSpPr/>
            <p:nvPr/>
          </p:nvSpPr>
          <p:spPr>
            <a:xfrm>
              <a:off x="7788339" y="38614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1" name="tx111"/>
            <p:cNvSpPr/>
            <p:nvPr/>
          </p:nvSpPr>
          <p:spPr>
            <a:xfrm>
              <a:off x="8052977" y="386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2" name="tx112"/>
            <p:cNvSpPr/>
            <p:nvPr/>
          </p:nvSpPr>
          <p:spPr>
            <a:xfrm>
              <a:off x="1391841" y="30917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2715027" y="34475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4" name="tx114"/>
            <p:cNvSpPr/>
            <p:nvPr/>
          </p:nvSpPr>
          <p:spPr>
            <a:xfrm>
              <a:off x="4038213" y="36655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5" name="tx115"/>
            <p:cNvSpPr/>
            <p:nvPr/>
          </p:nvSpPr>
          <p:spPr>
            <a:xfrm>
              <a:off x="6419949" y="35767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6" name="tx116"/>
            <p:cNvSpPr/>
            <p:nvPr/>
          </p:nvSpPr>
          <p:spPr>
            <a:xfrm>
              <a:off x="7788339" y="3538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7" name="tx117"/>
            <p:cNvSpPr/>
            <p:nvPr/>
          </p:nvSpPr>
          <p:spPr>
            <a:xfrm>
              <a:off x="1391841" y="27682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8" name="tx118"/>
            <p:cNvSpPr/>
            <p:nvPr/>
          </p:nvSpPr>
          <p:spPr>
            <a:xfrm>
              <a:off x="2715027" y="32426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9" name="tx119"/>
            <p:cNvSpPr/>
            <p:nvPr/>
          </p:nvSpPr>
          <p:spPr>
            <a:xfrm>
              <a:off x="4038213" y="34513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5361400" y="37418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 name="tx121"/>
            <p:cNvSpPr/>
            <p:nvPr/>
          </p:nvSpPr>
          <p:spPr>
            <a:xfrm>
              <a:off x="6419949" y="32496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2" name="tx122"/>
            <p:cNvSpPr/>
            <p:nvPr/>
          </p:nvSpPr>
          <p:spPr>
            <a:xfrm>
              <a:off x="6684586" y="35066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3" name="tx123"/>
            <p:cNvSpPr/>
            <p:nvPr/>
          </p:nvSpPr>
          <p:spPr>
            <a:xfrm>
              <a:off x="6949223" y="34991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7213861" y="35143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5" name="tx125"/>
            <p:cNvSpPr/>
            <p:nvPr/>
          </p:nvSpPr>
          <p:spPr>
            <a:xfrm>
              <a:off x="7523702" y="35670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6" name="tx126"/>
            <p:cNvSpPr/>
            <p:nvPr/>
          </p:nvSpPr>
          <p:spPr>
            <a:xfrm>
              <a:off x="7788339" y="3351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7" name="tx127"/>
            <p:cNvSpPr/>
            <p:nvPr/>
          </p:nvSpPr>
          <p:spPr>
            <a:xfrm>
              <a:off x="8052977" y="35690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8" name="tx128"/>
            <p:cNvSpPr/>
            <p:nvPr/>
          </p:nvSpPr>
          <p:spPr>
            <a:xfrm>
              <a:off x="655386"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9" name="tx129"/>
            <p:cNvSpPr/>
            <p:nvPr/>
          </p:nvSpPr>
          <p:spPr>
            <a:xfrm>
              <a:off x="655386" y="353109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0" name="tx130"/>
            <p:cNvSpPr/>
            <p:nvPr/>
          </p:nvSpPr>
          <p:spPr>
            <a:xfrm>
              <a:off x="655386" y="299830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1" name="tx131"/>
            <p:cNvSpPr/>
            <p:nvPr/>
          </p:nvSpPr>
          <p:spPr>
            <a:xfrm>
              <a:off x="655386" y="2465927"/>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2" name="tx132"/>
            <p:cNvSpPr/>
            <p:nvPr/>
          </p:nvSpPr>
          <p:spPr>
            <a:xfrm>
              <a:off x="577692" y="1932729"/>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1074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339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5711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80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885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60348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81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27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7366"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203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667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63040"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78768"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30139"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45868"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90318" y="4979579"/>
              <a:ext cx="201456" cy="201456"/>
            </a:xfrm>
            <a:prstGeom prst="rect">
              <a:avLst/>
            </a:prstGeom>
            <a:solidFill>
              <a:srgbClr val="B3B3B3">
                <a:alpha val="85098"/>
              </a:srgbClr>
            </a:solidFill>
          </p:spPr>
          <p:txBody>
            <a:bodyPr/>
            <a:lstStyle/>
            <a:p/>
          </p:txBody>
        </p:sp>
        <p:sp>
          <p:nvSpPr>
            <p:cNvPr id="156" name="rc156"/>
            <p:cNvSpPr/>
            <p:nvPr/>
          </p:nvSpPr>
          <p:spPr>
            <a:xfrm>
              <a:off x="5592473" y="4979579"/>
              <a:ext cx="201456" cy="201456"/>
            </a:xfrm>
            <a:prstGeom prst="rect">
              <a:avLst/>
            </a:prstGeom>
            <a:solidFill>
              <a:srgbClr val="1CABE2">
                <a:alpha val="85098"/>
              </a:srgbClr>
            </a:solidFill>
          </p:spPr>
          <p:txBody>
            <a:bodyPr/>
            <a:lstStyle/>
            <a:p/>
          </p:txBody>
        </p:sp>
        <p:sp>
          <p:nvSpPr>
            <p:cNvPr id="157" name="tx157"/>
            <p:cNvSpPr/>
            <p:nvPr/>
          </p:nvSpPr>
          <p:spPr>
            <a:xfrm>
              <a:off x="4970363"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72518"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1005397"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1005397" y="1582906"/>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161" name="pl161"/>
            <p:cNvSpPr/>
            <p:nvPr/>
          </p:nvSpPr>
          <p:spPr>
            <a:xfrm>
              <a:off x="23241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763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2285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18073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1005397" y="578566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6" name="pl166"/>
            <p:cNvSpPr/>
            <p:nvPr/>
          </p:nvSpPr>
          <p:spPr>
            <a:xfrm>
              <a:off x="1005397" y="563686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7" name="pl167"/>
            <p:cNvSpPr/>
            <p:nvPr/>
          </p:nvSpPr>
          <p:spPr>
            <a:xfrm>
              <a:off x="1005397" y="548807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8" name="pl168"/>
            <p:cNvSpPr/>
            <p:nvPr/>
          </p:nvSpPr>
          <p:spPr>
            <a:xfrm>
              <a:off x="13481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3002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2524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2046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48103" y="5726143"/>
              <a:ext cx="2284051" cy="119033"/>
            </a:xfrm>
            <a:prstGeom prst="rect">
              <a:avLst/>
            </a:prstGeom>
            <a:solidFill>
              <a:srgbClr val="1CABE2">
                <a:alpha val="85098"/>
              </a:srgbClr>
            </a:solidFill>
          </p:spPr>
          <p:txBody>
            <a:bodyPr/>
            <a:lstStyle/>
            <a:p/>
          </p:txBody>
        </p:sp>
        <p:sp>
          <p:nvSpPr>
            <p:cNvPr id="173" name="rc173"/>
            <p:cNvSpPr/>
            <p:nvPr/>
          </p:nvSpPr>
          <p:spPr>
            <a:xfrm>
              <a:off x="1348103" y="5577352"/>
              <a:ext cx="3947308" cy="119033"/>
            </a:xfrm>
            <a:prstGeom prst="rect">
              <a:avLst/>
            </a:prstGeom>
            <a:solidFill>
              <a:srgbClr val="1CABE2">
                <a:alpha val="85098"/>
              </a:srgbClr>
            </a:solidFill>
          </p:spPr>
          <p:txBody>
            <a:bodyPr/>
            <a:lstStyle/>
            <a:p/>
          </p:txBody>
        </p:sp>
        <p:sp>
          <p:nvSpPr>
            <p:cNvPr id="174" name="rc174"/>
            <p:cNvSpPr/>
            <p:nvPr/>
          </p:nvSpPr>
          <p:spPr>
            <a:xfrm>
              <a:off x="1348103" y="5428560"/>
              <a:ext cx="3941452" cy="119033"/>
            </a:xfrm>
            <a:prstGeom prst="rect">
              <a:avLst/>
            </a:prstGeom>
            <a:solidFill>
              <a:srgbClr val="1CABE2">
                <a:alpha val="85098"/>
              </a:srgbClr>
            </a:solidFill>
          </p:spPr>
          <p:txBody>
            <a:bodyPr/>
            <a:lstStyle/>
            <a:p/>
          </p:txBody>
        </p:sp>
        <p:sp>
          <p:nvSpPr>
            <p:cNvPr id="175" name="rc175"/>
            <p:cNvSpPr/>
            <p:nvPr/>
          </p:nvSpPr>
          <p:spPr>
            <a:xfrm>
              <a:off x="3632154" y="5726143"/>
              <a:ext cx="4570054" cy="119033"/>
            </a:xfrm>
            <a:prstGeom prst="rect">
              <a:avLst/>
            </a:prstGeom>
            <a:solidFill>
              <a:srgbClr val="B3B3B3">
                <a:alpha val="85098"/>
              </a:srgbClr>
            </a:solidFill>
          </p:spPr>
          <p:txBody>
            <a:bodyPr/>
            <a:lstStyle/>
            <a:p/>
          </p:txBody>
        </p:sp>
        <p:sp>
          <p:nvSpPr>
            <p:cNvPr id="176" name="rc176"/>
            <p:cNvSpPr/>
            <p:nvPr/>
          </p:nvSpPr>
          <p:spPr>
            <a:xfrm>
              <a:off x="5295412" y="5577352"/>
              <a:ext cx="1975606" cy="119033"/>
            </a:xfrm>
            <a:prstGeom prst="rect">
              <a:avLst/>
            </a:prstGeom>
            <a:solidFill>
              <a:srgbClr val="B3B3B3">
                <a:alpha val="85098"/>
              </a:srgbClr>
            </a:solidFill>
          </p:spPr>
          <p:txBody>
            <a:bodyPr/>
            <a:lstStyle/>
            <a:p/>
          </p:txBody>
        </p:sp>
        <p:sp>
          <p:nvSpPr>
            <p:cNvPr id="177" name="rc177"/>
            <p:cNvSpPr/>
            <p:nvPr/>
          </p:nvSpPr>
          <p:spPr>
            <a:xfrm>
              <a:off x="5289555" y="5428560"/>
              <a:ext cx="0" cy="119033"/>
            </a:xfrm>
            <a:prstGeom prst="rect">
              <a:avLst/>
            </a:prstGeom>
            <a:solidFill>
              <a:srgbClr val="B3B3B3">
                <a:alpha val="85098"/>
              </a:srgbClr>
            </a:solidFill>
          </p:spPr>
          <p:txBody>
            <a:bodyPr/>
            <a:lstStyle/>
            <a:p/>
          </p:txBody>
        </p:sp>
        <p:sp>
          <p:nvSpPr>
            <p:cNvPr id="178" name="tx178"/>
            <p:cNvSpPr/>
            <p:nvPr/>
          </p:nvSpPr>
          <p:spPr>
            <a:xfrm>
              <a:off x="828258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9" name="tx179"/>
            <p:cNvSpPr/>
            <p:nvPr/>
          </p:nvSpPr>
          <p:spPr>
            <a:xfrm>
              <a:off x="7303173" y="5593676"/>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80" name="tx180"/>
            <p:cNvSpPr/>
            <p:nvPr/>
          </p:nvSpPr>
          <p:spPr>
            <a:xfrm>
              <a:off x="5321710"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1" name="tx181"/>
            <p:cNvSpPr/>
            <p:nvPr/>
          </p:nvSpPr>
          <p:spPr>
            <a:xfrm>
              <a:off x="240975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2" name="tx182"/>
            <p:cNvSpPr/>
            <p:nvPr/>
          </p:nvSpPr>
          <p:spPr>
            <a:xfrm>
              <a:off x="3289603"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3" name="tx183"/>
            <p:cNvSpPr/>
            <p:nvPr/>
          </p:nvSpPr>
          <p:spPr>
            <a:xfrm>
              <a:off x="3286674"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4" name="tx184"/>
            <p:cNvSpPr/>
            <p:nvPr/>
          </p:nvSpPr>
          <p:spPr>
            <a:xfrm>
              <a:off x="5836809"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5" name="tx185"/>
            <p:cNvSpPr/>
            <p:nvPr/>
          </p:nvSpPr>
          <p:spPr>
            <a:xfrm>
              <a:off x="6251060"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86" name="tx186"/>
            <p:cNvSpPr/>
            <p:nvPr/>
          </p:nvSpPr>
          <p:spPr>
            <a:xfrm>
              <a:off x="517541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7" name="tx187"/>
            <p:cNvSpPr/>
            <p:nvPr/>
          </p:nvSpPr>
          <p:spPr>
            <a:xfrm>
              <a:off x="631989"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31989"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31989"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6266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21484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2" name="tx192"/>
            <p:cNvSpPr/>
            <p:nvPr/>
          </p:nvSpPr>
          <p:spPr>
            <a:xfrm>
              <a:off x="516702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3" name="tx193"/>
            <p:cNvSpPr/>
            <p:nvPr/>
          </p:nvSpPr>
          <p:spPr>
            <a:xfrm>
              <a:off x="7119207"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4" name="tx194"/>
            <p:cNvSpPr/>
            <p:nvPr/>
          </p:nvSpPr>
          <p:spPr>
            <a:xfrm>
              <a:off x="3536478"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Belgium.
In 2025, DTP1 coverage in Belgium remained constant 98%. The number of children missing out on any DTP vaccination (zero-dose children) remained constant at from 2,000 in 2024 to 2,000 in 2025.
DTP3 coverage remained relatively constant within 1% at 98% in 2025, leaving 2,000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98%, leaving 2,000 children un- or under-vaccinated, including 2,000 zero-dose and &lt;100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43742"/>
                  </a:moveTo>
                  <a:lnTo>
                    <a:pt x="135891" y="43742"/>
                  </a:lnTo>
                  <a:lnTo>
                    <a:pt x="271783" y="43742"/>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43742"/>
                  </a:moveTo>
                  <a:lnTo>
                    <a:pt x="135891" y="43742"/>
                  </a:lnTo>
                  <a:lnTo>
                    <a:pt x="271783" y="43742"/>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43742"/>
                  </a:moveTo>
                  <a:lnTo>
                    <a:pt x="135891" y="43742"/>
                  </a:lnTo>
                  <a:lnTo>
                    <a:pt x="271783" y="43742"/>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1405107"/>
              <a:ext cx="25076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Belgium,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229649"/>
            </a:xfrm>
            <a:custGeom>
              <a:avLst/>
              <a:pathLst>
                <a:path w="3397293" h="229649">
                  <a:moveTo>
                    <a:pt x="0" y="229649"/>
                  </a:moveTo>
                  <a:lnTo>
                    <a:pt x="135891" y="229649"/>
                  </a:lnTo>
                  <a:lnTo>
                    <a:pt x="271783" y="229649"/>
                  </a:lnTo>
                  <a:lnTo>
                    <a:pt x="407675" y="229649"/>
                  </a:lnTo>
                  <a:lnTo>
                    <a:pt x="543566" y="229649"/>
                  </a:lnTo>
                  <a:lnTo>
                    <a:pt x="679458" y="114824"/>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229649"/>
            </a:xfrm>
            <a:custGeom>
              <a:avLst/>
              <a:pathLst>
                <a:path w="3397293" h="229649">
                  <a:moveTo>
                    <a:pt x="0" y="229649"/>
                  </a:moveTo>
                  <a:lnTo>
                    <a:pt x="135891" y="229649"/>
                  </a:lnTo>
                  <a:lnTo>
                    <a:pt x="271783" y="229649"/>
                  </a:lnTo>
                  <a:lnTo>
                    <a:pt x="407675" y="229649"/>
                  </a:lnTo>
                  <a:lnTo>
                    <a:pt x="543566" y="229649"/>
                  </a:lnTo>
                  <a:lnTo>
                    <a:pt x="679458" y="114824"/>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229649"/>
            </a:xfrm>
            <a:custGeom>
              <a:avLst/>
              <a:pathLst>
                <a:path w="3397293" h="229649">
                  <a:moveTo>
                    <a:pt x="0" y="229649"/>
                  </a:moveTo>
                  <a:lnTo>
                    <a:pt x="135891" y="229649"/>
                  </a:lnTo>
                  <a:lnTo>
                    <a:pt x="271783" y="229649"/>
                  </a:lnTo>
                  <a:lnTo>
                    <a:pt x="407675" y="229649"/>
                  </a:lnTo>
                  <a:lnTo>
                    <a:pt x="543566" y="229649"/>
                  </a:lnTo>
                  <a:lnTo>
                    <a:pt x="679458" y="114824"/>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68928"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59408"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19" name="tx119"/>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224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0328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8433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538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276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381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7486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5590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236513"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310702"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9457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5885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39901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82094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Belgium (98%) was 8 percentage points higher than the global average (90%) and 2 percentage points higher than the average across all non-programme countries (96%).
National DTP1 coverage was 1 percentage point lower than in 2019 (99%).
This equates to 2,000 zero-dose children in 2025 compared to 1,000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DTP1 coverage was 98% - this is 1 percentage point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Belgium ranked number 22 out of 41 countries for lowest DTP1 coverage (based on tied ranks).
Belgium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F26A21">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Belgium ranked number 18 out of 41 countries with 2,000 zero-dose children.
In 2025, Belgium ranked number 20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600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93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5867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347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840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33603"/>
              <a:ext cx="203168" cy="1151783"/>
            </a:xfrm>
            <a:prstGeom prst="rect">
              <a:avLst/>
            </a:prstGeom>
            <a:solidFill>
              <a:srgbClr val="80BD41">
                <a:alpha val="100000"/>
              </a:srgbClr>
            </a:solidFill>
          </p:spPr>
          <p:txBody>
            <a:bodyPr/>
            <a:lstStyle/>
            <a:p/>
          </p:txBody>
        </p:sp>
        <p:sp>
          <p:nvSpPr>
            <p:cNvPr id="25" name="rc25"/>
            <p:cNvSpPr/>
            <p:nvPr/>
          </p:nvSpPr>
          <p:spPr>
            <a:xfrm>
              <a:off x="1332670" y="3472979"/>
              <a:ext cx="203168" cy="36374"/>
            </a:xfrm>
            <a:prstGeom prst="rect">
              <a:avLst/>
            </a:prstGeom>
            <a:solidFill>
              <a:srgbClr val="0058AB">
                <a:alpha val="100000"/>
              </a:srgbClr>
            </a:solidFill>
          </p:spPr>
          <p:txBody>
            <a:bodyPr/>
            <a:lstStyle/>
            <a:p/>
          </p:txBody>
        </p:sp>
        <p:sp>
          <p:nvSpPr>
            <p:cNvPr id="26" name="rc26"/>
            <p:cNvSpPr/>
            <p:nvPr/>
          </p:nvSpPr>
          <p:spPr>
            <a:xfrm>
              <a:off x="1332670" y="3509354"/>
              <a:ext cx="203168" cy="24249"/>
            </a:xfrm>
            <a:prstGeom prst="rect">
              <a:avLst/>
            </a:prstGeom>
            <a:solidFill>
              <a:srgbClr val="1CABE2">
                <a:alpha val="100000"/>
              </a:srgbClr>
            </a:solidFill>
          </p:spPr>
          <p:txBody>
            <a:bodyPr/>
            <a:lstStyle/>
            <a:p/>
          </p:txBody>
        </p:sp>
        <p:sp>
          <p:nvSpPr>
            <p:cNvPr id="27" name="rc27"/>
            <p:cNvSpPr/>
            <p:nvPr/>
          </p:nvSpPr>
          <p:spPr>
            <a:xfrm>
              <a:off x="1558413" y="3544215"/>
              <a:ext cx="203168" cy="1141171"/>
            </a:xfrm>
            <a:prstGeom prst="rect">
              <a:avLst/>
            </a:prstGeom>
            <a:solidFill>
              <a:srgbClr val="80BD41">
                <a:alpha val="100000"/>
              </a:srgbClr>
            </a:solidFill>
          </p:spPr>
          <p:txBody>
            <a:bodyPr/>
            <a:lstStyle/>
            <a:p/>
          </p:txBody>
        </p:sp>
        <p:sp>
          <p:nvSpPr>
            <p:cNvPr id="28" name="rc28"/>
            <p:cNvSpPr/>
            <p:nvPr/>
          </p:nvSpPr>
          <p:spPr>
            <a:xfrm>
              <a:off x="1558413" y="3484158"/>
              <a:ext cx="203168" cy="36038"/>
            </a:xfrm>
            <a:prstGeom prst="rect">
              <a:avLst/>
            </a:prstGeom>
            <a:solidFill>
              <a:srgbClr val="0058AB">
                <a:alpha val="100000"/>
              </a:srgbClr>
            </a:solidFill>
          </p:spPr>
          <p:txBody>
            <a:bodyPr/>
            <a:lstStyle/>
            <a:p/>
          </p:txBody>
        </p:sp>
        <p:sp>
          <p:nvSpPr>
            <p:cNvPr id="29" name="rc29"/>
            <p:cNvSpPr/>
            <p:nvPr/>
          </p:nvSpPr>
          <p:spPr>
            <a:xfrm>
              <a:off x="1558413" y="3520197"/>
              <a:ext cx="203168" cy="24018"/>
            </a:xfrm>
            <a:prstGeom prst="rect">
              <a:avLst/>
            </a:prstGeom>
            <a:solidFill>
              <a:srgbClr val="1CABE2">
                <a:alpha val="100000"/>
              </a:srgbClr>
            </a:solidFill>
          </p:spPr>
          <p:txBody>
            <a:bodyPr/>
            <a:lstStyle/>
            <a:p/>
          </p:txBody>
        </p:sp>
        <p:sp>
          <p:nvSpPr>
            <p:cNvPr id="30" name="rc30"/>
            <p:cNvSpPr/>
            <p:nvPr/>
          </p:nvSpPr>
          <p:spPr>
            <a:xfrm>
              <a:off x="1784155" y="3566900"/>
              <a:ext cx="203168" cy="1118487"/>
            </a:xfrm>
            <a:prstGeom prst="rect">
              <a:avLst/>
            </a:prstGeom>
            <a:solidFill>
              <a:srgbClr val="80BD41">
                <a:alpha val="100000"/>
              </a:srgbClr>
            </a:solidFill>
          </p:spPr>
          <p:txBody>
            <a:bodyPr/>
            <a:lstStyle/>
            <a:p/>
          </p:txBody>
        </p:sp>
        <p:sp>
          <p:nvSpPr>
            <p:cNvPr id="31" name="rc31"/>
            <p:cNvSpPr/>
            <p:nvPr/>
          </p:nvSpPr>
          <p:spPr>
            <a:xfrm>
              <a:off x="1784155" y="3508030"/>
              <a:ext cx="203168" cy="35324"/>
            </a:xfrm>
            <a:prstGeom prst="rect">
              <a:avLst/>
            </a:prstGeom>
            <a:solidFill>
              <a:srgbClr val="0058AB">
                <a:alpha val="100000"/>
              </a:srgbClr>
            </a:solidFill>
          </p:spPr>
          <p:txBody>
            <a:bodyPr/>
            <a:lstStyle/>
            <a:p/>
          </p:txBody>
        </p:sp>
        <p:sp>
          <p:nvSpPr>
            <p:cNvPr id="32" name="rc32"/>
            <p:cNvSpPr/>
            <p:nvPr/>
          </p:nvSpPr>
          <p:spPr>
            <a:xfrm>
              <a:off x="1784155" y="3543354"/>
              <a:ext cx="203168" cy="23545"/>
            </a:xfrm>
            <a:prstGeom prst="rect">
              <a:avLst/>
            </a:prstGeom>
            <a:solidFill>
              <a:srgbClr val="1CABE2">
                <a:alpha val="100000"/>
              </a:srgbClr>
            </a:solidFill>
          </p:spPr>
          <p:txBody>
            <a:bodyPr/>
            <a:lstStyle/>
            <a:p/>
          </p:txBody>
        </p:sp>
        <p:sp>
          <p:nvSpPr>
            <p:cNvPr id="33" name="rc33"/>
            <p:cNvSpPr/>
            <p:nvPr/>
          </p:nvSpPr>
          <p:spPr>
            <a:xfrm>
              <a:off x="2009898" y="3558568"/>
              <a:ext cx="203168" cy="1126819"/>
            </a:xfrm>
            <a:prstGeom prst="rect">
              <a:avLst/>
            </a:prstGeom>
            <a:solidFill>
              <a:srgbClr val="80BD41">
                <a:alpha val="100000"/>
              </a:srgbClr>
            </a:solidFill>
          </p:spPr>
          <p:txBody>
            <a:bodyPr/>
            <a:lstStyle/>
            <a:p/>
          </p:txBody>
        </p:sp>
        <p:sp>
          <p:nvSpPr>
            <p:cNvPr id="34" name="rc34"/>
            <p:cNvSpPr/>
            <p:nvPr/>
          </p:nvSpPr>
          <p:spPr>
            <a:xfrm>
              <a:off x="2009898" y="3499267"/>
              <a:ext cx="203168" cy="35586"/>
            </a:xfrm>
            <a:prstGeom prst="rect">
              <a:avLst/>
            </a:prstGeom>
            <a:solidFill>
              <a:srgbClr val="0058AB">
                <a:alpha val="100000"/>
              </a:srgbClr>
            </a:solidFill>
          </p:spPr>
          <p:txBody>
            <a:bodyPr/>
            <a:lstStyle/>
            <a:p/>
          </p:txBody>
        </p:sp>
        <p:sp>
          <p:nvSpPr>
            <p:cNvPr id="35" name="rc35"/>
            <p:cNvSpPr/>
            <p:nvPr/>
          </p:nvSpPr>
          <p:spPr>
            <a:xfrm>
              <a:off x="2009898" y="3534854"/>
              <a:ext cx="203168" cy="23713"/>
            </a:xfrm>
            <a:prstGeom prst="rect">
              <a:avLst/>
            </a:prstGeom>
            <a:solidFill>
              <a:srgbClr val="1CABE2">
                <a:alpha val="100000"/>
              </a:srgbClr>
            </a:solidFill>
          </p:spPr>
          <p:txBody>
            <a:bodyPr/>
            <a:lstStyle/>
            <a:p/>
          </p:txBody>
        </p:sp>
        <p:sp>
          <p:nvSpPr>
            <p:cNvPr id="36" name="rc36"/>
            <p:cNvSpPr/>
            <p:nvPr/>
          </p:nvSpPr>
          <p:spPr>
            <a:xfrm>
              <a:off x="2235640" y="3526984"/>
              <a:ext cx="203168" cy="1158402"/>
            </a:xfrm>
            <a:prstGeom prst="rect">
              <a:avLst/>
            </a:prstGeom>
            <a:solidFill>
              <a:srgbClr val="80BD41">
                <a:alpha val="100000"/>
              </a:srgbClr>
            </a:solidFill>
          </p:spPr>
          <p:txBody>
            <a:bodyPr/>
            <a:lstStyle/>
            <a:p/>
          </p:txBody>
        </p:sp>
        <p:sp>
          <p:nvSpPr>
            <p:cNvPr id="37" name="rc37"/>
            <p:cNvSpPr/>
            <p:nvPr/>
          </p:nvSpPr>
          <p:spPr>
            <a:xfrm>
              <a:off x="2235640" y="3466013"/>
              <a:ext cx="203168" cy="36584"/>
            </a:xfrm>
            <a:prstGeom prst="rect">
              <a:avLst/>
            </a:prstGeom>
            <a:solidFill>
              <a:srgbClr val="0058AB">
                <a:alpha val="100000"/>
              </a:srgbClr>
            </a:solidFill>
          </p:spPr>
          <p:txBody>
            <a:bodyPr/>
            <a:lstStyle/>
            <a:p/>
          </p:txBody>
        </p:sp>
        <p:sp>
          <p:nvSpPr>
            <p:cNvPr id="38" name="rc38"/>
            <p:cNvSpPr/>
            <p:nvPr/>
          </p:nvSpPr>
          <p:spPr>
            <a:xfrm>
              <a:off x="2235640" y="3502598"/>
              <a:ext cx="203168" cy="24386"/>
            </a:xfrm>
            <a:prstGeom prst="rect">
              <a:avLst/>
            </a:prstGeom>
            <a:solidFill>
              <a:srgbClr val="1CABE2">
                <a:alpha val="100000"/>
              </a:srgbClr>
            </a:solidFill>
          </p:spPr>
          <p:txBody>
            <a:bodyPr/>
            <a:lstStyle/>
            <a:p/>
          </p:txBody>
        </p:sp>
        <p:sp>
          <p:nvSpPr>
            <p:cNvPr id="39" name="rc39"/>
            <p:cNvSpPr/>
            <p:nvPr/>
          </p:nvSpPr>
          <p:spPr>
            <a:xfrm>
              <a:off x="2461382" y="3481563"/>
              <a:ext cx="203168" cy="1203823"/>
            </a:xfrm>
            <a:prstGeom prst="rect">
              <a:avLst/>
            </a:prstGeom>
            <a:solidFill>
              <a:srgbClr val="80BD41">
                <a:alpha val="100000"/>
              </a:srgbClr>
            </a:solidFill>
          </p:spPr>
          <p:txBody>
            <a:bodyPr/>
            <a:lstStyle/>
            <a:p/>
          </p:txBody>
        </p:sp>
        <p:sp>
          <p:nvSpPr>
            <p:cNvPr id="40" name="rc40"/>
            <p:cNvSpPr/>
            <p:nvPr/>
          </p:nvSpPr>
          <p:spPr>
            <a:xfrm>
              <a:off x="2461382" y="3444327"/>
              <a:ext cx="203168" cy="24817"/>
            </a:xfrm>
            <a:prstGeom prst="rect">
              <a:avLst/>
            </a:prstGeom>
            <a:solidFill>
              <a:srgbClr val="0058AB">
                <a:alpha val="100000"/>
              </a:srgbClr>
            </a:solidFill>
          </p:spPr>
          <p:txBody>
            <a:bodyPr/>
            <a:lstStyle/>
            <a:p/>
          </p:txBody>
        </p:sp>
        <p:sp>
          <p:nvSpPr>
            <p:cNvPr id="41" name="rc41"/>
            <p:cNvSpPr/>
            <p:nvPr/>
          </p:nvSpPr>
          <p:spPr>
            <a:xfrm>
              <a:off x="2461382" y="3469144"/>
              <a:ext cx="203168" cy="12419"/>
            </a:xfrm>
            <a:prstGeom prst="rect">
              <a:avLst/>
            </a:prstGeom>
            <a:solidFill>
              <a:srgbClr val="1CABE2">
                <a:alpha val="100000"/>
              </a:srgbClr>
            </a:solidFill>
          </p:spPr>
          <p:txBody>
            <a:bodyPr/>
            <a:lstStyle/>
            <a:p/>
          </p:txBody>
        </p:sp>
        <p:sp>
          <p:nvSpPr>
            <p:cNvPr id="42" name="rc42"/>
            <p:cNvSpPr/>
            <p:nvPr/>
          </p:nvSpPr>
          <p:spPr>
            <a:xfrm>
              <a:off x="2687125" y="3439893"/>
              <a:ext cx="203168" cy="1245494"/>
            </a:xfrm>
            <a:prstGeom prst="rect">
              <a:avLst/>
            </a:prstGeom>
            <a:solidFill>
              <a:srgbClr val="80BD41">
                <a:alpha val="100000"/>
              </a:srgbClr>
            </a:solidFill>
          </p:spPr>
          <p:txBody>
            <a:bodyPr/>
            <a:lstStyle/>
            <a:p/>
          </p:txBody>
        </p:sp>
        <p:sp>
          <p:nvSpPr>
            <p:cNvPr id="43" name="rc43"/>
            <p:cNvSpPr/>
            <p:nvPr/>
          </p:nvSpPr>
          <p:spPr>
            <a:xfrm>
              <a:off x="2687125" y="3414477"/>
              <a:ext cx="203168" cy="12713"/>
            </a:xfrm>
            <a:prstGeom prst="rect">
              <a:avLst/>
            </a:prstGeom>
            <a:solidFill>
              <a:srgbClr val="0058AB">
                <a:alpha val="100000"/>
              </a:srgbClr>
            </a:solidFill>
          </p:spPr>
          <p:txBody>
            <a:bodyPr/>
            <a:lstStyle/>
            <a:p/>
          </p:txBody>
        </p:sp>
        <p:sp>
          <p:nvSpPr>
            <p:cNvPr id="44" name="rc44"/>
            <p:cNvSpPr/>
            <p:nvPr/>
          </p:nvSpPr>
          <p:spPr>
            <a:xfrm>
              <a:off x="2687125" y="3427190"/>
              <a:ext cx="203168" cy="12702"/>
            </a:xfrm>
            <a:prstGeom prst="rect">
              <a:avLst/>
            </a:prstGeom>
            <a:solidFill>
              <a:srgbClr val="1CABE2">
                <a:alpha val="100000"/>
              </a:srgbClr>
            </a:solidFill>
          </p:spPr>
          <p:txBody>
            <a:bodyPr/>
            <a:lstStyle/>
            <a:p/>
          </p:txBody>
        </p:sp>
        <p:sp>
          <p:nvSpPr>
            <p:cNvPr id="45" name="rc45"/>
            <p:cNvSpPr/>
            <p:nvPr/>
          </p:nvSpPr>
          <p:spPr>
            <a:xfrm>
              <a:off x="2912867" y="3423082"/>
              <a:ext cx="203168" cy="1262305"/>
            </a:xfrm>
            <a:prstGeom prst="rect">
              <a:avLst/>
            </a:prstGeom>
            <a:solidFill>
              <a:srgbClr val="80BD41">
                <a:alpha val="100000"/>
              </a:srgbClr>
            </a:solidFill>
          </p:spPr>
          <p:txBody>
            <a:bodyPr/>
            <a:lstStyle/>
            <a:p/>
          </p:txBody>
        </p:sp>
        <p:sp>
          <p:nvSpPr>
            <p:cNvPr id="46" name="rc46"/>
            <p:cNvSpPr/>
            <p:nvPr/>
          </p:nvSpPr>
          <p:spPr>
            <a:xfrm>
              <a:off x="2912867" y="3397319"/>
              <a:ext cx="203168" cy="12881"/>
            </a:xfrm>
            <a:prstGeom prst="rect">
              <a:avLst/>
            </a:prstGeom>
            <a:solidFill>
              <a:srgbClr val="0058AB">
                <a:alpha val="100000"/>
              </a:srgbClr>
            </a:solidFill>
          </p:spPr>
          <p:txBody>
            <a:bodyPr/>
            <a:lstStyle/>
            <a:p/>
          </p:txBody>
        </p:sp>
        <p:sp>
          <p:nvSpPr>
            <p:cNvPr id="47" name="rc47"/>
            <p:cNvSpPr/>
            <p:nvPr/>
          </p:nvSpPr>
          <p:spPr>
            <a:xfrm>
              <a:off x="2912867" y="3410200"/>
              <a:ext cx="203168" cy="12881"/>
            </a:xfrm>
            <a:prstGeom prst="rect">
              <a:avLst/>
            </a:prstGeom>
            <a:solidFill>
              <a:srgbClr val="1CABE2">
                <a:alpha val="100000"/>
              </a:srgbClr>
            </a:solidFill>
          </p:spPr>
          <p:txBody>
            <a:bodyPr/>
            <a:lstStyle/>
            <a:p/>
          </p:txBody>
        </p:sp>
        <p:sp>
          <p:nvSpPr>
            <p:cNvPr id="48" name="rc48"/>
            <p:cNvSpPr/>
            <p:nvPr/>
          </p:nvSpPr>
          <p:spPr>
            <a:xfrm>
              <a:off x="3138609" y="3379709"/>
              <a:ext cx="203168" cy="1305677"/>
            </a:xfrm>
            <a:prstGeom prst="rect">
              <a:avLst/>
            </a:prstGeom>
            <a:solidFill>
              <a:srgbClr val="80BD41">
                <a:alpha val="100000"/>
              </a:srgbClr>
            </a:solidFill>
          </p:spPr>
          <p:txBody>
            <a:bodyPr/>
            <a:lstStyle/>
            <a:p/>
          </p:txBody>
        </p:sp>
        <p:sp>
          <p:nvSpPr>
            <p:cNvPr id="49" name="rc49"/>
            <p:cNvSpPr/>
            <p:nvPr/>
          </p:nvSpPr>
          <p:spPr>
            <a:xfrm>
              <a:off x="3138609" y="3366523"/>
              <a:ext cx="203168" cy="13186"/>
            </a:xfrm>
            <a:prstGeom prst="rect">
              <a:avLst/>
            </a:prstGeom>
            <a:solidFill>
              <a:srgbClr val="0058AB">
                <a:alpha val="100000"/>
              </a:srgbClr>
            </a:solidFill>
          </p:spPr>
          <p:txBody>
            <a:bodyPr/>
            <a:lstStyle/>
            <a:p/>
          </p:txBody>
        </p:sp>
        <p:sp>
          <p:nvSpPr>
            <p:cNvPr id="50" name="rc50"/>
            <p:cNvSpPr/>
            <p:nvPr/>
          </p:nvSpPr>
          <p:spPr>
            <a:xfrm>
              <a:off x="3138609" y="3379709"/>
              <a:ext cx="203168" cy="0"/>
            </a:xfrm>
            <a:prstGeom prst="rect">
              <a:avLst/>
            </a:prstGeom>
            <a:solidFill>
              <a:srgbClr val="1CABE2">
                <a:alpha val="100000"/>
              </a:srgbClr>
            </a:solidFill>
          </p:spPr>
          <p:txBody>
            <a:bodyPr/>
            <a:lstStyle/>
            <a:p/>
          </p:txBody>
        </p:sp>
        <p:sp>
          <p:nvSpPr>
            <p:cNvPr id="51" name="rc51"/>
            <p:cNvSpPr/>
            <p:nvPr/>
          </p:nvSpPr>
          <p:spPr>
            <a:xfrm>
              <a:off x="3364352" y="3390279"/>
              <a:ext cx="203168" cy="1295107"/>
            </a:xfrm>
            <a:prstGeom prst="rect">
              <a:avLst/>
            </a:prstGeom>
            <a:solidFill>
              <a:srgbClr val="80BD41">
                <a:alpha val="100000"/>
              </a:srgbClr>
            </a:solidFill>
          </p:spPr>
          <p:txBody>
            <a:bodyPr/>
            <a:lstStyle/>
            <a:p/>
          </p:txBody>
        </p:sp>
        <p:sp>
          <p:nvSpPr>
            <p:cNvPr id="52" name="rc52"/>
            <p:cNvSpPr/>
            <p:nvPr/>
          </p:nvSpPr>
          <p:spPr>
            <a:xfrm>
              <a:off x="3364352" y="3363844"/>
              <a:ext cx="203168" cy="13217"/>
            </a:xfrm>
            <a:prstGeom prst="rect">
              <a:avLst/>
            </a:prstGeom>
            <a:solidFill>
              <a:srgbClr val="0058AB">
                <a:alpha val="100000"/>
              </a:srgbClr>
            </a:solidFill>
          </p:spPr>
          <p:txBody>
            <a:bodyPr/>
            <a:lstStyle/>
            <a:p/>
          </p:txBody>
        </p:sp>
        <p:sp>
          <p:nvSpPr>
            <p:cNvPr id="53" name="rc53"/>
            <p:cNvSpPr/>
            <p:nvPr/>
          </p:nvSpPr>
          <p:spPr>
            <a:xfrm>
              <a:off x="3364352" y="3377062"/>
              <a:ext cx="203168" cy="13217"/>
            </a:xfrm>
            <a:prstGeom prst="rect">
              <a:avLst/>
            </a:prstGeom>
            <a:solidFill>
              <a:srgbClr val="1CABE2">
                <a:alpha val="100000"/>
              </a:srgbClr>
            </a:solidFill>
          </p:spPr>
          <p:txBody>
            <a:bodyPr/>
            <a:lstStyle/>
            <a:p/>
          </p:txBody>
        </p:sp>
        <p:sp>
          <p:nvSpPr>
            <p:cNvPr id="54" name="rc54"/>
            <p:cNvSpPr/>
            <p:nvPr/>
          </p:nvSpPr>
          <p:spPr>
            <a:xfrm>
              <a:off x="3590094" y="3365010"/>
              <a:ext cx="203168" cy="1320376"/>
            </a:xfrm>
            <a:prstGeom prst="rect">
              <a:avLst/>
            </a:prstGeom>
            <a:solidFill>
              <a:srgbClr val="80BD41">
                <a:alpha val="100000"/>
              </a:srgbClr>
            </a:solidFill>
          </p:spPr>
          <p:txBody>
            <a:bodyPr/>
            <a:lstStyle/>
            <a:p/>
          </p:txBody>
        </p:sp>
        <p:sp>
          <p:nvSpPr>
            <p:cNvPr id="55" name="rc55"/>
            <p:cNvSpPr/>
            <p:nvPr/>
          </p:nvSpPr>
          <p:spPr>
            <a:xfrm>
              <a:off x="3590094" y="3338060"/>
              <a:ext cx="203168" cy="13469"/>
            </a:xfrm>
            <a:prstGeom prst="rect">
              <a:avLst/>
            </a:prstGeom>
            <a:solidFill>
              <a:srgbClr val="0058AB">
                <a:alpha val="100000"/>
              </a:srgbClr>
            </a:solidFill>
          </p:spPr>
          <p:txBody>
            <a:bodyPr/>
            <a:lstStyle/>
            <a:p/>
          </p:txBody>
        </p:sp>
        <p:sp>
          <p:nvSpPr>
            <p:cNvPr id="56" name="rc56"/>
            <p:cNvSpPr/>
            <p:nvPr/>
          </p:nvSpPr>
          <p:spPr>
            <a:xfrm>
              <a:off x="3590094" y="3351530"/>
              <a:ext cx="203168" cy="13480"/>
            </a:xfrm>
            <a:prstGeom prst="rect">
              <a:avLst/>
            </a:prstGeom>
            <a:solidFill>
              <a:srgbClr val="1CABE2">
                <a:alpha val="100000"/>
              </a:srgbClr>
            </a:solidFill>
          </p:spPr>
          <p:txBody>
            <a:bodyPr/>
            <a:lstStyle/>
            <a:p/>
          </p:txBody>
        </p:sp>
        <p:sp>
          <p:nvSpPr>
            <p:cNvPr id="57" name="rc57"/>
            <p:cNvSpPr/>
            <p:nvPr/>
          </p:nvSpPr>
          <p:spPr>
            <a:xfrm>
              <a:off x="3815836" y="3379751"/>
              <a:ext cx="203168" cy="1305635"/>
            </a:xfrm>
            <a:prstGeom prst="rect">
              <a:avLst/>
            </a:prstGeom>
            <a:solidFill>
              <a:srgbClr val="80BD41">
                <a:alpha val="100000"/>
              </a:srgbClr>
            </a:solidFill>
          </p:spPr>
          <p:txBody>
            <a:bodyPr/>
            <a:lstStyle/>
            <a:p/>
          </p:txBody>
        </p:sp>
        <p:sp>
          <p:nvSpPr>
            <p:cNvPr id="58" name="rc58"/>
            <p:cNvSpPr/>
            <p:nvPr/>
          </p:nvSpPr>
          <p:spPr>
            <a:xfrm>
              <a:off x="3815836" y="3353106"/>
              <a:ext cx="203168" cy="13322"/>
            </a:xfrm>
            <a:prstGeom prst="rect">
              <a:avLst/>
            </a:prstGeom>
            <a:solidFill>
              <a:srgbClr val="0058AB">
                <a:alpha val="100000"/>
              </a:srgbClr>
            </a:solidFill>
          </p:spPr>
          <p:txBody>
            <a:bodyPr/>
            <a:lstStyle/>
            <a:p/>
          </p:txBody>
        </p:sp>
        <p:sp>
          <p:nvSpPr>
            <p:cNvPr id="59" name="rc59"/>
            <p:cNvSpPr/>
            <p:nvPr/>
          </p:nvSpPr>
          <p:spPr>
            <a:xfrm>
              <a:off x="3815836" y="3366429"/>
              <a:ext cx="203168" cy="13322"/>
            </a:xfrm>
            <a:prstGeom prst="rect">
              <a:avLst/>
            </a:prstGeom>
            <a:solidFill>
              <a:srgbClr val="1CABE2">
                <a:alpha val="100000"/>
              </a:srgbClr>
            </a:solidFill>
          </p:spPr>
          <p:txBody>
            <a:bodyPr/>
            <a:lstStyle/>
            <a:p/>
          </p:txBody>
        </p:sp>
        <p:sp>
          <p:nvSpPr>
            <p:cNvPr id="60" name="rc60"/>
            <p:cNvSpPr/>
            <p:nvPr/>
          </p:nvSpPr>
          <p:spPr>
            <a:xfrm>
              <a:off x="4041579" y="3374193"/>
              <a:ext cx="203168" cy="1311193"/>
            </a:xfrm>
            <a:prstGeom prst="rect">
              <a:avLst/>
            </a:prstGeom>
            <a:solidFill>
              <a:srgbClr val="80BD41">
                <a:alpha val="100000"/>
              </a:srgbClr>
            </a:solidFill>
          </p:spPr>
          <p:txBody>
            <a:bodyPr/>
            <a:lstStyle/>
            <a:p/>
          </p:txBody>
        </p:sp>
        <p:sp>
          <p:nvSpPr>
            <p:cNvPr id="61" name="rc61"/>
            <p:cNvSpPr/>
            <p:nvPr/>
          </p:nvSpPr>
          <p:spPr>
            <a:xfrm>
              <a:off x="4041579" y="3360944"/>
              <a:ext cx="203168" cy="13249"/>
            </a:xfrm>
            <a:prstGeom prst="rect">
              <a:avLst/>
            </a:prstGeom>
            <a:solidFill>
              <a:srgbClr val="0058AB">
                <a:alpha val="100000"/>
              </a:srgbClr>
            </a:solidFill>
          </p:spPr>
          <p:txBody>
            <a:bodyPr/>
            <a:lstStyle/>
            <a:p/>
          </p:txBody>
        </p:sp>
        <p:sp>
          <p:nvSpPr>
            <p:cNvPr id="62" name="rc62"/>
            <p:cNvSpPr/>
            <p:nvPr/>
          </p:nvSpPr>
          <p:spPr>
            <a:xfrm>
              <a:off x="4041579" y="3374193"/>
              <a:ext cx="203168" cy="0"/>
            </a:xfrm>
            <a:prstGeom prst="rect">
              <a:avLst/>
            </a:prstGeom>
            <a:solidFill>
              <a:srgbClr val="1CABE2">
                <a:alpha val="100000"/>
              </a:srgbClr>
            </a:solidFill>
          </p:spPr>
          <p:txBody>
            <a:bodyPr/>
            <a:lstStyle/>
            <a:p/>
          </p:txBody>
        </p:sp>
        <p:sp>
          <p:nvSpPr>
            <p:cNvPr id="63" name="rc63"/>
            <p:cNvSpPr/>
            <p:nvPr/>
          </p:nvSpPr>
          <p:spPr>
            <a:xfrm>
              <a:off x="4267321" y="3393768"/>
              <a:ext cx="203168" cy="1291619"/>
            </a:xfrm>
            <a:prstGeom prst="rect">
              <a:avLst/>
            </a:prstGeom>
            <a:solidFill>
              <a:srgbClr val="80BD41">
                <a:alpha val="100000"/>
              </a:srgbClr>
            </a:solidFill>
          </p:spPr>
          <p:txBody>
            <a:bodyPr/>
            <a:lstStyle/>
            <a:p/>
          </p:txBody>
        </p:sp>
        <p:sp>
          <p:nvSpPr>
            <p:cNvPr id="64" name="rc64"/>
            <p:cNvSpPr/>
            <p:nvPr/>
          </p:nvSpPr>
          <p:spPr>
            <a:xfrm>
              <a:off x="4267321" y="3380718"/>
              <a:ext cx="203168" cy="13049"/>
            </a:xfrm>
            <a:prstGeom prst="rect">
              <a:avLst/>
            </a:prstGeom>
            <a:solidFill>
              <a:srgbClr val="0058AB">
                <a:alpha val="100000"/>
              </a:srgbClr>
            </a:solidFill>
          </p:spPr>
          <p:txBody>
            <a:bodyPr/>
            <a:lstStyle/>
            <a:p/>
          </p:txBody>
        </p:sp>
        <p:sp>
          <p:nvSpPr>
            <p:cNvPr id="65" name="rc65"/>
            <p:cNvSpPr/>
            <p:nvPr/>
          </p:nvSpPr>
          <p:spPr>
            <a:xfrm>
              <a:off x="4267321" y="3393768"/>
              <a:ext cx="203168" cy="0"/>
            </a:xfrm>
            <a:prstGeom prst="rect">
              <a:avLst/>
            </a:prstGeom>
            <a:solidFill>
              <a:srgbClr val="1CABE2">
                <a:alpha val="100000"/>
              </a:srgbClr>
            </a:solidFill>
          </p:spPr>
          <p:txBody>
            <a:bodyPr/>
            <a:lstStyle/>
            <a:p/>
          </p:txBody>
        </p:sp>
        <p:sp>
          <p:nvSpPr>
            <p:cNvPr id="66" name="rc66"/>
            <p:cNvSpPr/>
            <p:nvPr/>
          </p:nvSpPr>
          <p:spPr>
            <a:xfrm>
              <a:off x="4493063" y="3400681"/>
              <a:ext cx="203168" cy="1284705"/>
            </a:xfrm>
            <a:prstGeom prst="rect">
              <a:avLst/>
            </a:prstGeom>
            <a:solidFill>
              <a:srgbClr val="80BD41">
                <a:alpha val="100000"/>
              </a:srgbClr>
            </a:solidFill>
          </p:spPr>
          <p:txBody>
            <a:bodyPr/>
            <a:lstStyle/>
            <a:p/>
          </p:txBody>
        </p:sp>
        <p:sp>
          <p:nvSpPr>
            <p:cNvPr id="67" name="rc67"/>
            <p:cNvSpPr/>
            <p:nvPr/>
          </p:nvSpPr>
          <p:spPr>
            <a:xfrm>
              <a:off x="4493063" y="3387705"/>
              <a:ext cx="203168" cy="12975"/>
            </a:xfrm>
            <a:prstGeom prst="rect">
              <a:avLst/>
            </a:prstGeom>
            <a:solidFill>
              <a:srgbClr val="0058AB">
                <a:alpha val="100000"/>
              </a:srgbClr>
            </a:solidFill>
          </p:spPr>
          <p:txBody>
            <a:bodyPr/>
            <a:lstStyle/>
            <a:p/>
          </p:txBody>
        </p:sp>
        <p:sp>
          <p:nvSpPr>
            <p:cNvPr id="68" name="rc68"/>
            <p:cNvSpPr/>
            <p:nvPr/>
          </p:nvSpPr>
          <p:spPr>
            <a:xfrm>
              <a:off x="4493063" y="3400681"/>
              <a:ext cx="203168" cy="0"/>
            </a:xfrm>
            <a:prstGeom prst="rect">
              <a:avLst/>
            </a:prstGeom>
            <a:solidFill>
              <a:srgbClr val="1CABE2">
                <a:alpha val="100000"/>
              </a:srgbClr>
            </a:solidFill>
          </p:spPr>
          <p:txBody>
            <a:bodyPr/>
            <a:lstStyle/>
            <a:p/>
          </p:txBody>
        </p:sp>
        <p:sp>
          <p:nvSpPr>
            <p:cNvPr id="69" name="rc69"/>
            <p:cNvSpPr/>
            <p:nvPr/>
          </p:nvSpPr>
          <p:spPr>
            <a:xfrm>
              <a:off x="4718806" y="3428482"/>
              <a:ext cx="203168" cy="1256904"/>
            </a:xfrm>
            <a:prstGeom prst="rect">
              <a:avLst/>
            </a:prstGeom>
            <a:solidFill>
              <a:srgbClr val="80BD41">
                <a:alpha val="100000"/>
              </a:srgbClr>
            </a:solidFill>
          </p:spPr>
          <p:txBody>
            <a:bodyPr/>
            <a:lstStyle/>
            <a:p/>
          </p:txBody>
        </p:sp>
        <p:sp>
          <p:nvSpPr>
            <p:cNvPr id="70" name="rc70"/>
            <p:cNvSpPr/>
            <p:nvPr/>
          </p:nvSpPr>
          <p:spPr>
            <a:xfrm>
              <a:off x="4718806" y="3415790"/>
              <a:ext cx="203168" cy="12692"/>
            </a:xfrm>
            <a:prstGeom prst="rect">
              <a:avLst/>
            </a:prstGeom>
            <a:solidFill>
              <a:srgbClr val="0058AB">
                <a:alpha val="100000"/>
              </a:srgbClr>
            </a:solidFill>
          </p:spPr>
          <p:txBody>
            <a:bodyPr/>
            <a:lstStyle/>
            <a:p/>
          </p:txBody>
        </p:sp>
        <p:sp>
          <p:nvSpPr>
            <p:cNvPr id="71" name="rc71"/>
            <p:cNvSpPr/>
            <p:nvPr/>
          </p:nvSpPr>
          <p:spPr>
            <a:xfrm>
              <a:off x="4718806" y="3428482"/>
              <a:ext cx="203168" cy="0"/>
            </a:xfrm>
            <a:prstGeom prst="rect">
              <a:avLst/>
            </a:prstGeom>
            <a:solidFill>
              <a:srgbClr val="1CABE2">
                <a:alpha val="100000"/>
              </a:srgbClr>
            </a:solidFill>
          </p:spPr>
          <p:txBody>
            <a:bodyPr/>
            <a:lstStyle/>
            <a:p/>
          </p:txBody>
        </p:sp>
        <p:sp>
          <p:nvSpPr>
            <p:cNvPr id="72" name="rc72"/>
            <p:cNvSpPr/>
            <p:nvPr/>
          </p:nvSpPr>
          <p:spPr>
            <a:xfrm>
              <a:off x="4944548" y="3443917"/>
              <a:ext cx="203168" cy="1241469"/>
            </a:xfrm>
            <a:prstGeom prst="rect">
              <a:avLst/>
            </a:prstGeom>
            <a:solidFill>
              <a:srgbClr val="80BD41">
                <a:alpha val="100000"/>
              </a:srgbClr>
            </a:solidFill>
          </p:spPr>
          <p:txBody>
            <a:bodyPr/>
            <a:lstStyle/>
            <a:p/>
          </p:txBody>
        </p:sp>
        <p:sp>
          <p:nvSpPr>
            <p:cNvPr id="73" name="rc73"/>
            <p:cNvSpPr/>
            <p:nvPr/>
          </p:nvSpPr>
          <p:spPr>
            <a:xfrm>
              <a:off x="4944548" y="3418585"/>
              <a:ext cx="203168" cy="12671"/>
            </a:xfrm>
            <a:prstGeom prst="rect">
              <a:avLst/>
            </a:prstGeom>
            <a:solidFill>
              <a:srgbClr val="0058AB">
                <a:alpha val="100000"/>
              </a:srgbClr>
            </a:solidFill>
          </p:spPr>
          <p:txBody>
            <a:bodyPr/>
            <a:lstStyle/>
            <a:p/>
          </p:txBody>
        </p:sp>
        <p:sp>
          <p:nvSpPr>
            <p:cNvPr id="74" name="rc74"/>
            <p:cNvSpPr/>
            <p:nvPr/>
          </p:nvSpPr>
          <p:spPr>
            <a:xfrm>
              <a:off x="4944548" y="3431256"/>
              <a:ext cx="203168" cy="12660"/>
            </a:xfrm>
            <a:prstGeom prst="rect">
              <a:avLst/>
            </a:prstGeom>
            <a:solidFill>
              <a:srgbClr val="1CABE2">
                <a:alpha val="100000"/>
              </a:srgbClr>
            </a:solidFill>
          </p:spPr>
          <p:txBody>
            <a:bodyPr/>
            <a:lstStyle/>
            <a:p/>
          </p:txBody>
        </p:sp>
        <p:sp>
          <p:nvSpPr>
            <p:cNvPr id="75" name="rc75"/>
            <p:cNvSpPr/>
            <p:nvPr/>
          </p:nvSpPr>
          <p:spPr>
            <a:xfrm>
              <a:off x="5170291" y="3466780"/>
              <a:ext cx="203168" cy="1218606"/>
            </a:xfrm>
            <a:prstGeom prst="rect">
              <a:avLst/>
            </a:prstGeom>
            <a:solidFill>
              <a:srgbClr val="80BD41">
                <a:alpha val="100000"/>
              </a:srgbClr>
            </a:solidFill>
          </p:spPr>
          <p:txBody>
            <a:bodyPr/>
            <a:lstStyle/>
            <a:p/>
          </p:txBody>
        </p:sp>
        <p:sp>
          <p:nvSpPr>
            <p:cNvPr id="76" name="rc76"/>
            <p:cNvSpPr/>
            <p:nvPr/>
          </p:nvSpPr>
          <p:spPr>
            <a:xfrm>
              <a:off x="5170291" y="3441910"/>
              <a:ext cx="203168" cy="12429"/>
            </a:xfrm>
            <a:prstGeom prst="rect">
              <a:avLst/>
            </a:prstGeom>
            <a:solidFill>
              <a:srgbClr val="0058AB">
                <a:alpha val="100000"/>
              </a:srgbClr>
            </a:solidFill>
          </p:spPr>
          <p:txBody>
            <a:bodyPr/>
            <a:lstStyle/>
            <a:p/>
          </p:txBody>
        </p:sp>
        <p:sp>
          <p:nvSpPr>
            <p:cNvPr id="77" name="rc77"/>
            <p:cNvSpPr/>
            <p:nvPr/>
          </p:nvSpPr>
          <p:spPr>
            <a:xfrm>
              <a:off x="5170291" y="3454340"/>
              <a:ext cx="203168" cy="12440"/>
            </a:xfrm>
            <a:prstGeom prst="rect">
              <a:avLst/>
            </a:prstGeom>
            <a:solidFill>
              <a:srgbClr val="1CABE2">
                <a:alpha val="100000"/>
              </a:srgbClr>
            </a:solidFill>
          </p:spPr>
          <p:txBody>
            <a:bodyPr/>
            <a:lstStyle/>
            <a:p/>
          </p:txBody>
        </p:sp>
        <p:sp>
          <p:nvSpPr>
            <p:cNvPr id="78" name="rc78"/>
            <p:cNvSpPr/>
            <p:nvPr/>
          </p:nvSpPr>
          <p:spPr>
            <a:xfrm>
              <a:off x="5396033" y="3481363"/>
              <a:ext cx="203168" cy="1204023"/>
            </a:xfrm>
            <a:prstGeom prst="rect">
              <a:avLst/>
            </a:prstGeom>
            <a:solidFill>
              <a:srgbClr val="80BD41">
                <a:alpha val="100000"/>
              </a:srgbClr>
            </a:solidFill>
          </p:spPr>
          <p:txBody>
            <a:bodyPr/>
            <a:lstStyle/>
            <a:p/>
          </p:txBody>
        </p:sp>
        <p:sp>
          <p:nvSpPr>
            <p:cNvPr id="79" name="rc79"/>
            <p:cNvSpPr/>
            <p:nvPr/>
          </p:nvSpPr>
          <p:spPr>
            <a:xfrm>
              <a:off x="5396033" y="3456788"/>
              <a:ext cx="203168" cy="12282"/>
            </a:xfrm>
            <a:prstGeom prst="rect">
              <a:avLst/>
            </a:prstGeom>
            <a:solidFill>
              <a:srgbClr val="0058AB">
                <a:alpha val="100000"/>
              </a:srgbClr>
            </a:solidFill>
          </p:spPr>
          <p:txBody>
            <a:bodyPr/>
            <a:lstStyle/>
            <a:p/>
          </p:txBody>
        </p:sp>
        <p:sp>
          <p:nvSpPr>
            <p:cNvPr id="80" name="rc80"/>
            <p:cNvSpPr/>
            <p:nvPr/>
          </p:nvSpPr>
          <p:spPr>
            <a:xfrm>
              <a:off x="5396033" y="3469070"/>
              <a:ext cx="203168" cy="12293"/>
            </a:xfrm>
            <a:prstGeom prst="rect">
              <a:avLst/>
            </a:prstGeom>
            <a:solidFill>
              <a:srgbClr val="1CABE2">
                <a:alpha val="100000"/>
              </a:srgbClr>
            </a:solidFill>
          </p:spPr>
          <p:txBody>
            <a:bodyPr/>
            <a:lstStyle/>
            <a:p/>
          </p:txBody>
        </p:sp>
        <p:sp>
          <p:nvSpPr>
            <p:cNvPr id="81" name="rc81"/>
            <p:cNvSpPr/>
            <p:nvPr/>
          </p:nvSpPr>
          <p:spPr>
            <a:xfrm>
              <a:off x="5621775" y="3492606"/>
              <a:ext cx="203168" cy="1192781"/>
            </a:xfrm>
            <a:prstGeom prst="rect">
              <a:avLst/>
            </a:prstGeom>
            <a:solidFill>
              <a:srgbClr val="80BD41">
                <a:alpha val="100000"/>
              </a:srgbClr>
            </a:solidFill>
          </p:spPr>
          <p:txBody>
            <a:bodyPr/>
            <a:lstStyle/>
            <a:p/>
          </p:txBody>
        </p:sp>
        <p:sp>
          <p:nvSpPr>
            <p:cNvPr id="82" name="rc82"/>
            <p:cNvSpPr/>
            <p:nvPr/>
          </p:nvSpPr>
          <p:spPr>
            <a:xfrm>
              <a:off x="5621775" y="3455716"/>
              <a:ext cx="203168" cy="12293"/>
            </a:xfrm>
            <a:prstGeom prst="rect">
              <a:avLst/>
            </a:prstGeom>
            <a:solidFill>
              <a:srgbClr val="0058AB">
                <a:alpha val="100000"/>
              </a:srgbClr>
            </a:solidFill>
          </p:spPr>
          <p:txBody>
            <a:bodyPr/>
            <a:lstStyle/>
            <a:p/>
          </p:txBody>
        </p:sp>
        <p:sp>
          <p:nvSpPr>
            <p:cNvPr id="83" name="rc83"/>
            <p:cNvSpPr/>
            <p:nvPr/>
          </p:nvSpPr>
          <p:spPr>
            <a:xfrm>
              <a:off x="5621775" y="3468009"/>
              <a:ext cx="203168" cy="24596"/>
            </a:xfrm>
            <a:prstGeom prst="rect">
              <a:avLst/>
            </a:prstGeom>
            <a:solidFill>
              <a:srgbClr val="1CABE2">
                <a:alpha val="100000"/>
              </a:srgbClr>
            </a:solidFill>
          </p:spPr>
          <p:txBody>
            <a:bodyPr/>
            <a:lstStyle/>
            <a:p/>
          </p:txBody>
        </p:sp>
        <p:sp>
          <p:nvSpPr>
            <p:cNvPr id="84" name="rc84"/>
            <p:cNvSpPr/>
            <p:nvPr/>
          </p:nvSpPr>
          <p:spPr>
            <a:xfrm>
              <a:off x="5847518" y="3498668"/>
              <a:ext cx="203168" cy="1186718"/>
            </a:xfrm>
            <a:prstGeom prst="rect">
              <a:avLst/>
            </a:prstGeom>
            <a:solidFill>
              <a:srgbClr val="80BD41">
                <a:alpha val="100000"/>
              </a:srgbClr>
            </a:solidFill>
          </p:spPr>
          <p:txBody>
            <a:bodyPr/>
            <a:lstStyle/>
            <a:p/>
          </p:txBody>
        </p:sp>
        <p:sp>
          <p:nvSpPr>
            <p:cNvPr id="85" name="rc85"/>
            <p:cNvSpPr/>
            <p:nvPr/>
          </p:nvSpPr>
          <p:spPr>
            <a:xfrm>
              <a:off x="5847518" y="3474450"/>
              <a:ext cx="203168" cy="24218"/>
            </a:xfrm>
            <a:prstGeom prst="rect">
              <a:avLst/>
            </a:prstGeom>
            <a:solidFill>
              <a:srgbClr val="0058AB">
                <a:alpha val="100000"/>
              </a:srgbClr>
            </a:solidFill>
          </p:spPr>
          <p:txBody>
            <a:bodyPr/>
            <a:lstStyle/>
            <a:p/>
          </p:txBody>
        </p:sp>
        <p:sp>
          <p:nvSpPr>
            <p:cNvPr id="86" name="rc86"/>
            <p:cNvSpPr/>
            <p:nvPr/>
          </p:nvSpPr>
          <p:spPr>
            <a:xfrm>
              <a:off x="5847518" y="3498668"/>
              <a:ext cx="203168" cy="0"/>
            </a:xfrm>
            <a:prstGeom prst="rect">
              <a:avLst/>
            </a:prstGeom>
            <a:solidFill>
              <a:srgbClr val="1CABE2">
                <a:alpha val="100000"/>
              </a:srgbClr>
            </a:solidFill>
          </p:spPr>
          <p:txBody>
            <a:bodyPr/>
            <a:lstStyle/>
            <a:p/>
          </p:txBody>
        </p:sp>
        <p:sp>
          <p:nvSpPr>
            <p:cNvPr id="87" name="rc87"/>
            <p:cNvSpPr/>
            <p:nvPr/>
          </p:nvSpPr>
          <p:spPr>
            <a:xfrm>
              <a:off x="6073260" y="3476877"/>
              <a:ext cx="203168" cy="1208509"/>
            </a:xfrm>
            <a:prstGeom prst="rect">
              <a:avLst/>
            </a:prstGeom>
            <a:solidFill>
              <a:srgbClr val="80BD41">
                <a:alpha val="100000"/>
              </a:srgbClr>
            </a:solidFill>
          </p:spPr>
          <p:txBody>
            <a:bodyPr/>
            <a:lstStyle/>
            <a:p/>
          </p:txBody>
        </p:sp>
        <p:sp>
          <p:nvSpPr>
            <p:cNvPr id="88" name="rc88"/>
            <p:cNvSpPr/>
            <p:nvPr/>
          </p:nvSpPr>
          <p:spPr>
            <a:xfrm>
              <a:off x="6073260" y="3452217"/>
              <a:ext cx="203168" cy="24659"/>
            </a:xfrm>
            <a:prstGeom prst="rect">
              <a:avLst/>
            </a:prstGeom>
            <a:solidFill>
              <a:srgbClr val="0058AB">
                <a:alpha val="100000"/>
              </a:srgbClr>
            </a:solidFill>
          </p:spPr>
          <p:txBody>
            <a:bodyPr/>
            <a:lstStyle/>
            <a:p/>
          </p:txBody>
        </p:sp>
        <p:sp>
          <p:nvSpPr>
            <p:cNvPr id="89" name="rc89"/>
            <p:cNvSpPr/>
            <p:nvPr/>
          </p:nvSpPr>
          <p:spPr>
            <a:xfrm>
              <a:off x="6073260" y="3476877"/>
              <a:ext cx="203168" cy="0"/>
            </a:xfrm>
            <a:prstGeom prst="rect">
              <a:avLst/>
            </a:prstGeom>
            <a:solidFill>
              <a:srgbClr val="1CABE2">
                <a:alpha val="100000"/>
              </a:srgbClr>
            </a:solidFill>
          </p:spPr>
          <p:txBody>
            <a:bodyPr/>
            <a:lstStyle/>
            <a:p/>
          </p:txBody>
        </p:sp>
        <p:sp>
          <p:nvSpPr>
            <p:cNvPr id="90" name="rc90"/>
            <p:cNvSpPr/>
            <p:nvPr/>
          </p:nvSpPr>
          <p:spPr>
            <a:xfrm>
              <a:off x="6299002" y="3517108"/>
              <a:ext cx="203168" cy="1168279"/>
            </a:xfrm>
            <a:prstGeom prst="rect">
              <a:avLst/>
            </a:prstGeom>
            <a:solidFill>
              <a:srgbClr val="80BD41">
                <a:alpha val="100000"/>
              </a:srgbClr>
            </a:solidFill>
          </p:spPr>
          <p:txBody>
            <a:bodyPr/>
            <a:lstStyle/>
            <a:p/>
          </p:txBody>
        </p:sp>
        <p:sp>
          <p:nvSpPr>
            <p:cNvPr id="91" name="rc91"/>
            <p:cNvSpPr/>
            <p:nvPr/>
          </p:nvSpPr>
          <p:spPr>
            <a:xfrm>
              <a:off x="6299002" y="3493268"/>
              <a:ext cx="203168" cy="23840"/>
            </a:xfrm>
            <a:prstGeom prst="rect">
              <a:avLst/>
            </a:prstGeom>
            <a:solidFill>
              <a:srgbClr val="0058AB">
                <a:alpha val="100000"/>
              </a:srgbClr>
            </a:solidFill>
          </p:spPr>
          <p:txBody>
            <a:bodyPr/>
            <a:lstStyle/>
            <a:p/>
          </p:txBody>
        </p:sp>
        <p:sp>
          <p:nvSpPr>
            <p:cNvPr id="92" name="rc92"/>
            <p:cNvSpPr/>
            <p:nvPr/>
          </p:nvSpPr>
          <p:spPr>
            <a:xfrm>
              <a:off x="6299002" y="3517108"/>
              <a:ext cx="203168" cy="0"/>
            </a:xfrm>
            <a:prstGeom prst="rect">
              <a:avLst/>
            </a:prstGeom>
            <a:solidFill>
              <a:srgbClr val="1CABE2">
                <a:alpha val="100000"/>
              </a:srgbClr>
            </a:solidFill>
          </p:spPr>
          <p:txBody>
            <a:bodyPr/>
            <a:lstStyle/>
            <a:p/>
          </p:txBody>
        </p:sp>
        <p:sp>
          <p:nvSpPr>
            <p:cNvPr id="93" name="rc93"/>
            <p:cNvSpPr/>
            <p:nvPr/>
          </p:nvSpPr>
          <p:spPr>
            <a:xfrm>
              <a:off x="6524745" y="3641341"/>
              <a:ext cx="203168" cy="1044045"/>
            </a:xfrm>
            <a:prstGeom prst="rect">
              <a:avLst/>
            </a:prstGeom>
            <a:solidFill>
              <a:srgbClr val="80BD41">
                <a:alpha val="100000"/>
              </a:srgbClr>
            </a:solidFill>
          </p:spPr>
          <p:txBody>
            <a:bodyPr/>
            <a:lstStyle/>
            <a:p/>
          </p:txBody>
        </p:sp>
        <p:sp>
          <p:nvSpPr>
            <p:cNvPr id="94" name="rc94"/>
            <p:cNvSpPr/>
            <p:nvPr/>
          </p:nvSpPr>
          <p:spPr>
            <a:xfrm>
              <a:off x="6524745" y="3620033"/>
              <a:ext cx="203168" cy="21307"/>
            </a:xfrm>
            <a:prstGeom prst="rect">
              <a:avLst/>
            </a:prstGeom>
            <a:solidFill>
              <a:srgbClr val="0058AB">
                <a:alpha val="100000"/>
              </a:srgbClr>
            </a:solidFill>
          </p:spPr>
          <p:txBody>
            <a:bodyPr/>
            <a:lstStyle/>
            <a:p/>
          </p:txBody>
        </p:sp>
        <p:sp>
          <p:nvSpPr>
            <p:cNvPr id="95" name="rc95"/>
            <p:cNvSpPr/>
            <p:nvPr/>
          </p:nvSpPr>
          <p:spPr>
            <a:xfrm>
              <a:off x="6524745" y="3641341"/>
              <a:ext cx="203168" cy="0"/>
            </a:xfrm>
            <a:prstGeom prst="rect">
              <a:avLst/>
            </a:prstGeom>
            <a:solidFill>
              <a:srgbClr val="1CABE2">
                <a:alpha val="100000"/>
              </a:srgbClr>
            </a:solidFill>
          </p:spPr>
          <p:txBody>
            <a:bodyPr/>
            <a:lstStyle/>
            <a:p/>
          </p:txBody>
        </p:sp>
        <p:sp>
          <p:nvSpPr>
            <p:cNvPr id="96" name="rc96"/>
            <p:cNvSpPr/>
            <p:nvPr/>
          </p:nvSpPr>
          <p:spPr>
            <a:xfrm>
              <a:off x="6750487" y="3654821"/>
              <a:ext cx="203168" cy="1030565"/>
            </a:xfrm>
            <a:prstGeom prst="rect">
              <a:avLst/>
            </a:prstGeom>
            <a:solidFill>
              <a:srgbClr val="80BD41">
                <a:alpha val="100000"/>
              </a:srgbClr>
            </a:solidFill>
          </p:spPr>
          <p:txBody>
            <a:bodyPr/>
            <a:lstStyle/>
            <a:p/>
          </p:txBody>
        </p:sp>
        <p:sp>
          <p:nvSpPr>
            <p:cNvPr id="97" name="rc97"/>
            <p:cNvSpPr/>
            <p:nvPr/>
          </p:nvSpPr>
          <p:spPr>
            <a:xfrm>
              <a:off x="6750487" y="3622943"/>
              <a:ext cx="203168" cy="21244"/>
            </a:xfrm>
            <a:prstGeom prst="rect">
              <a:avLst/>
            </a:prstGeom>
            <a:solidFill>
              <a:srgbClr val="0058AB">
                <a:alpha val="100000"/>
              </a:srgbClr>
            </a:solidFill>
          </p:spPr>
          <p:txBody>
            <a:bodyPr/>
            <a:lstStyle/>
            <a:p/>
          </p:txBody>
        </p:sp>
        <p:sp>
          <p:nvSpPr>
            <p:cNvPr id="98" name="rc98"/>
            <p:cNvSpPr/>
            <p:nvPr/>
          </p:nvSpPr>
          <p:spPr>
            <a:xfrm>
              <a:off x="6750487" y="3644188"/>
              <a:ext cx="203168" cy="10632"/>
            </a:xfrm>
            <a:prstGeom prst="rect">
              <a:avLst/>
            </a:prstGeom>
            <a:solidFill>
              <a:srgbClr val="1CABE2">
                <a:alpha val="100000"/>
              </a:srgbClr>
            </a:solidFill>
          </p:spPr>
          <p:txBody>
            <a:bodyPr/>
            <a:lstStyle/>
            <a:p/>
          </p:txBody>
        </p:sp>
        <p:sp>
          <p:nvSpPr>
            <p:cNvPr id="99" name="rc99"/>
            <p:cNvSpPr/>
            <p:nvPr/>
          </p:nvSpPr>
          <p:spPr>
            <a:xfrm>
              <a:off x="6976229" y="3645922"/>
              <a:ext cx="203168" cy="1039464"/>
            </a:xfrm>
            <a:prstGeom prst="rect">
              <a:avLst/>
            </a:prstGeom>
            <a:solidFill>
              <a:srgbClr val="80BD41">
                <a:alpha val="100000"/>
              </a:srgbClr>
            </a:solidFill>
          </p:spPr>
          <p:txBody>
            <a:bodyPr/>
            <a:lstStyle/>
            <a:p/>
          </p:txBody>
        </p:sp>
        <p:sp>
          <p:nvSpPr>
            <p:cNvPr id="100" name="rc100"/>
            <p:cNvSpPr/>
            <p:nvPr/>
          </p:nvSpPr>
          <p:spPr>
            <a:xfrm>
              <a:off x="6976229" y="3624708"/>
              <a:ext cx="203168" cy="21213"/>
            </a:xfrm>
            <a:prstGeom prst="rect">
              <a:avLst/>
            </a:prstGeom>
            <a:solidFill>
              <a:srgbClr val="0058AB">
                <a:alpha val="100000"/>
              </a:srgbClr>
            </a:solidFill>
          </p:spPr>
          <p:txBody>
            <a:bodyPr/>
            <a:lstStyle/>
            <a:p/>
          </p:txBody>
        </p:sp>
        <p:sp>
          <p:nvSpPr>
            <p:cNvPr id="101" name="rc101"/>
            <p:cNvSpPr/>
            <p:nvPr/>
          </p:nvSpPr>
          <p:spPr>
            <a:xfrm>
              <a:off x="6976229" y="3645922"/>
              <a:ext cx="203168" cy="0"/>
            </a:xfrm>
            <a:prstGeom prst="rect">
              <a:avLst/>
            </a:prstGeom>
            <a:solidFill>
              <a:srgbClr val="1CABE2">
                <a:alpha val="100000"/>
              </a:srgbClr>
            </a:solidFill>
          </p:spPr>
          <p:txBody>
            <a:bodyPr/>
            <a:lstStyle/>
            <a:p/>
          </p:txBody>
        </p:sp>
        <p:sp>
          <p:nvSpPr>
            <p:cNvPr id="102" name="rc102"/>
            <p:cNvSpPr/>
            <p:nvPr/>
          </p:nvSpPr>
          <p:spPr>
            <a:xfrm>
              <a:off x="7201972" y="3628113"/>
              <a:ext cx="203168" cy="16558"/>
            </a:xfrm>
            <a:prstGeom prst="rect">
              <a:avLst/>
            </a:prstGeom>
            <a:solidFill>
              <a:srgbClr val="F26A21">
                <a:alpha val="100000"/>
              </a:srgbClr>
            </a:solidFill>
          </p:spPr>
          <p:txBody>
            <a:bodyPr/>
            <a:lstStyle/>
            <a:p/>
          </p:txBody>
        </p:sp>
        <p:sp>
          <p:nvSpPr>
            <p:cNvPr id="103" name="rc103"/>
            <p:cNvSpPr/>
            <p:nvPr/>
          </p:nvSpPr>
          <p:spPr>
            <a:xfrm>
              <a:off x="7201972" y="3644671"/>
              <a:ext cx="203168" cy="1040715"/>
            </a:xfrm>
            <a:prstGeom prst="rect">
              <a:avLst/>
            </a:prstGeom>
            <a:solidFill>
              <a:srgbClr val="FFC20E">
                <a:alpha val="100000"/>
              </a:srgbClr>
            </a:solidFill>
          </p:spPr>
          <p:txBody>
            <a:bodyPr/>
            <a:lstStyle/>
            <a:p/>
          </p:txBody>
        </p:sp>
        <p:sp>
          <p:nvSpPr>
            <p:cNvPr id="104" name="rc104"/>
            <p:cNvSpPr/>
            <p:nvPr/>
          </p:nvSpPr>
          <p:spPr>
            <a:xfrm>
              <a:off x="7427714" y="3632504"/>
              <a:ext cx="203168" cy="12924"/>
            </a:xfrm>
            <a:prstGeom prst="rect">
              <a:avLst/>
            </a:prstGeom>
            <a:solidFill>
              <a:srgbClr val="F26A21">
                <a:alpha val="100000"/>
              </a:srgbClr>
            </a:solidFill>
          </p:spPr>
          <p:txBody>
            <a:bodyPr/>
            <a:lstStyle/>
            <a:p/>
          </p:txBody>
        </p:sp>
        <p:sp>
          <p:nvSpPr>
            <p:cNvPr id="105" name="rc105"/>
            <p:cNvSpPr/>
            <p:nvPr/>
          </p:nvSpPr>
          <p:spPr>
            <a:xfrm>
              <a:off x="7427714" y="3645429"/>
              <a:ext cx="203168" cy="1039957"/>
            </a:xfrm>
            <a:prstGeom prst="rect">
              <a:avLst/>
            </a:prstGeom>
            <a:solidFill>
              <a:srgbClr val="FFC20E">
                <a:alpha val="100000"/>
              </a:srgbClr>
            </a:solidFill>
          </p:spPr>
          <p:txBody>
            <a:bodyPr/>
            <a:lstStyle/>
            <a:p/>
          </p:txBody>
        </p:sp>
        <p:sp>
          <p:nvSpPr>
            <p:cNvPr id="106" name="rc106"/>
            <p:cNvSpPr/>
            <p:nvPr/>
          </p:nvSpPr>
          <p:spPr>
            <a:xfrm>
              <a:off x="7653457" y="3635509"/>
              <a:ext cx="203168" cy="10088"/>
            </a:xfrm>
            <a:prstGeom prst="rect">
              <a:avLst/>
            </a:prstGeom>
            <a:solidFill>
              <a:srgbClr val="F26A21">
                <a:alpha val="100000"/>
              </a:srgbClr>
            </a:solidFill>
          </p:spPr>
          <p:txBody>
            <a:bodyPr/>
            <a:lstStyle/>
            <a:p/>
          </p:txBody>
        </p:sp>
        <p:sp>
          <p:nvSpPr>
            <p:cNvPr id="107" name="rc107"/>
            <p:cNvSpPr/>
            <p:nvPr/>
          </p:nvSpPr>
          <p:spPr>
            <a:xfrm>
              <a:off x="7653457" y="3645598"/>
              <a:ext cx="203168" cy="1039788"/>
            </a:xfrm>
            <a:prstGeom prst="rect">
              <a:avLst/>
            </a:prstGeom>
            <a:solidFill>
              <a:srgbClr val="FFC20E">
                <a:alpha val="100000"/>
              </a:srgbClr>
            </a:solidFill>
          </p:spPr>
          <p:txBody>
            <a:bodyPr/>
            <a:lstStyle/>
            <a:p/>
          </p:txBody>
        </p:sp>
        <p:sp>
          <p:nvSpPr>
            <p:cNvPr id="108" name="rc108"/>
            <p:cNvSpPr/>
            <p:nvPr/>
          </p:nvSpPr>
          <p:spPr>
            <a:xfrm>
              <a:off x="7879199" y="3635289"/>
              <a:ext cx="203168" cy="7874"/>
            </a:xfrm>
            <a:prstGeom prst="rect">
              <a:avLst/>
            </a:prstGeom>
            <a:solidFill>
              <a:srgbClr val="F26A21">
                <a:alpha val="100000"/>
              </a:srgbClr>
            </a:solidFill>
          </p:spPr>
          <p:txBody>
            <a:bodyPr/>
            <a:lstStyle/>
            <a:p/>
          </p:txBody>
        </p:sp>
        <p:sp>
          <p:nvSpPr>
            <p:cNvPr id="109" name="rc109"/>
            <p:cNvSpPr/>
            <p:nvPr/>
          </p:nvSpPr>
          <p:spPr>
            <a:xfrm>
              <a:off x="7879199" y="3643163"/>
              <a:ext cx="203168" cy="1042223"/>
            </a:xfrm>
            <a:prstGeom prst="rect">
              <a:avLst/>
            </a:prstGeom>
            <a:solidFill>
              <a:srgbClr val="FFC20E">
                <a:alpha val="100000"/>
              </a:srgbClr>
            </a:solidFill>
          </p:spPr>
          <p:txBody>
            <a:bodyPr/>
            <a:lstStyle/>
            <a:p/>
          </p:txBody>
        </p:sp>
        <p:sp>
          <p:nvSpPr>
            <p:cNvPr id="110" name="rc110"/>
            <p:cNvSpPr/>
            <p:nvPr/>
          </p:nvSpPr>
          <p:spPr>
            <a:xfrm>
              <a:off x="8104941" y="3635257"/>
              <a:ext cx="203168" cy="6146"/>
            </a:xfrm>
            <a:prstGeom prst="rect">
              <a:avLst/>
            </a:prstGeom>
            <a:solidFill>
              <a:srgbClr val="F26A21">
                <a:alpha val="100000"/>
              </a:srgbClr>
            </a:solidFill>
          </p:spPr>
          <p:txBody>
            <a:bodyPr/>
            <a:lstStyle/>
            <a:p/>
          </p:txBody>
        </p:sp>
        <p:sp>
          <p:nvSpPr>
            <p:cNvPr id="111" name="rc111"/>
            <p:cNvSpPr/>
            <p:nvPr/>
          </p:nvSpPr>
          <p:spPr>
            <a:xfrm>
              <a:off x="8104941" y="3641404"/>
              <a:ext cx="203168" cy="1043982"/>
            </a:xfrm>
            <a:prstGeom prst="rect">
              <a:avLst/>
            </a:prstGeom>
            <a:solidFill>
              <a:srgbClr val="FFC20E">
                <a:alpha val="100000"/>
              </a:srgbClr>
            </a:solidFill>
          </p:spPr>
          <p:txBody>
            <a:bodyPr/>
            <a:lstStyle/>
            <a:p/>
          </p:txBody>
        </p:sp>
        <p:sp>
          <p:nvSpPr>
            <p:cNvPr id="112" name="pl112"/>
            <p:cNvSpPr/>
            <p:nvPr/>
          </p:nvSpPr>
          <p:spPr>
            <a:xfrm>
              <a:off x="1434255" y="2071041"/>
              <a:ext cx="5643558" cy="52815"/>
            </a:xfrm>
            <a:custGeom>
              <a:avLst/>
              <a:pathLst>
                <a:path w="5643558" h="52815">
                  <a:moveTo>
                    <a:pt x="0" y="52815"/>
                  </a:moveTo>
                  <a:lnTo>
                    <a:pt x="225742" y="52815"/>
                  </a:lnTo>
                  <a:lnTo>
                    <a:pt x="451484" y="52815"/>
                  </a:lnTo>
                  <a:lnTo>
                    <a:pt x="677227" y="52815"/>
                  </a:lnTo>
                  <a:lnTo>
                    <a:pt x="902969" y="52815"/>
                  </a:lnTo>
                  <a:lnTo>
                    <a:pt x="1128711" y="26407"/>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26407"/>
                  </a:lnTo>
                  <a:lnTo>
                    <a:pt x="4740589" y="26407"/>
                  </a:lnTo>
                  <a:lnTo>
                    <a:pt x="4966331" y="26407"/>
                  </a:lnTo>
                  <a:lnTo>
                    <a:pt x="5192074" y="26407"/>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71041"/>
              <a:ext cx="5643558" cy="105630"/>
            </a:xfrm>
            <a:custGeom>
              <a:avLst/>
              <a:pathLst>
                <a:path w="5643558" h="105630">
                  <a:moveTo>
                    <a:pt x="0" y="105630"/>
                  </a:moveTo>
                  <a:lnTo>
                    <a:pt x="225742" y="105630"/>
                  </a:lnTo>
                  <a:lnTo>
                    <a:pt x="451484" y="105630"/>
                  </a:lnTo>
                  <a:lnTo>
                    <a:pt x="677227" y="105630"/>
                  </a:lnTo>
                  <a:lnTo>
                    <a:pt x="902969" y="105630"/>
                  </a:lnTo>
                  <a:lnTo>
                    <a:pt x="1128711" y="52815"/>
                  </a:lnTo>
                  <a:lnTo>
                    <a:pt x="1354454" y="26407"/>
                  </a:lnTo>
                  <a:lnTo>
                    <a:pt x="1580196" y="26407"/>
                  </a:lnTo>
                  <a:lnTo>
                    <a:pt x="1805938" y="0"/>
                  </a:lnTo>
                  <a:lnTo>
                    <a:pt x="2031681" y="26407"/>
                  </a:lnTo>
                  <a:lnTo>
                    <a:pt x="2257423" y="26407"/>
                  </a:lnTo>
                  <a:lnTo>
                    <a:pt x="2483165" y="26407"/>
                  </a:lnTo>
                  <a:lnTo>
                    <a:pt x="2708908" y="0"/>
                  </a:lnTo>
                  <a:lnTo>
                    <a:pt x="2934650" y="0"/>
                  </a:lnTo>
                  <a:lnTo>
                    <a:pt x="3160393" y="0"/>
                  </a:lnTo>
                  <a:lnTo>
                    <a:pt x="3386135" y="0"/>
                  </a:lnTo>
                  <a:lnTo>
                    <a:pt x="3611877" y="26407"/>
                  </a:lnTo>
                  <a:lnTo>
                    <a:pt x="3837620" y="26407"/>
                  </a:lnTo>
                  <a:lnTo>
                    <a:pt x="4063362" y="26407"/>
                  </a:lnTo>
                  <a:lnTo>
                    <a:pt x="4289104" y="52815"/>
                  </a:lnTo>
                  <a:lnTo>
                    <a:pt x="4514847" y="26407"/>
                  </a:lnTo>
                  <a:lnTo>
                    <a:pt x="4740589" y="26407"/>
                  </a:lnTo>
                  <a:lnTo>
                    <a:pt x="4966331" y="26407"/>
                  </a:lnTo>
                  <a:lnTo>
                    <a:pt x="5192074" y="26407"/>
                  </a:lnTo>
                  <a:lnTo>
                    <a:pt x="5417816" y="52815"/>
                  </a:lnTo>
                  <a:lnTo>
                    <a:pt x="5643558" y="26407"/>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36592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24946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8807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10651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55800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78374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700948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5772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5265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3317"/>
              <a:ext cx="427776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Belgium</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Belgium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Belgium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777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3200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68627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74053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0487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5913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2134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1776473"/>
              <a:ext cx="217589" cy="3274138"/>
            </a:xfrm>
            <a:prstGeom prst="rect">
              <a:avLst/>
            </a:prstGeom>
            <a:solidFill>
              <a:srgbClr val="0058AB">
                <a:alpha val="100000"/>
              </a:srgbClr>
            </a:solidFill>
          </p:spPr>
          <p:txBody>
            <a:bodyPr/>
            <a:lstStyle/>
            <a:p/>
          </p:txBody>
        </p:sp>
        <p:sp>
          <p:nvSpPr>
            <p:cNvPr id="41" name="rc41"/>
            <p:cNvSpPr/>
            <p:nvPr/>
          </p:nvSpPr>
          <p:spPr>
            <a:xfrm>
              <a:off x="1472058" y="1806736"/>
              <a:ext cx="217589" cy="3243874"/>
            </a:xfrm>
            <a:prstGeom prst="rect">
              <a:avLst/>
            </a:prstGeom>
            <a:solidFill>
              <a:srgbClr val="0058AB">
                <a:alpha val="100000"/>
              </a:srgbClr>
            </a:solidFill>
          </p:spPr>
          <p:txBody>
            <a:bodyPr/>
            <a:lstStyle/>
            <a:p/>
          </p:txBody>
        </p:sp>
        <p:sp>
          <p:nvSpPr>
            <p:cNvPr id="42" name="rc42"/>
            <p:cNvSpPr/>
            <p:nvPr/>
          </p:nvSpPr>
          <p:spPr>
            <a:xfrm>
              <a:off x="1713825" y="1871046"/>
              <a:ext cx="217589" cy="3179564"/>
            </a:xfrm>
            <a:prstGeom prst="rect">
              <a:avLst/>
            </a:prstGeom>
            <a:solidFill>
              <a:srgbClr val="0058AB">
                <a:alpha val="100000"/>
              </a:srgbClr>
            </a:solidFill>
          </p:spPr>
          <p:txBody>
            <a:bodyPr/>
            <a:lstStyle/>
            <a:p/>
          </p:txBody>
        </p:sp>
        <p:sp>
          <p:nvSpPr>
            <p:cNvPr id="43" name="rc43"/>
            <p:cNvSpPr/>
            <p:nvPr/>
          </p:nvSpPr>
          <p:spPr>
            <a:xfrm>
              <a:off x="1955592" y="1847403"/>
              <a:ext cx="217589" cy="3203208"/>
            </a:xfrm>
            <a:prstGeom prst="rect">
              <a:avLst/>
            </a:prstGeom>
            <a:solidFill>
              <a:srgbClr val="0058AB">
                <a:alpha val="100000"/>
              </a:srgbClr>
            </a:solidFill>
          </p:spPr>
          <p:txBody>
            <a:bodyPr/>
            <a:lstStyle/>
            <a:p/>
          </p:txBody>
        </p:sp>
        <p:sp>
          <p:nvSpPr>
            <p:cNvPr id="44" name="rc44"/>
            <p:cNvSpPr/>
            <p:nvPr/>
          </p:nvSpPr>
          <p:spPr>
            <a:xfrm>
              <a:off x="2197358" y="1757558"/>
              <a:ext cx="217589" cy="3293053"/>
            </a:xfrm>
            <a:prstGeom prst="rect">
              <a:avLst/>
            </a:prstGeom>
            <a:solidFill>
              <a:srgbClr val="0058AB">
                <a:alpha val="100000"/>
              </a:srgbClr>
            </a:solidFill>
          </p:spPr>
          <p:txBody>
            <a:bodyPr/>
            <a:lstStyle/>
            <a:p/>
          </p:txBody>
        </p:sp>
        <p:sp>
          <p:nvSpPr>
            <p:cNvPr id="45" name="rc45"/>
            <p:cNvSpPr/>
            <p:nvPr/>
          </p:nvSpPr>
          <p:spPr>
            <a:xfrm>
              <a:off x="2439125" y="2816783"/>
              <a:ext cx="217589" cy="2233828"/>
            </a:xfrm>
            <a:prstGeom prst="rect">
              <a:avLst/>
            </a:prstGeom>
            <a:solidFill>
              <a:srgbClr val="0058AB">
                <a:alpha val="100000"/>
              </a:srgbClr>
            </a:solidFill>
          </p:spPr>
          <p:txBody>
            <a:bodyPr/>
            <a:lstStyle/>
            <a:p/>
          </p:txBody>
        </p:sp>
        <p:sp>
          <p:nvSpPr>
            <p:cNvPr id="46" name="rc46"/>
            <p:cNvSpPr/>
            <p:nvPr/>
          </p:nvSpPr>
          <p:spPr>
            <a:xfrm>
              <a:off x="2680891" y="3906271"/>
              <a:ext cx="217589" cy="1144340"/>
            </a:xfrm>
            <a:prstGeom prst="rect">
              <a:avLst/>
            </a:prstGeom>
            <a:solidFill>
              <a:srgbClr val="0058AB">
                <a:alpha val="100000"/>
              </a:srgbClr>
            </a:solidFill>
          </p:spPr>
          <p:txBody>
            <a:bodyPr/>
            <a:lstStyle/>
            <a:p/>
          </p:txBody>
        </p:sp>
        <p:sp>
          <p:nvSpPr>
            <p:cNvPr id="47" name="rc47"/>
            <p:cNvSpPr/>
            <p:nvPr/>
          </p:nvSpPr>
          <p:spPr>
            <a:xfrm>
              <a:off x="2922658" y="3891139"/>
              <a:ext cx="217589" cy="1159472"/>
            </a:xfrm>
            <a:prstGeom prst="rect">
              <a:avLst/>
            </a:prstGeom>
            <a:solidFill>
              <a:srgbClr val="0058AB">
                <a:alpha val="100000"/>
              </a:srgbClr>
            </a:solidFill>
          </p:spPr>
          <p:txBody>
            <a:bodyPr/>
            <a:lstStyle/>
            <a:p/>
          </p:txBody>
        </p:sp>
        <p:sp>
          <p:nvSpPr>
            <p:cNvPr id="48" name="rc48"/>
            <p:cNvSpPr/>
            <p:nvPr/>
          </p:nvSpPr>
          <p:spPr>
            <a:xfrm>
              <a:off x="3164425" y="3863712"/>
              <a:ext cx="217589" cy="1186898"/>
            </a:xfrm>
            <a:prstGeom prst="rect">
              <a:avLst/>
            </a:prstGeom>
            <a:solidFill>
              <a:srgbClr val="0058AB">
                <a:alpha val="100000"/>
              </a:srgbClr>
            </a:solidFill>
          </p:spPr>
          <p:txBody>
            <a:bodyPr/>
            <a:lstStyle/>
            <a:p/>
          </p:txBody>
        </p:sp>
        <p:sp>
          <p:nvSpPr>
            <p:cNvPr id="49" name="rc49"/>
            <p:cNvSpPr/>
            <p:nvPr/>
          </p:nvSpPr>
          <p:spPr>
            <a:xfrm>
              <a:off x="3406191" y="3860875"/>
              <a:ext cx="217589" cy="1189736"/>
            </a:xfrm>
            <a:prstGeom prst="rect">
              <a:avLst/>
            </a:prstGeom>
            <a:solidFill>
              <a:srgbClr val="0058AB">
                <a:alpha val="100000"/>
              </a:srgbClr>
            </a:solidFill>
          </p:spPr>
          <p:txBody>
            <a:bodyPr/>
            <a:lstStyle/>
            <a:p/>
          </p:txBody>
        </p:sp>
        <p:sp>
          <p:nvSpPr>
            <p:cNvPr id="50" name="rc50"/>
            <p:cNvSpPr/>
            <p:nvPr/>
          </p:nvSpPr>
          <p:spPr>
            <a:xfrm>
              <a:off x="3647958" y="3838178"/>
              <a:ext cx="217589" cy="1212433"/>
            </a:xfrm>
            <a:prstGeom prst="rect">
              <a:avLst/>
            </a:prstGeom>
            <a:solidFill>
              <a:srgbClr val="0058AB">
                <a:alpha val="100000"/>
              </a:srgbClr>
            </a:solidFill>
          </p:spPr>
          <p:txBody>
            <a:bodyPr/>
            <a:lstStyle/>
            <a:p/>
          </p:txBody>
        </p:sp>
        <p:sp>
          <p:nvSpPr>
            <p:cNvPr id="51" name="rc51"/>
            <p:cNvSpPr/>
            <p:nvPr/>
          </p:nvSpPr>
          <p:spPr>
            <a:xfrm>
              <a:off x="3889725" y="3851418"/>
              <a:ext cx="217589" cy="1199193"/>
            </a:xfrm>
            <a:prstGeom prst="rect">
              <a:avLst/>
            </a:prstGeom>
            <a:solidFill>
              <a:srgbClr val="0058AB">
                <a:alpha val="100000"/>
              </a:srgbClr>
            </a:solidFill>
          </p:spPr>
          <p:txBody>
            <a:bodyPr/>
            <a:lstStyle/>
            <a:p/>
          </p:txBody>
        </p:sp>
        <p:sp>
          <p:nvSpPr>
            <p:cNvPr id="52" name="rc52"/>
            <p:cNvSpPr/>
            <p:nvPr/>
          </p:nvSpPr>
          <p:spPr>
            <a:xfrm>
              <a:off x="4131491" y="3858038"/>
              <a:ext cx="217589" cy="1192573"/>
            </a:xfrm>
            <a:prstGeom prst="rect">
              <a:avLst/>
            </a:prstGeom>
            <a:solidFill>
              <a:srgbClr val="0058AB">
                <a:alpha val="100000"/>
              </a:srgbClr>
            </a:solidFill>
          </p:spPr>
          <p:txBody>
            <a:bodyPr/>
            <a:lstStyle/>
            <a:p/>
          </p:txBody>
        </p:sp>
        <p:sp>
          <p:nvSpPr>
            <p:cNvPr id="53" name="rc53"/>
            <p:cNvSpPr/>
            <p:nvPr/>
          </p:nvSpPr>
          <p:spPr>
            <a:xfrm>
              <a:off x="4373258" y="3876007"/>
              <a:ext cx="217589" cy="1174604"/>
            </a:xfrm>
            <a:prstGeom prst="rect">
              <a:avLst/>
            </a:prstGeom>
            <a:solidFill>
              <a:srgbClr val="0058AB">
                <a:alpha val="100000"/>
              </a:srgbClr>
            </a:solidFill>
          </p:spPr>
          <p:txBody>
            <a:bodyPr/>
            <a:lstStyle/>
            <a:p/>
          </p:txBody>
        </p:sp>
        <p:sp>
          <p:nvSpPr>
            <p:cNvPr id="54" name="rc54"/>
            <p:cNvSpPr/>
            <p:nvPr/>
          </p:nvSpPr>
          <p:spPr>
            <a:xfrm>
              <a:off x="4615025" y="3882627"/>
              <a:ext cx="217589" cy="1167984"/>
            </a:xfrm>
            <a:prstGeom prst="rect">
              <a:avLst/>
            </a:prstGeom>
            <a:solidFill>
              <a:srgbClr val="0058AB">
                <a:alpha val="100000"/>
              </a:srgbClr>
            </a:solidFill>
          </p:spPr>
          <p:txBody>
            <a:bodyPr/>
            <a:lstStyle/>
            <a:p/>
          </p:txBody>
        </p:sp>
        <p:sp>
          <p:nvSpPr>
            <p:cNvPr id="55" name="rc55"/>
            <p:cNvSpPr/>
            <p:nvPr/>
          </p:nvSpPr>
          <p:spPr>
            <a:xfrm>
              <a:off x="4856791" y="3908162"/>
              <a:ext cx="217589" cy="1142449"/>
            </a:xfrm>
            <a:prstGeom prst="rect">
              <a:avLst/>
            </a:prstGeom>
            <a:solidFill>
              <a:srgbClr val="0058AB">
                <a:alpha val="100000"/>
              </a:srgbClr>
            </a:solidFill>
          </p:spPr>
          <p:txBody>
            <a:bodyPr/>
            <a:lstStyle/>
            <a:p/>
          </p:txBody>
        </p:sp>
        <p:sp>
          <p:nvSpPr>
            <p:cNvPr id="56" name="rc56"/>
            <p:cNvSpPr/>
            <p:nvPr/>
          </p:nvSpPr>
          <p:spPr>
            <a:xfrm>
              <a:off x="5098558" y="3910053"/>
              <a:ext cx="217589" cy="1140557"/>
            </a:xfrm>
            <a:prstGeom prst="rect">
              <a:avLst/>
            </a:prstGeom>
            <a:solidFill>
              <a:srgbClr val="0058AB">
                <a:alpha val="100000"/>
              </a:srgbClr>
            </a:solidFill>
          </p:spPr>
          <p:txBody>
            <a:bodyPr/>
            <a:lstStyle/>
            <a:p/>
          </p:txBody>
        </p:sp>
        <p:sp>
          <p:nvSpPr>
            <p:cNvPr id="57" name="rc57"/>
            <p:cNvSpPr/>
            <p:nvPr/>
          </p:nvSpPr>
          <p:spPr>
            <a:xfrm>
              <a:off x="5340325" y="3931805"/>
              <a:ext cx="217589" cy="1118805"/>
            </a:xfrm>
            <a:prstGeom prst="rect">
              <a:avLst/>
            </a:prstGeom>
            <a:solidFill>
              <a:srgbClr val="0058AB">
                <a:alpha val="100000"/>
              </a:srgbClr>
            </a:solidFill>
          </p:spPr>
          <p:txBody>
            <a:bodyPr/>
            <a:lstStyle/>
            <a:p/>
          </p:txBody>
        </p:sp>
        <p:sp>
          <p:nvSpPr>
            <p:cNvPr id="58" name="rc58"/>
            <p:cNvSpPr/>
            <p:nvPr/>
          </p:nvSpPr>
          <p:spPr>
            <a:xfrm>
              <a:off x="5582091" y="3945046"/>
              <a:ext cx="217589" cy="1105565"/>
            </a:xfrm>
            <a:prstGeom prst="rect">
              <a:avLst/>
            </a:prstGeom>
            <a:solidFill>
              <a:srgbClr val="0058AB">
                <a:alpha val="100000"/>
              </a:srgbClr>
            </a:solidFill>
          </p:spPr>
          <p:txBody>
            <a:bodyPr/>
            <a:lstStyle/>
            <a:p/>
          </p:txBody>
        </p:sp>
        <p:sp>
          <p:nvSpPr>
            <p:cNvPr id="59" name="rc59"/>
            <p:cNvSpPr/>
            <p:nvPr/>
          </p:nvSpPr>
          <p:spPr>
            <a:xfrm>
              <a:off x="5823858" y="3944100"/>
              <a:ext cx="217589" cy="1106511"/>
            </a:xfrm>
            <a:prstGeom prst="rect">
              <a:avLst/>
            </a:prstGeom>
            <a:solidFill>
              <a:srgbClr val="0058AB">
                <a:alpha val="100000"/>
              </a:srgbClr>
            </a:solidFill>
          </p:spPr>
          <p:txBody>
            <a:bodyPr/>
            <a:lstStyle/>
            <a:p/>
          </p:txBody>
        </p:sp>
        <p:sp>
          <p:nvSpPr>
            <p:cNvPr id="60" name="rc60"/>
            <p:cNvSpPr/>
            <p:nvPr/>
          </p:nvSpPr>
          <p:spPr>
            <a:xfrm>
              <a:off x="6065625" y="2870689"/>
              <a:ext cx="217589" cy="2179921"/>
            </a:xfrm>
            <a:prstGeom prst="rect">
              <a:avLst/>
            </a:prstGeom>
            <a:solidFill>
              <a:srgbClr val="0058AB">
                <a:alpha val="100000"/>
              </a:srgbClr>
            </a:solidFill>
          </p:spPr>
          <p:txBody>
            <a:bodyPr/>
            <a:lstStyle/>
            <a:p/>
          </p:txBody>
        </p:sp>
        <p:sp>
          <p:nvSpPr>
            <p:cNvPr id="61" name="rc61"/>
            <p:cNvSpPr/>
            <p:nvPr/>
          </p:nvSpPr>
          <p:spPr>
            <a:xfrm>
              <a:off x="6307391" y="2830969"/>
              <a:ext cx="217589" cy="2219642"/>
            </a:xfrm>
            <a:prstGeom prst="rect">
              <a:avLst/>
            </a:prstGeom>
            <a:solidFill>
              <a:srgbClr val="0058AB">
                <a:alpha val="100000"/>
              </a:srgbClr>
            </a:solidFill>
          </p:spPr>
          <p:txBody>
            <a:bodyPr/>
            <a:lstStyle/>
            <a:p/>
          </p:txBody>
        </p:sp>
        <p:sp>
          <p:nvSpPr>
            <p:cNvPr id="62" name="rc62"/>
            <p:cNvSpPr/>
            <p:nvPr/>
          </p:nvSpPr>
          <p:spPr>
            <a:xfrm>
              <a:off x="6549158" y="2904736"/>
              <a:ext cx="217589" cy="2145875"/>
            </a:xfrm>
            <a:prstGeom prst="rect">
              <a:avLst/>
            </a:prstGeom>
            <a:solidFill>
              <a:srgbClr val="0058AB">
                <a:alpha val="100000"/>
              </a:srgbClr>
            </a:solidFill>
          </p:spPr>
          <p:txBody>
            <a:bodyPr/>
            <a:lstStyle/>
            <a:p/>
          </p:txBody>
        </p:sp>
        <p:sp>
          <p:nvSpPr>
            <p:cNvPr id="63" name="rc63"/>
            <p:cNvSpPr/>
            <p:nvPr/>
          </p:nvSpPr>
          <p:spPr>
            <a:xfrm>
              <a:off x="6790924" y="3132658"/>
              <a:ext cx="217589" cy="1917952"/>
            </a:xfrm>
            <a:prstGeom prst="rect">
              <a:avLst/>
            </a:prstGeom>
            <a:solidFill>
              <a:srgbClr val="0058AB">
                <a:alpha val="100000"/>
              </a:srgbClr>
            </a:solidFill>
          </p:spPr>
          <p:txBody>
            <a:bodyPr/>
            <a:lstStyle/>
            <a:p/>
          </p:txBody>
        </p:sp>
        <p:sp>
          <p:nvSpPr>
            <p:cNvPr id="64" name="rc64"/>
            <p:cNvSpPr/>
            <p:nvPr/>
          </p:nvSpPr>
          <p:spPr>
            <a:xfrm>
              <a:off x="7032691" y="3138333"/>
              <a:ext cx="217589" cy="1912278"/>
            </a:xfrm>
            <a:prstGeom prst="rect">
              <a:avLst/>
            </a:prstGeom>
            <a:solidFill>
              <a:srgbClr val="0058AB">
                <a:alpha val="100000"/>
              </a:srgbClr>
            </a:solidFill>
          </p:spPr>
          <p:txBody>
            <a:bodyPr/>
            <a:lstStyle/>
            <a:p/>
          </p:txBody>
        </p:sp>
        <p:sp>
          <p:nvSpPr>
            <p:cNvPr id="65" name="rc65"/>
            <p:cNvSpPr/>
            <p:nvPr/>
          </p:nvSpPr>
          <p:spPr>
            <a:xfrm>
              <a:off x="7274458" y="3141170"/>
              <a:ext cx="217589" cy="1909441"/>
            </a:xfrm>
            <a:prstGeom prst="rect">
              <a:avLst/>
            </a:prstGeom>
            <a:solidFill>
              <a:srgbClr val="0058AB">
                <a:alpha val="100000"/>
              </a:srgbClr>
            </a:solidFill>
          </p:spPr>
          <p:txBody>
            <a:bodyPr/>
            <a:lstStyle/>
            <a:p/>
          </p:txBody>
        </p:sp>
        <p:sp>
          <p:nvSpPr>
            <p:cNvPr id="66" name="rc66"/>
            <p:cNvSpPr/>
            <p:nvPr/>
          </p:nvSpPr>
          <p:spPr>
            <a:xfrm>
              <a:off x="8483291" y="4497356"/>
              <a:ext cx="217589" cy="553255"/>
            </a:xfrm>
            <a:prstGeom prst="rect">
              <a:avLst/>
            </a:prstGeom>
            <a:solidFill>
              <a:srgbClr val="69DBFF">
                <a:alpha val="100000"/>
              </a:srgbClr>
            </a:solidFill>
          </p:spPr>
          <p:txBody>
            <a:bodyPr/>
            <a:lstStyle/>
            <a:p/>
          </p:txBody>
        </p:sp>
        <p:sp>
          <p:nvSpPr>
            <p:cNvPr id="67" name="pl67"/>
            <p:cNvSpPr/>
            <p:nvPr/>
          </p:nvSpPr>
          <p:spPr>
            <a:xfrm>
              <a:off x="6174420" y="3944100"/>
              <a:ext cx="2417666" cy="553255"/>
            </a:xfrm>
            <a:custGeom>
              <a:avLst/>
              <a:pathLst>
                <a:path w="2417666" h="553255">
                  <a:moveTo>
                    <a:pt x="0" y="0"/>
                  </a:moveTo>
                  <a:lnTo>
                    <a:pt x="241766" y="55325"/>
                  </a:lnTo>
                  <a:lnTo>
                    <a:pt x="483533" y="110651"/>
                  </a:lnTo>
                  <a:lnTo>
                    <a:pt x="725299" y="165976"/>
                  </a:lnTo>
                  <a:lnTo>
                    <a:pt x="967066" y="221302"/>
                  </a:lnTo>
                  <a:lnTo>
                    <a:pt x="1208833" y="276627"/>
                  </a:lnTo>
                  <a:lnTo>
                    <a:pt x="1450599" y="331953"/>
                  </a:lnTo>
                  <a:lnTo>
                    <a:pt x="1692366" y="387278"/>
                  </a:lnTo>
                  <a:lnTo>
                    <a:pt x="1934133" y="442604"/>
                  </a:lnTo>
                  <a:lnTo>
                    <a:pt x="2175899" y="497930"/>
                  </a:lnTo>
                  <a:lnTo>
                    <a:pt x="2417666" y="553255"/>
                  </a:lnTo>
                </a:path>
              </a:pathLst>
            </a:custGeom>
            <a:ln w="13550" cap="flat">
              <a:solidFill>
                <a:srgbClr val="000000">
                  <a:alpha val="100000"/>
                </a:srgbClr>
              </a:solidFill>
              <a:prstDash val="solid"/>
              <a:round/>
            </a:ln>
          </p:spPr>
          <p:txBody>
            <a:bodyPr/>
            <a:lstStyle/>
            <a:p/>
          </p:txBody>
        </p:sp>
        <p:sp>
          <p:nvSpPr>
            <p:cNvPr id="68" name="pt68"/>
            <p:cNvSpPr/>
            <p:nvPr/>
          </p:nvSpPr>
          <p:spPr>
            <a:xfrm>
              <a:off x="6149594" y="3919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3974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0299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085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140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1959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2512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306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361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417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4725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4744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310171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2" name="tx82"/>
            <p:cNvSpPr/>
            <p:nvPr/>
          </p:nvSpPr>
          <p:spPr>
            <a:xfrm>
              <a:off x="508103" y="21559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60222" y="1330710"/>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Belgium</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130%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130%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Belgium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6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23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0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77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547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85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621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39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16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37326"/>
              <a:ext cx="239888" cy="1170695"/>
            </a:xfrm>
            <a:prstGeom prst="rect">
              <a:avLst/>
            </a:prstGeom>
            <a:solidFill>
              <a:srgbClr val="80BD41">
                <a:alpha val="100000"/>
              </a:srgbClr>
            </a:solidFill>
          </p:spPr>
          <p:txBody>
            <a:bodyPr/>
            <a:lstStyle/>
            <a:p/>
          </p:txBody>
        </p:sp>
        <p:sp>
          <p:nvSpPr>
            <p:cNvPr id="27" name="rc27"/>
            <p:cNvSpPr/>
            <p:nvPr/>
          </p:nvSpPr>
          <p:spPr>
            <a:xfrm>
              <a:off x="1296273" y="3101137"/>
              <a:ext cx="239888" cy="36188"/>
            </a:xfrm>
            <a:prstGeom prst="rect">
              <a:avLst/>
            </a:prstGeom>
            <a:solidFill>
              <a:srgbClr val="1CABE2">
                <a:alpha val="100000"/>
              </a:srgbClr>
            </a:solidFill>
          </p:spPr>
          <p:txBody>
            <a:bodyPr/>
            <a:lstStyle/>
            <a:p/>
          </p:txBody>
        </p:sp>
        <p:sp>
          <p:nvSpPr>
            <p:cNvPr id="28" name="rc28"/>
            <p:cNvSpPr/>
            <p:nvPr/>
          </p:nvSpPr>
          <p:spPr>
            <a:xfrm>
              <a:off x="1562816" y="3148099"/>
              <a:ext cx="239888" cy="1159922"/>
            </a:xfrm>
            <a:prstGeom prst="rect">
              <a:avLst/>
            </a:prstGeom>
            <a:solidFill>
              <a:srgbClr val="80BD41">
                <a:alpha val="100000"/>
              </a:srgbClr>
            </a:solidFill>
          </p:spPr>
          <p:txBody>
            <a:bodyPr/>
            <a:lstStyle/>
            <a:p/>
          </p:txBody>
        </p:sp>
        <p:sp>
          <p:nvSpPr>
            <p:cNvPr id="29" name="rc29"/>
            <p:cNvSpPr/>
            <p:nvPr/>
          </p:nvSpPr>
          <p:spPr>
            <a:xfrm>
              <a:off x="1562816" y="3112224"/>
              <a:ext cx="239888" cy="35874"/>
            </a:xfrm>
            <a:prstGeom prst="rect">
              <a:avLst/>
            </a:prstGeom>
            <a:solidFill>
              <a:srgbClr val="1CABE2">
                <a:alpha val="100000"/>
              </a:srgbClr>
            </a:solidFill>
          </p:spPr>
          <p:txBody>
            <a:bodyPr/>
            <a:lstStyle/>
            <a:p/>
          </p:txBody>
        </p:sp>
        <p:sp>
          <p:nvSpPr>
            <p:cNvPr id="30" name="rc30"/>
            <p:cNvSpPr/>
            <p:nvPr/>
          </p:nvSpPr>
          <p:spPr>
            <a:xfrm>
              <a:off x="1829360" y="3171214"/>
              <a:ext cx="239888" cy="1136807"/>
            </a:xfrm>
            <a:prstGeom prst="rect">
              <a:avLst/>
            </a:prstGeom>
            <a:solidFill>
              <a:srgbClr val="80BD41">
                <a:alpha val="100000"/>
              </a:srgbClr>
            </a:solidFill>
          </p:spPr>
          <p:txBody>
            <a:bodyPr/>
            <a:lstStyle/>
            <a:p/>
          </p:txBody>
        </p:sp>
        <p:sp>
          <p:nvSpPr>
            <p:cNvPr id="31" name="rc31"/>
            <p:cNvSpPr/>
            <p:nvPr/>
          </p:nvSpPr>
          <p:spPr>
            <a:xfrm>
              <a:off x="1829360" y="3136071"/>
              <a:ext cx="239888" cy="35142"/>
            </a:xfrm>
            <a:prstGeom prst="rect">
              <a:avLst/>
            </a:prstGeom>
            <a:solidFill>
              <a:srgbClr val="1CABE2">
                <a:alpha val="100000"/>
              </a:srgbClr>
            </a:solidFill>
          </p:spPr>
          <p:txBody>
            <a:bodyPr/>
            <a:lstStyle/>
            <a:p/>
          </p:txBody>
        </p:sp>
        <p:sp>
          <p:nvSpPr>
            <p:cNvPr id="32" name="rc32"/>
            <p:cNvSpPr/>
            <p:nvPr/>
          </p:nvSpPr>
          <p:spPr>
            <a:xfrm>
              <a:off x="2095903" y="3162742"/>
              <a:ext cx="239888" cy="1145279"/>
            </a:xfrm>
            <a:prstGeom prst="rect">
              <a:avLst/>
            </a:prstGeom>
            <a:solidFill>
              <a:srgbClr val="80BD41">
                <a:alpha val="100000"/>
              </a:srgbClr>
            </a:solidFill>
          </p:spPr>
          <p:txBody>
            <a:bodyPr/>
            <a:lstStyle/>
            <a:p/>
          </p:txBody>
        </p:sp>
        <p:sp>
          <p:nvSpPr>
            <p:cNvPr id="33" name="rc33"/>
            <p:cNvSpPr/>
            <p:nvPr/>
          </p:nvSpPr>
          <p:spPr>
            <a:xfrm>
              <a:off x="2095903" y="3127285"/>
              <a:ext cx="239888" cy="35456"/>
            </a:xfrm>
            <a:prstGeom prst="rect">
              <a:avLst/>
            </a:prstGeom>
            <a:solidFill>
              <a:srgbClr val="1CABE2">
                <a:alpha val="100000"/>
              </a:srgbClr>
            </a:solidFill>
          </p:spPr>
          <p:txBody>
            <a:bodyPr/>
            <a:lstStyle/>
            <a:p/>
          </p:txBody>
        </p:sp>
        <p:sp>
          <p:nvSpPr>
            <p:cNvPr id="34" name="rc34"/>
            <p:cNvSpPr/>
            <p:nvPr/>
          </p:nvSpPr>
          <p:spPr>
            <a:xfrm>
              <a:off x="2362446" y="3130632"/>
              <a:ext cx="239888" cy="1177389"/>
            </a:xfrm>
            <a:prstGeom prst="rect">
              <a:avLst/>
            </a:prstGeom>
            <a:solidFill>
              <a:srgbClr val="80BD41">
                <a:alpha val="100000"/>
              </a:srgbClr>
            </a:solidFill>
          </p:spPr>
          <p:txBody>
            <a:bodyPr/>
            <a:lstStyle/>
            <a:p/>
          </p:txBody>
        </p:sp>
        <p:sp>
          <p:nvSpPr>
            <p:cNvPr id="35" name="rc35"/>
            <p:cNvSpPr/>
            <p:nvPr/>
          </p:nvSpPr>
          <p:spPr>
            <a:xfrm>
              <a:off x="2362446" y="3094234"/>
              <a:ext cx="239888" cy="36397"/>
            </a:xfrm>
            <a:prstGeom prst="rect">
              <a:avLst/>
            </a:prstGeom>
            <a:solidFill>
              <a:srgbClr val="1CABE2">
                <a:alpha val="100000"/>
              </a:srgbClr>
            </a:solidFill>
          </p:spPr>
          <p:txBody>
            <a:bodyPr/>
            <a:lstStyle/>
            <a:p/>
          </p:txBody>
        </p:sp>
        <p:sp>
          <p:nvSpPr>
            <p:cNvPr id="36" name="rc36"/>
            <p:cNvSpPr/>
            <p:nvPr/>
          </p:nvSpPr>
          <p:spPr>
            <a:xfrm>
              <a:off x="2628989" y="3097267"/>
              <a:ext cx="239888" cy="1210753"/>
            </a:xfrm>
            <a:prstGeom prst="rect">
              <a:avLst/>
            </a:prstGeom>
            <a:solidFill>
              <a:srgbClr val="80BD41">
                <a:alpha val="100000"/>
              </a:srgbClr>
            </a:solidFill>
          </p:spPr>
          <p:txBody>
            <a:bodyPr/>
            <a:lstStyle/>
            <a:p/>
          </p:txBody>
        </p:sp>
        <p:sp>
          <p:nvSpPr>
            <p:cNvPr id="37" name="rc37"/>
            <p:cNvSpPr/>
            <p:nvPr/>
          </p:nvSpPr>
          <p:spPr>
            <a:xfrm>
              <a:off x="2628989" y="3072584"/>
              <a:ext cx="239888" cy="24683"/>
            </a:xfrm>
            <a:prstGeom prst="rect">
              <a:avLst/>
            </a:prstGeom>
            <a:solidFill>
              <a:srgbClr val="1CABE2">
                <a:alpha val="100000"/>
              </a:srgbClr>
            </a:solidFill>
          </p:spPr>
          <p:txBody>
            <a:bodyPr/>
            <a:lstStyle/>
            <a:p/>
          </p:txBody>
        </p:sp>
        <p:sp>
          <p:nvSpPr>
            <p:cNvPr id="38" name="rc38"/>
            <p:cNvSpPr/>
            <p:nvPr/>
          </p:nvSpPr>
          <p:spPr>
            <a:xfrm>
              <a:off x="2895532" y="3055535"/>
              <a:ext cx="239888" cy="1252485"/>
            </a:xfrm>
            <a:prstGeom prst="rect">
              <a:avLst/>
            </a:prstGeom>
            <a:solidFill>
              <a:srgbClr val="80BD41">
                <a:alpha val="100000"/>
              </a:srgbClr>
            </a:solidFill>
          </p:spPr>
          <p:txBody>
            <a:bodyPr/>
            <a:lstStyle/>
            <a:p/>
          </p:txBody>
        </p:sp>
        <p:sp>
          <p:nvSpPr>
            <p:cNvPr id="39" name="rc39"/>
            <p:cNvSpPr/>
            <p:nvPr/>
          </p:nvSpPr>
          <p:spPr>
            <a:xfrm>
              <a:off x="2895532" y="3042880"/>
              <a:ext cx="239888" cy="12655"/>
            </a:xfrm>
            <a:prstGeom prst="rect">
              <a:avLst/>
            </a:prstGeom>
            <a:solidFill>
              <a:srgbClr val="1CABE2">
                <a:alpha val="100000"/>
              </a:srgbClr>
            </a:solidFill>
          </p:spPr>
          <p:txBody>
            <a:bodyPr/>
            <a:lstStyle/>
            <a:p/>
          </p:txBody>
        </p:sp>
        <p:sp>
          <p:nvSpPr>
            <p:cNvPr id="40" name="rc40"/>
            <p:cNvSpPr/>
            <p:nvPr/>
          </p:nvSpPr>
          <p:spPr>
            <a:xfrm>
              <a:off x="3162075" y="3038591"/>
              <a:ext cx="239888" cy="1269429"/>
            </a:xfrm>
            <a:prstGeom prst="rect">
              <a:avLst/>
            </a:prstGeom>
            <a:solidFill>
              <a:srgbClr val="80BD41">
                <a:alpha val="100000"/>
              </a:srgbClr>
            </a:solidFill>
          </p:spPr>
          <p:txBody>
            <a:bodyPr/>
            <a:lstStyle/>
            <a:p/>
          </p:txBody>
        </p:sp>
        <p:sp>
          <p:nvSpPr>
            <p:cNvPr id="41" name="rc41"/>
            <p:cNvSpPr/>
            <p:nvPr/>
          </p:nvSpPr>
          <p:spPr>
            <a:xfrm>
              <a:off x="3162075" y="3025727"/>
              <a:ext cx="239888" cy="12864"/>
            </a:xfrm>
            <a:prstGeom prst="rect">
              <a:avLst/>
            </a:prstGeom>
            <a:solidFill>
              <a:srgbClr val="1CABE2">
                <a:alpha val="100000"/>
              </a:srgbClr>
            </a:solidFill>
          </p:spPr>
          <p:txBody>
            <a:bodyPr/>
            <a:lstStyle/>
            <a:p/>
          </p:txBody>
        </p:sp>
        <p:sp>
          <p:nvSpPr>
            <p:cNvPr id="42" name="rc42"/>
            <p:cNvSpPr/>
            <p:nvPr/>
          </p:nvSpPr>
          <p:spPr>
            <a:xfrm>
              <a:off x="3428618" y="3008260"/>
              <a:ext cx="239888" cy="1299761"/>
            </a:xfrm>
            <a:prstGeom prst="rect">
              <a:avLst/>
            </a:prstGeom>
            <a:solidFill>
              <a:srgbClr val="80BD41">
                <a:alpha val="100000"/>
              </a:srgbClr>
            </a:solidFill>
          </p:spPr>
          <p:txBody>
            <a:bodyPr/>
            <a:lstStyle/>
            <a:p/>
          </p:txBody>
        </p:sp>
        <p:sp>
          <p:nvSpPr>
            <p:cNvPr id="43" name="rc43"/>
            <p:cNvSpPr/>
            <p:nvPr/>
          </p:nvSpPr>
          <p:spPr>
            <a:xfrm>
              <a:off x="3428618" y="2995186"/>
              <a:ext cx="239888" cy="13073"/>
            </a:xfrm>
            <a:prstGeom prst="rect">
              <a:avLst/>
            </a:prstGeom>
            <a:solidFill>
              <a:srgbClr val="1CABE2">
                <a:alpha val="100000"/>
              </a:srgbClr>
            </a:solidFill>
          </p:spPr>
          <p:txBody>
            <a:bodyPr/>
            <a:lstStyle/>
            <a:p/>
          </p:txBody>
        </p:sp>
        <p:sp>
          <p:nvSpPr>
            <p:cNvPr id="44" name="rc44"/>
            <p:cNvSpPr/>
            <p:nvPr/>
          </p:nvSpPr>
          <p:spPr>
            <a:xfrm>
              <a:off x="3695161" y="3005645"/>
              <a:ext cx="239888" cy="1302376"/>
            </a:xfrm>
            <a:prstGeom prst="rect">
              <a:avLst/>
            </a:prstGeom>
            <a:solidFill>
              <a:srgbClr val="80BD41">
                <a:alpha val="100000"/>
              </a:srgbClr>
            </a:solidFill>
          </p:spPr>
          <p:txBody>
            <a:bodyPr/>
            <a:lstStyle/>
            <a:p/>
          </p:txBody>
        </p:sp>
        <p:sp>
          <p:nvSpPr>
            <p:cNvPr id="45" name="rc45"/>
            <p:cNvSpPr/>
            <p:nvPr/>
          </p:nvSpPr>
          <p:spPr>
            <a:xfrm>
              <a:off x="3695161" y="2992466"/>
              <a:ext cx="239888" cy="13178"/>
            </a:xfrm>
            <a:prstGeom prst="rect">
              <a:avLst/>
            </a:prstGeom>
            <a:solidFill>
              <a:srgbClr val="1CABE2">
                <a:alpha val="100000"/>
              </a:srgbClr>
            </a:solidFill>
          </p:spPr>
          <p:txBody>
            <a:bodyPr/>
            <a:lstStyle/>
            <a:p/>
          </p:txBody>
        </p:sp>
        <p:sp>
          <p:nvSpPr>
            <p:cNvPr id="46" name="rc46"/>
            <p:cNvSpPr/>
            <p:nvPr/>
          </p:nvSpPr>
          <p:spPr>
            <a:xfrm>
              <a:off x="3961705" y="2980229"/>
              <a:ext cx="239888" cy="1327792"/>
            </a:xfrm>
            <a:prstGeom prst="rect">
              <a:avLst/>
            </a:prstGeom>
            <a:solidFill>
              <a:srgbClr val="80BD41">
                <a:alpha val="100000"/>
              </a:srgbClr>
            </a:solidFill>
          </p:spPr>
          <p:txBody>
            <a:bodyPr/>
            <a:lstStyle/>
            <a:p/>
          </p:txBody>
        </p:sp>
        <p:sp>
          <p:nvSpPr>
            <p:cNvPr id="47" name="rc47"/>
            <p:cNvSpPr/>
            <p:nvPr/>
          </p:nvSpPr>
          <p:spPr>
            <a:xfrm>
              <a:off x="3961705" y="2966841"/>
              <a:ext cx="239888" cy="13387"/>
            </a:xfrm>
            <a:prstGeom prst="rect">
              <a:avLst/>
            </a:prstGeom>
            <a:solidFill>
              <a:srgbClr val="1CABE2">
                <a:alpha val="100000"/>
              </a:srgbClr>
            </a:solidFill>
          </p:spPr>
          <p:txBody>
            <a:bodyPr/>
            <a:lstStyle/>
            <a:p/>
          </p:txBody>
        </p:sp>
        <p:sp>
          <p:nvSpPr>
            <p:cNvPr id="48" name="rc48"/>
            <p:cNvSpPr/>
            <p:nvPr/>
          </p:nvSpPr>
          <p:spPr>
            <a:xfrm>
              <a:off x="4228248" y="2995081"/>
              <a:ext cx="239888" cy="1312940"/>
            </a:xfrm>
            <a:prstGeom prst="rect">
              <a:avLst/>
            </a:prstGeom>
            <a:solidFill>
              <a:srgbClr val="80BD41">
                <a:alpha val="100000"/>
              </a:srgbClr>
            </a:solidFill>
          </p:spPr>
          <p:txBody>
            <a:bodyPr/>
            <a:lstStyle/>
            <a:p/>
          </p:txBody>
        </p:sp>
        <p:sp>
          <p:nvSpPr>
            <p:cNvPr id="49" name="rc49"/>
            <p:cNvSpPr/>
            <p:nvPr/>
          </p:nvSpPr>
          <p:spPr>
            <a:xfrm>
              <a:off x="4228248" y="2981798"/>
              <a:ext cx="239888" cy="13283"/>
            </a:xfrm>
            <a:prstGeom prst="rect">
              <a:avLst/>
            </a:prstGeom>
            <a:solidFill>
              <a:srgbClr val="1CABE2">
                <a:alpha val="100000"/>
              </a:srgbClr>
            </a:solidFill>
          </p:spPr>
          <p:txBody>
            <a:bodyPr/>
            <a:lstStyle/>
            <a:p/>
          </p:txBody>
        </p:sp>
        <p:sp>
          <p:nvSpPr>
            <p:cNvPr id="50" name="rc50"/>
            <p:cNvSpPr/>
            <p:nvPr/>
          </p:nvSpPr>
          <p:spPr>
            <a:xfrm>
              <a:off x="4494791" y="3002821"/>
              <a:ext cx="239888" cy="1305200"/>
            </a:xfrm>
            <a:prstGeom prst="rect">
              <a:avLst/>
            </a:prstGeom>
            <a:solidFill>
              <a:srgbClr val="80BD41">
                <a:alpha val="100000"/>
              </a:srgbClr>
            </a:solidFill>
          </p:spPr>
          <p:txBody>
            <a:bodyPr/>
            <a:lstStyle/>
            <a:p/>
          </p:txBody>
        </p:sp>
        <p:sp>
          <p:nvSpPr>
            <p:cNvPr id="51" name="rc51"/>
            <p:cNvSpPr/>
            <p:nvPr/>
          </p:nvSpPr>
          <p:spPr>
            <a:xfrm>
              <a:off x="4494791" y="2989642"/>
              <a:ext cx="239888" cy="13178"/>
            </a:xfrm>
            <a:prstGeom prst="rect">
              <a:avLst/>
            </a:prstGeom>
            <a:solidFill>
              <a:srgbClr val="1CABE2">
                <a:alpha val="100000"/>
              </a:srgbClr>
            </a:solidFill>
          </p:spPr>
          <p:txBody>
            <a:bodyPr/>
            <a:lstStyle/>
            <a:p/>
          </p:txBody>
        </p:sp>
        <p:sp>
          <p:nvSpPr>
            <p:cNvPr id="52" name="rc52"/>
            <p:cNvSpPr/>
            <p:nvPr/>
          </p:nvSpPr>
          <p:spPr>
            <a:xfrm>
              <a:off x="4761334" y="3022275"/>
              <a:ext cx="239888" cy="1285746"/>
            </a:xfrm>
            <a:prstGeom prst="rect">
              <a:avLst/>
            </a:prstGeom>
            <a:solidFill>
              <a:srgbClr val="80BD41">
                <a:alpha val="100000"/>
              </a:srgbClr>
            </a:solidFill>
          </p:spPr>
          <p:txBody>
            <a:bodyPr/>
            <a:lstStyle/>
            <a:p/>
          </p:txBody>
        </p:sp>
        <p:sp>
          <p:nvSpPr>
            <p:cNvPr id="53" name="rc53"/>
            <p:cNvSpPr/>
            <p:nvPr/>
          </p:nvSpPr>
          <p:spPr>
            <a:xfrm>
              <a:off x="4761334" y="3009306"/>
              <a:ext cx="239888" cy="12969"/>
            </a:xfrm>
            <a:prstGeom prst="rect">
              <a:avLst/>
            </a:prstGeom>
            <a:solidFill>
              <a:srgbClr val="1CABE2">
                <a:alpha val="100000"/>
              </a:srgbClr>
            </a:solidFill>
          </p:spPr>
          <p:txBody>
            <a:bodyPr/>
            <a:lstStyle/>
            <a:p/>
          </p:txBody>
        </p:sp>
        <p:sp>
          <p:nvSpPr>
            <p:cNvPr id="54" name="rc54"/>
            <p:cNvSpPr/>
            <p:nvPr/>
          </p:nvSpPr>
          <p:spPr>
            <a:xfrm>
              <a:off x="5027877" y="3029178"/>
              <a:ext cx="239888" cy="1278843"/>
            </a:xfrm>
            <a:prstGeom prst="rect">
              <a:avLst/>
            </a:prstGeom>
            <a:solidFill>
              <a:srgbClr val="80BD41">
                <a:alpha val="100000"/>
              </a:srgbClr>
            </a:solidFill>
          </p:spPr>
          <p:txBody>
            <a:bodyPr/>
            <a:lstStyle/>
            <a:p/>
          </p:txBody>
        </p:sp>
        <p:sp>
          <p:nvSpPr>
            <p:cNvPr id="55" name="rc55"/>
            <p:cNvSpPr/>
            <p:nvPr/>
          </p:nvSpPr>
          <p:spPr>
            <a:xfrm>
              <a:off x="5027877" y="3016209"/>
              <a:ext cx="239888" cy="12969"/>
            </a:xfrm>
            <a:prstGeom prst="rect">
              <a:avLst/>
            </a:prstGeom>
            <a:solidFill>
              <a:srgbClr val="1CABE2">
                <a:alpha val="100000"/>
              </a:srgbClr>
            </a:solidFill>
          </p:spPr>
          <p:txBody>
            <a:bodyPr/>
            <a:lstStyle/>
            <a:p/>
          </p:txBody>
        </p:sp>
        <p:sp>
          <p:nvSpPr>
            <p:cNvPr id="56" name="rc56"/>
            <p:cNvSpPr/>
            <p:nvPr/>
          </p:nvSpPr>
          <p:spPr>
            <a:xfrm>
              <a:off x="5294420" y="3056790"/>
              <a:ext cx="239888" cy="1251230"/>
            </a:xfrm>
            <a:prstGeom prst="rect">
              <a:avLst/>
            </a:prstGeom>
            <a:solidFill>
              <a:srgbClr val="80BD41">
                <a:alpha val="100000"/>
              </a:srgbClr>
            </a:solidFill>
          </p:spPr>
          <p:txBody>
            <a:bodyPr/>
            <a:lstStyle/>
            <a:p/>
          </p:txBody>
        </p:sp>
        <p:sp>
          <p:nvSpPr>
            <p:cNvPr id="57" name="rc57"/>
            <p:cNvSpPr/>
            <p:nvPr/>
          </p:nvSpPr>
          <p:spPr>
            <a:xfrm>
              <a:off x="5294420" y="3044135"/>
              <a:ext cx="239888" cy="12655"/>
            </a:xfrm>
            <a:prstGeom prst="rect">
              <a:avLst/>
            </a:prstGeom>
            <a:solidFill>
              <a:srgbClr val="1CABE2">
                <a:alpha val="100000"/>
              </a:srgbClr>
            </a:solidFill>
          </p:spPr>
          <p:txBody>
            <a:bodyPr/>
            <a:lstStyle/>
            <a:p/>
          </p:txBody>
        </p:sp>
        <p:sp>
          <p:nvSpPr>
            <p:cNvPr id="58" name="rc58"/>
            <p:cNvSpPr/>
            <p:nvPr/>
          </p:nvSpPr>
          <p:spPr>
            <a:xfrm>
              <a:off x="5560963" y="3059614"/>
              <a:ext cx="239888" cy="1248406"/>
            </a:xfrm>
            <a:prstGeom prst="rect">
              <a:avLst/>
            </a:prstGeom>
            <a:solidFill>
              <a:srgbClr val="80BD41">
                <a:alpha val="100000"/>
              </a:srgbClr>
            </a:solidFill>
          </p:spPr>
          <p:txBody>
            <a:bodyPr/>
            <a:lstStyle/>
            <a:p/>
          </p:txBody>
        </p:sp>
        <p:sp>
          <p:nvSpPr>
            <p:cNvPr id="59" name="rc59"/>
            <p:cNvSpPr/>
            <p:nvPr/>
          </p:nvSpPr>
          <p:spPr>
            <a:xfrm>
              <a:off x="5560963" y="3046959"/>
              <a:ext cx="239888" cy="12655"/>
            </a:xfrm>
            <a:prstGeom prst="rect">
              <a:avLst/>
            </a:prstGeom>
            <a:solidFill>
              <a:srgbClr val="1CABE2">
                <a:alpha val="100000"/>
              </a:srgbClr>
            </a:solidFill>
          </p:spPr>
          <p:txBody>
            <a:bodyPr/>
            <a:lstStyle/>
            <a:p/>
          </p:txBody>
        </p:sp>
        <p:sp>
          <p:nvSpPr>
            <p:cNvPr id="60" name="rc60"/>
            <p:cNvSpPr/>
            <p:nvPr/>
          </p:nvSpPr>
          <p:spPr>
            <a:xfrm>
              <a:off x="5827506" y="3082520"/>
              <a:ext cx="239888" cy="1225501"/>
            </a:xfrm>
            <a:prstGeom prst="rect">
              <a:avLst/>
            </a:prstGeom>
            <a:solidFill>
              <a:srgbClr val="80BD41">
                <a:alpha val="100000"/>
              </a:srgbClr>
            </a:solidFill>
          </p:spPr>
          <p:txBody>
            <a:bodyPr/>
            <a:lstStyle/>
            <a:p/>
          </p:txBody>
        </p:sp>
        <p:sp>
          <p:nvSpPr>
            <p:cNvPr id="61" name="rc61"/>
            <p:cNvSpPr/>
            <p:nvPr/>
          </p:nvSpPr>
          <p:spPr>
            <a:xfrm>
              <a:off x="5827506" y="3070178"/>
              <a:ext cx="239888" cy="12341"/>
            </a:xfrm>
            <a:prstGeom prst="rect">
              <a:avLst/>
            </a:prstGeom>
            <a:solidFill>
              <a:srgbClr val="1CABE2">
                <a:alpha val="100000"/>
              </a:srgbClr>
            </a:solidFill>
          </p:spPr>
          <p:txBody>
            <a:bodyPr/>
            <a:lstStyle/>
            <a:p/>
          </p:txBody>
        </p:sp>
        <p:sp>
          <p:nvSpPr>
            <p:cNvPr id="62" name="rc62"/>
            <p:cNvSpPr/>
            <p:nvPr/>
          </p:nvSpPr>
          <p:spPr>
            <a:xfrm>
              <a:off x="6094049" y="3097267"/>
              <a:ext cx="239888" cy="1210753"/>
            </a:xfrm>
            <a:prstGeom prst="rect">
              <a:avLst/>
            </a:prstGeom>
            <a:solidFill>
              <a:srgbClr val="80BD41">
                <a:alpha val="100000"/>
              </a:srgbClr>
            </a:solidFill>
          </p:spPr>
          <p:txBody>
            <a:bodyPr/>
            <a:lstStyle/>
            <a:p/>
          </p:txBody>
        </p:sp>
        <p:sp>
          <p:nvSpPr>
            <p:cNvPr id="63" name="rc63"/>
            <p:cNvSpPr/>
            <p:nvPr/>
          </p:nvSpPr>
          <p:spPr>
            <a:xfrm>
              <a:off x="6094049" y="3085030"/>
              <a:ext cx="239888" cy="12237"/>
            </a:xfrm>
            <a:prstGeom prst="rect">
              <a:avLst/>
            </a:prstGeom>
            <a:solidFill>
              <a:srgbClr val="1CABE2">
                <a:alpha val="100000"/>
              </a:srgbClr>
            </a:solidFill>
          </p:spPr>
          <p:txBody>
            <a:bodyPr/>
            <a:lstStyle/>
            <a:p/>
          </p:txBody>
        </p:sp>
        <p:sp>
          <p:nvSpPr>
            <p:cNvPr id="64" name="rc64"/>
            <p:cNvSpPr/>
            <p:nvPr/>
          </p:nvSpPr>
          <p:spPr>
            <a:xfrm>
              <a:off x="6360593" y="3096221"/>
              <a:ext cx="239888" cy="1211799"/>
            </a:xfrm>
            <a:prstGeom prst="rect">
              <a:avLst/>
            </a:prstGeom>
            <a:solidFill>
              <a:srgbClr val="80BD41">
                <a:alpha val="100000"/>
              </a:srgbClr>
            </a:solidFill>
          </p:spPr>
          <p:txBody>
            <a:bodyPr/>
            <a:lstStyle/>
            <a:p/>
          </p:txBody>
        </p:sp>
        <p:sp>
          <p:nvSpPr>
            <p:cNvPr id="65" name="rc65"/>
            <p:cNvSpPr/>
            <p:nvPr/>
          </p:nvSpPr>
          <p:spPr>
            <a:xfrm>
              <a:off x="6360593" y="3083984"/>
              <a:ext cx="239888" cy="12237"/>
            </a:xfrm>
            <a:prstGeom prst="rect">
              <a:avLst/>
            </a:prstGeom>
            <a:solidFill>
              <a:srgbClr val="1CABE2">
                <a:alpha val="100000"/>
              </a:srgbClr>
            </a:solidFill>
          </p:spPr>
          <p:txBody>
            <a:bodyPr/>
            <a:lstStyle/>
            <a:p/>
          </p:txBody>
        </p:sp>
        <p:sp>
          <p:nvSpPr>
            <p:cNvPr id="66" name="rc66"/>
            <p:cNvSpPr/>
            <p:nvPr/>
          </p:nvSpPr>
          <p:spPr>
            <a:xfrm>
              <a:off x="6627136" y="3126658"/>
              <a:ext cx="239888" cy="1181363"/>
            </a:xfrm>
            <a:prstGeom prst="rect">
              <a:avLst/>
            </a:prstGeom>
            <a:solidFill>
              <a:srgbClr val="80BD41">
                <a:alpha val="100000"/>
              </a:srgbClr>
            </a:solidFill>
          </p:spPr>
          <p:txBody>
            <a:bodyPr/>
            <a:lstStyle/>
            <a:p/>
          </p:txBody>
        </p:sp>
        <p:sp>
          <p:nvSpPr>
            <p:cNvPr id="67" name="rc67"/>
            <p:cNvSpPr/>
            <p:nvPr/>
          </p:nvSpPr>
          <p:spPr>
            <a:xfrm>
              <a:off x="6627136" y="3102497"/>
              <a:ext cx="239888" cy="24160"/>
            </a:xfrm>
            <a:prstGeom prst="rect">
              <a:avLst/>
            </a:prstGeom>
            <a:solidFill>
              <a:srgbClr val="1CABE2">
                <a:alpha val="100000"/>
              </a:srgbClr>
            </a:solidFill>
          </p:spPr>
          <p:txBody>
            <a:bodyPr/>
            <a:lstStyle/>
            <a:p/>
          </p:txBody>
        </p:sp>
        <p:sp>
          <p:nvSpPr>
            <p:cNvPr id="68" name="rc68"/>
            <p:cNvSpPr/>
            <p:nvPr/>
          </p:nvSpPr>
          <p:spPr>
            <a:xfrm>
              <a:off x="6893679" y="3105007"/>
              <a:ext cx="239888" cy="1203014"/>
            </a:xfrm>
            <a:prstGeom prst="rect">
              <a:avLst/>
            </a:prstGeom>
            <a:solidFill>
              <a:srgbClr val="80BD41">
                <a:alpha val="100000"/>
              </a:srgbClr>
            </a:solidFill>
          </p:spPr>
          <p:txBody>
            <a:bodyPr/>
            <a:lstStyle/>
            <a:p/>
          </p:txBody>
        </p:sp>
        <p:sp>
          <p:nvSpPr>
            <p:cNvPr id="69" name="rc69"/>
            <p:cNvSpPr/>
            <p:nvPr/>
          </p:nvSpPr>
          <p:spPr>
            <a:xfrm>
              <a:off x="6893679" y="3080428"/>
              <a:ext cx="239888" cy="24579"/>
            </a:xfrm>
            <a:prstGeom prst="rect">
              <a:avLst/>
            </a:prstGeom>
            <a:solidFill>
              <a:srgbClr val="1CABE2">
                <a:alpha val="100000"/>
              </a:srgbClr>
            </a:solidFill>
          </p:spPr>
          <p:txBody>
            <a:bodyPr/>
            <a:lstStyle/>
            <a:p/>
          </p:txBody>
        </p:sp>
        <p:sp>
          <p:nvSpPr>
            <p:cNvPr id="70" name="rc70"/>
            <p:cNvSpPr/>
            <p:nvPr/>
          </p:nvSpPr>
          <p:spPr>
            <a:xfrm>
              <a:off x="7160222" y="3145066"/>
              <a:ext cx="239888" cy="1162955"/>
            </a:xfrm>
            <a:prstGeom prst="rect">
              <a:avLst/>
            </a:prstGeom>
            <a:solidFill>
              <a:srgbClr val="80BD41">
                <a:alpha val="100000"/>
              </a:srgbClr>
            </a:solidFill>
          </p:spPr>
          <p:txBody>
            <a:bodyPr/>
            <a:lstStyle/>
            <a:p/>
          </p:txBody>
        </p:sp>
        <p:sp>
          <p:nvSpPr>
            <p:cNvPr id="71" name="rc71"/>
            <p:cNvSpPr/>
            <p:nvPr/>
          </p:nvSpPr>
          <p:spPr>
            <a:xfrm>
              <a:off x="7160222" y="3121323"/>
              <a:ext cx="239888" cy="23742"/>
            </a:xfrm>
            <a:prstGeom prst="rect">
              <a:avLst/>
            </a:prstGeom>
            <a:solidFill>
              <a:srgbClr val="1CABE2">
                <a:alpha val="100000"/>
              </a:srgbClr>
            </a:solidFill>
          </p:spPr>
          <p:txBody>
            <a:bodyPr/>
            <a:lstStyle/>
            <a:p/>
          </p:txBody>
        </p:sp>
        <p:sp>
          <p:nvSpPr>
            <p:cNvPr id="72" name="rc72"/>
            <p:cNvSpPr/>
            <p:nvPr/>
          </p:nvSpPr>
          <p:spPr>
            <a:xfrm>
              <a:off x="7426765" y="3268693"/>
              <a:ext cx="239888" cy="1039328"/>
            </a:xfrm>
            <a:prstGeom prst="rect">
              <a:avLst/>
            </a:prstGeom>
            <a:solidFill>
              <a:srgbClr val="80BD41">
                <a:alpha val="100000"/>
              </a:srgbClr>
            </a:solidFill>
          </p:spPr>
          <p:txBody>
            <a:bodyPr/>
            <a:lstStyle/>
            <a:p/>
          </p:txBody>
        </p:sp>
        <p:sp>
          <p:nvSpPr>
            <p:cNvPr id="73" name="rc73"/>
            <p:cNvSpPr/>
            <p:nvPr/>
          </p:nvSpPr>
          <p:spPr>
            <a:xfrm>
              <a:off x="7426765" y="3247461"/>
              <a:ext cx="239888" cy="21232"/>
            </a:xfrm>
            <a:prstGeom prst="rect">
              <a:avLst/>
            </a:prstGeom>
            <a:solidFill>
              <a:srgbClr val="1CABE2">
                <a:alpha val="100000"/>
              </a:srgbClr>
            </a:solidFill>
          </p:spPr>
          <p:txBody>
            <a:bodyPr/>
            <a:lstStyle/>
            <a:p/>
          </p:txBody>
        </p:sp>
        <p:sp>
          <p:nvSpPr>
            <p:cNvPr id="74" name="rc74"/>
            <p:cNvSpPr/>
            <p:nvPr/>
          </p:nvSpPr>
          <p:spPr>
            <a:xfrm>
              <a:off x="7693308" y="3271517"/>
              <a:ext cx="239888" cy="1036504"/>
            </a:xfrm>
            <a:prstGeom prst="rect">
              <a:avLst/>
            </a:prstGeom>
            <a:solidFill>
              <a:srgbClr val="80BD41">
                <a:alpha val="100000"/>
              </a:srgbClr>
            </a:solidFill>
          </p:spPr>
          <p:txBody>
            <a:bodyPr/>
            <a:lstStyle/>
            <a:p/>
          </p:txBody>
        </p:sp>
        <p:sp>
          <p:nvSpPr>
            <p:cNvPr id="75" name="rc75"/>
            <p:cNvSpPr/>
            <p:nvPr/>
          </p:nvSpPr>
          <p:spPr>
            <a:xfrm>
              <a:off x="7693308" y="3250390"/>
              <a:ext cx="239888" cy="21127"/>
            </a:xfrm>
            <a:prstGeom prst="rect">
              <a:avLst/>
            </a:prstGeom>
            <a:solidFill>
              <a:srgbClr val="1CABE2">
                <a:alpha val="100000"/>
              </a:srgbClr>
            </a:solidFill>
          </p:spPr>
          <p:txBody>
            <a:bodyPr/>
            <a:lstStyle/>
            <a:p/>
          </p:txBody>
        </p:sp>
        <p:sp>
          <p:nvSpPr>
            <p:cNvPr id="76" name="rc76"/>
            <p:cNvSpPr/>
            <p:nvPr/>
          </p:nvSpPr>
          <p:spPr>
            <a:xfrm>
              <a:off x="7959851" y="3273295"/>
              <a:ext cx="239888" cy="1034726"/>
            </a:xfrm>
            <a:prstGeom prst="rect">
              <a:avLst/>
            </a:prstGeom>
            <a:solidFill>
              <a:srgbClr val="80BD41">
                <a:alpha val="100000"/>
              </a:srgbClr>
            </a:solidFill>
          </p:spPr>
          <p:txBody>
            <a:bodyPr/>
            <a:lstStyle/>
            <a:p/>
          </p:txBody>
        </p:sp>
        <p:sp>
          <p:nvSpPr>
            <p:cNvPr id="77" name="rc77"/>
            <p:cNvSpPr/>
            <p:nvPr/>
          </p:nvSpPr>
          <p:spPr>
            <a:xfrm>
              <a:off x="7959851" y="3252168"/>
              <a:ext cx="239888" cy="21127"/>
            </a:xfrm>
            <a:prstGeom prst="rect">
              <a:avLst/>
            </a:prstGeom>
            <a:solidFill>
              <a:srgbClr val="1CABE2">
                <a:alpha val="100000"/>
              </a:srgbClr>
            </a:solidFill>
          </p:spPr>
          <p:txBody>
            <a:bodyPr/>
            <a:lstStyle/>
            <a:p/>
          </p:txBody>
        </p:sp>
        <p:sp>
          <p:nvSpPr>
            <p:cNvPr id="78" name="pl78"/>
            <p:cNvSpPr/>
            <p:nvPr/>
          </p:nvSpPr>
          <p:spPr>
            <a:xfrm>
              <a:off x="1416218" y="2095023"/>
              <a:ext cx="6663577" cy="44707"/>
            </a:xfrm>
            <a:custGeom>
              <a:avLst/>
              <a:pathLst>
                <a:path w="6663577" h="44707">
                  <a:moveTo>
                    <a:pt x="0" y="44707"/>
                  </a:moveTo>
                  <a:lnTo>
                    <a:pt x="266543" y="44707"/>
                  </a:lnTo>
                  <a:lnTo>
                    <a:pt x="533086" y="44707"/>
                  </a:lnTo>
                  <a:lnTo>
                    <a:pt x="799629" y="44707"/>
                  </a:lnTo>
                  <a:lnTo>
                    <a:pt x="1066172" y="44707"/>
                  </a:lnTo>
                  <a:lnTo>
                    <a:pt x="1332715" y="22353"/>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22353"/>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298664" y="2965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91" name="tx91"/>
            <p:cNvSpPr/>
            <p:nvPr/>
          </p:nvSpPr>
          <p:spPr>
            <a:xfrm>
              <a:off x="2631380" y="29366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92" name="tx92"/>
            <p:cNvSpPr/>
            <p:nvPr/>
          </p:nvSpPr>
          <p:spPr>
            <a:xfrm>
              <a:off x="3964096" y="2830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93" name="tx93"/>
            <p:cNvSpPr/>
            <p:nvPr/>
          </p:nvSpPr>
          <p:spPr>
            <a:xfrm>
              <a:off x="5296811" y="29083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4" name="tx94"/>
            <p:cNvSpPr/>
            <p:nvPr/>
          </p:nvSpPr>
          <p:spPr>
            <a:xfrm>
              <a:off x="6402160" y="294920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5" name="tx95"/>
            <p:cNvSpPr/>
            <p:nvPr/>
          </p:nvSpPr>
          <p:spPr>
            <a:xfrm>
              <a:off x="6629527" y="29666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6" name="tx96"/>
            <p:cNvSpPr/>
            <p:nvPr/>
          </p:nvSpPr>
          <p:spPr>
            <a:xfrm>
              <a:off x="6896070" y="294564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7" name="tx97"/>
            <p:cNvSpPr/>
            <p:nvPr/>
          </p:nvSpPr>
          <p:spPr>
            <a:xfrm>
              <a:off x="7162613" y="29853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8" name="tx98"/>
            <p:cNvSpPr/>
            <p:nvPr/>
          </p:nvSpPr>
          <p:spPr>
            <a:xfrm>
              <a:off x="7429156" y="3111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9" name="tx99"/>
            <p:cNvSpPr/>
            <p:nvPr/>
          </p:nvSpPr>
          <p:spPr>
            <a:xfrm>
              <a:off x="7695699" y="31144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100" name="tx100"/>
            <p:cNvSpPr/>
            <p:nvPr/>
          </p:nvSpPr>
          <p:spPr>
            <a:xfrm>
              <a:off x="8001419" y="31162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876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111.9</a:t>
              </a:r>
            </a:p>
          </p:txBody>
        </p:sp>
        <p:sp>
          <p:nvSpPr>
            <p:cNvPr id="113" name="tx113"/>
            <p:cNvSpPr/>
            <p:nvPr/>
          </p:nvSpPr>
          <p:spPr>
            <a:xfrm>
              <a:off x="1350915" y="30841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4" name="tx114"/>
            <p:cNvSpPr/>
            <p:nvPr/>
          </p:nvSpPr>
          <p:spPr>
            <a:xfrm>
              <a:off x="2631380" y="3667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115.8</a:t>
              </a:r>
            </a:p>
          </p:txBody>
        </p:sp>
        <p:sp>
          <p:nvSpPr>
            <p:cNvPr id="115" name="tx115"/>
            <p:cNvSpPr/>
            <p:nvPr/>
          </p:nvSpPr>
          <p:spPr>
            <a:xfrm>
              <a:off x="2683631" y="30510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4003272" y="361022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7" name="tx117"/>
            <p:cNvSpPr/>
            <p:nvPr/>
          </p:nvSpPr>
          <p:spPr>
            <a:xfrm>
              <a:off x="4016347" y="29384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8" name="tx118"/>
            <p:cNvSpPr/>
            <p:nvPr/>
          </p:nvSpPr>
          <p:spPr>
            <a:xfrm>
              <a:off x="5296811" y="3647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119.6</a:t>
              </a:r>
            </a:p>
          </p:txBody>
        </p:sp>
        <p:sp>
          <p:nvSpPr>
            <p:cNvPr id="119" name="tx119"/>
            <p:cNvSpPr/>
            <p:nvPr/>
          </p:nvSpPr>
          <p:spPr>
            <a:xfrm>
              <a:off x="5349062" y="30165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362984" y="36670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21" name="tx121"/>
            <p:cNvSpPr/>
            <p:nvPr/>
          </p:nvSpPr>
          <p:spPr>
            <a:xfrm>
              <a:off x="6415235" y="30562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6668704" y="36822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3" name="tx123"/>
            <p:cNvSpPr/>
            <p:nvPr/>
          </p:nvSpPr>
          <p:spPr>
            <a:xfrm>
              <a:off x="6681778" y="30794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4" name="tx124"/>
            <p:cNvSpPr/>
            <p:nvPr/>
          </p:nvSpPr>
          <p:spPr>
            <a:xfrm>
              <a:off x="6935247" y="36714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6948321" y="30588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7162613" y="369264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7" name="tx127"/>
            <p:cNvSpPr/>
            <p:nvPr/>
          </p:nvSpPr>
          <p:spPr>
            <a:xfrm>
              <a:off x="7214864" y="3098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8" name="tx128"/>
            <p:cNvSpPr/>
            <p:nvPr/>
          </p:nvSpPr>
          <p:spPr>
            <a:xfrm>
              <a:off x="7455282" y="3753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9" name="tx129"/>
            <p:cNvSpPr/>
            <p:nvPr/>
          </p:nvSpPr>
          <p:spPr>
            <a:xfrm>
              <a:off x="7520584" y="322417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721825" y="3754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31" name="tx131"/>
            <p:cNvSpPr/>
            <p:nvPr/>
          </p:nvSpPr>
          <p:spPr>
            <a:xfrm>
              <a:off x="7787127" y="322705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7988368" y="3755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98.9</a:t>
              </a:r>
            </a:p>
          </p:txBody>
        </p:sp>
        <p:sp>
          <p:nvSpPr>
            <p:cNvPr id="133" name="tx133"/>
            <p:cNvSpPr/>
            <p:nvPr/>
          </p:nvSpPr>
          <p:spPr>
            <a:xfrm>
              <a:off x="8053670" y="322883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73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55386" y="32099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26870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8" name="tx138"/>
            <p:cNvSpPr/>
            <p:nvPr/>
          </p:nvSpPr>
          <p:spPr>
            <a:xfrm>
              <a:off x="655386" y="21640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82906"/>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165" name="pl165"/>
            <p:cNvSpPr/>
            <p:nvPr/>
          </p:nvSpPr>
          <p:spPr>
            <a:xfrm>
              <a:off x="1998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030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8075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2120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6165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00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1052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097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142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3187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6508999" cy="129091"/>
            </a:xfrm>
            <a:prstGeom prst="rect">
              <a:avLst/>
            </a:prstGeom>
            <a:solidFill>
              <a:srgbClr val="80BD41">
                <a:alpha val="100000"/>
              </a:srgbClr>
            </a:solidFill>
          </p:spPr>
          <p:txBody>
            <a:bodyPr/>
            <a:lstStyle/>
            <a:p/>
          </p:txBody>
        </p:sp>
        <p:sp>
          <p:nvSpPr>
            <p:cNvPr id="180" name="rc180"/>
            <p:cNvSpPr/>
            <p:nvPr/>
          </p:nvSpPr>
          <p:spPr>
            <a:xfrm>
              <a:off x="7805273" y="5954972"/>
              <a:ext cx="65730" cy="129091"/>
            </a:xfrm>
            <a:prstGeom prst="rect">
              <a:avLst/>
            </a:prstGeom>
            <a:solidFill>
              <a:srgbClr val="1CABE2">
                <a:alpha val="100000"/>
              </a:srgbClr>
            </a:solidFill>
          </p:spPr>
          <p:txBody>
            <a:bodyPr/>
            <a:lstStyle/>
            <a:p/>
          </p:txBody>
        </p:sp>
        <p:sp>
          <p:nvSpPr>
            <p:cNvPr id="181" name="rc181"/>
            <p:cNvSpPr/>
            <p:nvPr/>
          </p:nvSpPr>
          <p:spPr>
            <a:xfrm>
              <a:off x="1296273" y="5793607"/>
              <a:ext cx="5567425" cy="129091"/>
            </a:xfrm>
            <a:prstGeom prst="rect">
              <a:avLst/>
            </a:prstGeom>
            <a:solidFill>
              <a:srgbClr val="80BD41">
                <a:alpha val="100000"/>
              </a:srgbClr>
            </a:solidFill>
          </p:spPr>
          <p:txBody>
            <a:bodyPr/>
            <a:lstStyle/>
            <a:p/>
          </p:txBody>
        </p:sp>
        <p:sp>
          <p:nvSpPr>
            <p:cNvPr id="182" name="rc182"/>
            <p:cNvSpPr/>
            <p:nvPr/>
          </p:nvSpPr>
          <p:spPr>
            <a:xfrm>
              <a:off x="6863699" y="5793607"/>
              <a:ext cx="113483" cy="129091"/>
            </a:xfrm>
            <a:prstGeom prst="rect">
              <a:avLst/>
            </a:prstGeom>
            <a:solidFill>
              <a:srgbClr val="1CABE2">
                <a:alpha val="100000"/>
              </a:srgbClr>
            </a:solidFill>
          </p:spPr>
          <p:txBody>
            <a:bodyPr/>
            <a:lstStyle/>
            <a:p/>
          </p:txBody>
        </p:sp>
        <p:sp>
          <p:nvSpPr>
            <p:cNvPr id="183" name="rc183"/>
            <p:cNvSpPr/>
            <p:nvPr/>
          </p:nvSpPr>
          <p:spPr>
            <a:xfrm>
              <a:off x="1296273" y="5632243"/>
              <a:ext cx="5557874" cy="129091"/>
            </a:xfrm>
            <a:prstGeom prst="rect">
              <a:avLst/>
            </a:prstGeom>
            <a:solidFill>
              <a:srgbClr val="80BD41">
                <a:alpha val="100000"/>
              </a:srgbClr>
            </a:solidFill>
          </p:spPr>
          <p:txBody>
            <a:bodyPr/>
            <a:lstStyle/>
            <a:p/>
          </p:txBody>
        </p:sp>
        <p:sp>
          <p:nvSpPr>
            <p:cNvPr id="184" name="rc184"/>
            <p:cNvSpPr/>
            <p:nvPr/>
          </p:nvSpPr>
          <p:spPr>
            <a:xfrm>
              <a:off x="6854148" y="5632243"/>
              <a:ext cx="113483" cy="129091"/>
            </a:xfrm>
            <a:prstGeom prst="rect">
              <a:avLst/>
            </a:prstGeom>
            <a:solidFill>
              <a:srgbClr val="1CABE2">
                <a:alpha val="100000"/>
              </a:srgbClr>
            </a:solidFill>
          </p:spPr>
          <p:txBody>
            <a:bodyPr/>
            <a:lstStyle/>
            <a:p/>
          </p:txBody>
        </p:sp>
        <p:sp>
          <p:nvSpPr>
            <p:cNvPr id="185" name="tx185"/>
            <p:cNvSpPr/>
            <p:nvPr/>
          </p:nvSpPr>
          <p:spPr>
            <a:xfrm>
              <a:off x="8103277" y="5977793"/>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6" name="tx186"/>
            <p:cNvSpPr/>
            <p:nvPr/>
          </p:nvSpPr>
          <p:spPr>
            <a:xfrm>
              <a:off x="711654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87" name="tx187"/>
            <p:cNvSpPr/>
            <p:nvPr/>
          </p:nvSpPr>
          <p:spPr>
            <a:xfrm>
              <a:off x="7154736"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8" name="tx188"/>
            <p:cNvSpPr/>
            <p:nvPr/>
          </p:nvSpPr>
          <p:spPr>
            <a:xfrm>
              <a:off x="441513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115.9</a:t>
              </a:r>
            </a:p>
          </p:txBody>
        </p:sp>
        <p:sp>
          <p:nvSpPr>
            <p:cNvPr id="189" name="tx189"/>
            <p:cNvSpPr/>
            <p:nvPr/>
          </p:nvSpPr>
          <p:spPr>
            <a:xfrm>
              <a:off x="7762789"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397449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99.1</a:t>
              </a:r>
            </a:p>
          </p:txBody>
        </p:sp>
        <p:sp>
          <p:nvSpPr>
            <p:cNvPr id="191" name="tx191"/>
            <p:cNvSpPr/>
            <p:nvPr/>
          </p:nvSpPr>
          <p:spPr>
            <a:xfrm>
              <a:off x="6890295"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2" name="tx192"/>
            <p:cNvSpPr/>
            <p:nvPr/>
          </p:nvSpPr>
          <p:spPr>
            <a:xfrm>
              <a:off x="396971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98.9</a:t>
              </a:r>
            </a:p>
          </p:txBody>
        </p:sp>
        <p:sp>
          <p:nvSpPr>
            <p:cNvPr id="193" name="tx193"/>
            <p:cNvSpPr/>
            <p:nvPr/>
          </p:nvSpPr>
          <p:spPr>
            <a:xfrm>
              <a:off x="6880745"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6230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275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543206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67977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82022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3" name="tx20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decreased 15%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51560"/>
            <a:ext cx="8595360" cy="28575"/>
            <a:chOff x="292608" y="1051560"/>
            <a:chExt cx="8595360" cy="28575"/>
          </a:xfrm>
        </p:grpSpPr>
        <p:sp>
          <p:nvSpPr>
            <p:cNvPr id="20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87485"/>
                  </a:moveTo>
                  <a:lnTo>
                    <a:pt x="135891" y="87485"/>
                  </a:lnTo>
                  <a:lnTo>
                    <a:pt x="271783" y="87485"/>
                  </a:lnTo>
                  <a:lnTo>
                    <a:pt x="407675" y="87485"/>
                  </a:lnTo>
                  <a:lnTo>
                    <a:pt x="543566" y="87485"/>
                  </a:lnTo>
                  <a:lnTo>
                    <a:pt x="679458" y="43742"/>
                  </a:lnTo>
                  <a:lnTo>
                    <a:pt x="815350" y="21871"/>
                  </a:lnTo>
                  <a:lnTo>
                    <a:pt x="951242" y="21871"/>
                  </a:lnTo>
                  <a:lnTo>
                    <a:pt x="1087133" y="0"/>
                  </a:lnTo>
                  <a:lnTo>
                    <a:pt x="1223025" y="21871"/>
                  </a:lnTo>
                  <a:lnTo>
                    <a:pt x="1358917" y="21871"/>
                  </a:lnTo>
                  <a:lnTo>
                    <a:pt x="1494809" y="21871"/>
                  </a:lnTo>
                  <a:lnTo>
                    <a:pt x="1630700" y="0"/>
                  </a:lnTo>
                  <a:lnTo>
                    <a:pt x="1766592" y="0"/>
                  </a:lnTo>
                  <a:lnTo>
                    <a:pt x="1902484" y="0"/>
                  </a:lnTo>
                  <a:lnTo>
                    <a:pt x="2038375" y="0"/>
                  </a:lnTo>
                  <a:lnTo>
                    <a:pt x="2174267" y="21871"/>
                  </a:lnTo>
                  <a:lnTo>
                    <a:pt x="2310159" y="21871"/>
                  </a:lnTo>
                  <a:lnTo>
                    <a:pt x="2446051" y="21871"/>
                  </a:lnTo>
                  <a:lnTo>
                    <a:pt x="2581942" y="43742"/>
                  </a:lnTo>
                  <a:lnTo>
                    <a:pt x="2717834" y="21871"/>
                  </a:lnTo>
                  <a:lnTo>
                    <a:pt x="2853726" y="21871"/>
                  </a:lnTo>
                  <a:lnTo>
                    <a:pt x="2989618" y="21871"/>
                  </a:lnTo>
                  <a:lnTo>
                    <a:pt x="3125509" y="21871"/>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87485"/>
                  </a:moveTo>
                  <a:lnTo>
                    <a:pt x="135891" y="87485"/>
                  </a:lnTo>
                  <a:lnTo>
                    <a:pt x="271783" y="87485"/>
                  </a:lnTo>
                  <a:lnTo>
                    <a:pt x="407675" y="87485"/>
                  </a:lnTo>
                  <a:lnTo>
                    <a:pt x="543566" y="87485"/>
                  </a:lnTo>
                  <a:lnTo>
                    <a:pt x="679458" y="43742"/>
                  </a:lnTo>
                  <a:lnTo>
                    <a:pt x="815350" y="21871"/>
                  </a:lnTo>
                  <a:lnTo>
                    <a:pt x="951242" y="21871"/>
                  </a:lnTo>
                  <a:lnTo>
                    <a:pt x="1087133" y="0"/>
                  </a:lnTo>
                  <a:lnTo>
                    <a:pt x="1223025" y="21871"/>
                  </a:lnTo>
                  <a:lnTo>
                    <a:pt x="1358917" y="21871"/>
                  </a:lnTo>
                  <a:lnTo>
                    <a:pt x="1494809" y="21871"/>
                  </a:lnTo>
                  <a:lnTo>
                    <a:pt x="1630700" y="0"/>
                  </a:lnTo>
                  <a:lnTo>
                    <a:pt x="1766592" y="0"/>
                  </a:lnTo>
                  <a:lnTo>
                    <a:pt x="1902484" y="0"/>
                  </a:lnTo>
                  <a:lnTo>
                    <a:pt x="2038375" y="0"/>
                  </a:lnTo>
                  <a:lnTo>
                    <a:pt x="2174267" y="21871"/>
                  </a:lnTo>
                  <a:lnTo>
                    <a:pt x="2310159" y="21871"/>
                  </a:lnTo>
                  <a:lnTo>
                    <a:pt x="2446051" y="21871"/>
                  </a:lnTo>
                  <a:lnTo>
                    <a:pt x="2581942" y="43742"/>
                  </a:lnTo>
                  <a:lnTo>
                    <a:pt x="2717834" y="21871"/>
                  </a:lnTo>
                  <a:lnTo>
                    <a:pt x="2853726" y="21871"/>
                  </a:lnTo>
                  <a:lnTo>
                    <a:pt x="2989618" y="21871"/>
                  </a:lnTo>
                  <a:lnTo>
                    <a:pt x="3125509" y="21871"/>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87485"/>
                  </a:moveTo>
                  <a:lnTo>
                    <a:pt x="135891" y="87485"/>
                  </a:lnTo>
                  <a:lnTo>
                    <a:pt x="271783" y="87485"/>
                  </a:lnTo>
                  <a:lnTo>
                    <a:pt x="407675" y="87485"/>
                  </a:lnTo>
                  <a:lnTo>
                    <a:pt x="543566" y="87485"/>
                  </a:lnTo>
                  <a:lnTo>
                    <a:pt x="679458" y="43742"/>
                  </a:lnTo>
                  <a:lnTo>
                    <a:pt x="815350" y="21871"/>
                  </a:lnTo>
                  <a:lnTo>
                    <a:pt x="951242" y="21871"/>
                  </a:lnTo>
                  <a:lnTo>
                    <a:pt x="1087133" y="0"/>
                  </a:lnTo>
                  <a:lnTo>
                    <a:pt x="1223025" y="21871"/>
                  </a:lnTo>
                  <a:lnTo>
                    <a:pt x="1358917" y="21871"/>
                  </a:lnTo>
                  <a:lnTo>
                    <a:pt x="1494809" y="21871"/>
                  </a:lnTo>
                  <a:lnTo>
                    <a:pt x="1630700" y="0"/>
                  </a:lnTo>
                  <a:lnTo>
                    <a:pt x="1766592" y="0"/>
                  </a:lnTo>
                  <a:lnTo>
                    <a:pt x="1902484" y="0"/>
                  </a:lnTo>
                  <a:lnTo>
                    <a:pt x="2038375" y="0"/>
                  </a:lnTo>
                  <a:lnTo>
                    <a:pt x="2174267" y="21871"/>
                  </a:lnTo>
                  <a:lnTo>
                    <a:pt x="2310159" y="21871"/>
                  </a:lnTo>
                  <a:lnTo>
                    <a:pt x="2446051" y="21871"/>
                  </a:lnTo>
                  <a:lnTo>
                    <a:pt x="2581942" y="43742"/>
                  </a:lnTo>
                  <a:lnTo>
                    <a:pt x="2717834" y="21871"/>
                  </a:lnTo>
                  <a:lnTo>
                    <a:pt x="2853726" y="21871"/>
                  </a:lnTo>
                  <a:lnTo>
                    <a:pt x="2989618" y="21871"/>
                  </a:lnTo>
                  <a:lnTo>
                    <a:pt x="3125509" y="21871"/>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1405107"/>
              <a:ext cx="25076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Belgium,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353306"/>
                  </a:lnTo>
                  <a:lnTo>
                    <a:pt x="679458" y="176653"/>
                  </a:lnTo>
                  <a:lnTo>
                    <a:pt x="815350" y="88326"/>
                  </a:lnTo>
                  <a:lnTo>
                    <a:pt x="951242" y="88326"/>
                  </a:lnTo>
                  <a:lnTo>
                    <a:pt x="1087133" y="0"/>
                  </a:lnTo>
                  <a:lnTo>
                    <a:pt x="1223025" y="88326"/>
                  </a:lnTo>
                  <a:lnTo>
                    <a:pt x="1358917" y="88326"/>
                  </a:lnTo>
                  <a:lnTo>
                    <a:pt x="1494809" y="88326"/>
                  </a:lnTo>
                  <a:lnTo>
                    <a:pt x="1630700" y="0"/>
                  </a:lnTo>
                  <a:lnTo>
                    <a:pt x="1766592" y="0"/>
                  </a:lnTo>
                  <a:lnTo>
                    <a:pt x="1902484" y="0"/>
                  </a:lnTo>
                  <a:lnTo>
                    <a:pt x="2038375" y="0"/>
                  </a:lnTo>
                  <a:lnTo>
                    <a:pt x="2174267" y="88326"/>
                  </a:lnTo>
                  <a:lnTo>
                    <a:pt x="2310159" y="88326"/>
                  </a:lnTo>
                  <a:lnTo>
                    <a:pt x="2446051" y="88326"/>
                  </a:lnTo>
                  <a:lnTo>
                    <a:pt x="2581942" y="176653"/>
                  </a:lnTo>
                  <a:lnTo>
                    <a:pt x="2717834" y="88326"/>
                  </a:lnTo>
                  <a:lnTo>
                    <a:pt x="2853726" y="88326"/>
                  </a:lnTo>
                  <a:lnTo>
                    <a:pt x="2989618" y="88326"/>
                  </a:lnTo>
                  <a:lnTo>
                    <a:pt x="3125509" y="88326"/>
                  </a:lnTo>
                  <a:lnTo>
                    <a:pt x="3261401" y="176653"/>
                  </a:lnTo>
                  <a:lnTo>
                    <a:pt x="3397293" y="883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353306"/>
                  </a:lnTo>
                  <a:lnTo>
                    <a:pt x="679458" y="176653"/>
                  </a:lnTo>
                  <a:lnTo>
                    <a:pt x="815350" y="88326"/>
                  </a:lnTo>
                  <a:lnTo>
                    <a:pt x="951242" y="88326"/>
                  </a:lnTo>
                  <a:lnTo>
                    <a:pt x="1087133" y="0"/>
                  </a:lnTo>
                  <a:lnTo>
                    <a:pt x="1223025" y="88326"/>
                  </a:lnTo>
                  <a:lnTo>
                    <a:pt x="1358917" y="88326"/>
                  </a:lnTo>
                  <a:lnTo>
                    <a:pt x="1494809" y="88326"/>
                  </a:lnTo>
                  <a:lnTo>
                    <a:pt x="1630700" y="0"/>
                  </a:lnTo>
                  <a:lnTo>
                    <a:pt x="1766592" y="0"/>
                  </a:lnTo>
                  <a:lnTo>
                    <a:pt x="1902484" y="0"/>
                  </a:lnTo>
                  <a:lnTo>
                    <a:pt x="2038375" y="0"/>
                  </a:lnTo>
                  <a:lnTo>
                    <a:pt x="2174267" y="88326"/>
                  </a:lnTo>
                  <a:lnTo>
                    <a:pt x="2310159" y="88326"/>
                  </a:lnTo>
                  <a:lnTo>
                    <a:pt x="2446051" y="88326"/>
                  </a:lnTo>
                  <a:lnTo>
                    <a:pt x="2581942" y="176653"/>
                  </a:lnTo>
                  <a:lnTo>
                    <a:pt x="2717834" y="88326"/>
                  </a:lnTo>
                  <a:lnTo>
                    <a:pt x="2853726" y="88326"/>
                  </a:lnTo>
                  <a:lnTo>
                    <a:pt x="2989618" y="88326"/>
                  </a:lnTo>
                  <a:lnTo>
                    <a:pt x="3125509" y="88326"/>
                  </a:lnTo>
                  <a:lnTo>
                    <a:pt x="3261401" y="176653"/>
                  </a:lnTo>
                  <a:lnTo>
                    <a:pt x="3397293" y="883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681799"/>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681799"/>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681799"/>
              <a:ext cx="0" cy="52995"/>
            </a:xfrm>
            <a:custGeom>
              <a:avLst/>
              <a:pathLst>
                <a:path w="0" h="52995">
                  <a:moveTo>
                    <a:pt x="0" y="529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646469"/>
              <a:ext cx="0" cy="35330"/>
            </a:xfrm>
            <a:custGeom>
              <a:avLst/>
              <a:pathLst>
                <a:path w="0" h="35330">
                  <a:moveTo>
                    <a:pt x="0" y="0"/>
                  </a:moveTo>
                  <a:lnTo>
                    <a:pt x="0" y="35330"/>
                  </a:lnTo>
                </a:path>
              </a:pathLst>
            </a:custGeom>
            <a:ln w="13550" cap="flat">
              <a:solidFill>
                <a:srgbClr val="0058AB">
                  <a:alpha val="100000"/>
                </a:srgbClr>
              </a:solidFill>
              <a:prstDash val="dot"/>
              <a:round/>
            </a:ln>
          </p:spPr>
          <p:txBody>
            <a:bodyPr/>
            <a:lstStyle/>
            <a:p/>
          </p:txBody>
        </p:sp>
        <p:sp>
          <p:nvSpPr>
            <p:cNvPr id="91" name="pl91"/>
            <p:cNvSpPr/>
            <p:nvPr/>
          </p:nvSpPr>
          <p:spPr>
            <a:xfrm>
              <a:off x="8019606" y="2681799"/>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681799"/>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681799"/>
              <a:ext cx="0" cy="52995"/>
            </a:xfrm>
            <a:custGeom>
              <a:avLst/>
              <a:pathLst>
                <a:path w="0" h="52995">
                  <a:moveTo>
                    <a:pt x="0" y="5299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353306"/>
                  </a:lnTo>
                  <a:lnTo>
                    <a:pt x="679458" y="176653"/>
                  </a:lnTo>
                  <a:lnTo>
                    <a:pt x="815350" y="88326"/>
                  </a:lnTo>
                  <a:lnTo>
                    <a:pt x="951242" y="88326"/>
                  </a:lnTo>
                  <a:lnTo>
                    <a:pt x="1087133" y="0"/>
                  </a:lnTo>
                  <a:lnTo>
                    <a:pt x="1223025" y="88326"/>
                  </a:lnTo>
                  <a:lnTo>
                    <a:pt x="1358917" y="88326"/>
                  </a:lnTo>
                  <a:lnTo>
                    <a:pt x="1494809" y="88326"/>
                  </a:lnTo>
                  <a:lnTo>
                    <a:pt x="1630700" y="0"/>
                  </a:lnTo>
                  <a:lnTo>
                    <a:pt x="1766592" y="0"/>
                  </a:lnTo>
                  <a:lnTo>
                    <a:pt x="1902484" y="0"/>
                  </a:lnTo>
                  <a:lnTo>
                    <a:pt x="2038375" y="0"/>
                  </a:lnTo>
                  <a:lnTo>
                    <a:pt x="2174267" y="88326"/>
                  </a:lnTo>
                  <a:lnTo>
                    <a:pt x="2310159" y="88326"/>
                  </a:lnTo>
                  <a:lnTo>
                    <a:pt x="2446051" y="88326"/>
                  </a:lnTo>
                  <a:lnTo>
                    <a:pt x="2581942" y="176653"/>
                  </a:lnTo>
                  <a:lnTo>
                    <a:pt x="2717834" y="88326"/>
                  </a:lnTo>
                  <a:lnTo>
                    <a:pt x="2853726" y="88326"/>
                  </a:lnTo>
                  <a:lnTo>
                    <a:pt x="2989618" y="88326"/>
                  </a:lnTo>
                  <a:lnTo>
                    <a:pt x="3125509" y="88326"/>
                  </a:lnTo>
                  <a:lnTo>
                    <a:pt x="3261401" y="176653"/>
                  </a:lnTo>
                  <a:lnTo>
                    <a:pt x="3397293" y="8832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607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2606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607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607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606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606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607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59408"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23" name="tx123"/>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598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451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304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158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02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878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731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6326866" cy="114824"/>
            </a:xfrm>
            <a:prstGeom prst="rect">
              <a:avLst/>
            </a:prstGeom>
            <a:solidFill>
              <a:srgbClr val="1CABE2">
                <a:alpha val="80000"/>
              </a:srgbClr>
            </a:solidFill>
          </p:spPr>
          <p:txBody>
            <a:bodyPr/>
            <a:lstStyle/>
            <a:p/>
          </p:txBody>
        </p:sp>
        <p:sp>
          <p:nvSpPr>
            <p:cNvPr id="139" name="rc139"/>
            <p:cNvSpPr/>
            <p:nvPr/>
          </p:nvSpPr>
          <p:spPr>
            <a:xfrm>
              <a:off x="1317178" y="5600334"/>
              <a:ext cx="42102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529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1382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722355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Belgium (98%) was 13 percentage points higher than the global average (85%) and 4 percentage points higher than the average across all non-programme countries (94%).
National DTP3 coverage was 1 percentage point higher than in 2019 (97%).
This equates to 2,000 un- and undervaccinated children in 2025 compared to 4,000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DTP3 coverage was 98% - this is 1 percentage point higher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Belgium ranked number 31 out of 41 countries for lowest DTP3 coverage (based on tied ranks).
Belgium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0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81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55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2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503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09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6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01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10142"/>
              <a:ext cx="239888" cy="1101867"/>
            </a:xfrm>
            <a:prstGeom prst="rect">
              <a:avLst/>
            </a:prstGeom>
            <a:solidFill>
              <a:srgbClr val="80BD41">
                <a:alpha val="100000"/>
              </a:srgbClr>
            </a:solidFill>
          </p:spPr>
          <p:txBody>
            <a:bodyPr/>
            <a:lstStyle/>
            <a:p/>
          </p:txBody>
        </p:sp>
        <p:sp>
          <p:nvSpPr>
            <p:cNvPr id="27" name="rc27"/>
            <p:cNvSpPr/>
            <p:nvPr/>
          </p:nvSpPr>
          <p:spPr>
            <a:xfrm>
              <a:off x="1296273" y="3052143"/>
              <a:ext cx="239888" cy="57998"/>
            </a:xfrm>
            <a:prstGeom prst="rect">
              <a:avLst/>
            </a:prstGeom>
            <a:solidFill>
              <a:srgbClr val="1CABE2">
                <a:alpha val="100000"/>
              </a:srgbClr>
            </a:solidFill>
          </p:spPr>
          <p:txBody>
            <a:bodyPr/>
            <a:lstStyle/>
            <a:p/>
          </p:txBody>
        </p:sp>
        <p:sp>
          <p:nvSpPr>
            <p:cNvPr id="28" name="rc28"/>
            <p:cNvSpPr/>
            <p:nvPr/>
          </p:nvSpPr>
          <p:spPr>
            <a:xfrm>
              <a:off x="1562816" y="3120294"/>
              <a:ext cx="239888" cy="1091715"/>
            </a:xfrm>
            <a:prstGeom prst="rect">
              <a:avLst/>
            </a:prstGeom>
            <a:solidFill>
              <a:srgbClr val="80BD41">
                <a:alpha val="100000"/>
              </a:srgbClr>
            </a:solidFill>
          </p:spPr>
          <p:txBody>
            <a:bodyPr/>
            <a:lstStyle/>
            <a:p/>
          </p:txBody>
        </p:sp>
        <p:sp>
          <p:nvSpPr>
            <p:cNvPr id="29" name="rc29"/>
            <p:cNvSpPr/>
            <p:nvPr/>
          </p:nvSpPr>
          <p:spPr>
            <a:xfrm>
              <a:off x="1562816" y="3062798"/>
              <a:ext cx="239888" cy="57495"/>
            </a:xfrm>
            <a:prstGeom prst="rect">
              <a:avLst/>
            </a:prstGeom>
            <a:solidFill>
              <a:srgbClr val="1CABE2">
                <a:alpha val="100000"/>
              </a:srgbClr>
            </a:solidFill>
          </p:spPr>
          <p:txBody>
            <a:bodyPr/>
            <a:lstStyle/>
            <a:p/>
          </p:txBody>
        </p:sp>
        <p:sp>
          <p:nvSpPr>
            <p:cNvPr id="30" name="rc30"/>
            <p:cNvSpPr/>
            <p:nvPr/>
          </p:nvSpPr>
          <p:spPr>
            <a:xfrm>
              <a:off x="1829360" y="3142006"/>
              <a:ext cx="239888" cy="1070003"/>
            </a:xfrm>
            <a:prstGeom prst="rect">
              <a:avLst/>
            </a:prstGeom>
            <a:solidFill>
              <a:srgbClr val="80BD41">
                <a:alpha val="100000"/>
              </a:srgbClr>
            </a:solidFill>
          </p:spPr>
          <p:txBody>
            <a:bodyPr/>
            <a:lstStyle/>
            <a:p/>
          </p:txBody>
        </p:sp>
        <p:sp>
          <p:nvSpPr>
            <p:cNvPr id="31" name="rc31"/>
            <p:cNvSpPr/>
            <p:nvPr/>
          </p:nvSpPr>
          <p:spPr>
            <a:xfrm>
              <a:off x="1829360" y="3085716"/>
              <a:ext cx="239888" cy="56289"/>
            </a:xfrm>
            <a:prstGeom prst="rect">
              <a:avLst/>
            </a:prstGeom>
            <a:solidFill>
              <a:srgbClr val="1CABE2">
                <a:alpha val="100000"/>
              </a:srgbClr>
            </a:solidFill>
          </p:spPr>
          <p:txBody>
            <a:bodyPr/>
            <a:lstStyle/>
            <a:p/>
          </p:txBody>
        </p:sp>
        <p:sp>
          <p:nvSpPr>
            <p:cNvPr id="32" name="rc32"/>
            <p:cNvSpPr/>
            <p:nvPr/>
          </p:nvSpPr>
          <p:spPr>
            <a:xfrm>
              <a:off x="2095903" y="3133964"/>
              <a:ext cx="239888" cy="1078044"/>
            </a:xfrm>
            <a:prstGeom prst="rect">
              <a:avLst/>
            </a:prstGeom>
            <a:solidFill>
              <a:srgbClr val="80BD41">
                <a:alpha val="100000"/>
              </a:srgbClr>
            </a:solidFill>
          </p:spPr>
          <p:txBody>
            <a:bodyPr/>
            <a:lstStyle/>
            <a:p/>
          </p:txBody>
        </p:sp>
        <p:sp>
          <p:nvSpPr>
            <p:cNvPr id="33" name="rc33"/>
            <p:cNvSpPr/>
            <p:nvPr/>
          </p:nvSpPr>
          <p:spPr>
            <a:xfrm>
              <a:off x="2095903" y="3077273"/>
              <a:ext cx="239888" cy="56691"/>
            </a:xfrm>
            <a:prstGeom prst="rect">
              <a:avLst/>
            </a:prstGeom>
            <a:solidFill>
              <a:srgbClr val="1CABE2">
                <a:alpha val="100000"/>
              </a:srgbClr>
            </a:solidFill>
          </p:spPr>
          <p:txBody>
            <a:bodyPr/>
            <a:lstStyle/>
            <a:p/>
          </p:txBody>
        </p:sp>
        <p:sp>
          <p:nvSpPr>
            <p:cNvPr id="34" name="rc34"/>
            <p:cNvSpPr/>
            <p:nvPr/>
          </p:nvSpPr>
          <p:spPr>
            <a:xfrm>
              <a:off x="2362446" y="3103809"/>
              <a:ext cx="239888" cy="1108200"/>
            </a:xfrm>
            <a:prstGeom prst="rect">
              <a:avLst/>
            </a:prstGeom>
            <a:solidFill>
              <a:srgbClr val="80BD41">
                <a:alpha val="100000"/>
              </a:srgbClr>
            </a:solidFill>
          </p:spPr>
          <p:txBody>
            <a:bodyPr/>
            <a:lstStyle/>
            <a:p/>
          </p:txBody>
        </p:sp>
        <p:sp>
          <p:nvSpPr>
            <p:cNvPr id="35" name="rc35"/>
            <p:cNvSpPr/>
            <p:nvPr/>
          </p:nvSpPr>
          <p:spPr>
            <a:xfrm>
              <a:off x="2362446" y="3045509"/>
              <a:ext cx="239888" cy="58299"/>
            </a:xfrm>
            <a:prstGeom prst="rect">
              <a:avLst/>
            </a:prstGeom>
            <a:solidFill>
              <a:srgbClr val="1CABE2">
                <a:alpha val="100000"/>
              </a:srgbClr>
            </a:solidFill>
          </p:spPr>
          <p:txBody>
            <a:bodyPr/>
            <a:lstStyle/>
            <a:p/>
          </p:txBody>
        </p:sp>
        <p:sp>
          <p:nvSpPr>
            <p:cNvPr id="36" name="rc36"/>
            <p:cNvSpPr/>
            <p:nvPr/>
          </p:nvSpPr>
          <p:spPr>
            <a:xfrm>
              <a:off x="2628989" y="3060285"/>
              <a:ext cx="239888" cy="1151723"/>
            </a:xfrm>
            <a:prstGeom prst="rect">
              <a:avLst/>
            </a:prstGeom>
            <a:solidFill>
              <a:srgbClr val="80BD41">
                <a:alpha val="100000"/>
              </a:srgbClr>
            </a:solidFill>
          </p:spPr>
          <p:txBody>
            <a:bodyPr/>
            <a:lstStyle/>
            <a:p/>
          </p:txBody>
        </p:sp>
        <p:sp>
          <p:nvSpPr>
            <p:cNvPr id="37" name="rc37"/>
            <p:cNvSpPr/>
            <p:nvPr/>
          </p:nvSpPr>
          <p:spPr>
            <a:xfrm>
              <a:off x="2628989" y="3024702"/>
              <a:ext cx="239888" cy="35583"/>
            </a:xfrm>
            <a:prstGeom prst="rect">
              <a:avLst/>
            </a:prstGeom>
            <a:solidFill>
              <a:srgbClr val="1CABE2">
                <a:alpha val="100000"/>
              </a:srgbClr>
            </a:solidFill>
          </p:spPr>
          <p:txBody>
            <a:bodyPr/>
            <a:lstStyle/>
            <a:p/>
          </p:txBody>
        </p:sp>
        <p:sp>
          <p:nvSpPr>
            <p:cNvPr id="38" name="rc38"/>
            <p:cNvSpPr/>
            <p:nvPr/>
          </p:nvSpPr>
          <p:spPr>
            <a:xfrm>
              <a:off x="2895532" y="3020481"/>
              <a:ext cx="239888" cy="1191528"/>
            </a:xfrm>
            <a:prstGeom prst="rect">
              <a:avLst/>
            </a:prstGeom>
            <a:solidFill>
              <a:srgbClr val="80BD41">
                <a:alpha val="100000"/>
              </a:srgbClr>
            </a:solidFill>
          </p:spPr>
          <p:txBody>
            <a:bodyPr/>
            <a:lstStyle/>
            <a:p/>
          </p:txBody>
        </p:sp>
        <p:sp>
          <p:nvSpPr>
            <p:cNvPr id="39" name="rc39"/>
            <p:cNvSpPr/>
            <p:nvPr/>
          </p:nvSpPr>
          <p:spPr>
            <a:xfrm>
              <a:off x="2895532" y="2996155"/>
              <a:ext cx="239888" cy="24325"/>
            </a:xfrm>
            <a:prstGeom prst="rect">
              <a:avLst/>
            </a:prstGeom>
            <a:solidFill>
              <a:srgbClr val="1CABE2">
                <a:alpha val="100000"/>
              </a:srgbClr>
            </a:solidFill>
          </p:spPr>
          <p:txBody>
            <a:bodyPr/>
            <a:lstStyle/>
            <a:p/>
          </p:txBody>
        </p:sp>
        <p:sp>
          <p:nvSpPr>
            <p:cNvPr id="40" name="rc40"/>
            <p:cNvSpPr/>
            <p:nvPr/>
          </p:nvSpPr>
          <p:spPr>
            <a:xfrm>
              <a:off x="3162075" y="3004398"/>
              <a:ext cx="239888" cy="1207611"/>
            </a:xfrm>
            <a:prstGeom prst="rect">
              <a:avLst/>
            </a:prstGeom>
            <a:solidFill>
              <a:srgbClr val="80BD41">
                <a:alpha val="100000"/>
              </a:srgbClr>
            </a:solidFill>
          </p:spPr>
          <p:txBody>
            <a:bodyPr/>
            <a:lstStyle/>
            <a:p/>
          </p:txBody>
        </p:sp>
        <p:sp>
          <p:nvSpPr>
            <p:cNvPr id="41" name="rc41"/>
            <p:cNvSpPr/>
            <p:nvPr/>
          </p:nvSpPr>
          <p:spPr>
            <a:xfrm>
              <a:off x="3162075" y="2979771"/>
              <a:ext cx="239888" cy="24626"/>
            </a:xfrm>
            <a:prstGeom prst="rect">
              <a:avLst/>
            </a:prstGeom>
            <a:solidFill>
              <a:srgbClr val="1CABE2">
                <a:alpha val="100000"/>
              </a:srgbClr>
            </a:solidFill>
          </p:spPr>
          <p:txBody>
            <a:bodyPr/>
            <a:lstStyle/>
            <a:p/>
          </p:txBody>
        </p:sp>
        <p:sp>
          <p:nvSpPr>
            <p:cNvPr id="42" name="rc42"/>
            <p:cNvSpPr/>
            <p:nvPr/>
          </p:nvSpPr>
          <p:spPr>
            <a:xfrm>
              <a:off x="3428618" y="2962884"/>
              <a:ext cx="239888" cy="1249124"/>
            </a:xfrm>
            <a:prstGeom prst="rect">
              <a:avLst/>
            </a:prstGeom>
            <a:solidFill>
              <a:srgbClr val="80BD41">
                <a:alpha val="100000"/>
              </a:srgbClr>
            </a:solidFill>
          </p:spPr>
          <p:txBody>
            <a:bodyPr/>
            <a:lstStyle/>
            <a:p/>
          </p:txBody>
        </p:sp>
        <p:sp>
          <p:nvSpPr>
            <p:cNvPr id="43" name="rc43"/>
            <p:cNvSpPr/>
            <p:nvPr/>
          </p:nvSpPr>
          <p:spPr>
            <a:xfrm>
              <a:off x="3428618" y="2950320"/>
              <a:ext cx="239888" cy="12564"/>
            </a:xfrm>
            <a:prstGeom prst="rect">
              <a:avLst/>
            </a:prstGeom>
            <a:solidFill>
              <a:srgbClr val="1CABE2">
                <a:alpha val="100000"/>
              </a:srgbClr>
            </a:solidFill>
          </p:spPr>
          <p:txBody>
            <a:bodyPr/>
            <a:lstStyle/>
            <a:p/>
          </p:txBody>
        </p:sp>
        <p:sp>
          <p:nvSpPr>
            <p:cNvPr id="44" name="rc44"/>
            <p:cNvSpPr/>
            <p:nvPr/>
          </p:nvSpPr>
          <p:spPr>
            <a:xfrm>
              <a:off x="3695161" y="2973037"/>
              <a:ext cx="239888" cy="1238972"/>
            </a:xfrm>
            <a:prstGeom prst="rect">
              <a:avLst/>
            </a:prstGeom>
            <a:solidFill>
              <a:srgbClr val="80BD41">
                <a:alpha val="100000"/>
              </a:srgbClr>
            </a:solidFill>
          </p:spPr>
          <p:txBody>
            <a:bodyPr/>
            <a:lstStyle/>
            <a:p/>
          </p:txBody>
        </p:sp>
        <p:sp>
          <p:nvSpPr>
            <p:cNvPr id="45" name="rc45"/>
            <p:cNvSpPr/>
            <p:nvPr/>
          </p:nvSpPr>
          <p:spPr>
            <a:xfrm>
              <a:off x="3695161" y="2947706"/>
              <a:ext cx="239888" cy="25330"/>
            </a:xfrm>
            <a:prstGeom prst="rect">
              <a:avLst/>
            </a:prstGeom>
            <a:solidFill>
              <a:srgbClr val="1CABE2">
                <a:alpha val="100000"/>
              </a:srgbClr>
            </a:solidFill>
          </p:spPr>
          <p:txBody>
            <a:bodyPr/>
            <a:lstStyle/>
            <a:p/>
          </p:txBody>
        </p:sp>
        <p:sp>
          <p:nvSpPr>
            <p:cNvPr id="46" name="rc46"/>
            <p:cNvSpPr/>
            <p:nvPr/>
          </p:nvSpPr>
          <p:spPr>
            <a:xfrm>
              <a:off x="3961705" y="2948812"/>
              <a:ext cx="239888" cy="1263197"/>
            </a:xfrm>
            <a:prstGeom prst="rect">
              <a:avLst/>
            </a:prstGeom>
            <a:solidFill>
              <a:srgbClr val="80BD41">
                <a:alpha val="100000"/>
              </a:srgbClr>
            </a:solidFill>
          </p:spPr>
          <p:txBody>
            <a:bodyPr/>
            <a:lstStyle/>
            <a:p/>
          </p:txBody>
        </p:sp>
        <p:sp>
          <p:nvSpPr>
            <p:cNvPr id="47" name="rc47"/>
            <p:cNvSpPr/>
            <p:nvPr/>
          </p:nvSpPr>
          <p:spPr>
            <a:xfrm>
              <a:off x="3961705" y="2923080"/>
              <a:ext cx="239888" cy="25732"/>
            </a:xfrm>
            <a:prstGeom prst="rect">
              <a:avLst/>
            </a:prstGeom>
            <a:solidFill>
              <a:srgbClr val="1CABE2">
                <a:alpha val="100000"/>
              </a:srgbClr>
            </a:solidFill>
          </p:spPr>
          <p:txBody>
            <a:bodyPr/>
            <a:lstStyle/>
            <a:p/>
          </p:txBody>
        </p:sp>
        <p:sp>
          <p:nvSpPr>
            <p:cNvPr id="48" name="rc48"/>
            <p:cNvSpPr/>
            <p:nvPr/>
          </p:nvSpPr>
          <p:spPr>
            <a:xfrm>
              <a:off x="4228248" y="2962985"/>
              <a:ext cx="239888" cy="1249024"/>
            </a:xfrm>
            <a:prstGeom prst="rect">
              <a:avLst/>
            </a:prstGeom>
            <a:solidFill>
              <a:srgbClr val="80BD41">
                <a:alpha val="100000"/>
              </a:srgbClr>
            </a:solidFill>
          </p:spPr>
          <p:txBody>
            <a:bodyPr/>
            <a:lstStyle/>
            <a:p/>
          </p:txBody>
        </p:sp>
        <p:sp>
          <p:nvSpPr>
            <p:cNvPr id="49" name="rc49"/>
            <p:cNvSpPr/>
            <p:nvPr/>
          </p:nvSpPr>
          <p:spPr>
            <a:xfrm>
              <a:off x="4228248" y="2937454"/>
              <a:ext cx="239888" cy="25531"/>
            </a:xfrm>
            <a:prstGeom prst="rect">
              <a:avLst/>
            </a:prstGeom>
            <a:solidFill>
              <a:srgbClr val="1CABE2">
                <a:alpha val="100000"/>
              </a:srgbClr>
            </a:solidFill>
          </p:spPr>
          <p:txBody>
            <a:bodyPr/>
            <a:lstStyle/>
            <a:p/>
          </p:txBody>
        </p:sp>
        <p:sp>
          <p:nvSpPr>
            <p:cNvPr id="50" name="rc50"/>
            <p:cNvSpPr/>
            <p:nvPr/>
          </p:nvSpPr>
          <p:spPr>
            <a:xfrm>
              <a:off x="4494791" y="2957657"/>
              <a:ext cx="239888" cy="1254351"/>
            </a:xfrm>
            <a:prstGeom prst="rect">
              <a:avLst/>
            </a:prstGeom>
            <a:solidFill>
              <a:srgbClr val="80BD41">
                <a:alpha val="100000"/>
              </a:srgbClr>
            </a:solidFill>
          </p:spPr>
          <p:txBody>
            <a:bodyPr/>
            <a:lstStyle/>
            <a:p/>
          </p:txBody>
        </p:sp>
        <p:sp>
          <p:nvSpPr>
            <p:cNvPr id="51" name="rc51"/>
            <p:cNvSpPr/>
            <p:nvPr/>
          </p:nvSpPr>
          <p:spPr>
            <a:xfrm>
              <a:off x="4494791" y="2944992"/>
              <a:ext cx="239888" cy="12665"/>
            </a:xfrm>
            <a:prstGeom prst="rect">
              <a:avLst/>
            </a:prstGeom>
            <a:solidFill>
              <a:srgbClr val="1CABE2">
                <a:alpha val="100000"/>
              </a:srgbClr>
            </a:solidFill>
          </p:spPr>
          <p:txBody>
            <a:bodyPr/>
            <a:lstStyle/>
            <a:p/>
          </p:txBody>
        </p:sp>
        <p:sp>
          <p:nvSpPr>
            <p:cNvPr id="52" name="rc52"/>
            <p:cNvSpPr/>
            <p:nvPr/>
          </p:nvSpPr>
          <p:spPr>
            <a:xfrm>
              <a:off x="4761334" y="2976354"/>
              <a:ext cx="239888" cy="1235655"/>
            </a:xfrm>
            <a:prstGeom prst="rect">
              <a:avLst/>
            </a:prstGeom>
            <a:solidFill>
              <a:srgbClr val="80BD41">
                <a:alpha val="100000"/>
              </a:srgbClr>
            </a:solidFill>
          </p:spPr>
          <p:txBody>
            <a:bodyPr/>
            <a:lstStyle/>
            <a:p/>
          </p:txBody>
        </p:sp>
        <p:sp>
          <p:nvSpPr>
            <p:cNvPr id="53" name="rc53"/>
            <p:cNvSpPr/>
            <p:nvPr/>
          </p:nvSpPr>
          <p:spPr>
            <a:xfrm>
              <a:off x="4761334" y="2963889"/>
              <a:ext cx="239888" cy="12464"/>
            </a:xfrm>
            <a:prstGeom prst="rect">
              <a:avLst/>
            </a:prstGeom>
            <a:solidFill>
              <a:srgbClr val="1CABE2">
                <a:alpha val="100000"/>
              </a:srgbClr>
            </a:solidFill>
          </p:spPr>
          <p:txBody>
            <a:bodyPr/>
            <a:lstStyle/>
            <a:p/>
          </p:txBody>
        </p:sp>
        <p:sp>
          <p:nvSpPr>
            <p:cNvPr id="54" name="rc54"/>
            <p:cNvSpPr/>
            <p:nvPr/>
          </p:nvSpPr>
          <p:spPr>
            <a:xfrm>
              <a:off x="5027877" y="2982988"/>
              <a:ext cx="239888" cy="1229021"/>
            </a:xfrm>
            <a:prstGeom prst="rect">
              <a:avLst/>
            </a:prstGeom>
            <a:solidFill>
              <a:srgbClr val="80BD41">
                <a:alpha val="100000"/>
              </a:srgbClr>
            </a:solidFill>
          </p:spPr>
          <p:txBody>
            <a:bodyPr/>
            <a:lstStyle/>
            <a:p/>
          </p:txBody>
        </p:sp>
        <p:sp>
          <p:nvSpPr>
            <p:cNvPr id="55" name="rc55"/>
            <p:cNvSpPr/>
            <p:nvPr/>
          </p:nvSpPr>
          <p:spPr>
            <a:xfrm>
              <a:off x="5027877" y="2970524"/>
              <a:ext cx="239888" cy="12464"/>
            </a:xfrm>
            <a:prstGeom prst="rect">
              <a:avLst/>
            </a:prstGeom>
            <a:solidFill>
              <a:srgbClr val="1CABE2">
                <a:alpha val="100000"/>
              </a:srgbClr>
            </a:solidFill>
          </p:spPr>
          <p:txBody>
            <a:bodyPr/>
            <a:lstStyle/>
            <a:p/>
          </p:txBody>
        </p:sp>
        <p:sp>
          <p:nvSpPr>
            <p:cNvPr id="56" name="rc56"/>
            <p:cNvSpPr/>
            <p:nvPr/>
          </p:nvSpPr>
          <p:spPr>
            <a:xfrm>
              <a:off x="5294420" y="3009524"/>
              <a:ext cx="239888" cy="1202484"/>
            </a:xfrm>
            <a:prstGeom prst="rect">
              <a:avLst/>
            </a:prstGeom>
            <a:solidFill>
              <a:srgbClr val="80BD41">
                <a:alpha val="100000"/>
              </a:srgbClr>
            </a:solidFill>
          </p:spPr>
          <p:txBody>
            <a:bodyPr/>
            <a:lstStyle/>
            <a:p/>
          </p:txBody>
        </p:sp>
        <p:sp>
          <p:nvSpPr>
            <p:cNvPr id="57" name="rc57"/>
            <p:cNvSpPr/>
            <p:nvPr/>
          </p:nvSpPr>
          <p:spPr>
            <a:xfrm>
              <a:off x="5294420" y="2997362"/>
              <a:ext cx="239888" cy="12162"/>
            </a:xfrm>
            <a:prstGeom prst="rect">
              <a:avLst/>
            </a:prstGeom>
            <a:solidFill>
              <a:srgbClr val="1CABE2">
                <a:alpha val="100000"/>
              </a:srgbClr>
            </a:solidFill>
          </p:spPr>
          <p:txBody>
            <a:bodyPr/>
            <a:lstStyle/>
            <a:p/>
          </p:txBody>
        </p:sp>
        <p:sp>
          <p:nvSpPr>
            <p:cNvPr id="58" name="rc58"/>
            <p:cNvSpPr/>
            <p:nvPr/>
          </p:nvSpPr>
          <p:spPr>
            <a:xfrm>
              <a:off x="5560963" y="3024300"/>
              <a:ext cx="239888" cy="1187708"/>
            </a:xfrm>
            <a:prstGeom prst="rect">
              <a:avLst/>
            </a:prstGeom>
            <a:solidFill>
              <a:srgbClr val="80BD41">
                <a:alpha val="100000"/>
              </a:srgbClr>
            </a:solidFill>
          </p:spPr>
          <p:txBody>
            <a:bodyPr/>
            <a:lstStyle/>
            <a:p/>
          </p:txBody>
        </p:sp>
        <p:sp>
          <p:nvSpPr>
            <p:cNvPr id="59" name="rc59"/>
            <p:cNvSpPr/>
            <p:nvPr/>
          </p:nvSpPr>
          <p:spPr>
            <a:xfrm>
              <a:off x="5560963" y="3000076"/>
              <a:ext cx="239888" cy="24224"/>
            </a:xfrm>
            <a:prstGeom prst="rect">
              <a:avLst/>
            </a:prstGeom>
            <a:solidFill>
              <a:srgbClr val="1CABE2">
                <a:alpha val="100000"/>
              </a:srgbClr>
            </a:solidFill>
          </p:spPr>
          <p:txBody>
            <a:bodyPr/>
            <a:lstStyle/>
            <a:p/>
          </p:txBody>
        </p:sp>
        <p:sp>
          <p:nvSpPr>
            <p:cNvPr id="60" name="rc60"/>
            <p:cNvSpPr/>
            <p:nvPr/>
          </p:nvSpPr>
          <p:spPr>
            <a:xfrm>
              <a:off x="5827506" y="3046213"/>
              <a:ext cx="239888" cy="1165796"/>
            </a:xfrm>
            <a:prstGeom prst="rect">
              <a:avLst/>
            </a:prstGeom>
            <a:solidFill>
              <a:srgbClr val="80BD41">
                <a:alpha val="100000"/>
              </a:srgbClr>
            </a:solidFill>
          </p:spPr>
          <p:txBody>
            <a:bodyPr/>
            <a:lstStyle/>
            <a:p/>
          </p:txBody>
        </p:sp>
        <p:sp>
          <p:nvSpPr>
            <p:cNvPr id="61" name="rc61"/>
            <p:cNvSpPr/>
            <p:nvPr/>
          </p:nvSpPr>
          <p:spPr>
            <a:xfrm>
              <a:off x="5827506" y="3022390"/>
              <a:ext cx="239888" cy="23822"/>
            </a:xfrm>
            <a:prstGeom prst="rect">
              <a:avLst/>
            </a:prstGeom>
            <a:solidFill>
              <a:srgbClr val="1CABE2">
                <a:alpha val="100000"/>
              </a:srgbClr>
            </a:solidFill>
          </p:spPr>
          <p:txBody>
            <a:bodyPr/>
            <a:lstStyle/>
            <a:p/>
          </p:txBody>
        </p:sp>
        <p:sp>
          <p:nvSpPr>
            <p:cNvPr id="62" name="rc62"/>
            <p:cNvSpPr/>
            <p:nvPr/>
          </p:nvSpPr>
          <p:spPr>
            <a:xfrm>
              <a:off x="6094049" y="3060185"/>
              <a:ext cx="239888" cy="1151824"/>
            </a:xfrm>
            <a:prstGeom prst="rect">
              <a:avLst/>
            </a:prstGeom>
            <a:solidFill>
              <a:srgbClr val="80BD41">
                <a:alpha val="100000"/>
              </a:srgbClr>
            </a:solidFill>
          </p:spPr>
          <p:txBody>
            <a:bodyPr/>
            <a:lstStyle/>
            <a:p/>
          </p:txBody>
        </p:sp>
        <p:sp>
          <p:nvSpPr>
            <p:cNvPr id="63" name="rc63"/>
            <p:cNvSpPr/>
            <p:nvPr/>
          </p:nvSpPr>
          <p:spPr>
            <a:xfrm>
              <a:off x="6094049" y="3036664"/>
              <a:ext cx="239888" cy="23520"/>
            </a:xfrm>
            <a:prstGeom prst="rect">
              <a:avLst/>
            </a:prstGeom>
            <a:solidFill>
              <a:srgbClr val="1CABE2">
                <a:alpha val="100000"/>
              </a:srgbClr>
            </a:solidFill>
          </p:spPr>
          <p:txBody>
            <a:bodyPr/>
            <a:lstStyle/>
            <a:p/>
          </p:txBody>
        </p:sp>
        <p:sp>
          <p:nvSpPr>
            <p:cNvPr id="64" name="rc64"/>
            <p:cNvSpPr/>
            <p:nvPr/>
          </p:nvSpPr>
          <p:spPr>
            <a:xfrm>
              <a:off x="6360593" y="3070940"/>
              <a:ext cx="239888" cy="1141069"/>
            </a:xfrm>
            <a:prstGeom prst="rect">
              <a:avLst/>
            </a:prstGeom>
            <a:solidFill>
              <a:srgbClr val="80BD41">
                <a:alpha val="100000"/>
              </a:srgbClr>
            </a:solidFill>
          </p:spPr>
          <p:txBody>
            <a:bodyPr/>
            <a:lstStyle/>
            <a:p/>
          </p:txBody>
        </p:sp>
        <p:sp>
          <p:nvSpPr>
            <p:cNvPr id="65" name="rc65"/>
            <p:cNvSpPr/>
            <p:nvPr/>
          </p:nvSpPr>
          <p:spPr>
            <a:xfrm>
              <a:off x="6360593" y="3035659"/>
              <a:ext cx="239888" cy="35281"/>
            </a:xfrm>
            <a:prstGeom prst="rect">
              <a:avLst/>
            </a:prstGeom>
            <a:solidFill>
              <a:srgbClr val="1CABE2">
                <a:alpha val="100000"/>
              </a:srgbClr>
            </a:solidFill>
          </p:spPr>
          <p:txBody>
            <a:bodyPr/>
            <a:lstStyle/>
            <a:p/>
          </p:txBody>
        </p:sp>
        <p:sp>
          <p:nvSpPr>
            <p:cNvPr id="66" name="rc66"/>
            <p:cNvSpPr/>
            <p:nvPr/>
          </p:nvSpPr>
          <p:spPr>
            <a:xfrm>
              <a:off x="6627136" y="3076670"/>
              <a:ext cx="239888" cy="1135339"/>
            </a:xfrm>
            <a:prstGeom prst="rect">
              <a:avLst/>
            </a:prstGeom>
            <a:solidFill>
              <a:srgbClr val="80BD41">
                <a:alpha val="100000"/>
              </a:srgbClr>
            </a:solidFill>
          </p:spPr>
          <p:txBody>
            <a:bodyPr/>
            <a:lstStyle/>
            <a:p/>
          </p:txBody>
        </p:sp>
        <p:sp>
          <p:nvSpPr>
            <p:cNvPr id="67" name="rc67"/>
            <p:cNvSpPr/>
            <p:nvPr/>
          </p:nvSpPr>
          <p:spPr>
            <a:xfrm>
              <a:off x="6627136" y="3053450"/>
              <a:ext cx="239888" cy="23219"/>
            </a:xfrm>
            <a:prstGeom prst="rect">
              <a:avLst/>
            </a:prstGeom>
            <a:solidFill>
              <a:srgbClr val="1CABE2">
                <a:alpha val="100000"/>
              </a:srgbClr>
            </a:solidFill>
          </p:spPr>
          <p:txBody>
            <a:bodyPr/>
            <a:lstStyle/>
            <a:p/>
          </p:txBody>
        </p:sp>
        <p:sp>
          <p:nvSpPr>
            <p:cNvPr id="68" name="rc68"/>
            <p:cNvSpPr/>
            <p:nvPr/>
          </p:nvSpPr>
          <p:spPr>
            <a:xfrm>
              <a:off x="6893679" y="3055863"/>
              <a:ext cx="239888" cy="1156146"/>
            </a:xfrm>
            <a:prstGeom prst="rect">
              <a:avLst/>
            </a:prstGeom>
            <a:solidFill>
              <a:srgbClr val="80BD41">
                <a:alpha val="100000"/>
              </a:srgbClr>
            </a:solidFill>
          </p:spPr>
          <p:txBody>
            <a:bodyPr/>
            <a:lstStyle/>
            <a:p/>
          </p:txBody>
        </p:sp>
        <p:sp>
          <p:nvSpPr>
            <p:cNvPr id="69" name="rc69"/>
            <p:cNvSpPr/>
            <p:nvPr/>
          </p:nvSpPr>
          <p:spPr>
            <a:xfrm>
              <a:off x="6893679" y="3032241"/>
              <a:ext cx="239888" cy="23621"/>
            </a:xfrm>
            <a:prstGeom prst="rect">
              <a:avLst/>
            </a:prstGeom>
            <a:solidFill>
              <a:srgbClr val="1CABE2">
                <a:alpha val="100000"/>
              </a:srgbClr>
            </a:solidFill>
          </p:spPr>
          <p:txBody>
            <a:bodyPr/>
            <a:lstStyle/>
            <a:p/>
          </p:txBody>
        </p:sp>
        <p:sp>
          <p:nvSpPr>
            <p:cNvPr id="70" name="rc70"/>
            <p:cNvSpPr/>
            <p:nvPr/>
          </p:nvSpPr>
          <p:spPr>
            <a:xfrm>
              <a:off x="7160222" y="3094361"/>
              <a:ext cx="239888" cy="1117648"/>
            </a:xfrm>
            <a:prstGeom prst="rect">
              <a:avLst/>
            </a:prstGeom>
            <a:solidFill>
              <a:srgbClr val="80BD41">
                <a:alpha val="100000"/>
              </a:srgbClr>
            </a:solidFill>
          </p:spPr>
          <p:txBody>
            <a:bodyPr/>
            <a:lstStyle/>
            <a:p/>
          </p:txBody>
        </p:sp>
        <p:sp>
          <p:nvSpPr>
            <p:cNvPr id="71" name="rc71"/>
            <p:cNvSpPr/>
            <p:nvPr/>
          </p:nvSpPr>
          <p:spPr>
            <a:xfrm>
              <a:off x="7160222" y="3071543"/>
              <a:ext cx="239888" cy="22817"/>
            </a:xfrm>
            <a:prstGeom prst="rect">
              <a:avLst/>
            </a:prstGeom>
            <a:solidFill>
              <a:srgbClr val="1CABE2">
                <a:alpha val="100000"/>
              </a:srgbClr>
            </a:solidFill>
          </p:spPr>
          <p:txBody>
            <a:bodyPr/>
            <a:lstStyle/>
            <a:p/>
          </p:txBody>
        </p:sp>
        <p:sp>
          <p:nvSpPr>
            <p:cNvPr id="72" name="rc72"/>
            <p:cNvSpPr/>
            <p:nvPr/>
          </p:nvSpPr>
          <p:spPr>
            <a:xfrm>
              <a:off x="7426765" y="3213172"/>
              <a:ext cx="239888" cy="998837"/>
            </a:xfrm>
            <a:prstGeom prst="rect">
              <a:avLst/>
            </a:prstGeom>
            <a:solidFill>
              <a:srgbClr val="80BD41">
                <a:alpha val="100000"/>
              </a:srgbClr>
            </a:solidFill>
          </p:spPr>
          <p:txBody>
            <a:bodyPr/>
            <a:lstStyle/>
            <a:p/>
          </p:txBody>
        </p:sp>
        <p:sp>
          <p:nvSpPr>
            <p:cNvPr id="73" name="rc73"/>
            <p:cNvSpPr/>
            <p:nvPr/>
          </p:nvSpPr>
          <p:spPr>
            <a:xfrm>
              <a:off x="7426765" y="3192767"/>
              <a:ext cx="239888" cy="20404"/>
            </a:xfrm>
            <a:prstGeom prst="rect">
              <a:avLst/>
            </a:prstGeom>
            <a:solidFill>
              <a:srgbClr val="1CABE2">
                <a:alpha val="100000"/>
              </a:srgbClr>
            </a:solidFill>
          </p:spPr>
          <p:txBody>
            <a:bodyPr/>
            <a:lstStyle/>
            <a:p/>
          </p:txBody>
        </p:sp>
        <p:sp>
          <p:nvSpPr>
            <p:cNvPr id="74" name="rc74"/>
            <p:cNvSpPr/>
            <p:nvPr/>
          </p:nvSpPr>
          <p:spPr>
            <a:xfrm>
              <a:off x="7693308" y="3226138"/>
              <a:ext cx="239888" cy="985870"/>
            </a:xfrm>
            <a:prstGeom prst="rect">
              <a:avLst/>
            </a:prstGeom>
            <a:solidFill>
              <a:srgbClr val="80BD41">
                <a:alpha val="100000"/>
              </a:srgbClr>
            </a:solidFill>
          </p:spPr>
          <p:txBody>
            <a:bodyPr/>
            <a:lstStyle/>
            <a:p/>
          </p:txBody>
        </p:sp>
        <p:sp>
          <p:nvSpPr>
            <p:cNvPr id="75" name="rc75"/>
            <p:cNvSpPr/>
            <p:nvPr/>
          </p:nvSpPr>
          <p:spPr>
            <a:xfrm>
              <a:off x="7693308" y="3195682"/>
              <a:ext cx="239888" cy="30456"/>
            </a:xfrm>
            <a:prstGeom prst="rect">
              <a:avLst/>
            </a:prstGeom>
            <a:solidFill>
              <a:srgbClr val="1CABE2">
                <a:alpha val="100000"/>
              </a:srgbClr>
            </a:solidFill>
          </p:spPr>
          <p:txBody>
            <a:bodyPr/>
            <a:lstStyle/>
            <a:p/>
          </p:txBody>
        </p:sp>
        <p:sp>
          <p:nvSpPr>
            <p:cNvPr id="76" name="rc76"/>
            <p:cNvSpPr/>
            <p:nvPr/>
          </p:nvSpPr>
          <p:spPr>
            <a:xfrm>
              <a:off x="7959851" y="3217594"/>
              <a:ext cx="239888" cy="994414"/>
            </a:xfrm>
            <a:prstGeom prst="rect">
              <a:avLst/>
            </a:prstGeom>
            <a:solidFill>
              <a:srgbClr val="80BD41">
                <a:alpha val="100000"/>
              </a:srgbClr>
            </a:solidFill>
          </p:spPr>
          <p:txBody>
            <a:bodyPr/>
            <a:lstStyle/>
            <a:p/>
          </p:txBody>
        </p:sp>
        <p:sp>
          <p:nvSpPr>
            <p:cNvPr id="77" name="rc77"/>
            <p:cNvSpPr/>
            <p:nvPr/>
          </p:nvSpPr>
          <p:spPr>
            <a:xfrm>
              <a:off x="7959851" y="3197290"/>
              <a:ext cx="239888" cy="20304"/>
            </a:xfrm>
            <a:prstGeom prst="rect">
              <a:avLst/>
            </a:prstGeom>
            <a:solidFill>
              <a:srgbClr val="1CABE2">
                <a:alpha val="100000"/>
              </a:srgbClr>
            </a:solidFill>
          </p:spPr>
          <p:txBody>
            <a:bodyPr/>
            <a:lstStyle/>
            <a:p/>
          </p:txBody>
        </p:sp>
        <p:sp>
          <p:nvSpPr>
            <p:cNvPr id="78" name="pl78"/>
            <p:cNvSpPr/>
            <p:nvPr/>
          </p:nvSpPr>
          <p:spPr>
            <a:xfrm>
              <a:off x="1416218" y="2085226"/>
              <a:ext cx="6663577" cy="85930"/>
            </a:xfrm>
            <a:custGeom>
              <a:avLst/>
              <a:pathLst>
                <a:path w="6663577" h="85930">
                  <a:moveTo>
                    <a:pt x="0" y="85930"/>
                  </a:moveTo>
                  <a:lnTo>
                    <a:pt x="266543" y="85930"/>
                  </a:lnTo>
                  <a:lnTo>
                    <a:pt x="533086" y="85930"/>
                  </a:lnTo>
                  <a:lnTo>
                    <a:pt x="799629" y="85930"/>
                  </a:lnTo>
                  <a:lnTo>
                    <a:pt x="1066172" y="85930"/>
                  </a:lnTo>
                  <a:lnTo>
                    <a:pt x="1332715" y="42965"/>
                  </a:lnTo>
                  <a:lnTo>
                    <a:pt x="1599258" y="21482"/>
                  </a:lnTo>
                  <a:lnTo>
                    <a:pt x="1865801" y="21482"/>
                  </a:lnTo>
                  <a:lnTo>
                    <a:pt x="2132344" y="0"/>
                  </a:lnTo>
                  <a:lnTo>
                    <a:pt x="2398888" y="21482"/>
                  </a:lnTo>
                  <a:lnTo>
                    <a:pt x="2665431" y="21482"/>
                  </a:lnTo>
                  <a:lnTo>
                    <a:pt x="2931974" y="21482"/>
                  </a:lnTo>
                  <a:lnTo>
                    <a:pt x="3198517" y="0"/>
                  </a:lnTo>
                  <a:lnTo>
                    <a:pt x="3465060" y="0"/>
                  </a:lnTo>
                  <a:lnTo>
                    <a:pt x="3731603" y="0"/>
                  </a:lnTo>
                  <a:lnTo>
                    <a:pt x="3998146" y="0"/>
                  </a:lnTo>
                  <a:lnTo>
                    <a:pt x="4264689" y="21482"/>
                  </a:lnTo>
                  <a:lnTo>
                    <a:pt x="4531233" y="21482"/>
                  </a:lnTo>
                  <a:lnTo>
                    <a:pt x="4797776" y="21482"/>
                  </a:lnTo>
                  <a:lnTo>
                    <a:pt x="5064319" y="42965"/>
                  </a:lnTo>
                  <a:lnTo>
                    <a:pt x="5330862" y="21482"/>
                  </a:lnTo>
                  <a:lnTo>
                    <a:pt x="5597405" y="21482"/>
                  </a:lnTo>
                  <a:lnTo>
                    <a:pt x="5863948" y="21482"/>
                  </a:lnTo>
                  <a:lnTo>
                    <a:pt x="6130491" y="21482"/>
                  </a:lnTo>
                  <a:lnTo>
                    <a:pt x="6397034" y="42965"/>
                  </a:lnTo>
                  <a:lnTo>
                    <a:pt x="6663577" y="21482"/>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298664" y="2916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91" name="tx91"/>
            <p:cNvSpPr/>
            <p:nvPr/>
          </p:nvSpPr>
          <p:spPr>
            <a:xfrm>
              <a:off x="2631380" y="2888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92" name="tx92"/>
            <p:cNvSpPr/>
            <p:nvPr/>
          </p:nvSpPr>
          <p:spPr>
            <a:xfrm>
              <a:off x="3964096" y="2787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93" name="tx93"/>
            <p:cNvSpPr/>
            <p:nvPr/>
          </p:nvSpPr>
          <p:spPr>
            <a:xfrm>
              <a:off x="5296811" y="28615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4" name="tx94"/>
            <p:cNvSpPr/>
            <p:nvPr/>
          </p:nvSpPr>
          <p:spPr>
            <a:xfrm>
              <a:off x="6402160" y="290087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5" name="tx95"/>
            <p:cNvSpPr/>
            <p:nvPr/>
          </p:nvSpPr>
          <p:spPr>
            <a:xfrm>
              <a:off x="6629527" y="2917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6" name="tx96"/>
            <p:cNvSpPr/>
            <p:nvPr/>
          </p:nvSpPr>
          <p:spPr>
            <a:xfrm>
              <a:off x="6896070" y="28974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7" name="tx97"/>
            <p:cNvSpPr/>
            <p:nvPr/>
          </p:nvSpPr>
          <p:spPr>
            <a:xfrm>
              <a:off x="7162613" y="29355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8" name="tx98"/>
            <p:cNvSpPr/>
            <p:nvPr/>
          </p:nvSpPr>
          <p:spPr>
            <a:xfrm>
              <a:off x="7429156" y="30568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9" name="tx99"/>
            <p:cNvSpPr/>
            <p:nvPr/>
          </p:nvSpPr>
          <p:spPr>
            <a:xfrm>
              <a:off x="7695699" y="30596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100" name="tx100"/>
            <p:cNvSpPr/>
            <p:nvPr/>
          </p:nvSpPr>
          <p:spPr>
            <a:xfrm>
              <a:off x="8001419" y="30613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101" name="pl101"/>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626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3" name="tx113"/>
            <p:cNvSpPr/>
            <p:nvPr/>
          </p:nvSpPr>
          <p:spPr>
            <a:xfrm>
              <a:off x="1350915" y="30460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2631380" y="3601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15" name="tx115"/>
            <p:cNvSpPr/>
            <p:nvPr/>
          </p:nvSpPr>
          <p:spPr>
            <a:xfrm>
              <a:off x="2683631" y="30074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3964096" y="35453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17" name="tx117"/>
            <p:cNvSpPr/>
            <p:nvPr/>
          </p:nvSpPr>
          <p:spPr>
            <a:xfrm>
              <a:off x="4016347" y="2900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5296811" y="3575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119.6</a:t>
              </a:r>
            </a:p>
          </p:txBody>
        </p:sp>
        <p:sp>
          <p:nvSpPr>
            <p:cNvPr id="119" name="tx119"/>
            <p:cNvSpPr/>
            <p:nvPr/>
          </p:nvSpPr>
          <p:spPr>
            <a:xfrm>
              <a:off x="5349062" y="29695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362984" y="3606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21" name="tx121"/>
            <p:cNvSpPr/>
            <p:nvPr/>
          </p:nvSpPr>
          <p:spPr>
            <a:xfrm>
              <a:off x="6415235" y="30182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2" name="tx122"/>
            <p:cNvSpPr/>
            <p:nvPr/>
          </p:nvSpPr>
          <p:spPr>
            <a:xfrm>
              <a:off x="6668704" y="36092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3" name="tx123"/>
            <p:cNvSpPr/>
            <p:nvPr/>
          </p:nvSpPr>
          <p:spPr>
            <a:xfrm>
              <a:off x="6681778" y="30299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4" name="tx124"/>
            <p:cNvSpPr/>
            <p:nvPr/>
          </p:nvSpPr>
          <p:spPr>
            <a:xfrm>
              <a:off x="6935247" y="359888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5" name="tx125"/>
            <p:cNvSpPr/>
            <p:nvPr/>
          </p:nvSpPr>
          <p:spPr>
            <a:xfrm>
              <a:off x="6948321" y="30101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7162613" y="36192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7" name="tx127"/>
            <p:cNvSpPr/>
            <p:nvPr/>
          </p:nvSpPr>
          <p:spPr>
            <a:xfrm>
              <a:off x="7214864" y="30478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8" name="tx128"/>
            <p:cNvSpPr/>
            <p:nvPr/>
          </p:nvSpPr>
          <p:spPr>
            <a:xfrm>
              <a:off x="7455282" y="3677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9" name="tx129"/>
            <p:cNvSpPr/>
            <p:nvPr/>
          </p:nvSpPr>
          <p:spPr>
            <a:xfrm>
              <a:off x="7520584" y="316906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721825" y="3684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98.1</a:t>
              </a:r>
            </a:p>
          </p:txBody>
        </p:sp>
        <p:sp>
          <p:nvSpPr>
            <p:cNvPr id="131" name="tx131"/>
            <p:cNvSpPr/>
            <p:nvPr/>
          </p:nvSpPr>
          <p:spPr>
            <a:xfrm>
              <a:off x="7787127" y="317581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2" name="tx132"/>
            <p:cNvSpPr/>
            <p:nvPr/>
          </p:nvSpPr>
          <p:spPr>
            <a:xfrm>
              <a:off x="7988368" y="3679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98.9</a:t>
              </a:r>
            </a:p>
          </p:txBody>
        </p:sp>
        <p:sp>
          <p:nvSpPr>
            <p:cNvPr id="133" name="tx133"/>
            <p:cNvSpPr/>
            <p:nvPr/>
          </p:nvSpPr>
          <p:spPr>
            <a:xfrm>
              <a:off x="8053670" y="317354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6573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55386" y="3154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26521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8" name="tx138"/>
            <p:cNvSpPr/>
            <p:nvPr/>
          </p:nvSpPr>
          <p:spPr>
            <a:xfrm>
              <a:off x="655386" y="21495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82906"/>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165" name="pl165"/>
            <p:cNvSpPr/>
            <p:nvPr/>
          </p:nvSpPr>
          <p:spPr>
            <a:xfrm>
              <a:off x="19985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030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8075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2120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6165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00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1052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097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142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3187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840557"/>
              <a:ext cx="6377538" cy="124062"/>
            </a:xfrm>
            <a:prstGeom prst="rect">
              <a:avLst/>
            </a:prstGeom>
            <a:solidFill>
              <a:srgbClr val="80BD41">
                <a:alpha val="100000"/>
              </a:srgbClr>
            </a:solidFill>
          </p:spPr>
          <p:txBody>
            <a:bodyPr/>
            <a:lstStyle/>
            <a:p/>
          </p:txBody>
        </p:sp>
        <p:sp>
          <p:nvSpPr>
            <p:cNvPr id="180" name="rc180"/>
            <p:cNvSpPr/>
            <p:nvPr/>
          </p:nvSpPr>
          <p:spPr>
            <a:xfrm>
              <a:off x="7673812" y="5840557"/>
              <a:ext cx="197191" cy="124062"/>
            </a:xfrm>
            <a:prstGeom prst="rect">
              <a:avLst/>
            </a:prstGeom>
            <a:solidFill>
              <a:srgbClr val="1CABE2">
                <a:alpha val="100000"/>
              </a:srgbClr>
            </a:solidFill>
          </p:spPr>
          <p:txBody>
            <a:bodyPr/>
            <a:lstStyle/>
            <a:p/>
          </p:txBody>
        </p:sp>
        <p:sp>
          <p:nvSpPr>
            <p:cNvPr id="181" name="rc181"/>
            <p:cNvSpPr/>
            <p:nvPr/>
          </p:nvSpPr>
          <p:spPr>
            <a:xfrm>
              <a:off x="1296273" y="5685479"/>
              <a:ext cx="5510121" cy="124062"/>
            </a:xfrm>
            <a:prstGeom prst="rect">
              <a:avLst/>
            </a:prstGeom>
            <a:solidFill>
              <a:srgbClr val="80BD41">
                <a:alpha val="100000"/>
              </a:srgbClr>
            </a:solidFill>
          </p:spPr>
          <p:txBody>
            <a:bodyPr/>
            <a:lstStyle/>
            <a:p/>
          </p:txBody>
        </p:sp>
        <p:sp>
          <p:nvSpPr>
            <p:cNvPr id="182" name="rc182"/>
            <p:cNvSpPr/>
            <p:nvPr/>
          </p:nvSpPr>
          <p:spPr>
            <a:xfrm>
              <a:off x="6806395" y="5685479"/>
              <a:ext cx="170225" cy="124062"/>
            </a:xfrm>
            <a:prstGeom prst="rect">
              <a:avLst/>
            </a:prstGeom>
            <a:solidFill>
              <a:srgbClr val="1CABE2">
                <a:alpha val="100000"/>
              </a:srgbClr>
            </a:solidFill>
          </p:spPr>
          <p:txBody>
            <a:bodyPr/>
            <a:lstStyle/>
            <a:p/>
          </p:txBody>
        </p:sp>
        <p:sp>
          <p:nvSpPr>
            <p:cNvPr id="183" name="rc183"/>
            <p:cNvSpPr/>
            <p:nvPr/>
          </p:nvSpPr>
          <p:spPr>
            <a:xfrm>
              <a:off x="1296273" y="5530401"/>
              <a:ext cx="5557874" cy="124062"/>
            </a:xfrm>
            <a:prstGeom prst="rect">
              <a:avLst/>
            </a:prstGeom>
            <a:solidFill>
              <a:srgbClr val="80BD41">
                <a:alpha val="100000"/>
              </a:srgbClr>
            </a:solidFill>
          </p:spPr>
          <p:txBody>
            <a:bodyPr/>
            <a:lstStyle/>
            <a:p/>
          </p:txBody>
        </p:sp>
        <p:sp>
          <p:nvSpPr>
            <p:cNvPr id="184" name="rc184"/>
            <p:cNvSpPr/>
            <p:nvPr/>
          </p:nvSpPr>
          <p:spPr>
            <a:xfrm>
              <a:off x="6854148" y="5530401"/>
              <a:ext cx="113483" cy="124062"/>
            </a:xfrm>
            <a:prstGeom prst="rect">
              <a:avLst/>
            </a:prstGeom>
            <a:solidFill>
              <a:srgbClr val="1CABE2">
                <a:alpha val="100000"/>
              </a:srgbClr>
            </a:solidFill>
          </p:spPr>
          <p:txBody>
            <a:bodyPr/>
            <a:lstStyle/>
            <a:p/>
          </p:txBody>
        </p:sp>
        <p:sp>
          <p:nvSpPr>
            <p:cNvPr id="185" name="tx185"/>
            <p:cNvSpPr/>
            <p:nvPr/>
          </p:nvSpPr>
          <p:spPr>
            <a:xfrm>
              <a:off x="8103277" y="586086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6" name="tx186"/>
            <p:cNvSpPr/>
            <p:nvPr/>
          </p:nvSpPr>
          <p:spPr>
            <a:xfrm>
              <a:off x="711654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87" name="tx187"/>
            <p:cNvSpPr/>
            <p:nvPr/>
          </p:nvSpPr>
          <p:spPr>
            <a:xfrm>
              <a:off x="7154736"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8" name="tx188"/>
            <p:cNvSpPr/>
            <p:nvPr/>
          </p:nvSpPr>
          <p:spPr>
            <a:xfrm>
              <a:off x="4349404"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113.5</a:t>
              </a:r>
            </a:p>
          </p:txBody>
        </p:sp>
        <p:sp>
          <p:nvSpPr>
            <p:cNvPr id="189" name="tx189"/>
            <p:cNvSpPr/>
            <p:nvPr/>
          </p:nvSpPr>
          <p:spPr>
            <a:xfrm>
              <a:off x="7697059"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90" name="tx190"/>
            <p:cNvSpPr/>
            <p:nvPr/>
          </p:nvSpPr>
          <p:spPr>
            <a:xfrm>
              <a:off x="394584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98.1</a:t>
              </a:r>
            </a:p>
          </p:txBody>
        </p:sp>
        <p:sp>
          <p:nvSpPr>
            <p:cNvPr id="191" name="tx191"/>
            <p:cNvSpPr/>
            <p:nvPr/>
          </p:nvSpPr>
          <p:spPr>
            <a:xfrm>
              <a:off x="6861363" y="57070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92" name="tx192"/>
            <p:cNvSpPr/>
            <p:nvPr/>
          </p:nvSpPr>
          <p:spPr>
            <a:xfrm>
              <a:off x="396971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98.9</a:t>
              </a:r>
            </a:p>
          </p:txBody>
        </p:sp>
        <p:sp>
          <p:nvSpPr>
            <p:cNvPr id="193" name="tx193"/>
            <p:cNvSpPr/>
            <p:nvPr/>
          </p:nvSpPr>
          <p:spPr>
            <a:xfrm>
              <a:off x="6880745"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4" name="tx19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62307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2757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5432069"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679771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82022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3" name="tx20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(97%).
The number of children vaccinated with DTP3 decreased 13%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2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4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67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39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5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7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66223"/>
              <a:ext cx="239888" cy="745786"/>
            </a:xfrm>
            <a:prstGeom prst="rect">
              <a:avLst/>
            </a:prstGeom>
            <a:solidFill>
              <a:srgbClr val="E2231A">
                <a:alpha val="90196"/>
              </a:srgbClr>
            </a:solidFill>
          </p:spPr>
          <p:txBody>
            <a:bodyPr/>
            <a:lstStyle/>
            <a:p/>
          </p:txBody>
        </p:sp>
        <p:sp>
          <p:nvSpPr>
            <p:cNvPr id="24" name="rc24"/>
            <p:cNvSpPr/>
            <p:nvPr/>
          </p:nvSpPr>
          <p:spPr>
            <a:xfrm>
              <a:off x="1562816" y="3473117"/>
              <a:ext cx="239888" cy="738892"/>
            </a:xfrm>
            <a:prstGeom prst="rect">
              <a:avLst/>
            </a:prstGeom>
            <a:solidFill>
              <a:srgbClr val="E2231A">
                <a:alpha val="90196"/>
              </a:srgbClr>
            </a:solidFill>
          </p:spPr>
          <p:txBody>
            <a:bodyPr/>
            <a:lstStyle/>
            <a:p/>
          </p:txBody>
        </p:sp>
        <p:sp>
          <p:nvSpPr>
            <p:cNvPr id="25" name="rc25"/>
            <p:cNvSpPr/>
            <p:nvPr/>
          </p:nvSpPr>
          <p:spPr>
            <a:xfrm>
              <a:off x="1829360" y="3487802"/>
              <a:ext cx="239888" cy="724207"/>
            </a:xfrm>
            <a:prstGeom prst="rect">
              <a:avLst/>
            </a:prstGeom>
            <a:solidFill>
              <a:srgbClr val="E2231A">
                <a:alpha val="90196"/>
              </a:srgbClr>
            </a:solidFill>
          </p:spPr>
          <p:txBody>
            <a:bodyPr/>
            <a:lstStyle/>
            <a:p/>
          </p:txBody>
        </p:sp>
        <p:sp>
          <p:nvSpPr>
            <p:cNvPr id="26" name="rc26"/>
            <p:cNvSpPr/>
            <p:nvPr/>
          </p:nvSpPr>
          <p:spPr>
            <a:xfrm>
              <a:off x="2095903" y="3482416"/>
              <a:ext cx="239888" cy="729593"/>
            </a:xfrm>
            <a:prstGeom prst="rect">
              <a:avLst/>
            </a:prstGeom>
            <a:solidFill>
              <a:srgbClr val="E2231A">
                <a:alpha val="90196"/>
              </a:srgbClr>
            </a:solidFill>
          </p:spPr>
          <p:txBody>
            <a:bodyPr/>
            <a:lstStyle/>
            <a:p/>
          </p:txBody>
        </p:sp>
        <p:sp>
          <p:nvSpPr>
            <p:cNvPr id="27" name="rc27"/>
            <p:cNvSpPr/>
            <p:nvPr/>
          </p:nvSpPr>
          <p:spPr>
            <a:xfrm>
              <a:off x="2362446" y="3461950"/>
              <a:ext cx="239888" cy="750059"/>
            </a:xfrm>
            <a:prstGeom prst="rect">
              <a:avLst/>
            </a:prstGeom>
            <a:solidFill>
              <a:srgbClr val="E2231A">
                <a:alpha val="90196"/>
              </a:srgbClr>
            </a:solidFill>
          </p:spPr>
          <p:txBody>
            <a:bodyPr/>
            <a:lstStyle/>
            <a:p/>
          </p:txBody>
        </p:sp>
        <p:sp>
          <p:nvSpPr>
            <p:cNvPr id="28" name="rc28"/>
            <p:cNvSpPr/>
            <p:nvPr/>
          </p:nvSpPr>
          <p:spPr>
            <a:xfrm>
              <a:off x="2628989" y="3703089"/>
              <a:ext cx="239888" cy="508919"/>
            </a:xfrm>
            <a:prstGeom prst="rect">
              <a:avLst/>
            </a:prstGeom>
            <a:solidFill>
              <a:srgbClr val="E2231A">
                <a:alpha val="90196"/>
              </a:srgbClr>
            </a:solidFill>
          </p:spPr>
          <p:txBody>
            <a:bodyPr/>
            <a:lstStyle/>
            <a:p/>
          </p:txBody>
        </p:sp>
        <p:sp>
          <p:nvSpPr>
            <p:cNvPr id="29" name="rc29"/>
            <p:cNvSpPr/>
            <p:nvPr/>
          </p:nvSpPr>
          <p:spPr>
            <a:xfrm>
              <a:off x="2895532" y="3864555"/>
              <a:ext cx="239888" cy="347454"/>
            </a:xfrm>
            <a:prstGeom prst="rect">
              <a:avLst/>
            </a:prstGeom>
            <a:solidFill>
              <a:srgbClr val="E2231A">
                <a:alpha val="90196"/>
              </a:srgbClr>
            </a:solidFill>
          </p:spPr>
          <p:txBody>
            <a:bodyPr/>
            <a:lstStyle/>
            <a:p/>
          </p:txBody>
        </p:sp>
        <p:sp>
          <p:nvSpPr>
            <p:cNvPr id="30" name="rc30"/>
            <p:cNvSpPr/>
            <p:nvPr/>
          </p:nvSpPr>
          <p:spPr>
            <a:xfrm>
              <a:off x="3162075" y="3859887"/>
              <a:ext cx="239888" cy="352122"/>
            </a:xfrm>
            <a:prstGeom prst="rect">
              <a:avLst/>
            </a:prstGeom>
            <a:solidFill>
              <a:srgbClr val="E2231A">
                <a:alpha val="90196"/>
              </a:srgbClr>
            </a:solidFill>
          </p:spPr>
          <p:txBody>
            <a:bodyPr/>
            <a:lstStyle/>
            <a:p/>
          </p:txBody>
        </p:sp>
        <p:sp>
          <p:nvSpPr>
            <p:cNvPr id="31" name="rc31"/>
            <p:cNvSpPr/>
            <p:nvPr/>
          </p:nvSpPr>
          <p:spPr>
            <a:xfrm>
              <a:off x="3428618" y="3896510"/>
              <a:ext cx="239888" cy="315498"/>
            </a:xfrm>
            <a:prstGeom prst="rect">
              <a:avLst/>
            </a:prstGeom>
            <a:solidFill>
              <a:srgbClr val="E2231A">
                <a:alpha val="90196"/>
              </a:srgbClr>
            </a:solidFill>
          </p:spPr>
          <p:txBody>
            <a:bodyPr/>
            <a:lstStyle/>
            <a:p/>
          </p:txBody>
        </p:sp>
        <p:sp>
          <p:nvSpPr>
            <p:cNvPr id="32" name="rc32"/>
            <p:cNvSpPr/>
            <p:nvPr/>
          </p:nvSpPr>
          <p:spPr>
            <a:xfrm>
              <a:off x="3695161" y="3986202"/>
              <a:ext cx="239888" cy="225807"/>
            </a:xfrm>
            <a:prstGeom prst="rect">
              <a:avLst/>
            </a:prstGeom>
            <a:solidFill>
              <a:srgbClr val="E2231A">
                <a:alpha val="90196"/>
              </a:srgbClr>
            </a:solidFill>
          </p:spPr>
          <p:txBody>
            <a:bodyPr/>
            <a:lstStyle/>
            <a:p/>
          </p:txBody>
        </p:sp>
        <p:sp>
          <p:nvSpPr>
            <p:cNvPr id="33" name="rc33"/>
            <p:cNvSpPr/>
            <p:nvPr/>
          </p:nvSpPr>
          <p:spPr>
            <a:xfrm>
              <a:off x="3961705" y="3981785"/>
              <a:ext cx="239888" cy="230223"/>
            </a:xfrm>
            <a:prstGeom prst="rect">
              <a:avLst/>
            </a:prstGeom>
            <a:solidFill>
              <a:srgbClr val="E2231A">
                <a:alpha val="90196"/>
              </a:srgbClr>
            </a:solidFill>
          </p:spPr>
          <p:txBody>
            <a:bodyPr/>
            <a:lstStyle/>
            <a:p/>
          </p:txBody>
        </p:sp>
        <p:sp>
          <p:nvSpPr>
            <p:cNvPr id="34" name="rc34"/>
            <p:cNvSpPr/>
            <p:nvPr/>
          </p:nvSpPr>
          <p:spPr>
            <a:xfrm>
              <a:off x="4228248" y="3984370"/>
              <a:ext cx="239888" cy="227638"/>
            </a:xfrm>
            <a:prstGeom prst="rect">
              <a:avLst/>
            </a:prstGeom>
            <a:solidFill>
              <a:srgbClr val="E2231A">
                <a:alpha val="90196"/>
              </a:srgbClr>
            </a:solidFill>
          </p:spPr>
          <p:txBody>
            <a:bodyPr/>
            <a:lstStyle/>
            <a:p/>
          </p:txBody>
        </p:sp>
        <p:sp>
          <p:nvSpPr>
            <p:cNvPr id="35" name="rc35"/>
            <p:cNvSpPr/>
            <p:nvPr/>
          </p:nvSpPr>
          <p:spPr>
            <a:xfrm>
              <a:off x="4494791" y="4030975"/>
              <a:ext cx="239888" cy="181033"/>
            </a:xfrm>
            <a:prstGeom prst="rect">
              <a:avLst/>
            </a:prstGeom>
            <a:solidFill>
              <a:srgbClr val="E2231A">
                <a:alpha val="90196"/>
              </a:srgbClr>
            </a:solidFill>
          </p:spPr>
          <p:txBody>
            <a:bodyPr/>
            <a:lstStyle/>
            <a:p/>
          </p:txBody>
        </p:sp>
        <p:sp>
          <p:nvSpPr>
            <p:cNvPr id="36" name="rc36"/>
            <p:cNvSpPr/>
            <p:nvPr/>
          </p:nvSpPr>
          <p:spPr>
            <a:xfrm>
              <a:off x="4761334" y="4033668"/>
              <a:ext cx="239888" cy="178340"/>
            </a:xfrm>
            <a:prstGeom prst="rect">
              <a:avLst/>
            </a:prstGeom>
            <a:solidFill>
              <a:srgbClr val="E2231A">
                <a:alpha val="90196"/>
              </a:srgbClr>
            </a:solidFill>
          </p:spPr>
          <p:txBody>
            <a:bodyPr/>
            <a:lstStyle/>
            <a:p/>
          </p:txBody>
        </p:sp>
        <p:sp>
          <p:nvSpPr>
            <p:cNvPr id="37" name="rc37"/>
            <p:cNvSpPr/>
            <p:nvPr/>
          </p:nvSpPr>
          <p:spPr>
            <a:xfrm>
              <a:off x="5027877" y="4034638"/>
              <a:ext cx="239888" cy="177371"/>
            </a:xfrm>
            <a:prstGeom prst="rect">
              <a:avLst/>
            </a:prstGeom>
            <a:solidFill>
              <a:srgbClr val="E2231A">
                <a:alpha val="90196"/>
              </a:srgbClr>
            </a:solidFill>
          </p:spPr>
          <p:txBody>
            <a:bodyPr/>
            <a:lstStyle/>
            <a:p/>
          </p:txBody>
        </p:sp>
        <p:sp>
          <p:nvSpPr>
            <p:cNvPr id="38" name="rc38"/>
            <p:cNvSpPr/>
            <p:nvPr/>
          </p:nvSpPr>
          <p:spPr>
            <a:xfrm>
              <a:off x="5294420" y="4038479"/>
              <a:ext cx="239888" cy="173529"/>
            </a:xfrm>
            <a:prstGeom prst="rect">
              <a:avLst/>
            </a:prstGeom>
            <a:solidFill>
              <a:srgbClr val="E2231A">
                <a:alpha val="90196"/>
              </a:srgbClr>
            </a:solidFill>
          </p:spPr>
          <p:txBody>
            <a:bodyPr/>
            <a:lstStyle/>
            <a:p/>
          </p:txBody>
        </p:sp>
        <p:sp>
          <p:nvSpPr>
            <p:cNvPr id="39" name="rc39"/>
            <p:cNvSpPr/>
            <p:nvPr/>
          </p:nvSpPr>
          <p:spPr>
            <a:xfrm>
              <a:off x="5560963" y="4038839"/>
              <a:ext cx="239888" cy="173170"/>
            </a:xfrm>
            <a:prstGeom prst="rect">
              <a:avLst/>
            </a:prstGeom>
            <a:solidFill>
              <a:srgbClr val="E2231A">
                <a:alpha val="90196"/>
              </a:srgbClr>
            </a:solidFill>
          </p:spPr>
          <p:txBody>
            <a:bodyPr/>
            <a:lstStyle/>
            <a:p/>
          </p:txBody>
        </p:sp>
        <p:sp>
          <p:nvSpPr>
            <p:cNvPr id="40" name="rc40"/>
            <p:cNvSpPr/>
            <p:nvPr/>
          </p:nvSpPr>
          <p:spPr>
            <a:xfrm>
              <a:off x="5827506" y="4042034"/>
              <a:ext cx="239888" cy="169975"/>
            </a:xfrm>
            <a:prstGeom prst="rect">
              <a:avLst/>
            </a:prstGeom>
            <a:solidFill>
              <a:srgbClr val="E2231A">
                <a:alpha val="90196"/>
              </a:srgbClr>
            </a:solidFill>
          </p:spPr>
          <p:txBody>
            <a:bodyPr/>
            <a:lstStyle/>
            <a:p/>
          </p:txBody>
        </p:sp>
        <p:sp>
          <p:nvSpPr>
            <p:cNvPr id="41" name="rc41"/>
            <p:cNvSpPr/>
            <p:nvPr/>
          </p:nvSpPr>
          <p:spPr>
            <a:xfrm>
              <a:off x="6094049" y="4044081"/>
              <a:ext cx="239888" cy="167928"/>
            </a:xfrm>
            <a:prstGeom prst="rect">
              <a:avLst/>
            </a:prstGeom>
            <a:solidFill>
              <a:srgbClr val="E2231A">
                <a:alpha val="90196"/>
              </a:srgbClr>
            </a:solidFill>
          </p:spPr>
          <p:txBody>
            <a:bodyPr/>
            <a:lstStyle/>
            <a:p/>
          </p:txBody>
        </p:sp>
        <p:sp>
          <p:nvSpPr>
            <p:cNvPr id="42" name="rc42"/>
            <p:cNvSpPr/>
            <p:nvPr/>
          </p:nvSpPr>
          <p:spPr>
            <a:xfrm>
              <a:off x="6360593" y="4043937"/>
              <a:ext cx="239888" cy="168072"/>
            </a:xfrm>
            <a:prstGeom prst="rect">
              <a:avLst/>
            </a:prstGeom>
            <a:solidFill>
              <a:srgbClr val="E2231A">
                <a:alpha val="90196"/>
              </a:srgbClr>
            </a:solidFill>
          </p:spPr>
          <p:txBody>
            <a:bodyPr/>
            <a:lstStyle/>
            <a:p/>
          </p:txBody>
        </p:sp>
        <p:sp>
          <p:nvSpPr>
            <p:cNvPr id="43" name="rc43"/>
            <p:cNvSpPr/>
            <p:nvPr/>
          </p:nvSpPr>
          <p:spPr>
            <a:xfrm>
              <a:off x="6627136" y="4046486"/>
              <a:ext cx="239888" cy="165522"/>
            </a:xfrm>
            <a:prstGeom prst="rect">
              <a:avLst/>
            </a:prstGeom>
            <a:solidFill>
              <a:srgbClr val="E2231A">
                <a:alpha val="90196"/>
              </a:srgbClr>
            </a:solidFill>
          </p:spPr>
          <p:txBody>
            <a:bodyPr/>
            <a:lstStyle/>
            <a:p/>
          </p:txBody>
        </p:sp>
        <p:sp>
          <p:nvSpPr>
            <p:cNvPr id="44" name="rc44"/>
            <p:cNvSpPr/>
            <p:nvPr/>
          </p:nvSpPr>
          <p:spPr>
            <a:xfrm>
              <a:off x="6893679" y="4043434"/>
              <a:ext cx="239888" cy="168574"/>
            </a:xfrm>
            <a:prstGeom prst="rect">
              <a:avLst/>
            </a:prstGeom>
            <a:solidFill>
              <a:srgbClr val="E2231A">
                <a:alpha val="90196"/>
              </a:srgbClr>
            </a:solidFill>
          </p:spPr>
          <p:txBody>
            <a:bodyPr/>
            <a:lstStyle/>
            <a:p/>
          </p:txBody>
        </p:sp>
        <p:sp>
          <p:nvSpPr>
            <p:cNvPr id="45" name="rc45"/>
            <p:cNvSpPr/>
            <p:nvPr/>
          </p:nvSpPr>
          <p:spPr>
            <a:xfrm>
              <a:off x="7160222" y="4049071"/>
              <a:ext cx="239888" cy="162937"/>
            </a:xfrm>
            <a:prstGeom prst="rect">
              <a:avLst/>
            </a:prstGeom>
            <a:solidFill>
              <a:srgbClr val="E2231A">
                <a:alpha val="90196"/>
              </a:srgbClr>
            </a:solidFill>
          </p:spPr>
          <p:txBody>
            <a:bodyPr/>
            <a:lstStyle/>
            <a:p/>
          </p:txBody>
        </p:sp>
        <p:sp>
          <p:nvSpPr>
            <p:cNvPr id="46" name="rc46"/>
            <p:cNvSpPr/>
            <p:nvPr/>
          </p:nvSpPr>
          <p:spPr>
            <a:xfrm>
              <a:off x="7426765" y="4066378"/>
              <a:ext cx="239888" cy="145631"/>
            </a:xfrm>
            <a:prstGeom prst="rect">
              <a:avLst/>
            </a:prstGeom>
            <a:solidFill>
              <a:srgbClr val="E2231A">
                <a:alpha val="90196"/>
              </a:srgbClr>
            </a:solidFill>
          </p:spPr>
          <p:txBody>
            <a:bodyPr/>
            <a:lstStyle/>
            <a:p/>
          </p:txBody>
        </p:sp>
        <p:sp>
          <p:nvSpPr>
            <p:cNvPr id="47" name="rc47"/>
            <p:cNvSpPr/>
            <p:nvPr/>
          </p:nvSpPr>
          <p:spPr>
            <a:xfrm>
              <a:off x="7693308" y="4066773"/>
              <a:ext cx="239888" cy="145236"/>
            </a:xfrm>
            <a:prstGeom prst="rect">
              <a:avLst/>
            </a:prstGeom>
            <a:solidFill>
              <a:srgbClr val="E2231A">
                <a:alpha val="90196"/>
              </a:srgbClr>
            </a:solidFill>
          </p:spPr>
          <p:txBody>
            <a:bodyPr/>
            <a:lstStyle/>
            <a:p/>
          </p:txBody>
        </p:sp>
        <p:sp>
          <p:nvSpPr>
            <p:cNvPr id="48" name="rc48"/>
            <p:cNvSpPr/>
            <p:nvPr/>
          </p:nvSpPr>
          <p:spPr>
            <a:xfrm>
              <a:off x="7959851" y="4067024"/>
              <a:ext cx="239888" cy="144985"/>
            </a:xfrm>
            <a:prstGeom prst="rect">
              <a:avLst/>
            </a:prstGeom>
            <a:solidFill>
              <a:srgbClr val="E2231A">
                <a:alpha val="90196"/>
              </a:srgbClr>
            </a:solidFill>
          </p:spPr>
          <p:txBody>
            <a:bodyPr/>
            <a:lstStyle/>
            <a:p/>
          </p:txBody>
        </p:sp>
        <p:sp>
          <p:nvSpPr>
            <p:cNvPr id="49" name="rc49"/>
            <p:cNvSpPr/>
            <p:nvPr/>
          </p:nvSpPr>
          <p:spPr>
            <a:xfrm>
              <a:off x="2895532" y="3266123"/>
              <a:ext cx="239888" cy="598431"/>
            </a:xfrm>
            <a:prstGeom prst="rect">
              <a:avLst/>
            </a:prstGeom>
            <a:solidFill>
              <a:srgbClr val="B3B3B3">
                <a:alpha val="90196"/>
              </a:srgbClr>
            </a:solidFill>
          </p:spPr>
          <p:txBody>
            <a:bodyPr/>
            <a:lstStyle/>
            <a:p/>
          </p:txBody>
        </p:sp>
        <p:sp>
          <p:nvSpPr>
            <p:cNvPr id="50" name="rc50"/>
            <p:cNvSpPr/>
            <p:nvPr/>
          </p:nvSpPr>
          <p:spPr>
            <a:xfrm>
              <a:off x="3162075" y="3257937"/>
              <a:ext cx="239888" cy="601950"/>
            </a:xfrm>
            <a:prstGeom prst="rect">
              <a:avLst/>
            </a:prstGeom>
            <a:solidFill>
              <a:srgbClr val="B3B3B3">
                <a:alpha val="90196"/>
              </a:srgbClr>
            </a:solidFill>
          </p:spPr>
          <p:txBody>
            <a:bodyPr/>
            <a:lstStyle/>
            <a:p/>
          </p:txBody>
        </p:sp>
        <p:sp>
          <p:nvSpPr>
            <p:cNvPr id="51" name="rc51"/>
            <p:cNvSpPr/>
            <p:nvPr/>
          </p:nvSpPr>
          <p:spPr>
            <a:xfrm>
              <a:off x="3428618" y="3390427"/>
              <a:ext cx="239888" cy="506083"/>
            </a:xfrm>
            <a:prstGeom prst="rect">
              <a:avLst/>
            </a:prstGeom>
            <a:solidFill>
              <a:srgbClr val="B3B3B3">
                <a:alpha val="90196"/>
              </a:srgbClr>
            </a:solidFill>
          </p:spPr>
          <p:txBody>
            <a:bodyPr/>
            <a:lstStyle/>
            <a:p/>
          </p:txBody>
        </p:sp>
        <p:sp>
          <p:nvSpPr>
            <p:cNvPr id="52" name="rc52"/>
            <p:cNvSpPr/>
            <p:nvPr/>
          </p:nvSpPr>
          <p:spPr>
            <a:xfrm>
              <a:off x="3695161" y="3479975"/>
              <a:ext cx="239888" cy="506227"/>
            </a:xfrm>
            <a:prstGeom prst="rect">
              <a:avLst/>
            </a:prstGeom>
            <a:solidFill>
              <a:srgbClr val="B3B3B3">
                <a:alpha val="90196"/>
              </a:srgbClr>
            </a:solidFill>
          </p:spPr>
          <p:txBody>
            <a:bodyPr/>
            <a:lstStyle/>
            <a:p/>
          </p:txBody>
        </p:sp>
        <p:sp>
          <p:nvSpPr>
            <p:cNvPr id="53" name="rc53"/>
            <p:cNvSpPr/>
            <p:nvPr/>
          </p:nvSpPr>
          <p:spPr>
            <a:xfrm>
              <a:off x="3961705" y="3470891"/>
              <a:ext cx="239888" cy="510894"/>
            </a:xfrm>
            <a:prstGeom prst="rect">
              <a:avLst/>
            </a:prstGeom>
            <a:solidFill>
              <a:srgbClr val="B3B3B3">
                <a:alpha val="90196"/>
              </a:srgbClr>
            </a:solidFill>
          </p:spPr>
          <p:txBody>
            <a:bodyPr/>
            <a:lstStyle/>
            <a:p/>
          </p:txBody>
        </p:sp>
        <p:sp>
          <p:nvSpPr>
            <p:cNvPr id="54" name="rc54"/>
            <p:cNvSpPr/>
            <p:nvPr/>
          </p:nvSpPr>
          <p:spPr>
            <a:xfrm>
              <a:off x="4228248" y="3466438"/>
              <a:ext cx="239888" cy="517932"/>
            </a:xfrm>
            <a:prstGeom prst="rect">
              <a:avLst/>
            </a:prstGeom>
            <a:solidFill>
              <a:srgbClr val="B3B3B3">
                <a:alpha val="90196"/>
              </a:srgbClr>
            </a:solidFill>
          </p:spPr>
          <p:txBody>
            <a:bodyPr/>
            <a:lstStyle/>
            <a:p/>
          </p:txBody>
        </p:sp>
        <p:sp>
          <p:nvSpPr>
            <p:cNvPr id="55" name="rc55"/>
            <p:cNvSpPr/>
            <p:nvPr/>
          </p:nvSpPr>
          <p:spPr>
            <a:xfrm>
              <a:off x="4494791" y="3388668"/>
              <a:ext cx="239888" cy="642307"/>
            </a:xfrm>
            <a:prstGeom prst="rect">
              <a:avLst/>
            </a:prstGeom>
            <a:solidFill>
              <a:srgbClr val="B3B3B3">
                <a:alpha val="90196"/>
              </a:srgbClr>
            </a:solidFill>
          </p:spPr>
          <p:txBody>
            <a:bodyPr/>
            <a:lstStyle/>
            <a:p/>
          </p:txBody>
        </p:sp>
        <p:sp>
          <p:nvSpPr>
            <p:cNvPr id="56" name="rc56"/>
            <p:cNvSpPr/>
            <p:nvPr/>
          </p:nvSpPr>
          <p:spPr>
            <a:xfrm>
              <a:off x="4761334" y="3389781"/>
              <a:ext cx="239888" cy="643887"/>
            </a:xfrm>
            <a:prstGeom prst="rect">
              <a:avLst/>
            </a:prstGeom>
            <a:solidFill>
              <a:srgbClr val="B3B3B3">
                <a:alpha val="90196"/>
              </a:srgbClr>
            </a:solidFill>
          </p:spPr>
          <p:txBody>
            <a:bodyPr/>
            <a:lstStyle/>
            <a:p/>
          </p:txBody>
        </p:sp>
        <p:sp>
          <p:nvSpPr>
            <p:cNvPr id="57" name="rc57"/>
            <p:cNvSpPr/>
            <p:nvPr/>
          </p:nvSpPr>
          <p:spPr>
            <a:xfrm>
              <a:off x="5027877" y="3373121"/>
              <a:ext cx="239888" cy="661516"/>
            </a:xfrm>
            <a:prstGeom prst="rect">
              <a:avLst/>
            </a:prstGeom>
            <a:solidFill>
              <a:srgbClr val="B3B3B3">
                <a:alpha val="90196"/>
              </a:srgbClr>
            </a:solidFill>
          </p:spPr>
          <p:txBody>
            <a:bodyPr/>
            <a:lstStyle/>
            <a:p/>
          </p:txBody>
        </p:sp>
        <p:sp>
          <p:nvSpPr>
            <p:cNvPr id="58" name="rc58"/>
            <p:cNvSpPr/>
            <p:nvPr/>
          </p:nvSpPr>
          <p:spPr>
            <a:xfrm>
              <a:off x="5294420" y="3352152"/>
              <a:ext cx="239888" cy="686327"/>
            </a:xfrm>
            <a:prstGeom prst="rect">
              <a:avLst/>
            </a:prstGeom>
            <a:solidFill>
              <a:srgbClr val="B3B3B3">
                <a:alpha val="90196"/>
              </a:srgbClr>
            </a:solidFill>
          </p:spPr>
          <p:txBody>
            <a:bodyPr/>
            <a:lstStyle/>
            <a:p/>
          </p:txBody>
        </p:sp>
        <p:sp>
          <p:nvSpPr>
            <p:cNvPr id="59" name="rc59"/>
            <p:cNvSpPr/>
            <p:nvPr/>
          </p:nvSpPr>
          <p:spPr>
            <a:xfrm>
              <a:off x="5560963" y="3377932"/>
              <a:ext cx="239888" cy="660906"/>
            </a:xfrm>
            <a:prstGeom prst="rect">
              <a:avLst/>
            </a:prstGeom>
            <a:solidFill>
              <a:srgbClr val="B3B3B3">
                <a:alpha val="90196"/>
              </a:srgbClr>
            </a:solidFill>
          </p:spPr>
          <p:txBody>
            <a:bodyPr/>
            <a:lstStyle/>
            <a:p/>
          </p:txBody>
        </p:sp>
        <p:sp>
          <p:nvSpPr>
            <p:cNvPr id="60" name="rc60"/>
            <p:cNvSpPr/>
            <p:nvPr/>
          </p:nvSpPr>
          <p:spPr>
            <a:xfrm>
              <a:off x="5827506" y="3361882"/>
              <a:ext cx="239888" cy="680151"/>
            </a:xfrm>
            <a:prstGeom prst="rect">
              <a:avLst/>
            </a:prstGeom>
            <a:solidFill>
              <a:srgbClr val="B3B3B3">
                <a:alpha val="90196"/>
              </a:srgbClr>
            </a:solidFill>
          </p:spPr>
          <p:txBody>
            <a:bodyPr/>
            <a:lstStyle/>
            <a:p/>
          </p:txBody>
        </p:sp>
        <p:sp>
          <p:nvSpPr>
            <p:cNvPr id="61" name="rc61"/>
            <p:cNvSpPr/>
            <p:nvPr/>
          </p:nvSpPr>
          <p:spPr>
            <a:xfrm>
              <a:off x="6094049" y="3358112"/>
              <a:ext cx="239888" cy="685968"/>
            </a:xfrm>
            <a:prstGeom prst="rect">
              <a:avLst/>
            </a:prstGeom>
            <a:solidFill>
              <a:srgbClr val="B3B3B3">
                <a:alpha val="90196"/>
              </a:srgbClr>
            </a:solidFill>
          </p:spPr>
          <p:txBody>
            <a:bodyPr/>
            <a:lstStyle/>
            <a:p/>
          </p:txBody>
        </p:sp>
        <p:sp>
          <p:nvSpPr>
            <p:cNvPr id="62" name="rc62"/>
            <p:cNvSpPr/>
            <p:nvPr/>
          </p:nvSpPr>
          <p:spPr>
            <a:xfrm>
              <a:off x="6360593" y="3341596"/>
              <a:ext cx="239888" cy="702341"/>
            </a:xfrm>
            <a:prstGeom prst="rect">
              <a:avLst/>
            </a:prstGeom>
            <a:solidFill>
              <a:srgbClr val="B3B3B3">
                <a:alpha val="90196"/>
              </a:srgbClr>
            </a:solidFill>
          </p:spPr>
          <p:txBody>
            <a:bodyPr/>
            <a:lstStyle/>
            <a:p/>
          </p:txBody>
        </p:sp>
        <p:sp>
          <p:nvSpPr>
            <p:cNvPr id="63" name="rc63"/>
            <p:cNvSpPr/>
            <p:nvPr/>
          </p:nvSpPr>
          <p:spPr>
            <a:xfrm>
              <a:off x="6627136" y="3379009"/>
              <a:ext cx="239888" cy="667477"/>
            </a:xfrm>
            <a:prstGeom prst="rect">
              <a:avLst/>
            </a:prstGeom>
            <a:solidFill>
              <a:srgbClr val="B3B3B3">
                <a:alpha val="90196"/>
              </a:srgbClr>
            </a:solidFill>
          </p:spPr>
          <p:txBody>
            <a:bodyPr/>
            <a:lstStyle/>
            <a:p/>
          </p:txBody>
        </p:sp>
        <p:sp>
          <p:nvSpPr>
            <p:cNvPr id="64" name="rc64"/>
            <p:cNvSpPr/>
            <p:nvPr/>
          </p:nvSpPr>
          <p:spPr>
            <a:xfrm>
              <a:off x="6893679" y="3374449"/>
              <a:ext cx="239888" cy="668985"/>
            </a:xfrm>
            <a:prstGeom prst="rect">
              <a:avLst/>
            </a:prstGeom>
            <a:solidFill>
              <a:srgbClr val="B3B3B3">
                <a:alpha val="90196"/>
              </a:srgbClr>
            </a:solidFill>
          </p:spPr>
          <p:txBody>
            <a:bodyPr/>
            <a:lstStyle/>
            <a:p/>
          </p:txBody>
        </p:sp>
        <p:sp>
          <p:nvSpPr>
            <p:cNvPr id="65" name="rc65"/>
            <p:cNvSpPr/>
            <p:nvPr/>
          </p:nvSpPr>
          <p:spPr>
            <a:xfrm>
              <a:off x="7160222" y="3372977"/>
              <a:ext cx="239888" cy="676094"/>
            </a:xfrm>
            <a:prstGeom prst="rect">
              <a:avLst/>
            </a:prstGeom>
            <a:solidFill>
              <a:srgbClr val="B3B3B3">
                <a:alpha val="90196"/>
              </a:srgbClr>
            </a:solidFill>
          </p:spPr>
          <p:txBody>
            <a:bodyPr/>
            <a:lstStyle/>
            <a:p/>
          </p:txBody>
        </p:sp>
        <p:sp>
          <p:nvSpPr>
            <p:cNvPr id="66" name="rc66"/>
            <p:cNvSpPr/>
            <p:nvPr/>
          </p:nvSpPr>
          <p:spPr>
            <a:xfrm>
              <a:off x="7426765" y="3330070"/>
              <a:ext cx="239888" cy="736307"/>
            </a:xfrm>
            <a:prstGeom prst="rect">
              <a:avLst/>
            </a:prstGeom>
            <a:solidFill>
              <a:srgbClr val="B3B3B3">
                <a:alpha val="90196"/>
              </a:srgbClr>
            </a:solidFill>
          </p:spPr>
          <p:txBody>
            <a:bodyPr/>
            <a:lstStyle/>
            <a:p/>
          </p:txBody>
        </p:sp>
        <p:sp>
          <p:nvSpPr>
            <p:cNvPr id="67" name="rc67"/>
            <p:cNvSpPr/>
            <p:nvPr/>
          </p:nvSpPr>
          <p:spPr>
            <a:xfrm>
              <a:off x="7693308" y="3342637"/>
              <a:ext cx="239888" cy="724135"/>
            </a:xfrm>
            <a:prstGeom prst="rect">
              <a:avLst/>
            </a:prstGeom>
            <a:solidFill>
              <a:srgbClr val="B3B3B3">
                <a:alpha val="90196"/>
              </a:srgbClr>
            </a:solidFill>
          </p:spPr>
          <p:txBody>
            <a:bodyPr/>
            <a:lstStyle/>
            <a:p/>
          </p:txBody>
        </p:sp>
        <p:sp>
          <p:nvSpPr>
            <p:cNvPr id="68" name="rc68"/>
            <p:cNvSpPr/>
            <p:nvPr/>
          </p:nvSpPr>
          <p:spPr>
            <a:xfrm>
              <a:off x="7959851" y="2923049"/>
              <a:ext cx="239888" cy="1143974"/>
            </a:xfrm>
            <a:prstGeom prst="rect">
              <a:avLst/>
            </a:prstGeom>
            <a:solidFill>
              <a:srgbClr val="B3B3B3">
                <a:alpha val="90196"/>
              </a:srgbClr>
            </a:solidFill>
          </p:spPr>
          <p:txBody>
            <a:bodyPr/>
            <a:lstStyle/>
            <a:p/>
          </p:txBody>
        </p:sp>
        <p:sp>
          <p:nvSpPr>
            <p:cNvPr id="69" name="pl69"/>
            <p:cNvSpPr/>
            <p:nvPr/>
          </p:nvSpPr>
          <p:spPr>
            <a:xfrm>
              <a:off x="1416218" y="2149674"/>
              <a:ext cx="6663577" cy="300757"/>
            </a:xfrm>
            <a:custGeom>
              <a:avLst/>
              <a:pathLst>
                <a:path w="6663577" h="300757">
                  <a:moveTo>
                    <a:pt x="0" y="300757"/>
                  </a:moveTo>
                  <a:lnTo>
                    <a:pt x="266543" y="300757"/>
                  </a:lnTo>
                  <a:lnTo>
                    <a:pt x="533086" y="300757"/>
                  </a:lnTo>
                  <a:lnTo>
                    <a:pt x="799629" y="300757"/>
                  </a:lnTo>
                  <a:lnTo>
                    <a:pt x="1066172" y="300757"/>
                  </a:lnTo>
                  <a:lnTo>
                    <a:pt x="1332715" y="171861"/>
                  </a:lnTo>
                  <a:lnTo>
                    <a:pt x="1599258" y="85930"/>
                  </a:lnTo>
                  <a:lnTo>
                    <a:pt x="1865801" y="85930"/>
                  </a:lnTo>
                  <a:lnTo>
                    <a:pt x="2132344" y="64447"/>
                  </a:lnTo>
                  <a:lnTo>
                    <a:pt x="2398888" y="21482"/>
                  </a:lnTo>
                  <a:lnTo>
                    <a:pt x="2665431" y="21482"/>
                  </a:lnTo>
                  <a:lnTo>
                    <a:pt x="2931974" y="21482"/>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70" name="pl70"/>
            <p:cNvSpPr/>
            <p:nvPr/>
          </p:nvSpPr>
          <p:spPr>
            <a:xfrm>
              <a:off x="3015476" y="2428948"/>
              <a:ext cx="5064319" cy="214826"/>
            </a:xfrm>
            <a:custGeom>
              <a:avLst/>
              <a:pathLst>
                <a:path w="5064319" h="214826">
                  <a:moveTo>
                    <a:pt x="0" y="107413"/>
                  </a:moveTo>
                  <a:lnTo>
                    <a:pt x="266543" y="107413"/>
                  </a:lnTo>
                  <a:lnTo>
                    <a:pt x="533086" y="42965"/>
                  </a:lnTo>
                  <a:lnTo>
                    <a:pt x="799629" y="0"/>
                  </a:lnTo>
                  <a:lnTo>
                    <a:pt x="1066172" y="0"/>
                  </a:lnTo>
                  <a:lnTo>
                    <a:pt x="1332715" y="0"/>
                  </a:lnTo>
                  <a:lnTo>
                    <a:pt x="1599258" y="42965"/>
                  </a:lnTo>
                  <a:lnTo>
                    <a:pt x="1865801" y="42965"/>
                  </a:lnTo>
                  <a:lnTo>
                    <a:pt x="2132344" y="42965"/>
                  </a:lnTo>
                  <a:lnTo>
                    <a:pt x="2398888" y="42965"/>
                  </a:lnTo>
                  <a:lnTo>
                    <a:pt x="2665431" y="21482"/>
                  </a:lnTo>
                  <a:lnTo>
                    <a:pt x="2931974" y="21482"/>
                  </a:lnTo>
                  <a:lnTo>
                    <a:pt x="3198517" y="21482"/>
                  </a:lnTo>
                  <a:lnTo>
                    <a:pt x="3465060" y="21482"/>
                  </a:lnTo>
                  <a:lnTo>
                    <a:pt x="3731603" y="0"/>
                  </a:lnTo>
                  <a:lnTo>
                    <a:pt x="3998146" y="0"/>
                  </a:lnTo>
                  <a:lnTo>
                    <a:pt x="4264689" y="0"/>
                  </a:lnTo>
                  <a:lnTo>
                    <a:pt x="4531233" y="21482"/>
                  </a:lnTo>
                  <a:lnTo>
                    <a:pt x="4797776" y="21482"/>
                  </a:lnTo>
                  <a:lnTo>
                    <a:pt x="5064319" y="214826"/>
                  </a:lnTo>
                </a:path>
              </a:pathLst>
            </a:custGeom>
            <a:ln w="27101" cap="flat">
              <a:solidFill>
                <a:srgbClr val="FFA500">
                  <a:alpha val="100000"/>
                </a:srgbClr>
              </a:solidFill>
              <a:prstDash val="solid"/>
              <a:round/>
            </a:ln>
          </p:spPr>
          <p:txBody>
            <a:bodyPr/>
            <a:lstStyle/>
            <a:p/>
          </p:txBody>
        </p:sp>
        <p:sp>
          <p:nvSpPr>
            <p:cNvPr id="71" name="tx71"/>
            <p:cNvSpPr/>
            <p:nvPr/>
          </p:nvSpPr>
          <p:spPr>
            <a:xfrm>
              <a:off x="1345880"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2" name="tx72"/>
            <p:cNvSpPr/>
            <p:nvPr/>
          </p:nvSpPr>
          <p:spPr>
            <a:xfrm>
              <a:off x="267859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3" name="tx73"/>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4011311"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5" name="tx75"/>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5344027"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7" name="tx77"/>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8" name="tx78"/>
            <p:cNvSpPr/>
            <p:nvPr/>
          </p:nvSpPr>
          <p:spPr>
            <a:xfrm>
              <a:off x="6410199"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9" name="tx79"/>
            <p:cNvSpPr/>
            <p:nvPr/>
          </p:nvSpPr>
          <p:spPr>
            <a:xfrm>
              <a:off x="667674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0" name="tx80"/>
            <p:cNvSpPr/>
            <p:nvPr/>
          </p:nvSpPr>
          <p:spPr>
            <a:xfrm>
              <a:off x="667674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1" name="tx81"/>
            <p:cNvSpPr/>
            <p:nvPr/>
          </p:nvSpPr>
          <p:spPr>
            <a:xfrm>
              <a:off x="694328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943285"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3" name="tx83"/>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720982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5" name="tx85"/>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6" name="tx86"/>
            <p:cNvSpPr/>
            <p:nvPr/>
          </p:nvSpPr>
          <p:spPr>
            <a:xfrm>
              <a:off x="747637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7" name="tx87"/>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8" name="tx88"/>
            <p:cNvSpPr/>
            <p:nvPr/>
          </p:nvSpPr>
          <p:spPr>
            <a:xfrm>
              <a:off x="774291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9" name="tx89"/>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0" name="tx90"/>
            <p:cNvSpPr/>
            <p:nvPr/>
          </p:nvSpPr>
          <p:spPr>
            <a:xfrm>
              <a:off x="8009458"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91" name="tx91"/>
            <p:cNvSpPr/>
            <p:nvPr/>
          </p:nvSpPr>
          <p:spPr>
            <a:xfrm>
              <a:off x="1310724" y="37986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92" name="tx92"/>
            <p:cNvSpPr/>
            <p:nvPr/>
          </p:nvSpPr>
          <p:spPr>
            <a:xfrm>
              <a:off x="2643440" y="39184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3" name="tx93"/>
            <p:cNvSpPr/>
            <p:nvPr/>
          </p:nvSpPr>
          <p:spPr>
            <a:xfrm>
              <a:off x="4006300" y="40564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4" name="tx94"/>
            <p:cNvSpPr/>
            <p:nvPr/>
          </p:nvSpPr>
          <p:spPr>
            <a:xfrm>
              <a:off x="5339016" y="40848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5" name="tx95"/>
            <p:cNvSpPr/>
            <p:nvPr/>
          </p:nvSpPr>
          <p:spPr>
            <a:xfrm>
              <a:off x="6405188" y="408917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6" name="tx96"/>
            <p:cNvSpPr/>
            <p:nvPr/>
          </p:nvSpPr>
          <p:spPr>
            <a:xfrm>
              <a:off x="6671731" y="40888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 name="tx97"/>
            <p:cNvSpPr/>
            <p:nvPr/>
          </p:nvSpPr>
          <p:spPr>
            <a:xfrm>
              <a:off x="6938274" y="40889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7204817" y="409041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9" name="tx99"/>
            <p:cNvSpPr/>
            <p:nvPr/>
          </p:nvSpPr>
          <p:spPr>
            <a:xfrm>
              <a:off x="7471361" y="41000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7783108" y="4100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1" name="tx101"/>
            <p:cNvSpPr/>
            <p:nvPr/>
          </p:nvSpPr>
          <p:spPr>
            <a:xfrm>
              <a:off x="8049651" y="41007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3976155" y="36872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3" name="tx103"/>
            <p:cNvSpPr/>
            <p:nvPr/>
          </p:nvSpPr>
          <p:spPr>
            <a:xfrm>
              <a:off x="5308871" y="36548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4" name="tx104"/>
            <p:cNvSpPr/>
            <p:nvPr/>
          </p:nvSpPr>
          <p:spPr>
            <a:xfrm>
              <a:off x="6375043" y="36523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05" name="tx105"/>
            <p:cNvSpPr/>
            <p:nvPr/>
          </p:nvSpPr>
          <p:spPr>
            <a:xfrm>
              <a:off x="6641586" y="36723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6" name="tx106"/>
            <p:cNvSpPr/>
            <p:nvPr/>
          </p:nvSpPr>
          <p:spPr>
            <a:xfrm>
              <a:off x="6908130" y="36685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7" name="tx107"/>
            <p:cNvSpPr/>
            <p:nvPr/>
          </p:nvSpPr>
          <p:spPr>
            <a:xfrm>
              <a:off x="7174673" y="36705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8" name="tx108"/>
            <p:cNvSpPr/>
            <p:nvPr/>
          </p:nvSpPr>
          <p:spPr>
            <a:xfrm>
              <a:off x="7441216" y="36577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09" name="tx109"/>
            <p:cNvSpPr/>
            <p:nvPr/>
          </p:nvSpPr>
          <p:spPr>
            <a:xfrm>
              <a:off x="7707759" y="36642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10" name="tx110"/>
            <p:cNvSpPr/>
            <p:nvPr/>
          </p:nvSpPr>
          <p:spPr>
            <a:xfrm>
              <a:off x="7974302" y="34545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11" name="tx111"/>
            <p:cNvSpPr/>
            <p:nvPr/>
          </p:nvSpPr>
          <p:spPr>
            <a:xfrm>
              <a:off x="3986705" y="336465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112" name="tx112"/>
            <p:cNvSpPr/>
            <p:nvPr/>
          </p:nvSpPr>
          <p:spPr>
            <a:xfrm>
              <a:off x="5319420" y="324587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23.9</a:t>
              </a:r>
            </a:p>
          </p:txBody>
        </p:sp>
        <p:sp>
          <p:nvSpPr>
            <p:cNvPr id="113" name="tx113"/>
            <p:cNvSpPr/>
            <p:nvPr/>
          </p:nvSpPr>
          <p:spPr>
            <a:xfrm>
              <a:off x="6385593" y="323655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114" name="tx114"/>
            <p:cNvSpPr/>
            <p:nvPr/>
          </p:nvSpPr>
          <p:spPr>
            <a:xfrm>
              <a:off x="6652136" y="327272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23.2</a:t>
              </a:r>
            </a:p>
          </p:txBody>
        </p:sp>
        <p:sp>
          <p:nvSpPr>
            <p:cNvPr id="115" name="tx115"/>
            <p:cNvSpPr/>
            <p:nvPr/>
          </p:nvSpPr>
          <p:spPr>
            <a:xfrm>
              <a:off x="6918679" y="32681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23.3</a:t>
              </a:r>
            </a:p>
          </p:txBody>
        </p:sp>
        <p:sp>
          <p:nvSpPr>
            <p:cNvPr id="116" name="tx116"/>
            <p:cNvSpPr/>
            <p:nvPr/>
          </p:nvSpPr>
          <p:spPr>
            <a:xfrm>
              <a:off x="7185222" y="326669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23.4</a:t>
              </a:r>
            </a:p>
          </p:txBody>
        </p:sp>
        <p:sp>
          <p:nvSpPr>
            <p:cNvPr id="117" name="tx117"/>
            <p:cNvSpPr/>
            <p:nvPr/>
          </p:nvSpPr>
          <p:spPr>
            <a:xfrm>
              <a:off x="7451765" y="322383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24.6</a:t>
              </a:r>
            </a:p>
          </p:txBody>
        </p:sp>
        <p:sp>
          <p:nvSpPr>
            <p:cNvPr id="118" name="tx118"/>
            <p:cNvSpPr/>
            <p:nvPr/>
          </p:nvSpPr>
          <p:spPr>
            <a:xfrm>
              <a:off x="7718308" y="323759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119" name="tx119"/>
            <p:cNvSpPr/>
            <p:nvPr/>
          </p:nvSpPr>
          <p:spPr>
            <a:xfrm>
              <a:off x="7984851"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35.9</a:t>
              </a:r>
            </a:p>
          </p:txBody>
        </p:sp>
        <p:sp>
          <p:nvSpPr>
            <p:cNvPr id="120" name="tx12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39902" y="34417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2" name="tx122"/>
            <p:cNvSpPr/>
            <p:nvPr/>
          </p:nvSpPr>
          <p:spPr>
            <a:xfrm>
              <a:off x="639902" y="27236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3" name="tx123"/>
            <p:cNvSpPr/>
            <p:nvPr/>
          </p:nvSpPr>
          <p:spPr>
            <a:xfrm>
              <a:off x="639902" y="20055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678790" y="5080163"/>
              <a:ext cx="201456" cy="201456"/>
            </a:xfrm>
            <a:prstGeom prst="rect">
              <a:avLst/>
            </a:prstGeom>
            <a:solidFill>
              <a:srgbClr val="E2231A">
                <a:alpha val="90196"/>
              </a:srgbClr>
            </a:solidFill>
          </p:spPr>
          <p:txBody>
            <a:bodyPr/>
            <a:lstStyle/>
            <a:p/>
          </p:txBody>
        </p:sp>
        <p:sp>
          <p:nvSpPr>
            <p:cNvPr id="147" name="rc147"/>
            <p:cNvSpPr/>
            <p:nvPr/>
          </p:nvSpPr>
          <p:spPr>
            <a:xfrm>
              <a:off x="5642950" y="5080163"/>
              <a:ext cx="201456" cy="201456"/>
            </a:xfrm>
            <a:prstGeom prst="rect">
              <a:avLst/>
            </a:prstGeom>
            <a:solidFill>
              <a:srgbClr val="B3B3B3">
                <a:alpha val="90196"/>
              </a:srgbClr>
            </a:solidFill>
          </p:spPr>
          <p:txBody>
            <a:bodyPr/>
            <a:lstStyle/>
            <a:p/>
          </p:txBody>
        </p:sp>
        <p:sp>
          <p:nvSpPr>
            <p:cNvPr id="148" name="tx14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951100" y="1582906"/>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152" name="pl152"/>
            <p:cNvSpPr/>
            <p:nvPr/>
          </p:nvSpPr>
          <p:spPr>
            <a:xfrm>
              <a:off x="22577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808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038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268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92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423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653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40557"/>
              <a:ext cx="900167" cy="124062"/>
            </a:xfrm>
            <a:prstGeom prst="rect">
              <a:avLst/>
            </a:prstGeom>
            <a:solidFill>
              <a:srgbClr val="E2231A">
                <a:alpha val="90196"/>
              </a:srgbClr>
            </a:solidFill>
          </p:spPr>
          <p:txBody>
            <a:bodyPr/>
            <a:lstStyle/>
            <a:p/>
          </p:txBody>
        </p:sp>
        <p:sp>
          <p:nvSpPr>
            <p:cNvPr id="164" name="rc164"/>
            <p:cNvSpPr/>
            <p:nvPr/>
          </p:nvSpPr>
          <p:spPr>
            <a:xfrm>
              <a:off x="1296273" y="5685479"/>
              <a:ext cx="777863" cy="124062"/>
            </a:xfrm>
            <a:prstGeom prst="rect">
              <a:avLst/>
            </a:prstGeom>
            <a:solidFill>
              <a:srgbClr val="E2231A">
                <a:alpha val="90196"/>
              </a:srgbClr>
            </a:solidFill>
          </p:spPr>
          <p:txBody>
            <a:bodyPr/>
            <a:lstStyle/>
            <a:p/>
          </p:txBody>
        </p:sp>
        <p:sp>
          <p:nvSpPr>
            <p:cNvPr id="165" name="rc165"/>
            <p:cNvSpPr/>
            <p:nvPr/>
          </p:nvSpPr>
          <p:spPr>
            <a:xfrm>
              <a:off x="1296273" y="5530401"/>
              <a:ext cx="776517" cy="124062"/>
            </a:xfrm>
            <a:prstGeom prst="rect">
              <a:avLst/>
            </a:prstGeom>
            <a:solidFill>
              <a:srgbClr val="E2231A">
                <a:alpha val="90196"/>
              </a:srgbClr>
            </a:solidFill>
          </p:spPr>
          <p:txBody>
            <a:bodyPr/>
            <a:lstStyle/>
            <a:p/>
          </p:txBody>
        </p:sp>
        <p:sp>
          <p:nvSpPr>
            <p:cNvPr id="166" name="rc166"/>
            <p:cNvSpPr/>
            <p:nvPr/>
          </p:nvSpPr>
          <p:spPr>
            <a:xfrm>
              <a:off x="2196441" y="5840557"/>
              <a:ext cx="3761628" cy="124062"/>
            </a:xfrm>
            <a:prstGeom prst="rect">
              <a:avLst/>
            </a:prstGeom>
            <a:solidFill>
              <a:srgbClr val="B3B3B3">
                <a:alpha val="90196"/>
              </a:srgbClr>
            </a:solidFill>
          </p:spPr>
          <p:txBody>
            <a:bodyPr/>
            <a:lstStyle/>
            <a:p/>
          </p:txBody>
        </p:sp>
        <p:sp>
          <p:nvSpPr>
            <p:cNvPr id="167" name="rc167"/>
            <p:cNvSpPr/>
            <p:nvPr/>
          </p:nvSpPr>
          <p:spPr>
            <a:xfrm>
              <a:off x="2074137" y="5685479"/>
              <a:ext cx="3878356" cy="124062"/>
            </a:xfrm>
            <a:prstGeom prst="rect">
              <a:avLst/>
            </a:prstGeom>
            <a:solidFill>
              <a:srgbClr val="B3B3B3">
                <a:alpha val="90196"/>
              </a:srgbClr>
            </a:solidFill>
          </p:spPr>
          <p:txBody>
            <a:bodyPr/>
            <a:lstStyle/>
            <a:p/>
          </p:txBody>
        </p:sp>
        <p:sp>
          <p:nvSpPr>
            <p:cNvPr id="168" name="rc168"/>
            <p:cNvSpPr/>
            <p:nvPr/>
          </p:nvSpPr>
          <p:spPr>
            <a:xfrm>
              <a:off x="2072791" y="5530401"/>
              <a:ext cx="6126949" cy="124062"/>
            </a:xfrm>
            <a:prstGeom prst="rect">
              <a:avLst/>
            </a:prstGeom>
            <a:solidFill>
              <a:srgbClr val="B3B3B3">
                <a:alpha val="90196"/>
              </a:srgbClr>
            </a:solidFill>
          </p:spPr>
          <p:txBody>
            <a:bodyPr/>
            <a:lstStyle/>
            <a:p/>
          </p:txBody>
        </p:sp>
        <p:sp>
          <p:nvSpPr>
            <p:cNvPr id="169" name="tx169"/>
            <p:cNvSpPr/>
            <p:nvPr/>
          </p:nvSpPr>
          <p:spPr>
            <a:xfrm>
              <a:off x="6070597"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70" name="tx170"/>
            <p:cNvSpPr/>
            <p:nvPr/>
          </p:nvSpPr>
          <p:spPr>
            <a:xfrm>
              <a:off x="6065020"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71" name="tx171"/>
            <p:cNvSpPr/>
            <p:nvPr/>
          </p:nvSpPr>
          <p:spPr>
            <a:xfrm>
              <a:off x="831226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a:t>
              </a:r>
            </a:p>
          </p:txBody>
        </p:sp>
        <p:sp>
          <p:nvSpPr>
            <p:cNvPr id="172" name="tx172"/>
            <p:cNvSpPr/>
            <p:nvPr/>
          </p:nvSpPr>
          <p:spPr>
            <a:xfrm>
              <a:off x="1665985"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73" name="tx173"/>
            <p:cNvSpPr/>
            <p:nvPr/>
          </p:nvSpPr>
          <p:spPr>
            <a:xfrm>
              <a:off x="1653051" y="5706125"/>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4" name="tx174"/>
            <p:cNvSpPr/>
            <p:nvPr/>
          </p:nvSpPr>
          <p:spPr>
            <a:xfrm>
              <a:off x="1652378" y="555104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5" name="tx175"/>
            <p:cNvSpPr/>
            <p:nvPr/>
          </p:nvSpPr>
          <p:spPr>
            <a:xfrm>
              <a:off x="396472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a:t>
              </a:r>
            </a:p>
          </p:txBody>
        </p:sp>
        <p:sp>
          <p:nvSpPr>
            <p:cNvPr id="176" name="tx176"/>
            <p:cNvSpPr/>
            <p:nvPr/>
          </p:nvSpPr>
          <p:spPr>
            <a:xfrm>
              <a:off x="390078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a:t>
              </a:r>
            </a:p>
          </p:txBody>
        </p:sp>
        <p:sp>
          <p:nvSpPr>
            <p:cNvPr id="177" name="tx177"/>
            <p:cNvSpPr/>
            <p:nvPr/>
          </p:nvSpPr>
          <p:spPr>
            <a:xfrm>
              <a:off x="502373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31.9</a:t>
              </a:r>
            </a:p>
          </p:txBody>
        </p:sp>
        <p:sp>
          <p:nvSpPr>
            <p:cNvPr id="178" name="tx17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309501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3" name="tx183"/>
            <p:cNvSpPr/>
            <p:nvPr/>
          </p:nvSpPr>
          <p:spPr>
            <a:xfrm>
              <a:off x="501803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6941064"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5" name="tx185"/>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96%.
4,000 children missed their routine first dose of measles vaccine.
MCV2 is typically administered to children between 18 months and five years old. MCV2 coverage declined at 73% in 2025.</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96% in 2025, leaving 4,000 children without any protection against measles. MCV2 coverage declined at from 82% in 2024 to 73% in 2025 - below the IA2030 target of 90%.</a:t>
            </a:r>
          </a:p>
        </p:txBody>
      </p:sp>
      <p:grpSp xmlns:pic="http://schemas.openxmlformats.org/drawingml/2006/picture">
        <p:nvGrpSpPr>
          <p:cNvPr id="190" name=""/>
          <p:cNvGrpSpPr/>
          <p:nvPr/>
        </p:nvGrpSpPr>
        <p:grpSpPr>
          <a:xfrm>
            <a:off x="292608" y="1097280"/>
            <a:ext cx="8595360" cy="28575"/>
            <a:chOff x="292608" y="1097280"/>
            <a:chExt cx="8595360" cy="28575"/>
          </a:xfrm>
        </p:grpSpPr>
        <p:sp>
          <p:nvSpPr>
            <p:cNvPr id="19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306198"/>
            </a:xfrm>
            <a:custGeom>
              <a:avLst/>
              <a:pathLst>
                <a:path w="3397293" h="306198">
                  <a:moveTo>
                    <a:pt x="0" y="306198"/>
                  </a:moveTo>
                  <a:lnTo>
                    <a:pt x="135891" y="306198"/>
                  </a:lnTo>
                  <a:lnTo>
                    <a:pt x="271783" y="306198"/>
                  </a:lnTo>
                  <a:lnTo>
                    <a:pt x="407675" y="306198"/>
                  </a:lnTo>
                  <a:lnTo>
                    <a:pt x="543566" y="306198"/>
                  </a:lnTo>
                  <a:lnTo>
                    <a:pt x="679458" y="174970"/>
                  </a:lnTo>
                  <a:lnTo>
                    <a:pt x="815350" y="87485"/>
                  </a:lnTo>
                  <a:lnTo>
                    <a:pt x="951242" y="87485"/>
                  </a:lnTo>
                  <a:lnTo>
                    <a:pt x="1087133" y="65614"/>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306198"/>
            </a:xfrm>
            <a:custGeom>
              <a:avLst/>
              <a:pathLst>
                <a:path w="3397293" h="306198">
                  <a:moveTo>
                    <a:pt x="0" y="306198"/>
                  </a:moveTo>
                  <a:lnTo>
                    <a:pt x="135891" y="306198"/>
                  </a:lnTo>
                  <a:lnTo>
                    <a:pt x="271783" y="306198"/>
                  </a:lnTo>
                  <a:lnTo>
                    <a:pt x="407675" y="306198"/>
                  </a:lnTo>
                  <a:lnTo>
                    <a:pt x="543566" y="306198"/>
                  </a:lnTo>
                  <a:lnTo>
                    <a:pt x="679458" y="174970"/>
                  </a:lnTo>
                  <a:lnTo>
                    <a:pt x="815350" y="87485"/>
                  </a:lnTo>
                  <a:lnTo>
                    <a:pt x="951242" y="87485"/>
                  </a:lnTo>
                  <a:lnTo>
                    <a:pt x="1087133" y="65614"/>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306198"/>
            </a:xfrm>
            <a:custGeom>
              <a:avLst/>
              <a:pathLst>
                <a:path w="3397293" h="306198">
                  <a:moveTo>
                    <a:pt x="0" y="306198"/>
                  </a:moveTo>
                  <a:lnTo>
                    <a:pt x="135891" y="306198"/>
                  </a:lnTo>
                  <a:lnTo>
                    <a:pt x="271783" y="306198"/>
                  </a:lnTo>
                  <a:lnTo>
                    <a:pt x="407675" y="306198"/>
                  </a:lnTo>
                  <a:lnTo>
                    <a:pt x="543566" y="306198"/>
                  </a:lnTo>
                  <a:lnTo>
                    <a:pt x="679458" y="174970"/>
                  </a:lnTo>
                  <a:lnTo>
                    <a:pt x="815350" y="87485"/>
                  </a:lnTo>
                  <a:lnTo>
                    <a:pt x="951242" y="87485"/>
                  </a:lnTo>
                  <a:lnTo>
                    <a:pt x="1087133" y="65614"/>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80" y="1403693"/>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Belgium,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286035"/>
            </a:xfrm>
            <a:custGeom>
              <a:avLst/>
              <a:pathLst>
                <a:path w="3397293" h="1286035">
                  <a:moveTo>
                    <a:pt x="0" y="1286035"/>
                  </a:moveTo>
                  <a:lnTo>
                    <a:pt x="135891" y="1286035"/>
                  </a:lnTo>
                  <a:lnTo>
                    <a:pt x="271783" y="1286035"/>
                  </a:lnTo>
                  <a:lnTo>
                    <a:pt x="407675" y="1286035"/>
                  </a:lnTo>
                  <a:lnTo>
                    <a:pt x="543566" y="1286035"/>
                  </a:lnTo>
                  <a:lnTo>
                    <a:pt x="679458" y="734877"/>
                  </a:lnTo>
                  <a:lnTo>
                    <a:pt x="815350" y="367438"/>
                  </a:lnTo>
                  <a:lnTo>
                    <a:pt x="951242" y="367438"/>
                  </a:lnTo>
                  <a:lnTo>
                    <a:pt x="1087133" y="275579"/>
                  </a:lnTo>
                  <a:lnTo>
                    <a:pt x="1223025" y="91859"/>
                  </a:lnTo>
                  <a:lnTo>
                    <a:pt x="1358917" y="91859"/>
                  </a:lnTo>
                  <a:lnTo>
                    <a:pt x="1494809" y="9185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286035"/>
            </a:xfrm>
            <a:custGeom>
              <a:avLst/>
              <a:pathLst>
                <a:path w="3397293" h="1286035">
                  <a:moveTo>
                    <a:pt x="0" y="1286035"/>
                  </a:moveTo>
                  <a:lnTo>
                    <a:pt x="135891" y="1286035"/>
                  </a:lnTo>
                  <a:lnTo>
                    <a:pt x="271783" y="1286035"/>
                  </a:lnTo>
                  <a:lnTo>
                    <a:pt x="407675" y="1286035"/>
                  </a:lnTo>
                  <a:lnTo>
                    <a:pt x="543566" y="1286035"/>
                  </a:lnTo>
                  <a:lnTo>
                    <a:pt x="679458" y="734877"/>
                  </a:lnTo>
                  <a:lnTo>
                    <a:pt x="815350" y="367438"/>
                  </a:lnTo>
                  <a:lnTo>
                    <a:pt x="951242" y="367438"/>
                  </a:lnTo>
                  <a:lnTo>
                    <a:pt x="1087133" y="275579"/>
                  </a:lnTo>
                  <a:lnTo>
                    <a:pt x="1223025" y="91859"/>
                  </a:lnTo>
                  <a:lnTo>
                    <a:pt x="1358917" y="91859"/>
                  </a:lnTo>
                  <a:lnTo>
                    <a:pt x="1494809" y="9185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433010"/>
            </a:xfrm>
            <a:custGeom>
              <a:avLst/>
              <a:pathLst>
                <a:path w="0" h="1433010">
                  <a:moveTo>
                    <a:pt x="0" y="14330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881852"/>
            </a:xfrm>
            <a:custGeom>
              <a:avLst/>
              <a:pathLst>
                <a:path w="0" h="881852">
                  <a:moveTo>
                    <a:pt x="0" y="8818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286035"/>
            </a:xfrm>
            <a:custGeom>
              <a:avLst/>
              <a:pathLst>
                <a:path w="3397293" h="1286035">
                  <a:moveTo>
                    <a:pt x="0" y="1286035"/>
                  </a:moveTo>
                  <a:lnTo>
                    <a:pt x="135891" y="1286035"/>
                  </a:lnTo>
                  <a:lnTo>
                    <a:pt x="271783" y="1286035"/>
                  </a:lnTo>
                  <a:lnTo>
                    <a:pt x="407675" y="1286035"/>
                  </a:lnTo>
                  <a:lnTo>
                    <a:pt x="543566" y="1286035"/>
                  </a:lnTo>
                  <a:lnTo>
                    <a:pt x="679458" y="734877"/>
                  </a:lnTo>
                  <a:lnTo>
                    <a:pt x="815350" y="367438"/>
                  </a:lnTo>
                  <a:lnTo>
                    <a:pt x="951242" y="367438"/>
                  </a:lnTo>
                  <a:lnTo>
                    <a:pt x="1087133" y="275579"/>
                  </a:lnTo>
                  <a:lnTo>
                    <a:pt x="1223025" y="91859"/>
                  </a:lnTo>
                  <a:lnTo>
                    <a:pt x="1358917" y="91859"/>
                  </a:lnTo>
                  <a:lnTo>
                    <a:pt x="1494809" y="91859"/>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589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68928" y="245764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748386"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408" y="4962980"/>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22" name="tx122"/>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992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633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274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915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556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812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453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094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735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E2231A">
                <a:alpha val="80000"/>
              </a:srgbClr>
            </a:solidFill>
          </p:spPr>
          <p:txBody>
            <a:bodyPr/>
            <a:lstStyle/>
            <a:p/>
          </p:txBody>
        </p:sp>
        <p:sp>
          <p:nvSpPr>
            <p:cNvPr id="139" name="rc139"/>
            <p:cNvSpPr/>
            <p:nvPr/>
          </p:nvSpPr>
          <p:spPr>
            <a:xfrm>
              <a:off x="1317178" y="5743865"/>
              <a:ext cx="6326795" cy="114824"/>
            </a:xfrm>
            <a:prstGeom prst="rect">
              <a:avLst/>
            </a:prstGeom>
            <a:solidFill>
              <a:srgbClr val="E2231A">
                <a:alpha val="80000"/>
              </a:srgbClr>
            </a:solidFill>
          </p:spPr>
          <p:txBody>
            <a:bodyPr/>
            <a:lstStyle/>
            <a:p/>
          </p:txBody>
        </p:sp>
        <p:sp>
          <p:nvSpPr>
            <p:cNvPr id="140" name="rc140"/>
            <p:cNvSpPr/>
            <p:nvPr/>
          </p:nvSpPr>
          <p:spPr>
            <a:xfrm>
              <a:off x="1317178" y="5600334"/>
              <a:ext cx="6315846"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3169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09579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56598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72239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Belgium (96%) was 12 percentage points higher than the global average (84%) and 3 percentage points higher than the average across all non-programme countries (93%).
National MCV1 coverage was the same as in 2019 (96%).
This equates to 4,000 unvaccinated children in 2025 compared to 5,000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MCV1 coverage was 96% - this is the same as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Belgium ranked number 26 out of 41 countries for lowest MCV1 coverage (based on tied ranks).
Belgium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6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23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0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77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547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85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621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39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16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18374"/>
              <a:ext cx="239888" cy="989646"/>
            </a:xfrm>
            <a:prstGeom prst="rect">
              <a:avLst/>
            </a:prstGeom>
            <a:solidFill>
              <a:srgbClr val="80BD41">
                <a:alpha val="100000"/>
              </a:srgbClr>
            </a:solidFill>
          </p:spPr>
          <p:txBody>
            <a:bodyPr/>
            <a:lstStyle/>
            <a:p/>
          </p:txBody>
        </p:sp>
        <p:sp>
          <p:nvSpPr>
            <p:cNvPr id="27" name="rc27"/>
            <p:cNvSpPr/>
            <p:nvPr/>
          </p:nvSpPr>
          <p:spPr>
            <a:xfrm>
              <a:off x="1296273" y="3101137"/>
              <a:ext cx="239888" cy="217237"/>
            </a:xfrm>
            <a:prstGeom prst="rect">
              <a:avLst/>
            </a:prstGeom>
            <a:solidFill>
              <a:srgbClr val="E2231A">
                <a:alpha val="100000"/>
              </a:srgbClr>
            </a:solidFill>
          </p:spPr>
          <p:txBody>
            <a:bodyPr/>
            <a:lstStyle/>
            <a:p/>
          </p:txBody>
        </p:sp>
        <p:sp>
          <p:nvSpPr>
            <p:cNvPr id="28" name="rc28"/>
            <p:cNvSpPr/>
            <p:nvPr/>
          </p:nvSpPr>
          <p:spPr>
            <a:xfrm>
              <a:off x="1562816" y="3327474"/>
              <a:ext cx="239888" cy="980547"/>
            </a:xfrm>
            <a:prstGeom prst="rect">
              <a:avLst/>
            </a:prstGeom>
            <a:solidFill>
              <a:srgbClr val="80BD41">
                <a:alpha val="100000"/>
              </a:srgbClr>
            </a:solidFill>
          </p:spPr>
          <p:txBody>
            <a:bodyPr/>
            <a:lstStyle/>
            <a:p/>
          </p:txBody>
        </p:sp>
        <p:sp>
          <p:nvSpPr>
            <p:cNvPr id="29" name="rc29"/>
            <p:cNvSpPr/>
            <p:nvPr/>
          </p:nvSpPr>
          <p:spPr>
            <a:xfrm>
              <a:off x="1562816" y="3112224"/>
              <a:ext cx="239888" cy="215249"/>
            </a:xfrm>
            <a:prstGeom prst="rect">
              <a:avLst/>
            </a:prstGeom>
            <a:solidFill>
              <a:srgbClr val="E2231A">
                <a:alpha val="100000"/>
              </a:srgbClr>
            </a:solidFill>
          </p:spPr>
          <p:txBody>
            <a:bodyPr/>
            <a:lstStyle/>
            <a:p/>
          </p:txBody>
        </p:sp>
        <p:sp>
          <p:nvSpPr>
            <p:cNvPr id="30" name="rc30"/>
            <p:cNvSpPr/>
            <p:nvPr/>
          </p:nvSpPr>
          <p:spPr>
            <a:xfrm>
              <a:off x="1829360" y="3346928"/>
              <a:ext cx="239888" cy="961093"/>
            </a:xfrm>
            <a:prstGeom prst="rect">
              <a:avLst/>
            </a:prstGeom>
            <a:solidFill>
              <a:srgbClr val="80BD41">
                <a:alpha val="100000"/>
              </a:srgbClr>
            </a:solidFill>
          </p:spPr>
          <p:txBody>
            <a:bodyPr/>
            <a:lstStyle/>
            <a:p/>
          </p:txBody>
        </p:sp>
        <p:sp>
          <p:nvSpPr>
            <p:cNvPr id="31" name="rc31"/>
            <p:cNvSpPr/>
            <p:nvPr/>
          </p:nvSpPr>
          <p:spPr>
            <a:xfrm>
              <a:off x="1829360" y="3135966"/>
              <a:ext cx="239888" cy="210961"/>
            </a:xfrm>
            <a:prstGeom prst="rect">
              <a:avLst/>
            </a:prstGeom>
            <a:solidFill>
              <a:srgbClr val="E2231A">
                <a:alpha val="100000"/>
              </a:srgbClr>
            </a:solidFill>
          </p:spPr>
          <p:txBody>
            <a:bodyPr/>
            <a:lstStyle/>
            <a:p/>
          </p:txBody>
        </p:sp>
        <p:sp>
          <p:nvSpPr>
            <p:cNvPr id="32" name="rc32"/>
            <p:cNvSpPr/>
            <p:nvPr/>
          </p:nvSpPr>
          <p:spPr>
            <a:xfrm>
              <a:off x="2095903" y="3339815"/>
              <a:ext cx="239888" cy="968205"/>
            </a:xfrm>
            <a:prstGeom prst="rect">
              <a:avLst/>
            </a:prstGeom>
            <a:solidFill>
              <a:srgbClr val="80BD41">
                <a:alpha val="100000"/>
              </a:srgbClr>
            </a:solidFill>
          </p:spPr>
          <p:txBody>
            <a:bodyPr/>
            <a:lstStyle/>
            <a:p/>
          </p:txBody>
        </p:sp>
        <p:sp>
          <p:nvSpPr>
            <p:cNvPr id="33" name="rc33"/>
            <p:cNvSpPr/>
            <p:nvPr/>
          </p:nvSpPr>
          <p:spPr>
            <a:xfrm>
              <a:off x="2095903" y="3127285"/>
              <a:ext cx="239888" cy="212530"/>
            </a:xfrm>
            <a:prstGeom prst="rect">
              <a:avLst/>
            </a:prstGeom>
            <a:solidFill>
              <a:srgbClr val="E2231A">
                <a:alpha val="100000"/>
              </a:srgbClr>
            </a:solidFill>
          </p:spPr>
          <p:txBody>
            <a:bodyPr/>
            <a:lstStyle/>
            <a:p/>
          </p:txBody>
        </p:sp>
        <p:sp>
          <p:nvSpPr>
            <p:cNvPr id="34" name="rc34"/>
            <p:cNvSpPr/>
            <p:nvPr/>
          </p:nvSpPr>
          <p:spPr>
            <a:xfrm>
              <a:off x="2362446" y="3312622"/>
              <a:ext cx="239888" cy="995399"/>
            </a:xfrm>
            <a:prstGeom prst="rect">
              <a:avLst/>
            </a:prstGeom>
            <a:solidFill>
              <a:srgbClr val="80BD41">
                <a:alpha val="100000"/>
              </a:srgbClr>
            </a:solidFill>
          </p:spPr>
          <p:txBody>
            <a:bodyPr/>
            <a:lstStyle/>
            <a:p/>
          </p:txBody>
        </p:sp>
        <p:sp>
          <p:nvSpPr>
            <p:cNvPr id="35" name="rc35"/>
            <p:cNvSpPr/>
            <p:nvPr/>
          </p:nvSpPr>
          <p:spPr>
            <a:xfrm>
              <a:off x="2362446" y="3094130"/>
              <a:ext cx="239888" cy="218492"/>
            </a:xfrm>
            <a:prstGeom prst="rect">
              <a:avLst/>
            </a:prstGeom>
            <a:solidFill>
              <a:srgbClr val="E2231A">
                <a:alpha val="100000"/>
              </a:srgbClr>
            </a:solidFill>
          </p:spPr>
          <p:txBody>
            <a:bodyPr/>
            <a:lstStyle/>
            <a:p/>
          </p:txBody>
        </p:sp>
        <p:sp>
          <p:nvSpPr>
            <p:cNvPr id="36" name="rc36"/>
            <p:cNvSpPr/>
            <p:nvPr/>
          </p:nvSpPr>
          <p:spPr>
            <a:xfrm>
              <a:off x="2628989" y="3220895"/>
              <a:ext cx="239888" cy="1087126"/>
            </a:xfrm>
            <a:prstGeom prst="rect">
              <a:avLst/>
            </a:prstGeom>
            <a:solidFill>
              <a:srgbClr val="80BD41">
                <a:alpha val="100000"/>
              </a:srgbClr>
            </a:solidFill>
          </p:spPr>
          <p:txBody>
            <a:bodyPr/>
            <a:lstStyle/>
            <a:p/>
          </p:txBody>
        </p:sp>
        <p:sp>
          <p:nvSpPr>
            <p:cNvPr id="37" name="rc37"/>
            <p:cNvSpPr/>
            <p:nvPr/>
          </p:nvSpPr>
          <p:spPr>
            <a:xfrm>
              <a:off x="2628989" y="3072688"/>
              <a:ext cx="239888" cy="148206"/>
            </a:xfrm>
            <a:prstGeom prst="rect">
              <a:avLst/>
            </a:prstGeom>
            <a:solidFill>
              <a:srgbClr val="E2231A">
                <a:alpha val="100000"/>
              </a:srgbClr>
            </a:solidFill>
          </p:spPr>
          <p:txBody>
            <a:bodyPr/>
            <a:lstStyle/>
            <a:p/>
          </p:txBody>
        </p:sp>
        <p:sp>
          <p:nvSpPr>
            <p:cNvPr id="38" name="rc38"/>
            <p:cNvSpPr/>
            <p:nvPr/>
          </p:nvSpPr>
          <p:spPr>
            <a:xfrm>
              <a:off x="2895532" y="3144124"/>
              <a:ext cx="239888" cy="1163896"/>
            </a:xfrm>
            <a:prstGeom prst="rect">
              <a:avLst/>
            </a:prstGeom>
            <a:solidFill>
              <a:srgbClr val="80BD41">
                <a:alpha val="100000"/>
              </a:srgbClr>
            </a:solidFill>
          </p:spPr>
          <p:txBody>
            <a:bodyPr/>
            <a:lstStyle/>
            <a:p/>
          </p:txBody>
        </p:sp>
        <p:sp>
          <p:nvSpPr>
            <p:cNvPr id="39" name="rc39"/>
            <p:cNvSpPr/>
            <p:nvPr/>
          </p:nvSpPr>
          <p:spPr>
            <a:xfrm>
              <a:off x="2895532" y="3042880"/>
              <a:ext cx="239888" cy="101244"/>
            </a:xfrm>
            <a:prstGeom prst="rect">
              <a:avLst/>
            </a:prstGeom>
            <a:solidFill>
              <a:srgbClr val="E2231A">
                <a:alpha val="100000"/>
              </a:srgbClr>
            </a:solidFill>
          </p:spPr>
          <p:txBody>
            <a:bodyPr/>
            <a:lstStyle/>
            <a:p/>
          </p:txBody>
        </p:sp>
        <p:sp>
          <p:nvSpPr>
            <p:cNvPr id="40" name="rc40"/>
            <p:cNvSpPr/>
            <p:nvPr/>
          </p:nvSpPr>
          <p:spPr>
            <a:xfrm>
              <a:off x="3162075" y="3128331"/>
              <a:ext cx="239888" cy="1179690"/>
            </a:xfrm>
            <a:prstGeom prst="rect">
              <a:avLst/>
            </a:prstGeom>
            <a:solidFill>
              <a:srgbClr val="80BD41">
                <a:alpha val="100000"/>
              </a:srgbClr>
            </a:solidFill>
          </p:spPr>
          <p:txBody>
            <a:bodyPr/>
            <a:lstStyle/>
            <a:p/>
          </p:txBody>
        </p:sp>
        <p:sp>
          <p:nvSpPr>
            <p:cNvPr id="41" name="rc41"/>
            <p:cNvSpPr/>
            <p:nvPr/>
          </p:nvSpPr>
          <p:spPr>
            <a:xfrm>
              <a:off x="3162075" y="3025727"/>
              <a:ext cx="239888" cy="102604"/>
            </a:xfrm>
            <a:prstGeom prst="rect">
              <a:avLst/>
            </a:prstGeom>
            <a:solidFill>
              <a:srgbClr val="E2231A">
                <a:alpha val="100000"/>
              </a:srgbClr>
            </a:solidFill>
          </p:spPr>
          <p:txBody>
            <a:bodyPr/>
            <a:lstStyle/>
            <a:p/>
          </p:txBody>
        </p:sp>
        <p:sp>
          <p:nvSpPr>
            <p:cNvPr id="42" name="rc42"/>
            <p:cNvSpPr/>
            <p:nvPr/>
          </p:nvSpPr>
          <p:spPr>
            <a:xfrm>
              <a:off x="3428618" y="3087017"/>
              <a:ext cx="239888" cy="1221003"/>
            </a:xfrm>
            <a:prstGeom prst="rect">
              <a:avLst/>
            </a:prstGeom>
            <a:solidFill>
              <a:srgbClr val="80BD41">
                <a:alpha val="100000"/>
              </a:srgbClr>
            </a:solidFill>
          </p:spPr>
          <p:txBody>
            <a:bodyPr/>
            <a:lstStyle/>
            <a:p/>
          </p:txBody>
        </p:sp>
        <p:sp>
          <p:nvSpPr>
            <p:cNvPr id="43" name="rc43"/>
            <p:cNvSpPr/>
            <p:nvPr/>
          </p:nvSpPr>
          <p:spPr>
            <a:xfrm>
              <a:off x="3428618" y="2995081"/>
              <a:ext cx="239888" cy="91936"/>
            </a:xfrm>
            <a:prstGeom prst="rect">
              <a:avLst/>
            </a:prstGeom>
            <a:solidFill>
              <a:srgbClr val="E2231A">
                <a:alpha val="100000"/>
              </a:srgbClr>
            </a:solidFill>
          </p:spPr>
          <p:txBody>
            <a:bodyPr/>
            <a:lstStyle/>
            <a:p/>
          </p:txBody>
        </p:sp>
        <p:sp>
          <p:nvSpPr>
            <p:cNvPr id="44" name="rc44"/>
            <p:cNvSpPr/>
            <p:nvPr/>
          </p:nvSpPr>
          <p:spPr>
            <a:xfrm>
              <a:off x="3695161" y="3058255"/>
              <a:ext cx="239888" cy="1249766"/>
            </a:xfrm>
            <a:prstGeom prst="rect">
              <a:avLst/>
            </a:prstGeom>
            <a:solidFill>
              <a:srgbClr val="80BD41">
                <a:alpha val="100000"/>
              </a:srgbClr>
            </a:solidFill>
          </p:spPr>
          <p:txBody>
            <a:bodyPr/>
            <a:lstStyle/>
            <a:p/>
          </p:txBody>
        </p:sp>
        <p:sp>
          <p:nvSpPr>
            <p:cNvPr id="45" name="rc45"/>
            <p:cNvSpPr/>
            <p:nvPr/>
          </p:nvSpPr>
          <p:spPr>
            <a:xfrm>
              <a:off x="3695161" y="2992466"/>
              <a:ext cx="239888" cy="65788"/>
            </a:xfrm>
            <a:prstGeom prst="rect">
              <a:avLst/>
            </a:prstGeom>
            <a:solidFill>
              <a:srgbClr val="E2231A">
                <a:alpha val="100000"/>
              </a:srgbClr>
            </a:solidFill>
          </p:spPr>
          <p:txBody>
            <a:bodyPr/>
            <a:lstStyle/>
            <a:p/>
          </p:txBody>
        </p:sp>
        <p:sp>
          <p:nvSpPr>
            <p:cNvPr id="46" name="rc46"/>
            <p:cNvSpPr/>
            <p:nvPr/>
          </p:nvSpPr>
          <p:spPr>
            <a:xfrm>
              <a:off x="3961705" y="3033885"/>
              <a:ext cx="239888" cy="1274136"/>
            </a:xfrm>
            <a:prstGeom prst="rect">
              <a:avLst/>
            </a:prstGeom>
            <a:solidFill>
              <a:srgbClr val="80BD41">
                <a:alpha val="100000"/>
              </a:srgbClr>
            </a:solidFill>
          </p:spPr>
          <p:txBody>
            <a:bodyPr/>
            <a:lstStyle/>
            <a:p/>
          </p:txBody>
        </p:sp>
        <p:sp>
          <p:nvSpPr>
            <p:cNvPr id="47" name="rc47"/>
            <p:cNvSpPr/>
            <p:nvPr/>
          </p:nvSpPr>
          <p:spPr>
            <a:xfrm>
              <a:off x="3961705" y="2966841"/>
              <a:ext cx="239888" cy="67043"/>
            </a:xfrm>
            <a:prstGeom prst="rect">
              <a:avLst/>
            </a:prstGeom>
            <a:solidFill>
              <a:srgbClr val="E2231A">
                <a:alpha val="100000"/>
              </a:srgbClr>
            </a:solidFill>
          </p:spPr>
          <p:txBody>
            <a:bodyPr/>
            <a:lstStyle/>
            <a:p/>
          </p:txBody>
        </p:sp>
        <p:sp>
          <p:nvSpPr>
            <p:cNvPr id="48" name="rc48"/>
            <p:cNvSpPr/>
            <p:nvPr/>
          </p:nvSpPr>
          <p:spPr>
            <a:xfrm>
              <a:off x="4228248" y="3048109"/>
              <a:ext cx="239888" cy="1259912"/>
            </a:xfrm>
            <a:prstGeom prst="rect">
              <a:avLst/>
            </a:prstGeom>
            <a:solidFill>
              <a:srgbClr val="80BD41">
                <a:alpha val="100000"/>
              </a:srgbClr>
            </a:solidFill>
          </p:spPr>
          <p:txBody>
            <a:bodyPr/>
            <a:lstStyle/>
            <a:p/>
          </p:txBody>
        </p:sp>
        <p:sp>
          <p:nvSpPr>
            <p:cNvPr id="49" name="rc49"/>
            <p:cNvSpPr/>
            <p:nvPr/>
          </p:nvSpPr>
          <p:spPr>
            <a:xfrm>
              <a:off x="4228248" y="2981798"/>
              <a:ext cx="239888" cy="66311"/>
            </a:xfrm>
            <a:prstGeom prst="rect">
              <a:avLst/>
            </a:prstGeom>
            <a:solidFill>
              <a:srgbClr val="E2231A">
                <a:alpha val="100000"/>
              </a:srgbClr>
            </a:solidFill>
          </p:spPr>
          <p:txBody>
            <a:bodyPr/>
            <a:lstStyle/>
            <a:p/>
          </p:txBody>
        </p:sp>
        <p:sp>
          <p:nvSpPr>
            <p:cNvPr id="50" name="rc50"/>
            <p:cNvSpPr/>
            <p:nvPr/>
          </p:nvSpPr>
          <p:spPr>
            <a:xfrm>
              <a:off x="4494791" y="3042357"/>
              <a:ext cx="239888" cy="1265664"/>
            </a:xfrm>
            <a:prstGeom prst="rect">
              <a:avLst/>
            </a:prstGeom>
            <a:solidFill>
              <a:srgbClr val="80BD41">
                <a:alpha val="100000"/>
              </a:srgbClr>
            </a:solidFill>
          </p:spPr>
          <p:txBody>
            <a:bodyPr/>
            <a:lstStyle/>
            <a:p/>
          </p:txBody>
        </p:sp>
        <p:sp>
          <p:nvSpPr>
            <p:cNvPr id="51" name="rc51"/>
            <p:cNvSpPr/>
            <p:nvPr/>
          </p:nvSpPr>
          <p:spPr>
            <a:xfrm>
              <a:off x="4494791" y="2989642"/>
              <a:ext cx="239888" cy="52714"/>
            </a:xfrm>
            <a:prstGeom prst="rect">
              <a:avLst/>
            </a:prstGeom>
            <a:solidFill>
              <a:srgbClr val="E2231A">
                <a:alpha val="100000"/>
              </a:srgbClr>
            </a:solidFill>
          </p:spPr>
          <p:txBody>
            <a:bodyPr/>
            <a:lstStyle/>
            <a:p/>
          </p:txBody>
        </p:sp>
        <p:sp>
          <p:nvSpPr>
            <p:cNvPr id="52" name="rc52"/>
            <p:cNvSpPr/>
            <p:nvPr/>
          </p:nvSpPr>
          <p:spPr>
            <a:xfrm>
              <a:off x="4761334" y="3061183"/>
              <a:ext cx="239888" cy="1246838"/>
            </a:xfrm>
            <a:prstGeom prst="rect">
              <a:avLst/>
            </a:prstGeom>
            <a:solidFill>
              <a:srgbClr val="80BD41">
                <a:alpha val="100000"/>
              </a:srgbClr>
            </a:solidFill>
          </p:spPr>
          <p:txBody>
            <a:bodyPr/>
            <a:lstStyle/>
            <a:p/>
          </p:txBody>
        </p:sp>
        <p:sp>
          <p:nvSpPr>
            <p:cNvPr id="53" name="rc53"/>
            <p:cNvSpPr/>
            <p:nvPr/>
          </p:nvSpPr>
          <p:spPr>
            <a:xfrm>
              <a:off x="4761334" y="3009201"/>
              <a:ext cx="239888" cy="51982"/>
            </a:xfrm>
            <a:prstGeom prst="rect">
              <a:avLst/>
            </a:prstGeom>
            <a:solidFill>
              <a:srgbClr val="E2231A">
                <a:alpha val="100000"/>
              </a:srgbClr>
            </a:solidFill>
          </p:spPr>
          <p:txBody>
            <a:bodyPr/>
            <a:lstStyle/>
            <a:p/>
          </p:txBody>
        </p:sp>
        <p:sp>
          <p:nvSpPr>
            <p:cNvPr id="54" name="rc54"/>
            <p:cNvSpPr/>
            <p:nvPr/>
          </p:nvSpPr>
          <p:spPr>
            <a:xfrm>
              <a:off x="5027877" y="3067877"/>
              <a:ext cx="239888" cy="1240144"/>
            </a:xfrm>
            <a:prstGeom prst="rect">
              <a:avLst/>
            </a:prstGeom>
            <a:solidFill>
              <a:srgbClr val="80BD41">
                <a:alpha val="100000"/>
              </a:srgbClr>
            </a:solidFill>
          </p:spPr>
          <p:txBody>
            <a:bodyPr/>
            <a:lstStyle/>
            <a:p/>
          </p:txBody>
        </p:sp>
        <p:sp>
          <p:nvSpPr>
            <p:cNvPr id="55" name="rc55"/>
            <p:cNvSpPr/>
            <p:nvPr/>
          </p:nvSpPr>
          <p:spPr>
            <a:xfrm>
              <a:off x="5027877" y="3016209"/>
              <a:ext cx="239888" cy="51668"/>
            </a:xfrm>
            <a:prstGeom prst="rect">
              <a:avLst/>
            </a:prstGeom>
            <a:solidFill>
              <a:srgbClr val="E2231A">
                <a:alpha val="100000"/>
              </a:srgbClr>
            </a:solidFill>
          </p:spPr>
          <p:txBody>
            <a:bodyPr/>
            <a:lstStyle/>
            <a:p/>
          </p:txBody>
        </p:sp>
        <p:sp>
          <p:nvSpPr>
            <p:cNvPr id="56" name="rc56"/>
            <p:cNvSpPr/>
            <p:nvPr/>
          </p:nvSpPr>
          <p:spPr>
            <a:xfrm>
              <a:off x="5294420" y="3094757"/>
              <a:ext cx="239888" cy="1213264"/>
            </a:xfrm>
            <a:prstGeom prst="rect">
              <a:avLst/>
            </a:prstGeom>
            <a:solidFill>
              <a:srgbClr val="80BD41">
                <a:alpha val="100000"/>
              </a:srgbClr>
            </a:solidFill>
          </p:spPr>
          <p:txBody>
            <a:bodyPr/>
            <a:lstStyle/>
            <a:p/>
          </p:txBody>
        </p:sp>
        <p:sp>
          <p:nvSpPr>
            <p:cNvPr id="57" name="rc57"/>
            <p:cNvSpPr/>
            <p:nvPr/>
          </p:nvSpPr>
          <p:spPr>
            <a:xfrm>
              <a:off x="5294420" y="3044239"/>
              <a:ext cx="239888" cy="50517"/>
            </a:xfrm>
            <a:prstGeom prst="rect">
              <a:avLst/>
            </a:prstGeom>
            <a:solidFill>
              <a:srgbClr val="E2231A">
                <a:alpha val="100000"/>
              </a:srgbClr>
            </a:solidFill>
          </p:spPr>
          <p:txBody>
            <a:bodyPr/>
            <a:lstStyle/>
            <a:p/>
          </p:txBody>
        </p:sp>
        <p:sp>
          <p:nvSpPr>
            <p:cNvPr id="58" name="rc58"/>
            <p:cNvSpPr/>
            <p:nvPr/>
          </p:nvSpPr>
          <p:spPr>
            <a:xfrm>
              <a:off x="5560963" y="3097372"/>
              <a:ext cx="239888" cy="1210649"/>
            </a:xfrm>
            <a:prstGeom prst="rect">
              <a:avLst/>
            </a:prstGeom>
            <a:solidFill>
              <a:srgbClr val="80BD41">
                <a:alpha val="100000"/>
              </a:srgbClr>
            </a:solidFill>
          </p:spPr>
          <p:txBody>
            <a:bodyPr/>
            <a:lstStyle/>
            <a:p/>
          </p:txBody>
        </p:sp>
        <p:sp>
          <p:nvSpPr>
            <p:cNvPr id="59" name="rc59"/>
            <p:cNvSpPr/>
            <p:nvPr/>
          </p:nvSpPr>
          <p:spPr>
            <a:xfrm>
              <a:off x="5560963" y="3046959"/>
              <a:ext cx="239888" cy="50413"/>
            </a:xfrm>
            <a:prstGeom prst="rect">
              <a:avLst/>
            </a:prstGeom>
            <a:solidFill>
              <a:srgbClr val="E2231A">
                <a:alpha val="100000"/>
              </a:srgbClr>
            </a:solidFill>
          </p:spPr>
          <p:txBody>
            <a:bodyPr/>
            <a:lstStyle/>
            <a:p/>
          </p:txBody>
        </p:sp>
        <p:sp>
          <p:nvSpPr>
            <p:cNvPr id="60" name="rc60"/>
            <p:cNvSpPr/>
            <p:nvPr/>
          </p:nvSpPr>
          <p:spPr>
            <a:xfrm>
              <a:off x="5827506" y="3119754"/>
              <a:ext cx="239888" cy="1188266"/>
            </a:xfrm>
            <a:prstGeom prst="rect">
              <a:avLst/>
            </a:prstGeom>
            <a:solidFill>
              <a:srgbClr val="80BD41">
                <a:alpha val="100000"/>
              </a:srgbClr>
            </a:solidFill>
          </p:spPr>
          <p:txBody>
            <a:bodyPr/>
            <a:lstStyle/>
            <a:p/>
          </p:txBody>
        </p:sp>
        <p:sp>
          <p:nvSpPr>
            <p:cNvPr id="61" name="rc61"/>
            <p:cNvSpPr/>
            <p:nvPr/>
          </p:nvSpPr>
          <p:spPr>
            <a:xfrm>
              <a:off x="5827506" y="3070283"/>
              <a:ext cx="239888" cy="49471"/>
            </a:xfrm>
            <a:prstGeom prst="rect">
              <a:avLst/>
            </a:prstGeom>
            <a:solidFill>
              <a:srgbClr val="E2231A">
                <a:alpha val="100000"/>
              </a:srgbClr>
            </a:solidFill>
          </p:spPr>
          <p:txBody>
            <a:bodyPr/>
            <a:lstStyle/>
            <a:p/>
          </p:txBody>
        </p:sp>
        <p:sp>
          <p:nvSpPr>
            <p:cNvPr id="62" name="rc62"/>
            <p:cNvSpPr/>
            <p:nvPr/>
          </p:nvSpPr>
          <p:spPr>
            <a:xfrm>
              <a:off x="6094049" y="3133874"/>
              <a:ext cx="239888" cy="1174146"/>
            </a:xfrm>
            <a:prstGeom prst="rect">
              <a:avLst/>
            </a:prstGeom>
            <a:solidFill>
              <a:srgbClr val="80BD41">
                <a:alpha val="100000"/>
              </a:srgbClr>
            </a:solidFill>
          </p:spPr>
          <p:txBody>
            <a:bodyPr/>
            <a:lstStyle/>
            <a:p/>
          </p:txBody>
        </p:sp>
        <p:sp>
          <p:nvSpPr>
            <p:cNvPr id="63" name="rc63"/>
            <p:cNvSpPr/>
            <p:nvPr/>
          </p:nvSpPr>
          <p:spPr>
            <a:xfrm>
              <a:off x="6094049" y="3084925"/>
              <a:ext cx="239888" cy="48948"/>
            </a:xfrm>
            <a:prstGeom prst="rect">
              <a:avLst/>
            </a:prstGeom>
            <a:solidFill>
              <a:srgbClr val="E2231A">
                <a:alpha val="100000"/>
              </a:srgbClr>
            </a:solidFill>
          </p:spPr>
          <p:txBody>
            <a:bodyPr/>
            <a:lstStyle/>
            <a:p/>
          </p:txBody>
        </p:sp>
        <p:sp>
          <p:nvSpPr>
            <p:cNvPr id="64" name="rc64"/>
            <p:cNvSpPr/>
            <p:nvPr/>
          </p:nvSpPr>
          <p:spPr>
            <a:xfrm>
              <a:off x="6360593" y="3132933"/>
              <a:ext cx="239888" cy="1175088"/>
            </a:xfrm>
            <a:prstGeom prst="rect">
              <a:avLst/>
            </a:prstGeom>
            <a:solidFill>
              <a:srgbClr val="80BD41">
                <a:alpha val="100000"/>
              </a:srgbClr>
            </a:solidFill>
          </p:spPr>
          <p:txBody>
            <a:bodyPr/>
            <a:lstStyle/>
            <a:p/>
          </p:txBody>
        </p:sp>
        <p:sp>
          <p:nvSpPr>
            <p:cNvPr id="65" name="rc65"/>
            <p:cNvSpPr/>
            <p:nvPr/>
          </p:nvSpPr>
          <p:spPr>
            <a:xfrm>
              <a:off x="6360593" y="3083984"/>
              <a:ext cx="239888" cy="48948"/>
            </a:xfrm>
            <a:prstGeom prst="rect">
              <a:avLst/>
            </a:prstGeom>
            <a:solidFill>
              <a:srgbClr val="E2231A">
                <a:alpha val="100000"/>
              </a:srgbClr>
            </a:solidFill>
          </p:spPr>
          <p:txBody>
            <a:bodyPr/>
            <a:lstStyle/>
            <a:p/>
          </p:txBody>
        </p:sp>
        <p:sp>
          <p:nvSpPr>
            <p:cNvPr id="66" name="rc66"/>
            <p:cNvSpPr/>
            <p:nvPr/>
          </p:nvSpPr>
          <p:spPr>
            <a:xfrm>
              <a:off x="6627136" y="3150818"/>
              <a:ext cx="239888" cy="1157202"/>
            </a:xfrm>
            <a:prstGeom prst="rect">
              <a:avLst/>
            </a:prstGeom>
            <a:solidFill>
              <a:srgbClr val="80BD41">
                <a:alpha val="100000"/>
              </a:srgbClr>
            </a:solidFill>
          </p:spPr>
          <p:txBody>
            <a:bodyPr/>
            <a:lstStyle/>
            <a:p/>
          </p:txBody>
        </p:sp>
        <p:sp>
          <p:nvSpPr>
            <p:cNvPr id="67" name="rc67"/>
            <p:cNvSpPr/>
            <p:nvPr/>
          </p:nvSpPr>
          <p:spPr>
            <a:xfrm>
              <a:off x="6627136" y="3102601"/>
              <a:ext cx="239888" cy="48216"/>
            </a:xfrm>
            <a:prstGeom prst="rect">
              <a:avLst/>
            </a:prstGeom>
            <a:solidFill>
              <a:srgbClr val="E2231A">
                <a:alpha val="100000"/>
              </a:srgbClr>
            </a:solidFill>
          </p:spPr>
          <p:txBody>
            <a:bodyPr/>
            <a:lstStyle/>
            <a:p/>
          </p:txBody>
        </p:sp>
        <p:sp>
          <p:nvSpPr>
            <p:cNvPr id="68" name="rc68"/>
            <p:cNvSpPr/>
            <p:nvPr/>
          </p:nvSpPr>
          <p:spPr>
            <a:xfrm>
              <a:off x="6893679" y="3129586"/>
              <a:ext cx="239888" cy="1178435"/>
            </a:xfrm>
            <a:prstGeom prst="rect">
              <a:avLst/>
            </a:prstGeom>
            <a:solidFill>
              <a:srgbClr val="80BD41">
                <a:alpha val="100000"/>
              </a:srgbClr>
            </a:solidFill>
          </p:spPr>
          <p:txBody>
            <a:bodyPr/>
            <a:lstStyle/>
            <a:p/>
          </p:txBody>
        </p:sp>
        <p:sp>
          <p:nvSpPr>
            <p:cNvPr id="69" name="rc69"/>
            <p:cNvSpPr/>
            <p:nvPr/>
          </p:nvSpPr>
          <p:spPr>
            <a:xfrm>
              <a:off x="6893679" y="3080428"/>
              <a:ext cx="239888" cy="49158"/>
            </a:xfrm>
            <a:prstGeom prst="rect">
              <a:avLst/>
            </a:prstGeom>
            <a:solidFill>
              <a:srgbClr val="E2231A">
                <a:alpha val="100000"/>
              </a:srgbClr>
            </a:solidFill>
          </p:spPr>
          <p:txBody>
            <a:bodyPr/>
            <a:lstStyle/>
            <a:p/>
          </p:txBody>
        </p:sp>
        <p:sp>
          <p:nvSpPr>
            <p:cNvPr id="70" name="rc70"/>
            <p:cNvSpPr/>
            <p:nvPr/>
          </p:nvSpPr>
          <p:spPr>
            <a:xfrm>
              <a:off x="7160222" y="3168808"/>
              <a:ext cx="239888" cy="1139213"/>
            </a:xfrm>
            <a:prstGeom prst="rect">
              <a:avLst/>
            </a:prstGeom>
            <a:solidFill>
              <a:srgbClr val="80BD41">
                <a:alpha val="100000"/>
              </a:srgbClr>
            </a:solidFill>
          </p:spPr>
          <p:txBody>
            <a:bodyPr/>
            <a:lstStyle/>
            <a:p/>
          </p:txBody>
        </p:sp>
        <p:sp>
          <p:nvSpPr>
            <p:cNvPr id="71" name="rc71"/>
            <p:cNvSpPr/>
            <p:nvPr/>
          </p:nvSpPr>
          <p:spPr>
            <a:xfrm>
              <a:off x="7160222" y="3121323"/>
              <a:ext cx="239888" cy="47484"/>
            </a:xfrm>
            <a:prstGeom prst="rect">
              <a:avLst/>
            </a:prstGeom>
            <a:solidFill>
              <a:srgbClr val="E2231A">
                <a:alpha val="100000"/>
              </a:srgbClr>
            </a:solidFill>
          </p:spPr>
          <p:txBody>
            <a:bodyPr/>
            <a:lstStyle/>
            <a:p/>
          </p:txBody>
        </p:sp>
        <p:sp>
          <p:nvSpPr>
            <p:cNvPr id="72" name="rc72"/>
            <p:cNvSpPr/>
            <p:nvPr/>
          </p:nvSpPr>
          <p:spPr>
            <a:xfrm>
              <a:off x="7426765" y="3289925"/>
              <a:ext cx="239888" cy="1018095"/>
            </a:xfrm>
            <a:prstGeom prst="rect">
              <a:avLst/>
            </a:prstGeom>
            <a:solidFill>
              <a:srgbClr val="80BD41">
                <a:alpha val="100000"/>
              </a:srgbClr>
            </a:solidFill>
          </p:spPr>
          <p:txBody>
            <a:bodyPr/>
            <a:lstStyle/>
            <a:p/>
          </p:txBody>
        </p:sp>
        <p:sp>
          <p:nvSpPr>
            <p:cNvPr id="73" name="rc73"/>
            <p:cNvSpPr/>
            <p:nvPr/>
          </p:nvSpPr>
          <p:spPr>
            <a:xfrm>
              <a:off x="7426765" y="3247461"/>
              <a:ext cx="239888" cy="42464"/>
            </a:xfrm>
            <a:prstGeom prst="rect">
              <a:avLst/>
            </a:prstGeom>
            <a:solidFill>
              <a:srgbClr val="E2231A">
                <a:alpha val="100000"/>
              </a:srgbClr>
            </a:solidFill>
          </p:spPr>
          <p:txBody>
            <a:bodyPr/>
            <a:lstStyle/>
            <a:p/>
          </p:txBody>
        </p:sp>
        <p:sp>
          <p:nvSpPr>
            <p:cNvPr id="74" name="rc74"/>
            <p:cNvSpPr/>
            <p:nvPr/>
          </p:nvSpPr>
          <p:spPr>
            <a:xfrm>
              <a:off x="7693308" y="3292749"/>
              <a:ext cx="239888" cy="1015271"/>
            </a:xfrm>
            <a:prstGeom prst="rect">
              <a:avLst/>
            </a:prstGeom>
            <a:solidFill>
              <a:srgbClr val="80BD41">
                <a:alpha val="100000"/>
              </a:srgbClr>
            </a:solidFill>
          </p:spPr>
          <p:txBody>
            <a:bodyPr/>
            <a:lstStyle/>
            <a:p/>
          </p:txBody>
        </p:sp>
        <p:sp>
          <p:nvSpPr>
            <p:cNvPr id="75" name="rc75"/>
            <p:cNvSpPr/>
            <p:nvPr/>
          </p:nvSpPr>
          <p:spPr>
            <a:xfrm>
              <a:off x="7693308" y="3250494"/>
              <a:ext cx="239888" cy="42255"/>
            </a:xfrm>
            <a:prstGeom prst="rect">
              <a:avLst/>
            </a:prstGeom>
            <a:solidFill>
              <a:srgbClr val="E2231A">
                <a:alpha val="100000"/>
              </a:srgbClr>
            </a:solidFill>
          </p:spPr>
          <p:txBody>
            <a:bodyPr/>
            <a:lstStyle/>
            <a:p/>
          </p:txBody>
        </p:sp>
        <p:sp>
          <p:nvSpPr>
            <p:cNvPr id="76" name="rc76"/>
            <p:cNvSpPr/>
            <p:nvPr/>
          </p:nvSpPr>
          <p:spPr>
            <a:xfrm>
              <a:off x="7959851" y="3294423"/>
              <a:ext cx="239888" cy="1013598"/>
            </a:xfrm>
            <a:prstGeom prst="rect">
              <a:avLst/>
            </a:prstGeom>
            <a:solidFill>
              <a:srgbClr val="80BD41">
                <a:alpha val="100000"/>
              </a:srgbClr>
            </a:solidFill>
          </p:spPr>
          <p:txBody>
            <a:bodyPr/>
            <a:lstStyle/>
            <a:p/>
          </p:txBody>
        </p:sp>
        <p:sp>
          <p:nvSpPr>
            <p:cNvPr id="77" name="rc77"/>
            <p:cNvSpPr/>
            <p:nvPr/>
          </p:nvSpPr>
          <p:spPr>
            <a:xfrm>
              <a:off x="7959851" y="3252168"/>
              <a:ext cx="239888" cy="42255"/>
            </a:xfrm>
            <a:prstGeom prst="rect">
              <a:avLst/>
            </a:prstGeom>
            <a:solidFill>
              <a:srgbClr val="E2231A">
                <a:alpha val="100000"/>
              </a:srgbClr>
            </a:solidFill>
          </p:spPr>
          <p:txBody>
            <a:bodyPr/>
            <a:lstStyle/>
            <a:p/>
          </p:txBody>
        </p:sp>
        <p:sp>
          <p:nvSpPr>
            <p:cNvPr id="78" name="pl78"/>
            <p:cNvSpPr/>
            <p:nvPr/>
          </p:nvSpPr>
          <p:spPr>
            <a:xfrm>
              <a:off x="1416218" y="2162083"/>
              <a:ext cx="6663577" cy="312949"/>
            </a:xfrm>
            <a:custGeom>
              <a:avLst/>
              <a:pathLst>
                <a:path w="6663577" h="312949">
                  <a:moveTo>
                    <a:pt x="0" y="312949"/>
                  </a:moveTo>
                  <a:lnTo>
                    <a:pt x="266543" y="312949"/>
                  </a:lnTo>
                  <a:lnTo>
                    <a:pt x="533086" y="312949"/>
                  </a:lnTo>
                  <a:lnTo>
                    <a:pt x="799629" y="312949"/>
                  </a:lnTo>
                  <a:lnTo>
                    <a:pt x="1066172" y="312949"/>
                  </a:lnTo>
                  <a:lnTo>
                    <a:pt x="1332715" y="178828"/>
                  </a:lnTo>
                  <a:lnTo>
                    <a:pt x="1599258" y="89414"/>
                  </a:lnTo>
                  <a:lnTo>
                    <a:pt x="1865801" y="89414"/>
                  </a:lnTo>
                  <a:lnTo>
                    <a:pt x="2132344" y="67060"/>
                  </a:lnTo>
                  <a:lnTo>
                    <a:pt x="2398888" y="22353"/>
                  </a:lnTo>
                  <a:lnTo>
                    <a:pt x="2665431" y="22353"/>
                  </a:lnTo>
                  <a:lnTo>
                    <a:pt x="2931974" y="22353"/>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1298664" y="2965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91" name="tx91"/>
            <p:cNvSpPr/>
            <p:nvPr/>
          </p:nvSpPr>
          <p:spPr>
            <a:xfrm>
              <a:off x="2631380" y="29366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92" name="tx92"/>
            <p:cNvSpPr/>
            <p:nvPr/>
          </p:nvSpPr>
          <p:spPr>
            <a:xfrm>
              <a:off x="3964096" y="2830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93" name="tx93"/>
            <p:cNvSpPr/>
            <p:nvPr/>
          </p:nvSpPr>
          <p:spPr>
            <a:xfrm>
              <a:off x="5296811" y="29083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4" name="tx94"/>
            <p:cNvSpPr/>
            <p:nvPr/>
          </p:nvSpPr>
          <p:spPr>
            <a:xfrm>
              <a:off x="6402160" y="294920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5" name="tx95"/>
            <p:cNvSpPr/>
            <p:nvPr/>
          </p:nvSpPr>
          <p:spPr>
            <a:xfrm>
              <a:off x="6629527" y="29666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6" name="tx96"/>
            <p:cNvSpPr/>
            <p:nvPr/>
          </p:nvSpPr>
          <p:spPr>
            <a:xfrm>
              <a:off x="6896070" y="294564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7" name="tx97"/>
            <p:cNvSpPr/>
            <p:nvPr/>
          </p:nvSpPr>
          <p:spPr>
            <a:xfrm>
              <a:off x="7162613" y="29853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8" name="tx98"/>
            <p:cNvSpPr/>
            <p:nvPr/>
          </p:nvSpPr>
          <p:spPr>
            <a:xfrm>
              <a:off x="7429156" y="3111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9" name="tx99"/>
            <p:cNvSpPr/>
            <p:nvPr/>
          </p:nvSpPr>
          <p:spPr>
            <a:xfrm>
              <a:off x="7695699" y="31144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100" name="tx100"/>
            <p:cNvSpPr/>
            <p:nvPr/>
          </p:nvSpPr>
          <p:spPr>
            <a:xfrm>
              <a:off x="8001419" y="31162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101" name="pl101"/>
            <p:cNvSpPr/>
            <p:nvPr/>
          </p:nvSpPr>
          <p:spPr>
            <a:xfrm>
              <a:off x="141621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7781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13" name="tx113"/>
            <p:cNvSpPr/>
            <p:nvPr/>
          </p:nvSpPr>
          <p:spPr>
            <a:xfrm>
              <a:off x="1324790" y="3174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4" name="tx114"/>
            <p:cNvSpPr/>
            <p:nvPr/>
          </p:nvSpPr>
          <p:spPr>
            <a:xfrm>
              <a:off x="2631380" y="3729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103.9</a:t>
              </a:r>
            </a:p>
          </p:txBody>
        </p:sp>
        <p:sp>
          <p:nvSpPr>
            <p:cNvPr id="115" name="tx115"/>
            <p:cNvSpPr/>
            <p:nvPr/>
          </p:nvSpPr>
          <p:spPr>
            <a:xfrm>
              <a:off x="2657505" y="31128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6" name="tx116"/>
            <p:cNvSpPr/>
            <p:nvPr/>
          </p:nvSpPr>
          <p:spPr>
            <a:xfrm>
              <a:off x="3964096" y="3635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121.8</a:t>
              </a:r>
            </a:p>
          </p:txBody>
        </p:sp>
        <p:sp>
          <p:nvSpPr>
            <p:cNvPr id="117" name="tx117"/>
            <p:cNvSpPr/>
            <p:nvPr/>
          </p:nvSpPr>
          <p:spPr>
            <a:xfrm>
              <a:off x="4016347" y="2965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8" name="tx118"/>
            <p:cNvSpPr/>
            <p:nvPr/>
          </p:nvSpPr>
          <p:spPr>
            <a:xfrm>
              <a:off x="5335988" y="36663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9" name="tx119"/>
            <p:cNvSpPr/>
            <p:nvPr/>
          </p:nvSpPr>
          <p:spPr>
            <a:xfrm>
              <a:off x="5349062" y="3034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0" name="tx120"/>
            <p:cNvSpPr/>
            <p:nvPr/>
          </p:nvSpPr>
          <p:spPr>
            <a:xfrm>
              <a:off x="6362984" y="36853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21" name="tx121"/>
            <p:cNvSpPr/>
            <p:nvPr/>
          </p:nvSpPr>
          <p:spPr>
            <a:xfrm>
              <a:off x="6415235" y="307483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2" name="tx122"/>
            <p:cNvSpPr/>
            <p:nvPr/>
          </p:nvSpPr>
          <p:spPr>
            <a:xfrm>
              <a:off x="6629527" y="3694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110.6</a:t>
              </a:r>
            </a:p>
          </p:txBody>
        </p:sp>
        <p:sp>
          <p:nvSpPr>
            <p:cNvPr id="123" name="tx123"/>
            <p:cNvSpPr/>
            <p:nvPr/>
          </p:nvSpPr>
          <p:spPr>
            <a:xfrm>
              <a:off x="6681778" y="30916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4" name="tx124"/>
            <p:cNvSpPr/>
            <p:nvPr/>
          </p:nvSpPr>
          <p:spPr>
            <a:xfrm>
              <a:off x="6896070" y="36849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112.7</a:t>
              </a:r>
            </a:p>
          </p:txBody>
        </p:sp>
        <p:sp>
          <p:nvSpPr>
            <p:cNvPr id="125" name="tx125"/>
            <p:cNvSpPr/>
            <p:nvPr/>
          </p:nvSpPr>
          <p:spPr>
            <a:xfrm>
              <a:off x="6948321" y="307138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6" name="tx126"/>
            <p:cNvSpPr/>
            <p:nvPr/>
          </p:nvSpPr>
          <p:spPr>
            <a:xfrm>
              <a:off x="7162613" y="3703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108.9</a:t>
              </a:r>
            </a:p>
          </p:txBody>
        </p:sp>
        <p:sp>
          <p:nvSpPr>
            <p:cNvPr id="127" name="tx127"/>
            <p:cNvSpPr/>
            <p:nvPr/>
          </p:nvSpPr>
          <p:spPr>
            <a:xfrm>
              <a:off x="7214864" y="311029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8" name="tx128"/>
            <p:cNvSpPr/>
            <p:nvPr/>
          </p:nvSpPr>
          <p:spPr>
            <a:xfrm>
              <a:off x="7455282" y="3763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97.3</a:t>
              </a:r>
            </a:p>
          </p:txBody>
        </p:sp>
        <p:sp>
          <p:nvSpPr>
            <p:cNvPr id="129" name="tx129"/>
            <p:cNvSpPr/>
            <p:nvPr/>
          </p:nvSpPr>
          <p:spPr>
            <a:xfrm>
              <a:off x="7481407" y="32347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0" name="tx130"/>
            <p:cNvSpPr/>
            <p:nvPr/>
          </p:nvSpPr>
          <p:spPr>
            <a:xfrm>
              <a:off x="7721825" y="3765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31" name="tx131"/>
            <p:cNvSpPr/>
            <p:nvPr/>
          </p:nvSpPr>
          <p:spPr>
            <a:xfrm>
              <a:off x="7787127" y="323799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2" name="tx132"/>
            <p:cNvSpPr/>
            <p:nvPr/>
          </p:nvSpPr>
          <p:spPr>
            <a:xfrm>
              <a:off x="7988368" y="3766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33" name="tx133"/>
            <p:cNvSpPr/>
            <p:nvPr/>
          </p:nvSpPr>
          <p:spPr>
            <a:xfrm>
              <a:off x="8053670" y="323966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733081" y="373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55386" y="32099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26870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8" name="tx138"/>
            <p:cNvSpPr/>
            <p:nvPr/>
          </p:nvSpPr>
          <p:spPr>
            <a:xfrm>
              <a:off x="655386" y="21640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82906"/>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165" name="pl165"/>
            <p:cNvSpPr/>
            <p:nvPr/>
          </p:nvSpPr>
          <p:spPr>
            <a:xfrm>
              <a:off x="1998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030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8075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2120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6165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00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1052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097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142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3187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6311808" cy="129091"/>
            </a:xfrm>
            <a:prstGeom prst="rect">
              <a:avLst/>
            </a:prstGeom>
            <a:solidFill>
              <a:srgbClr val="80BD41">
                <a:alpha val="100000"/>
              </a:srgbClr>
            </a:solidFill>
          </p:spPr>
          <p:txBody>
            <a:bodyPr/>
            <a:lstStyle/>
            <a:p/>
          </p:txBody>
        </p:sp>
        <p:sp>
          <p:nvSpPr>
            <p:cNvPr id="180" name="rc180"/>
            <p:cNvSpPr/>
            <p:nvPr/>
          </p:nvSpPr>
          <p:spPr>
            <a:xfrm>
              <a:off x="7608082" y="5954972"/>
              <a:ext cx="262921" cy="129091"/>
            </a:xfrm>
            <a:prstGeom prst="rect">
              <a:avLst/>
            </a:prstGeom>
            <a:solidFill>
              <a:srgbClr val="E2231A">
                <a:alpha val="100000"/>
              </a:srgbClr>
            </a:solidFill>
          </p:spPr>
          <p:txBody>
            <a:bodyPr/>
            <a:lstStyle/>
            <a:p/>
          </p:txBody>
        </p:sp>
        <p:sp>
          <p:nvSpPr>
            <p:cNvPr id="181" name="rc181"/>
            <p:cNvSpPr/>
            <p:nvPr/>
          </p:nvSpPr>
          <p:spPr>
            <a:xfrm>
              <a:off x="1296273" y="5793607"/>
              <a:ext cx="5453380" cy="129091"/>
            </a:xfrm>
            <a:prstGeom prst="rect">
              <a:avLst/>
            </a:prstGeom>
            <a:solidFill>
              <a:srgbClr val="80BD41">
                <a:alpha val="100000"/>
              </a:srgbClr>
            </a:solidFill>
          </p:spPr>
          <p:txBody>
            <a:bodyPr/>
            <a:lstStyle/>
            <a:p/>
          </p:txBody>
        </p:sp>
        <p:sp>
          <p:nvSpPr>
            <p:cNvPr id="182" name="rc182"/>
            <p:cNvSpPr/>
            <p:nvPr/>
          </p:nvSpPr>
          <p:spPr>
            <a:xfrm>
              <a:off x="6749653" y="5793607"/>
              <a:ext cx="226966" cy="129091"/>
            </a:xfrm>
            <a:prstGeom prst="rect">
              <a:avLst/>
            </a:prstGeom>
            <a:solidFill>
              <a:srgbClr val="E2231A">
                <a:alpha val="100000"/>
              </a:srgbClr>
            </a:solidFill>
          </p:spPr>
          <p:txBody>
            <a:bodyPr/>
            <a:lstStyle/>
            <a:p/>
          </p:txBody>
        </p:sp>
        <p:sp>
          <p:nvSpPr>
            <p:cNvPr id="183" name="rc183"/>
            <p:cNvSpPr/>
            <p:nvPr/>
          </p:nvSpPr>
          <p:spPr>
            <a:xfrm>
              <a:off x="1296273" y="5632243"/>
              <a:ext cx="5444391" cy="129091"/>
            </a:xfrm>
            <a:prstGeom prst="rect">
              <a:avLst/>
            </a:prstGeom>
            <a:solidFill>
              <a:srgbClr val="80BD41">
                <a:alpha val="100000"/>
              </a:srgbClr>
            </a:solidFill>
          </p:spPr>
          <p:txBody>
            <a:bodyPr/>
            <a:lstStyle/>
            <a:p/>
          </p:txBody>
        </p:sp>
        <p:sp>
          <p:nvSpPr>
            <p:cNvPr id="184" name="rc184"/>
            <p:cNvSpPr/>
            <p:nvPr/>
          </p:nvSpPr>
          <p:spPr>
            <a:xfrm>
              <a:off x="6740665" y="5632243"/>
              <a:ext cx="226966" cy="129091"/>
            </a:xfrm>
            <a:prstGeom prst="rect">
              <a:avLst/>
            </a:prstGeom>
            <a:solidFill>
              <a:srgbClr val="E2231A">
                <a:alpha val="100000"/>
              </a:srgbClr>
            </a:solidFill>
          </p:spPr>
          <p:txBody>
            <a:bodyPr/>
            <a:lstStyle/>
            <a:p/>
          </p:txBody>
        </p:sp>
        <p:sp>
          <p:nvSpPr>
            <p:cNvPr id="185" name="tx185"/>
            <p:cNvSpPr/>
            <p:nvPr/>
          </p:nvSpPr>
          <p:spPr>
            <a:xfrm>
              <a:off x="8103277" y="5977793"/>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6" name="tx186"/>
            <p:cNvSpPr/>
            <p:nvPr/>
          </p:nvSpPr>
          <p:spPr>
            <a:xfrm>
              <a:off x="711654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87" name="tx187"/>
            <p:cNvSpPr/>
            <p:nvPr/>
          </p:nvSpPr>
          <p:spPr>
            <a:xfrm>
              <a:off x="7154736"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8" name="tx188"/>
            <p:cNvSpPr/>
            <p:nvPr/>
          </p:nvSpPr>
          <p:spPr>
            <a:xfrm>
              <a:off x="431653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89" name="tx189"/>
            <p:cNvSpPr/>
            <p:nvPr/>
          </p:nvSpPr>
          <p:spPr>
            <a:xfrm>
              <a:off x="7664194" y="5980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90" name="tx190"/>
            <p:cNvSpPr/>
            <p:nvPr/>
          </p:nvSpPr>
          <p:spPr>
            <a:xfrm>
              <a:off x="391747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97.1</a:t>
              </a:r>
            </a:p>
          </p:txBody>
        </p:sp>
        <p:sp>
          <p:nvSpPr>
            <p:cNvPr id="191" name="tx191"/>
            <p:cNvSpPr/>
            <p:nvPr/>
          </p:nvSpPr>
          <p:spPr>
            <a:xfrm>
              <a:off x="6832992" y="581935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92" name="tx192"/>
            <p:cNvSpPr/>
            <p:nvPr/>
          </p:nvSpPr>
          <p:spPr>
            <a:xfrm>
              <a:off x="391297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96.9</a:t>
              </a:r>
            </a:p>
          </p:txBody>
        </p:sp>
        <p:sp>
          <p:nvSpPr>
            <p:cNvPr id="193" name="tx193"/>
            <p:cNvSpPr/>
            <p:nvPr/>
          </p:nvSpPr>
          <p:spPr>
            <a:xfrm>
              <a:off x="6824003" y="56579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62307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275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543206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67977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82022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3" name="tx20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the same as in 2019 (96%).
The number of children vaccinated with MCV1 decreased 14% compared to in 2019.
The number of surviving infants decreased approximately 14%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086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2073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328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448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6470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7677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888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773271"/>
              <a:ext cx="420026" cy="179361"/>
            </a:xfrm>
            <a:prstGeom prst="rect">
              <a:avLst/>
            </a:prstGeom>
            <a:solidFill>
              <a:srgbClr val="1CABE2">
                <a:alpha val="100000"/>
              </a:srgbClr>
            </a:solidFill>
          </p:spPr>
          <p:txBody>
            <a:bodyPr/>
            <a:lstStyle/>
            <a:p/>
          </p:txBody>
        </p:sp>
        <p:sp>
          <p:nvSpPr>
            <p:cNvPr id="27" name="rc27"/>
            <p:cNvSpPr/>
            <p:nvPr/>
          </p:nvSpPr>
          <p:spPr>
            <a:xfrm>
              <a:off x="1425243" y="4869167"/>
              <a:ext cx="420026" cy="83465"/>
            </a:xfrm>
            <a:prstGeom prst="rect">
              <a:avLst/>
            </a:prstGeom>
            <a:solidFill>
              <a:srgbClr val="1CABE2">
                <a:alpha val="100000"/>
              </a:srgbClr>
            </a:solidFill>
          </p:spPr>
          <p:txBody>
            <a:bodyPr/>
            <a:lstStyle/>
            <a:p/>
          </p:txBody>
        </p:sp>
        <p:sp>
          <p:nvSpPr>
            <p:cNvPr id="28" name="rc28"/>
            <p:cNvSpPr/>
            <p:nvPr/>
          </p:nvSpPr>
          <p:spPr>
            <a:xfrm>
              <a:off x="1891939" y="4812340"/>
              <a:ext cx="420026" cy="140293"/>
            </a:xfrm>
            <a:prstGeom prst="rect">
              <a:avLst/>
            </a:prstGeom>
            <a:solidFill>
              <a:srgbClr val="1CABE2">
                <a:alpha val="100000"/>
              </a:srgbClr>
            </a:solidFill>
          </p:spPr>
          <p:txBody>
            <a:bodyPr/>
            <a:lstStyle/>
            <a:p/>
          </p:txBody>
        </p:sp>
        <p:sp>
          <p:nvSpPr>
            <p:cNvPr id="29" name="rc29"/>
            <p:cNvSpPr/>
            <p:nvPr/>
          </p:nvSpPr>
          <p:spPr>
            <a:xfrm>
              <a:off x="2358635" y="4844305"/>
              <a:ext cx="420026" cy="108327"/>
            </a:xfrm>
            <a:prstGeom prst="rect">
              <a:avLst/>
            </a:prstGeom>
            <a:solidFill>
              <a:srgbClr val="1CABE2">
                <a:alpha val="100000"/>
              </a:srgbClr>
            </a:solidFill>
          </p:spPr>
          <p:txBody>
            <a:bodyPr/>
            <a:lstStyle/>
            <a:p/>
          </p:txBody>
        </p:sp>
        <p:sp>
          <p:nvSpPr>
            <p:cNvPr id="30" name="rc30"/>
            <p:cNvSpPr/>
            <p:nvPr/>
          </p:nvSpPr>
          <p:spPr>
            <a:xfrm>
              <a:off x="2825330" y="4814115"/>
              <a:ext cx="420026" cy="138517"/>
            </a:xfrm>
            <a:prstGeom prst="rect">
              <a:avLst/>
            </a:prstGeom>
            <a:solidFill>
              <a:srgbClr val="1CABE2">
                <a:alpha val="100000"/>
              </a:srgbClr>
            </a:solidFill>
          </p:spPr>
          <p:txBody>
            <a:bodyPr/>
            <a:lstStyle/>
            <a:p/>
          </p:txBody>
        </p:sp>
        <p:sp>
          <p:nvSpPr>
            <p:cNvPr id="31" name="rc31"/>
            <p:cNvSpPr/>
            <p:nvPr/>
          </p:nvSpPr>
          <p:spPr>
            <a:xfrm>
              <a:off x="3292026" y="4300891"/>
              <a:ext cx="420026" cy="651741"/>
            </a:xfrm>
            <a:prstGeom prst="rect">
              <a:avLst/>
            </a:prstGeom>
            <a:solidFill>
              <a:srgbClr val="1CABE2">
                <a:alpha val="100000"/>
              </a:srgbClr>
            </a:solidFill>
          </p:spPr>
          <p:txBody>
            <a:bodyPr/>
            <a:lstStyle/>
            <a:p/>
          </p:txBody>
        </p:sp>
        <p:sp>
          <p:nvSpPr>
            <p:cNvPr id="32" name="rc32"/>
            <p:cNvSpPr/>
            <p:nvPr/>
          </p:nvSpPr>
          <p:spPr>
            <a:xfrm>
              <a:off x="3758722" y="4744857"/>
              <a:ext cx="420026" cy="207775"/>
            </a:xfrm>
            <a:prstGeom prst="rect">
              <a:avLst/>
            </a:prstGeom>
            <a:solidFill>
              <a:srgbClr val="1CABE2">
                <a:alpha val="100000"/>
              </a:srgbClr>
            </a:solidFill>
          </p:spPr>
          <p:txBody>
            <a:bodyPr/>
            <a:lstStyle/>
            <a:p/>
          </p:txBody>
        </p:sp>
        <p:sp>
          <p:nvSpPr>
            <p:cNvPr id="33" name="rc33"/>
            <p:cNvSpPr/>
            <p:nvPr/>
          </p:nvSpPr>
          <p:spPr>
            <a:xfrm>
              <a:off x="4225417" y="4098443"/>
              <a:ext cx="420026" cy="854189"/>
            </a:xfrm>
            <a:prstGeom prst="rect">
              <a:avLst/>
            </a:prstGeom>
            <a:solidFill>
              <a:srgbClr val="1CABE2">
                <a:alpha val="100000"/>
              </a:srgbClr>
            </a:solidFill>
          </p:spPr>
          <p:txBody>
            <a:bodyPr/>
            <a:lstStyle/>
            <a:p/>
          </p:txBody>
        </p:sp>
        <p:sp>
          <p:nvSpPr>
            <p:cNvPr id="34" name="rc34"/>
            <p:cNvSpPr/>
            <p:nvPr/>
          </p:nvSpPr>
          <p:spPr>
            <a:xfrm>
              <a:off x="4692113" y="4846081"/>
              <a:ext cx="420026" cy="106551"/>
            </a:xfrm>
            <a:prstGeom prst="rect">
              <a:avLst/>
            </a:prstGeom>
            <a:solidFill>
              <a:srgbClr val="1CABE2">
                <a:alpha val="100000"/>
              </a:srgbClr>
            </a:solidFill>
          </p:spPr>
          <p:txBody>
            <a:bodyPr/>
            <a:lstStyle/>
            <a:p/>
          </p:txBody>
        </p:sp>
        <p:sp>
          <p:nvSpPr>
            <p:cNvPr id="35" name="rc35"/>
            <p:cNvSpPr/>
            <p:nvPr/>
          </p:nvSpPr>
          <p:spPr>
            <a:xfrm>
              <a:off x="5158809" y="4940202"/>
              <a:ext cx="420026" cy="12431"/>
            </a:xfrm>
            <a:prstGeom prst="rect">
              <a:avLst/>
            </a:prstGeom>
            <a:solidFill>
              <a:srgbClr val="1CABE2">
                <a:alpha val="100000"/>
              </a:srgbClr>
            </a:solidFill>
          </p:spPr>
          <p:txBody>
            <a:bodyPr/>
            <a:lstStyle/>
            <a:p/>
          </p:txBody>
        </p:sp>
        <p:sp>
          <p:nvSpPr>
            <p:cNvPr id="36" name="rc36"/>
            <p:cNvSpPr/>
            <p:nvPr/>
          </p:nvSpPr>
          <p:spPr>
            <a:xfrm>
              <a:off x="5625505" y="4918891"/>
              <a:ext cx="420026" cy="33741"/>
            </a:xfrm>
            <a:prstGeom prst="rect">
              <a:avLst/>
            </a:prstGeom>
            <a:solidFill>
              <a:srgbClr val="1CABE2">
                <a:alpha val="100000"/>
              </a:srgbClr>
            </a:solidFill>
          </p:spPr>
          <p:txBody>
            <a:bodyPr/>
            <a:lstStyle/>
            <a:p/>
          </p:txBody>
        </p:sp>
        <p:sp>
          <p:nvSpPr>
            <p:cNvPr id="37" name="rc37"/>
            <p:cNvSpPr/>
            <p:nvPr/>
          </p:nvSpPr>
          <p:spPr>
            <a:xfrm>
              <a:off x="6092200" y="4831874"/>
              <a:ext cx="420026" cy="120758"/>
            </a:xfrm>
            <a:prstGeom prst="rect">
              <a:avLst/>
            </a:prstGeom>
            <a:solidFill>
              <a:srgbClr val="1CABE2">
                <a:alpha val="100000"/>
              </a:srgbClr>
            </a:solidFill>
          </p:spPr>
          <p:txBody>
            <a:bodyPr/>
            <a:lstStyle/>
            <a:p/>
          </p:txBody>
        </p:sp>
        <p:sp>
          <p:nvSpPr>
            <p:cNvPr id="38" name="rc38"/>
            <p:cNvSpPr/>
            <p:nvPr/>
          </p:nvSpPr>
          <p:spPr>
            <a:xfrm>
              <a:off x="6558896" y="4016754"/>
              <a:ext cx="420026" cy="935878"/>
            </a:xfrm>
            <a:prstGeom prst="rect">
              <a:avLst/>
            </a:prstGeom>
            <a:solidFill>
              <a:srgbClr val="1CABE2">
                <a:alpha val="100000"/>
              </a:srgbClr>
            </a:solidFill>
          </p:spPr>
          <p:txBody>
            <a:bodyPr/>
            <a:lstStyle/>
            <a:p/>
          </p:txBody>
        </p:sp>
        <p:sp>
          <p:nvSpPr>
            <p:cNvPr id="39" name="rc39"/>
            <p:cNvSpPr/>
            <p:nvPr/>
          </p:nvSpPr>
          <p:spPr>
            <a:xfrm>
              <a:off x="7025592" y="4265374"/>
              <a:ext cx="420026" cy="687258"/>
            </a:xfrm>
            <a:prstGeom prst="rect">
              <a:avLst/>
            </a:prstGeom>
            <a:solidFill>
              <a:srgbClr val="1CABE2">
                <a:alpha val="100000"/>
              </a:srgbClr>
            </a:solidFill>
          </p:spPr>
          <p:txBody>
            <a:bodyPr/>
            <a:lstStyle/>
            <a:p/>
          </p:txBody>
        </p:sp>
        <p:sp>
          <p:nvSpPr>
            <p:cNvPr id="40" name="pl40"/>
            <p:cNvSpPr/>
            <p:nvPr/>
          </p:nvSpPr>
          <p:spPr>
            <a:xfrm>
              <a:off x="1168561" y="1957820"/>
              <a:ext cx="6067044" cy="0"/>
            </a:xfrm>
            <a:custGeom>
              <a:avLst/>
              <a:pathLst>
                <a:path w="6067044" h="0">
                  <a:moveTo>
                    <a:pt x="0" y="0"/>
                  </a:moveTo>
                  <a:lnTo>
                    <a:pt x="466695" y="0"/>
                  </a:lnTo>
                  <a:lnTo>
                    <a:pt x="933391" y="0"/>
                  </a:lnTo>
                  <a:lnTo>
                    <a:pt x="1400087" y="0"/>
                  </a:lnTo>
                  <a:lnTo>
                    <a:pt x="1866782" y="0"/>
                  </a:lnTo>
                  <a:lnTo>
                    <a:pt x="2333478" y="0"/>
                  </a:lnTo>
                  <a:lnTo>
                    <a:pt x="2800174" y="0"/>
                  </a:lnTo>
                  <a:lnTo>
                    <a:pt x="3266869" y="0"/>
                  </a:lnTo>
                  <a:lnTo>
                    <a:pt x="3733565" y="0"/>
                  </a:lnTo>
                  <a:lnTo>
                    <a:pt x="4200261" y="0"/>
                  </a:lnTo>
                  <a:lnTo>
                    <a:pt x="4666957" y="0"/>
                  </a:lnTo>
                  <a:lnTo>
                    <a:pt x="5133652" y="0"/>
                  </a:lnTo>
                  <a:lnTo>
                    <a:pt x="5600348" y="0"/>
                  </a:lnTo>
                  <a:lnTo>
                    <a:pt x="6067044" y="0"/>
                  </a:lnTo>
                </a:path>
              </a:pathLst>
            </a:custGeom>
            <a:ln w="27101" cap="flat">
              <a:solidFill>
                <a:srgbClr val="00833D">
                  <a:alpha val="100000"/>
                </a:srgbClr>
              </a:solidFill>
              <a:prstDash val="solid"/>
              <a:round/>
            </a:ln>
          </p:spPr>
          <p:txBody>
            <a:bodyPr/>
            <a:lstStyle/>
            <a:p/>
          </p:txBody>
        </p:sp>
        <p:sp>
          <p:nvSpPr>
            <p:cNvPr id="41" name="pl41"/>
            <p:cNvSpPr/>
            <p:nvPr/>
          </p:nvSpPr>
          <p:spPr>
            <a:xfrm>
              <a:off x="1168561" y="2363368"/>
              <a:ext cx="6067044" cy="311959"/>
            </a:xfrm>
            <a:custGeom>
              <a:avLst/>
              <a:pathLst>
                <a:path w="6067044" h="311959">
                  <a:moveTo>
                    <a:pt x="0" y="62391"/>
                  </a:moveTo>
                  <a:lnTo>
                    <a:pt x="466695" y="62391"/>
                  </a:lnTo>
                  <a:lnTo>
                    <a:pt x="933391" y="62391"/>
                  </a:lnTo>
                  <a:lnTo>
                    <a:pt x="1400087" y="62391"/>
                  </a:lnTo>
                  <a:lnTo>
                    <a:pt x="1866782" y="31195"/>
                  </a:lnTo>
                  <a:lnTo>
                    <a:pt x="2333478" y="31195"/>
                  </a:lnTo>
                  <a:lnTo>
                    <a:pt x="2800174" y="31195"/>
                  </a:lnTo>
                  <a:lnTo>
                    <a:pt x="3266869" y="31195"/>
                  </a:lnTo>
                  <a:lnTo>
                    <a:pt x="3733565" y="0"/>
                  </a:lnTo>
                  <a:lnTo>
                    <a:pt x="4200261" y="0"/>
                  </a:lnTo>
                  <a:lnTo>
                    <a:pt x="4666957" y="0"/>
                  </a:lnTo>
                  <a:lnTo>
                    <a:pt x="5133652" y="31195"/>
                  </a:lnTo>
                  <a:lnTo>
                    <a:pt x="5600348" y="31195"/>
                  </a:lnTo>
                  <a:lnTo>
                    <a:pt x="6067044" y="311959"/>
                  </a:lnTo>
                </a:path>
              </a:pathLst>
            </a:custGeom>
            <a:ln w="27101" cap="flat">
              <a:solidFill>
                <a:srgbClr val="002759">
                  <a:alpha val="100000"/>
                </a:srgbClr>
              </a:solidFill>
              <a:prstDash val="solid"/>
              <a:round/>
            </a:ln>
          </p:spPr>
          <p:txBody>
            <a:bodyPr/>
            <a:lstStyle/>
            <a:p/>
          </p:txBody>
        </p:sp>
        <p:sp>
          <p:nvSpPr>
            <p:cNvPr id="42" name="pt42"/>
            <p:cNvSpPr/>
            <p:nvPr/>
          </p:nvSpPr>
          <p:spPr>
            <a:xfrm>
              <a:off x="113695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6437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083" y="46434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a:t>
              </a:r>
            </a:p>
          </p:txBody>
        </p:sp>
        <p:sp>
          <p:nvSpPr>
            <p:cNvPr id="71" name="tx71"/>
            <p:cNvSpPr/>
            <p:nvPr/>
          </p:nvSpPr>
          <p:spPr>
            <a:xfrm>
              <a:off x="1568938" y="474113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72" name="tx72"/>
            <p:cNvSpPr/>
            <p:nvPr/>
          </p:nvSpPr>
          <p:spPr>
            <a:xfrm>
              <a:off x="2035633" y="46824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73" name="tx73"/>
            <p:cNvSpPr/>
            <p:nvPr/>
          </p:nvSpPr>
          <p:spPr>
            <a:xfrm>
              <a:off x="2502329" y="471446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74" name="tx74"/>
            <p:cNvSpPr/>
            <p:nvPr/>
          </p:nvSpPr>
          <p:spPr>
            <a:xfrm>
              <a:off x="2969025" y="46842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a:t>
              </a:r>
            </a:p>
          </p:txBody>
        </p:sp>
        <p:sp>
          <p:nvSpPr>
            <p:cNvPr id="75" name="tx75"/>
            <p:cNvSpPr/>
            <p:nvPr/>
          </p:nvSpPr>
          <p:spPr>
            <a:xfrm>
              <a:off x="3402561" y="417099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a:t>
              </a:r>
            </a:p>
          </p:txBody>
        </p:sp>
        <p:sp>
          <p:nvSpPr>
            <p:cNvPr id="76" name="tx76"/>
            <p:cNvSpPr/>
            <p:nvPr/>
          </p:nvSpPr>
          <p:spPr>
            <a:xfrm>
              <a:off x="3869257" y="461647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77" name="tx77"/>
            <p:cNvSpPr/>
            <p:nvPr/>
          </p:nvSpPr>
          <p:spPr>
            <a:xfrm>
              <a:off x="4335953" y="39686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481</a:t>
              </a:r>
            </a:p>
          </p:txBody>
        </p:sp>
        <p:sp>
          <p:nvSpPr>
            <p:cNvPr id="78" name="tx78"/>
            <p:cNvSpPr/>
            <p:nvPr/>
          </p:nvSpPr>
          <p:spPr>
            <a:xfrm>
              <a:off x="4835808" y="471623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9" name="tx79"/>
            <p:cNvSpPr/>
            <p:nvPr/>
          </p:nvSpPr>
          <p:spPr>
            <a:xfrm>
              <a:off x="5335663" y="4813270"/>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0" name="tx80"/>
            <p:cNvSpPr/>
            <p:nvPr/>
          </p:nvSpPr>
          <p:spPr>
            <a:xfrm>
              <a:off x="5769199" y="478904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81" name="tx81"/>
            <p:cNvSpPr/>
            <p:nvPr/>
          </p:nvSpPr>
          <p:spPr>
            <a:xfrm>
              <a:off x="6235895" y="47020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82" name="tx82"/>
            <p:cNvSpPr/>
            <p:nvPr/>
          </p:nvSpPr>
          <p:spPr>
            <a:xfrm>
              <a:off x="6669431"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527</a:t>
              </a:r>
            </a:p>
          </p:txBody>
        </p:sp>
        <p:sp>
          <p:nvSpPr>
            <p:cNvPr id="83" name="tx83"/>
            <p:cNvSpPr/>
            <p:nvPr/>
          </p:nvSpPr>
          <p:spPr>
            <a:xfrm>
              <a:off x="7136127" y="413547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387</a:t>
              </a:r>
            </a:p>
          </p:txBody>
        </p:sp>
        <p:sp>
          <p:nvSpPr>
            <p:cNvPr id="84" name="pl84"/>
            <p:cNvSpPr/>
            <p:nvPr/>
          </p:nvSpPr>
          <p:spPr>
            <a:xfrm>
              <a:off x="7254809" y="1957929"/>
              <a:ext cx="607494" cy="3443"/>
            </a:xfrm>
            <a:custGeom>
              <a:avLst/>
              <a:pathLst>
                <a:path w="607494" h="3443">
                  <a:moveTo>
                    <a:pt x="607494" y="3443"/>
                  </a:moveTo>
                  <a:lnTo>
                    <a:pt x="0" y="0"/>
                  </a:lnTo>
                </a:path>
              </a:pathLst>
            </a:custGeom>
          </p:spPr>
          <p:txBody>
            <a:bodyPr/>
            <a:lstStyle/>
            <a:p/>
          </p:txBody>
        </p:sp>
        <p:sp>
          <p:nvSpPr>
            <p:cNvPr id="85" name="pl85"/>
            <p:cNvSpPr/>
            <p:nvPr/>
          </p:nvSpPr>
          <p:spPr>
            <a:xfrm>
              <a:off x="7254808" y="2675485"/>
              <a:ext cx="607496" cy="4988"/>
            </a:xfrm>
            <a:custGeom>
              <a:avLst/>
              <a:pathLst>
                <a:path w="607496" h="4988">
                  <a:moveTo>
                    <a:pt x="607496" y="4988"/>
                  </a:moveTo>
                  <a:lnTo>
                    <a:pt x="0" y="0"/>
                  </a:lnTo>
                </a:path>
              </a:pathLst>
            </a:custGeom>
          </p:spPr>
          <p:txBody>
            <a:bodyPr/>
            <a:lstStyle/>
            <a:p/>
          </p:txBody>
        </p:sp>
        <p:sp>
          <p:nvSpPr>
            <p:cNvPr id="86" name="pg86"/>
            <p:cNvSpPr/>
            <p:nvPr/>
          </p:nvSpPr>
          <p:spPr>
            <a:xfrm>
              <a:off x="7793724" y="18729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9140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8" name="pg88"/>
            <p:cNvSpPr/>
            <p:nvPr/>
          </p:nvSpPr>
          <p:spPr>
            <a:xfrm>
              <a:off x="7793724" y="25920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6331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90" name="rc90"/>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614019" y="401732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3" name="tx93"/>
            <p:cNvSpPr/>
            <p:nvPr/>
          </p:nvSpPr>
          <p:spPr>
            <a:xfrm>
              <a:off x="508103" y="311296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22250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30154" y="1334104"/>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Belgium,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387 confirmed measles cases in Belgium. In the same year, MCV1 coverage was 96% and MCV2 coverage was 73%.
The number of cases in 2025 was 27% lower than in 2024 (n=527).
The highest number of measles cases was reported in 2024 (n=527). In this year, MCV1 coverage was 96%.
Belgium reported measles vaccine stockouts in 2019.
There were measles-containing vaccine supplementary immunization activities/campaigns in 2024 and 2024.</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saw a decrease in measles cases compared with 2024, while MCV1 coverage was 96% and MCV2 coverage was 73%.</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846918"/>
              <a:ext cx="3520101" cy="313018"/>
            </a:xfrm>
            <a:custGeom>
              <a:avLst/>
              <a:pathLst>
                <a:path w="3520101" h="313018">
                  <a:moveTo>
                    <a:pt x="0" y="0"/>
                  </a:moveTo>
                  <a:lnTo>
                    <a:pt x="140804" y="0"/>
                  </a:lnTo>
                  <a:lnTo>
                    <a:pt x="281608" y="0"/>
                  </a:lnTo>
                  <a:lnTo>
                    <a:pt x="422412" y="0"/>
                  </a:lnTo>
                  <a:lnTo>
                    <a:pt x="563216" y="0"/>
                  </a:lnTo>
                  <a:lnTo>
                    <a:pt x="704020" y="156509"/>
                  </a:lnTo>
                  <a:lnTo>
                    <a:pt x="844824" y="156509"/>
                  </a:lnTo>
                  <a:lnTo>
                    <a:pt x="985628" y="156509"/>
                  </a:lnTo>
                  <a:lnTo>
                    <a:pt x="1126432" y="313018"/>
                  </a:lnTo>
                  <a:lnTo>
                    <a:pt x="1267236" y="156509"/>
                  </a:lnTo>
                  <a:lnTo>
                    <a:pt x="1408040" y="156509"/>
                  </a:lnTo>
                  <a:lnTo>
                    <a:pt x="1548844" y="156509"/>
                  </a:lnTo>
                  <a:lnTo>
                    <a:pt x="1689648" y="313018"/>
                  </a:lnTo>
                  <a:lnTo>
                    <a:pt x="1830452" y="313018"/>
                  </a:lnTo>
                  <a:lnTo>
                    <a:pt x="1971256" y="313018"/>
                  </a:lnTo>
                  <a:lnTo>
                    <a:pt x="2112061" y="313018"/>
                  </a:lnTo>
                  <a:lnTo>
                    <a:pt x="2252865" y="156509"/>
                  </a:lnTo>
                  <a:lnTo>
                    <a:pt x="2393669" y="156509"/>
                  </a:lnTo>
                  <a:lnTo>
                    <a:pt x="2534473" y="156509"/>
                  </a:lnTo>
                  <a:lnTo>
                    <a:pt x="2675277" y="0"/>
                  </a:lnTo>
                  <a:lnTo>
                    <a:pt x="2816081" y="313018"/>
                  </a:lnTo>
                  <a:lnTo>
                    <a:pt x="2956885" y="313018"/>
                  </a:lnTo>
                  <a:lnTo>
                    <a:pt x="3097689" y="313018"/>
                  </a:lnTo>
                  <a:lnTo>
                    <a:pt x="3238493" y="313018"/>
                  </a:lnTo>
                  <a:lnTo>
                    <a:pt x="3379297" y="156509"/>
                  </a:lnTo>
                  <a:lnTo>
                    <a:pt x="3520101" y="313018"/>
                  </a:lnTo>
                </a:path>
              </a:pathLst>
            </a:custGeom>
            <a:ln w="27101" cap="flat">
              <a:solidFill>
                <a:srgbClr val="0058AB">
                  <a:alpha val="80000"/>
                </a:srgbClr>
              </a:solidFill>
              <a:prstDash val="solid"/>
              <a:round/>
            </a:ln>
          </p:spPr>
          <p:txBody>
            <a:bodyPr/>
            <a:lstStyle/>
            <a:p/>
          </p:txBody>
        </p:sp>
        <p:sp>
          <p:nvSpPr>
            <p:cNvPr id="22" name="pl22"/>
            <p:cNvSpPr/>
            <p:nvPr/>
          </p:nvSpPr>
          <p:spPr>
            <a:xfrm>
              <a:off x="943464" y="3125319"/>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533900"/>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4846918"/>
              <a:ext cx="3520101" cy="313018"/>
            </a:xfrm>
            <a:custGeom>
              <a:avLst/>
              <a:pathLst>
                <a:path w="3520101" h="313018">
                  <a:moveTo>
                    <a:pt x="0" y="0"/>
                  </a:moveTo>
                  <a:lnTo>
                    <a:pt x="140804" y="0"/>
                  </a:lnTo>
                  <a:lnTo>
                    <a:pt x="281608" y="0"/>
                  </a:lnTo>
                  <a:lnTo>
                    <a:pt x="422412" y="0"/>
                  </a:lnTo>
                  <a:lnTo>
                    <a:pt x="563216" y="0"/>
                  </a:lnTo>
                  <a:lnTo>
                    <a:pt x="704020" y="156509"/>
                  </a:lnTo>
                  <a:lnTo>
                    <a:pt x="844824" y="156509"/>
                  </a:lnTo>
                  <a:lnTo>
                    <a:pt x="985628" y="156509"/>
                  </a:lnTo>
                  <a:lnTo>
                    <a:pt x="1126432" y="313018"/>
                  </a:lnTo>
                  <a:lnTo>
                    <a:pt x="1267236" y="156509"/>
                  </a:lnTo>
                  <a:lnTo>
                    <a:pt x="1408040" y="156509"/>
                  </a:lnTo>
                  <a:lnTo>
                    <a:pt x="1548844" y="156509"/>
                  </a:lnTo>
                  <a:lnTo>
                    <a:pt x="1689648" y="313018"/>
                  </a:lnTo>
                  <a:lnTo>
                    <a:pt x="1830452" y="313018"/>
                  </a:lnTo>
                  <a:lnTo>
                    <a:pt x="1971256" y="313018"/>
                  </a:lnTo>
                  <a:lnTo>
                    <a:pt x="2112061" y="313018"/>
                  </a:lnTo>
                  <a:lnTo>
                    <a:pt x="2252865" y="156509"/>
                  </a:lnTo>
                  <a:lnTo>
                    <a:pt x="2393669" y="156509"/>
                  </a:lnTo>
                  <a:lnTo>
                    <a:pt x="2534473" y="156509"/>
                  </a:lnTo>
                  <a:lnTo>
                    <a:pt x="2675277" y="0"/>
                  </a:lnTo>
                  <a:lnTo>
                    <a:pt x="2816081" y="313018"/>
                  </a:lnTo>
                  <a:lnTo>
                    <a:pt x="2956885" y="313018"/>
                  </a:lnTo>
                  <a:lnTo>
                    <a:pt x="3097689" y="313018"/>
                  </a:lnTo>
                  <a:lnTo>
                    <a:pt x="3238493" y="313018"/>
                  </a:lnTo>
                  <a:lnTo>
                    <a:pt x="3379297" y="156509"/>
                  </a:lnTo>
                  <a:lnTo>
                    <a:pt x="3520101" y="313018"/>
                  </a:lnTo>
                </a:path>
              </a:pathLst>
            </a:custGeom>
            <a:ln w="43362" cap="flat">
              <a:solidFill>
                <a:srgbClr val="000000">
                  <a:alpha val="100000"/>
                </a:srgbClr>
              </a:solidFill>
              <a:prstDash val="solid"/>
              <a:round/>
            </a:ln>
          </p:spPr>
          <p:txBody>
            <a:bodyPr/>
            <a:lstStyle/>
            <a:p/>
          </p:txBody>
        </p:sp>
        <p:sp>
          <p:nvSpPr>
            <p:cNvPr id="25" name="pl25"/>
            <p:cNvSpPr/>
            <p:nvPr/>
          </p:nvSpPr>
          <p:spPr>
            <a:xfrm>
              <a:off x="943464" y="4846918"/>
              <a:ext cx="3520101" cy="313018"/>
            </a:xfrm>
            <a:custGeom>
              <a:avLst/>
              <a:pathLst>
                <a:path w="3520101" h="313018">
                  <a:moveTo>
                    <a:pt x="0" y="0"/>
                  </a:moveTo>
                  <a:lnTo>
                    <a:pt x="140804" y="0"/>
                  </a:lnTo>
                  <a:lnTo>
                    <a:pt x="281608" y="0"/>
                  </a:lnTo>
                  <a:lnTo>
                    <a:pt x="422412" y="0"/>
                  </a:lnTo>
                  <a:lnTo>
                    <a:pt x="563216" y="0"/>
                  </a:lnTo>
                  <a:lnTo>
                    <a:pt x="704020" y="156509"/>
                  </a:lnTo>
                  <a:lnTo>
                    <a:pt x="844824" y="156509"/>
                  </a:lnTo>
                  <a:lnTo>
                    <a:pt x="985628" y="156509"/>
                  </a:lnTo>
                  <a:lnTo>
                    <a:pt x="1126432" y="313018"/>
                  </a:lnTo>
                  <a:lnTo>
                    <a:pt x="1267236" y="156509"/>
                  </a:lnTo>
                  <a:lnTo>
                    <a:pt x="1408040" y="156509"/>
                  </a:lnTo>
                  <a:lnTo>
                    <a:pt x="1548844" y="156509"/>
                  </a:lnTo>
                  <a:lnTo>
                    <a:pt x="1689648" y="313018"/>
                  </a:lnTo>
                  <a:lnTo>
                    <a:pt x="1830452" y="313018"/>
                  </a:lnTo>
                  <a:lnTo>
                    <a:pt x="1971256" y="313018"/>
                  </a:lnTo>
                  <a:lnTo>
                    <a:pt x="2112061" y="313018"/>
                  </a:lnTo>
                  <a:lnTo>
                    <a:pt x="2252865" y="156509"/>
                  </a:lnTo>
                  <a:lnTo>
                    <a:pt x="2393669" y="156509"/>
                  </a:lnTo>
                  <a:lnTo>
                    <a:pt x="2534473" y="156509"/>
                  </a:lnTo>
                  <a:lnTo>
                    <a:pt x="2675277" y="0"/>
                  </a:lnTo>
                  <a:lnTo>
                    <a:pt x="2816081" y="313018"/>
                  </a:lnTo>
                  <a:lnTo>
                    <a:pt x="2956885" y="313018"/>
                  </a:lnTo>
                  <a:lnTo>
                    <a:pt x="3097689" y="313018"/>
                  </a:lnTo>
                  <a:lnTo>
                    <a:pt x="3238493" y="313018"/>
                  </a:lnTo>
                  <a:lnTo>
                    <a:pt x="3379297" y="156509"/>
                  </a:lnTo>
                  <a:lnTo>
                    <a:pt x="3520101" y="313018"/>
                  </a:lnTo>
                </a:path>
              </a:pathLst>
            </a:custGeom>
            <a:ln w="27101" cap="flat">
              <a:solidFill>
                <a:srgbClr val="0058AB">
                  <a:alpha val="100000"/>
                </a:srgbClr>
              </a:solidFill>
              <a:prstDash val="solid"/>
              <a:round/>
            </a:ln>
          </p:spPr>
          <p:txBody>
            <a:bodyPr/>
            <a:lstStyle/>
            <a:p/>
          </p:txBody>
        </p:sp>
        <p:sp>
          <p:nvSpPr>
            <p:cNvPr id="26" name="pl26"/>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997036" y="46238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6526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405077" y="46238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6526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6499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7696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5951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5951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2285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8530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26612" y="6093143"/>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8" name="tx68"/>
            <p:cNvSpPr/>
            <p:nvPr/>
          </p:nvSpPr>
          <p:spPr>
            <a:xfrm>
              <a:off x="238995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5240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812301"/>
              <a:ext cx="3520101" cy="2034617"/>
            </a:xfrm>
            <a:custGeom>
              <a:avLst/>
              <a:pathLst>
                <a:path w="3520101" h="2034617">
                  <a:moveTo>
                    <a:pt x="0" y="0"/>
                  </a:moveTo>
                  <a:lnTo>
                    <a:pt x="140804" y="0"/>
                  </a:lnTo>
                  <a:lnTo>
                    <a:pt x="281608" y="0"/>
                  </a:lnTo>
                  <a:lnTo>
                    <a:pt x="422412" y="0"/>
                  </a:lnTo>
                  <a:lnTo>
                    <a:pt x="563216" y="0"/>
                  </a:lnTo>
                  <a:lnTo>
                    <a:pt x="704020" y="782545"/>
                  </a:lnTo>
                  <a:lnTo>
                    <a:pt x="844824" y="1252072"/>
                  </a:lnTo>
                  <a:lnTo>
                    <a:pt x="985628" y="1252072"/>
                  </a:lnTo>
                  <a:lnTo>
                    <a:pt x="1126432" y="1408581"/>
                  </a:lnTo>
                  <a:lnTo>
                    <a:pt x="1267236" y="1721599"/>
                  </a:lnTo>
                  <a:lnTo>
                    <a:pt x="1408040" y="1721599"/>
                  </a:lnTo>
                  <a:lnTo>
                    <a:pt x="1548844" y="1721599"/>
                  </a:lnTo>
                  <a:lnTo>
                    <a:pt x="1689648" y="1878108"/>
                  </a:lnTo>
                  <a:lnTo>
                    <a:pt x="1830452" y="1878108"/>
                  </a:lnTo>
                  <a:lnTo>
                    <a:pt x="1971256" y="1878108"/>
                  </a:lnTo>
                  <a:lnTo>
                    <a:pt x="2112061" y="1878108"/>
                  </a:lnTo>
                  <a:lnTo>
                    <a:pt x="2252865" y="1878108"/>
                  </a:lnTo>
                  <a:lnTo>
                    <a:pt x="2393669" y="1878108"/>
                  </a:lnTo>
                  <a:lnTo>
                    <a:pt x="2534473" y="1878108"/>
                  </a:lnTo>
                  <a:lnTo>
                    <a:pt x="2675277" y="1878108"/>
                  </a:lnTo>
                  <a:lnTo>
                    <a:pt x="2816081" y="2034617"/>
                  </a:lnTo>
                  <a:lnTo>
                    <a:pt x="2956885" y="2034617"/>
                  </a:lnTo>
                  <a:lnTo>
                    <a:pt x="3097689" y="2034617"/>
                  </a:lnTo>
                  <a:lnTo>
                    <a:pt x="3238493" y="2034617"/>
                  </a:lnTo>
                  <a:lnTo>
                    <a:pt x="3379297" y="2034617"/>
                  </a:lnTo>
                  <a:lnTo>
                    <a:pt x="3520101" y="2034617"/>
                  </a:lnTo>
                </a:path>
              </a:pathLst>
            </a:custGeom>
            <a:ln w="27101" cap="flat">
              <a:solidFill>
                <a:srgbClr val="0058AB">
                  <a:alpha val="80000"/>
                </a:srgbClr>
              </a:solidFill>
              <a:prstDash val="solid"/>
              <a:round/>
            </a:ln>
          </p:spPr>
          <p:txBody>
            <a:bodyPr/>
            <a:lstStyle/>
            <a:p/>
          </p:txBody>
        </p:sp>
        <p:sp>
          <p:nvSpPr>
            <p:cNvPr id="88" name="pl88"/>
            <p:cNvSpPr/>
            <p:nvPr/>
          </p:nvSpPr>
          <p:spPr>
            <a:xfrm>
              <a:off x="5308715" y="2968810"/>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2812301"/>
              <a:ext cx="3520101" cy="2034617"/>
            </a:xfrm>
            <a:custGeom>
              <a:avLst/>
              <a:pathLst>
                <a:path w="3520101" h="2034617">
                  <a:moveTo>
                    <a:pt x="0" y="0"/>
                  </a:moveTo>
                  <a:lnTo>
                    <a:pt x="140804" y="0"/>
                  </a:lnTo>
                  <a:lnTo>
                    <a:pt x="281608" y="0"/>
                  </a:lnTo>
                  <a:lnTo>
                    <a:pt x="422412" y="0"/>
                  </a:lnTo>
                  <a:lnTo>
                    <a:pt x="563216" y="0"/>
                  </a:lnTo>
                  <a:lnTo>
                    <a:pt x="704020" y="782545"/>
                  </a:lnTo>
                  <a:lnTo>
                    <a:pt x="844824" y="1252072"/>
                  </a:lnTo>
                  <a:lnTo>
                    <a:pt x="985628" y="1252072"/>
                  </a:lnTo>
                  <a:lnTo>
                    <a:pt x="1126432" y="1408581"/>
                  </a:lnTo>
                  <a:lnTo>
                    <a:pt x="1267236" y="1721599"/>
                  </a:lnTo>
                  <a:lnTo>
                    <a:pt x="1408040" y="1721599"/>
                  </a:lnTo>
                  <a:lnTo>
                    <a:pt x="1548844" y="1721599"/>
                  </a:lnTo>
                  <a:lnTo>
                    <a:pt x="1689648" y="1878108"/>
                  </a:lnTo>
                  <a:lnTo>
                    <a:pt x="1830452" y="1878108"/>
                  </a:lnTo>
                  <a:lnTo>
                    <a:pt x="1971256" y="1878108"/>
                  </a:lnTo>
                  <a:lnTo>
                    <a:pt x="2112061" y="1878108"/>
                  </a:lnTo>
                  <a:lnTo>
                    <a:pt x="2252865" y="1878108"/>
                  </a:lnTo>
                  <a:lnTo>
                    <a:pt x="2393669" y="1878108"/>
                  </a:lnTo>
                  <a:lnTo>
                    <a:pt x="2534473" y="1878108"/>
                  </a:lnTo>
                  <a:lnTo>
                    <a:pt x="2675277" y="1878108"/>
                  </a:lnTo>
                  <a:lnTo>
                    <a:pt x="2816081" y="2034617"/>
                  </a:lnTo>
                  <a:lnTo>
                    <a:pt x="2956885" y="2034617"/>
                  </a:lnTo>
                  <a:lnTo>
                    <a:pt x="3097689" y="2034617"/>
                  </a:lnTo>
                  <a:lnTo>
                    <a:pt x="3238493" y="2034617"/>
                  </a:lnTo>
                  <a:lnTo>
                    <a:pt x="3379297" y="2034617"/>
                  </a:lnTo>
                  <a:lnTo>
                    <a:pt x="3520101" y="2034617"/>
                  </a:lnTo>
                </a:path>
              </a:pathLst>
            </a:custGeom>
            <a:ln w="43362" cap="flat">
              <a:solidFill>
                <a:srgbClr val="000000">
                  <a:alpha val="100000"/>
                </a:srgbClr>
              </a:solidFill>
              <a:prstDash val="solid"/>
              <a:round/>
            </a:ln>
          </p:spPr>
          <p:txBody>
            <a:bodyPr/>
            <a:lstStyle/>
            <a:p/>
          </p:txBody>
        </p:sp>
        <p:sp>
          <p:nvSpPr>
            <p:cNvPr id="91" name="pl91"/>
            <p:cNvSpPr/>
            <p:nvPr/>
          </p:nvSpPr>
          <p:spPr>
            <a:xfrm>
              <a:off x="5308715" y="2812301"/>
              <a:ext cx="3520101" cy="2034617"/>
            </a:xfrm>
            <a:custGeom>
              <a:avLst/>
              <a:pathLst>
                <a:path w="3520101" h="2034617">
                  <a:moveTo>
                    <a:pt x="0" y="0"/>
                  </a:moveTo>
                  <a:lnTo>
                    <a:pt x="140804" y="0"/>
                  </a:lnTo>
                  <a:lnTo>
                    <a:pt x="281608" y="0"/>
                  </a:lnTo>
                  <a:lnTo>
                    <a:pt x="422412" y="0"/>
                  </a:lnTo>
                  <a:lnTo>
                    <a:pt x="563216" y="0"/>
                  </a:lnTo>
                  <a:lnTo>
                    <a:pt x="704020" y="782545"/>
                  </a:lnTo>
                  <a:lnTo>
                    <a:pt x="844824" y="1252072"/>
                  </a:lnTo>
                  <a:lnTo>
                    <a:pt x="985628" y="1252072"/>
                  </a:lnTo>
                  <a:lnTo>
                    <a:pt x="1126432" y="1408581"/>
                  </a:lnTo>
                  <a:lnTo>
                    <a:pt x="1267236" y="1721599"/>
                  </a:lnTo>
                  <a:lnTo>
                    <a:pt x="1408040" y="1721599"/>
                  </a:lnTo>
                  <a:lnTo>
                    <a:pt x="1548844" y="1721599"/>
                  </a:lnTo>
                  <a:lnTo>
                    <a:pt x="1689648" y="1878108"/>
                  </a:lnTo>
                  <a:lnTo>
                    <a:pt x="1830452" y="1878108"/>
                  </a:lnTo>
                  <a:lnTo>
                    <a:pt x="1971256" y="1878108"/>
                  </a:lnTo>
                  <a:lnTo>
                    <a:pt x="2112061" y="1878108"/>
                  </a:lnTo>
                  <a:lnTo>
                    <a:pt x="2252865" y="1878108"/>
                  </a:lnTo>
                  <a:lnTo>
                    <a:pt x="2393669" y="1878108"/>
                  </a:lnTo>
                  <a:lnTo>
                    <a:pt x="2534473" y="1878108"/>
                  </a:lnTo>
                  <a:lnTo>
                    <a:pt x="2675277" y="1878108"/>
                  </a:lnTo>
                  <a:lnTo>
                    <a:pt x="2816081" y="2034617"/>
                  </a:lnTo>
                  <a:lnTo>
                    <a:pt x="2956885" y="2034617"/>
                  </a:lnTo>
                  <a:lnTo>
                    <a:pt x="3097689" y="2034617"/>
                  </a:lnTo>
                  <a:lnTo>
                    <a:pt x="3238493" y="2034617"/>
                  </a:lnTo>
                  <a:lnTo>
                    <a:pt x="3379297" y="2034617"/>
                  </a:lnTo>
                  <a:lnTo>
                    <a:pt x="3520101" y="2034617"/>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34277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12531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2762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30503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5926111" y="30587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0875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665826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02816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pg106"/>
            <p:cNvSpPr/>
            <p:nvPr/>
          </p:nvSpPr>
          <p:spPr>
            <a:xfrm>
              <a:off x="736228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41804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6499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7696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2476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2476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810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5055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1863" y="6093143"/>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34" name="tx134"/>
            <p:cNvSpPr/>
            <p:nvPr/>
          </p:nvSpPr>
          <p:spPr>
            <a:xfrm>
              <a:off x="675520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1765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Belgium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Belgium, indicating very good ability to deliver the primary series early on, but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27805"/>
                  </a:moveTo>
                  <a:lnTo>
                    <a:pt x="85410" y="27805"/>
                  </a:lnTo>
                  <a:lnTo>
                    <a:pt x="170821" y="27805"/>
                  </a:lnTo>
                  <a:lnTo>
                    <a:pt x="256231" y="27805"/>
                  </a:lnTo>
                  <a:lnTo>
                    <a:pt x="341642" y="27805"/>
                  </a:lnTo>
                  <a:lnTo>
                    <a:pt x="427053" y="13902"/>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3902"/>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45544"/>
              <a:ext cx="2135265" cy="194637"/>
            </a:xfrm>
            <a:custGeom>
              <a:avLst/>
              <a:pathLst>
                <a:path w="2135265" h="194637">
                  <a:moveTo>
                    <a:pt x="0" y="194637"/>
                  </a:moveTo>
                  <a:lnTo>
                    <a:pt x="85410" y="194637"/>
                  </a:lnTo>
                  <a:lnTo>
                    <a:pt x="170821" y="194637"/>
                  </a:lnTo>
                  <a:lnTo>
                    <a:pt x="256231" y="194637"/>
                  </a:lnTo>
                  <a:lnTo>
                    <a:pt x="341642" y="194637"/>
                  </a:lnTo>
                  <a:lnTo>
                    <a:pt x="427053" y="111221"/>
                  </a:lnTo>
                  <a:lnTo>
                    <a:pt x="512463" y="55610"/>
                  </a:lnTo>
                  <a:lnTo>
                    <a:pt x="597874" y="55610"/>
                  </a:lnTo>
                  <a:lnTo>
                    <a:pt x="683284" y="41708"/>
                  </a:lnTo>
                  <a:lnTo>
                    <a:pt x="768695" y="13902"/>
                  </a:lnTo>
                  <a:lnTo>
                    <a:pt x="854106" y="13902"/>
                  </a:lnTo>
                  <a:lnTo>
                    <a:pt x="939516" y="13902"/>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147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2" name="tx102"/>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55610"/>
            </a:xfrm>
            <a:custGeom>
              <a:avLst/>
              <a:pathLst>
                <a:path w="2135265" h="55610">
                  <a:moveTo>
                    <a:pt x="0" y="55610"/>
                  </a:moveTo>
                  <a:lnTo>
                    <a:pt x="85410" y="55610"/>
                  </a:lnTo>
                  <a:lnTo>
                    <a:pt x="170821" y="55610"/>
                  </a:lnTo>
                  <a:lnTo>
                    <a:pt x="256231" y="55610"/>
                  </a:lnTo>
                  <a:lnTo>
                    <a:pt x="341642" y="55610"/>
                  </a:lnTo>
                  <a:lnTo>
                    <a:pt x="427053" y="27805"/>
                  </a:lnTo>
                  <a:lnTo>
                    <a:pt x="512463" y="13902"/>
                  </a:lnTo>
                  <a:lnTo>
                    <a:pt x="597874" y="13902"/>
                  </a:lnTo>
                  <a:lnTo>
                    <a:pt x="683284" y="0"/>
                  </a:lnTo>
                  <a:lnTo>
                    <a:pt x="768695" y="13902"/>
                  </a:lnTo>
                  <a:lnTo>
                    <a:pt x="854106" y="13902"/>
                  </a:lnTo>
                  <a:lnTo>
                    <a:pt x="939516" y="13902"/>
                  </a:lnTo>
                  <a:lnTo>
                    <a:pt x="1024927" y="0"/>
                  </a:lnTo>
                  <a:lnTo>
                    <a:pt x="1110337" y="0"/>
                  </a:lnTo>
                  <a:lnTo>
                    <a:pt x="1195748" y="0"/>
                  </a:lnTo>
                  <a:lnTo>
                    <a:pt x="1281159" y="0"/>
                  </a:lnTo>
                  <a:lnTo>
                    <a:pt x="1366569" y="13902"/>
                  </a:lnTo>
                  <a:lnTo>
                    <a:pt x="1451980" y="13902"/>
                  </a:lnTo>
                  <a:lnTo>
                    <a:pt x="1537390" y="13902"/>
                  </a:lnTo>
                  <a:lnTo>
                    <a:pt x="1622801" y="27805"/>
                  </a:lnTo>
                  <a:lnTo>
                    <a:pt x="1708212" y="13902"/>
                  </a:lnTo>
                  <a:lnTo>
                    <a:pt x="1793622" y="13902"/>
                  </a:lnTo>
                  <a:lnTo>
                    <a:pt x="1879033" y="13902"/>
                  </a:lnTo>
                  <a:lnTo>
                    <a:pt x="1964443" y="13902"/>
                  </a:lnTo>
                  <a:lnTo>
                    <a:pt x="2049854" y="27805"/>
                  </a:lnTo>
                  <a:lnTo>
                    <a:pt x="2135265" y="1390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519881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1" name="tx151"/>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2" name="tx152"/>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3" name="tx153"/>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362755" y="4226279"/>
              <a:ext cx="1622801" cy="139026"/>
            </a:xfrm>
            <a:custGeom>
              <a:avLst/>
              <a:pathLst>
                <a:path w="1622801" h="139026">
                  <a:moveTo>
                    <a:pt x="0" y="69513"/>
                  </a:moveTo>
                  <a:lnTo>
                    <a:pt x="85410" y="69513"/>
                  </a:lnTo>
                  <a:lnTo>
                    <a:pt x="170821" y="27805"/>
                  </a:lnTo>
                  <a:lnTo>
                    <a:pt x="256231" y="0"/>
                  </a:lnTo>
                  <a:lnTo>
                    <a:pt x="341642" y="0"/>
                  </a:lnTo>
                  <a:lnTo>
                    <a:pt x="427053" y="0"/>
                  </a:lnTo>
                  <a:lnTo>
                    <a:pt x="512463" y="27805"/>
                  </a:lnTo>
                  <a:lnTo>
                    <a:pt x="597874" y="27805"/>
                  </a:lnTo>
                  <a:lnTo>
                    <a:pt x="683284" y="27805"/>
                  </a:lnTo>
                  <a:lnTo>
                    <a:pt x="768695" y="27805"/>
                  </a:lnTo>
                  <a:lnTo>
                    <a:pt x="854106" y="13902"/>
                  </a:lnTo>
                  <a:lnTo>
                    <a:pt x="939516" y="13902"/>
                  </a:lnTo>
                  <a:lnTo>
                    <a:pt x="1024927" y="13902"/>
                  </a:lnTo>
                  <a:lnTo>
                    <a:pt x="1110337" y="13902"/>
                  </a:lnTo>
                  <a:lnTo>
                    <a:pt x="1195748" y="0"/>
                  </a:lnTo>
                  <a:lnTo>
                    <a:pt x="1281159" y="0"/>
                  </a:lnTo>
                  <a:lnTo>
                    <a:pt x="1366569" y="0"/>
                  </a:lnTo>
                  <a:lnTo>
                    <a:pt x="1451980" y="13902"/>
                  </a:lnTo>
                  <a:lnTo>
                    <a:pt x="1537390" y="13902"/>
                  </a:lnTo>
                  <a:lnTo>
                    <a:pt x="1622801" y="139026"/>
                  </a:lnTo>
                </a:path>
              </a:pathLst>
            </a:custGeom>
            <a:ln w="27101" cap="flat">
              <a:solidFill>
                <a:srgbClr val="1CABE2">
                  <a:alpha val="100000"/>
                </a:srgbClr>
              </a:solidFill>
              <a:prstDash val="solid"/>
              <a:round/>
            </a:ln>
          </p:spPr>
          <p:txBody>
            <a:bodyPr/>
            <a:lstStyle/>
            <a:p/>
          </p:txBody>
        </p:sp>
        <p:sp>
          <p:nvSpPr>
            <p:cNvPr id="174" name="pt174"/>
            <p:cNvSpPr/>
            <p:nvPr/>
          </p:nvSpPr>
          <p:spPr>
            <a:xfrm>
              <a:off x="434470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43011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515526"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60093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686347"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77175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857168"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94257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02798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113400"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19881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28422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369632"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455042" y="4222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554045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62586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71127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79668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88209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967506"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tx194"/>
            <p:cNvSpPr/>
            <p:nvPr/>
          </p:nvSpPr>
          <p:spPr>
            <a:xfrm>
              <a:off x="4210825"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5" name="tx195"/>
            <p:cNvSpPr/>
            <p:nvPr/>
          </p:nvSpPr>
          <p:spPr>
            <a:xfrm>
              <a:off x="6018113" y="42729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96" name="tx196"/>
            <p:cNvSpPr/>
            <p:nvPr/>
          </p:nvSpPr>
          <p:spPr>
            <a:xfrm>
              <a:off x="5418832" y="4099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7" name="tx197"/>
            <p:cNvSpPr/>
            <p:nvPr/>
          </p:nvSpPr>
          <p:spPr>
            <a:xfrm>
              <a:off x="5845885" y="4099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8" name="pl19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925638" y="2037162"/>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18" name="pt218"/>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59087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tx229"/>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0" name="tx230"/>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2" name="tx232"/>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3" name="pl233"/>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669406" y="4156766"/>
              <a:ext cx="1110337" cy="55610"/>
            </a:xfrm>
            <a:custGeom>
              <a:avLst/>
              <a:pathLst>
                <a:path w="1110337" h="55610">
                  <a:moveTo>
                    <a:pt x="0" y="27805"/>
                  </a:moveTo>
                  <a:lnTo>
                    <a:pt x="85410" y="27805"/>
                  </a:lnTo>
                  <a:lnTo>
                    <a:pt x="170821" y="27805"/>
                  </a:lnTo>
                  <a:lnTo>
                    <a:pt x="256231" y="0"/>
                  </a:lnTo>
                  <a:lnTo>
                    <a:pt x="341642" y="13902"/>
                  </a:lnTo>
                  <a:lnTo>
                    <a:pt x="427053" y="13902"/>
                  </a:lnTo>
                  <a:lnTo>
                    <a:pt x="512463" y="13902"/>
                  </a:lnTo>
                  <a:lnTo>
                    <a:pt x="597874" y="55610"/>
                  </a:lnTo>
                  <a:lnTo>
                    <a:pt x="683284" y="27805"/>
                  </a:lnTo>
                  <a:lnTo>
                    <a:pt x="768695" y="27805"/>
                  </a:lnTo>
                  <a:lnTo>
                    <a:pt x="854106" y="27805"/>
                  </a:lnTo>
                  <a:lnTo>
                    <a:pt x="939516" y="27805"/>
                  </a:lnTo>
                  <a:lnTo>
                    <a:pt x="1024927" y="27805"/>
                  </a:lnTo>
                  <a:lnTo>
                    <a:pt x="1110337" y="27805"/>
                  </a:lnTo>
                </a:path>
              </a:pathLst>
            </a:custGeom>
            <a:ln w="27101" cap="flat">
              <a:solidFill>
                <a:srgbClr val="1CABE2">
                  <a:alpha val="100000"/>
                </a:srgbClr>
              </a:solidFill>
              <a:prstDash val="solid"/>
              <a:round/>
            </a:ln>
          </p:spPr>
          <p:txBody>
            <a:bodyPr/>
            <a:lstStyle/>
            <a:p/>
          </p:txBody>
        </p:sp>
        <p:sp>
          <p:nvSpPr>
            <p:cNvPr id="253" name="pt253"/>
            <p:cNvSpPr/>
            <p:nvPr/>
          </p:nvSpPr>
          <p:spPr>
            <a:xfrm>
              <a:off x="765135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82217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9299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7517476"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8" name="tx268"/>
            <p:cNvSpPr/>
            <p:nvPr/>
          </p:nvSpPr>
          <p:spPr>
            <a:xfrm>
              <a:off x="8812300"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9" name="tx269"/>
            <p:cNvSpPr/>
            <p:nvPr/>
          </p:nvSpPr>
          <p:spPr>
            <a:xfrm>
              <a:off x="8213020"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0" name="tx270"/>
            <p:cNvSpPr/>
            <p:nvPr/>
          </p:nvSpPr>
          <p:spPr>
            <a:xfrm>
              <a:off x="8640073"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1" name="tx27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2" name="tx27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3" name="tx273"/>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4" name="tx27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5" name="tx27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6" name="tx27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8" name="tx27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9" name="tx27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0" name="tx28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1" name="tx28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2" name="tx28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3" name="tx28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4" name="tx28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5" name="tx28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6" name="tx28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7" name="tx28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8" name="tx28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9" name="tx28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0" name="tx29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1" name="tx29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pt31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tx31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4" name="tx31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5" name="tx315"/>
            <p:cNvSpPr/>
            <p:nvPr/>
          </p:nvSpPr>
          <p:spPr>
            <a:xfrm>
              <a:off x="2373856" y="1330710"/>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Belgium, 2000-2025</a:t>
              </a:r>
            </a:p>
          </p:txBody>
        </p:sp>
        <p:sp>
          <p:nvSpPr>
            <p:cNvPr id="316" name="tx31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7" name="tx31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(73%), followed by ROTAC (86%).
Compared to 2019, coverage of 2 vaccines decreased (DTP1 and MCV2), 2 vaccines increased (DTP3 and ROTAC), and 2 vaccines remained constant (IPV1 and MCV1).
Compared to 2024, coverage of 4 vaccines remained constant (DTP1, IPV1, MCV1 and ROTAC), one vaccine increased (DTP3), and one vaccine decreased (MCV2).</a:t>
            </a:r>
          </a:p>
        </p:txBody>
      </p:sp>
      <p:sp>
        <p:nvSpPr>
          <p:cNvPr id="3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had its lowest coverage in MCV2 (73%), while most other routine vaccines clustered around 86-99%; 2 antigens decreased since 2019, and 4 antigens remained constant since 2024.</a:t>
            </a:r>
          </a:p>
        </p:txBody>
      </p:sp>
      <p:grpSp xmlns:pic="http://schemas.openxmlformats.org/drawingml/2006/picture">
        <p:nvGrpSpPr>
          <p:cNvPr id="320" name=""/>
          <p:cNvGrpSpPr/>
          <p:nvPr/>
        </p:nvGrpSpPr>
        <p:grpSpPr>
          <a:xfrm>
            <a:off x="292608" y="1097280"/>
            <a:ext cx="8595360" cy="28575"/>
            <a:chOff x="292608" y="1097280"/>
            <a:chExt cx="8595360" cy="28575"/>
          </a:xfrm>
        </p:grpSpPr>
        <p:sp>
          <p:nvSpPr>
            <p:cNvPr id="3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
            </a:xfrm>
            <a:custGeom>
              <a:avLst/>
              <a:pathLst>
                <a:path w="6518190" h="189798">
                  <a:moveTo>
                    <a:pt x="0" y="189798"/>
                  </a:moveTo>
                  <a:lnTo>
                    <a:pt x="260727" y="189798"/>
                  </a:lnTo>
                  <a:lnTo>
                    <a:pt x="521455" y="189798"/>
                  </a:lnTo>
                  <a:lnTo>
                    <a:pt x="782182" y="189798"/>
                  </a:lnTo>
                  <a:lnTo>
                    <a:pt x="1042910" y="189798"/>
                  </a:lnTo>
                  <a:lnTo>
                    <a:pt x="1303638" y="94899"/>
                  </a:lnTo>
                  <a:lnTo>
                    <a:pt x="1564365" y="47449"/>
                  </a:lnTo>
                  <a:lnTo>
                    <a:pt x="1825093" y="47449"/>
                  </a:lnTo>
                  <a:lnTo>
                    <a:pt x="2085820" y="0"/>
                  </a:lnTo>
                  <a:lnTo>
                    <a:pt x="2346548" y="47449"/>
                  </a:lnTo>
                  <a:lnTo>
                    <a:pt x="2607276" y="47449"/>
                  </a:lnTo>
                  <a:lnTo>
                    <a:pt x="2868003" y="47449"/>
                  </a:lnTo>
                  <a:lnTo>
                    <a:pt x="3128731" y="0"/>
                  </a:lnTo>
                  <a:lnTo>
                    <a:pt x="3389458" y="0"/>
                  </a:lnTo>
                  <a:lnTo>
                    <a:pt x="3650186" y="0"/>
                  </a:lnTo>
                  <a:lnTo>
                    <a:pt x="3910914" y="0"/>
                  </a:lnTo>
                  <a:lnTo>
                    <a:pt x="4171641" y="47449"/>
                  </a:lnTo>
                  <a:lnTo>
                    <a:pt x="4432369" y="47449"/>
                  </a:lnTo>
                  <a:lnTo>
                    <a:pt x="4693096" y="47449"/>
                  </a:lnTo>
                  <a:lnTo>
                    <a:pt x="4953824" y="94899"/>
                  </a:lnTo>
                  <a:lnTo>
                    <a:pt x="5214552" y="47449"/>
                  </a:lnTo>
                  <a:lnTo>
                    <a:pt x="5475279" y="47449"/>
                  </a:lnTo>
                  <a:lnTo>
                    <a:pt x="5736007" y="47449"/>
                  </a:lnTo>
                  <a:lnTo>
                    <a:pt x="5996734" y="47449"/>
                  </a:lnTo>
                  <a:lnTo>
                    <a:pt x="6257462" y="9489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1803085"/>
            </a:xfrm>
            <a:custGeom>
              <a:avLst/>
              <a:pathLst>
                <a:path w="6518190" h="1803085">
                  <a:moveTo>
                    <a:pt x="0" y="1803085"/>
                  </a:moveTo>
                  <a:lnTo>
                    <a:pt x="260727" y="1803085"/>
                  </a:lnTo>
                  <a:lnTo>
                    <a:pt x="521455" y="1803085"/>
                  </a:lnTo>
                  <a:lnTo>
                    <a:pt x="782182" y="1613286"/>
                  </a:lnTo>
                  <a:lnTo>
                    <a:pt x="1042910" y="1613286"/>
                  </a:lnTo>
                  <a:lnTo>
                    <a:pt x="1303638" y="996441"/>
                  </a:lnTo>
                  <a:lnTo>
                    <a:pt x="1564365" y="189798"/>
                  </a:lnTo>
                  <a:lnTo>
                    <a:pt x="1825093" y="189798"/>
                  </a:lnTo>
                  <a:lnTo>
                    <a:pt x="2085820" y="0"/>
                  </a:lnTo>
                  <a:lnTo>
                    <a:pt x="2346548" y="47449"/>
                  </a:lnTo>
                  <a:lnTo>
                    <a:pt x="2607276" y="47449"/>
                  </a:lnTo>
                  <a:lnTo>
                    <a:pt x="2868003" y="47449"/>
                  </a:lnTo>
                  <a:lnTo>
                    <a:pt x="3128731" y="0"/>
                  </a:lnTo>
                  <a:lnTo>
                    <a:pt x="3389458" y="0"/>
                  </a:lnTo>
                  <a:lnTo>
                    <a:pt x="3650186" y="0"/>
                  </a:lnTo>
                  <a:lnTo>
                    <a:pt x="3910914" y="0"/>
                  </a:lnTo>
                  <a:lnTo>
                    <a:pt x="4171641" y="47449"/>
                  </a:lnTo>
                  <a:lnTo>
                    <a:pt x="4432369" y="47449"/>
                  </a:lnTo>
                  <a:lnTo>
                    <a:pt x="4693096" y="47449"/>
                  </a:lnTo>
                  <a:lnTo>
                    <a:pt x="4953824" y="47449"/>
                  </a:lnTo>
                  <a:lnTo>
                    <a:pt x="5214552" y="47449"/>
                  </a:lnTo>
                  <a:lnTo>
                    <a:pt x="5475279" y="47449"/>
                  </a:lnTo>
                  <a:lnTo>
                    <a:pt x="5736007" y="47449"/>
                  </a:lnTo>
                  <a:lnTo>
                    <a:pt x="5996734" y="47449"/>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569395"/>
            </a:xfrm>
            <a:custGeom>
              <a:avLst/>
              <a:pathLst>
                <a:path w="6518190" h="569395">
                  <a:moveTo>
                    <a:pt x="0" y="569395"/>
                  </a:moveTo>
                  <a:lnTo>
                    <a:pt x="260727" y="569395"/>
                  </a:lnTo>
                  <a:lnTo>
                    <a:pt x="521455" y="569395"/>
                  </a:lnTo>
                  <a:lnTo>
                    <a:pt x="782182" y="521945"/>
                  </a:lnTo>
                  <a:lnTo>
                    <a:pt x="1042910" y="521945"/>
                  </a:lnTo>
                  <a:lnTo>
                    <a:pt x="1303638" y="142348"/>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47449"/>
                  </a:lnTo>
                  <a:lnTo>
                    <a:pt x="4432369" y="47449"/>
                  </a:lnTo>
                  <a:lnTo>
                    <a:pt x="4693096" y="47449"/>
                  </a:lnTo>
                  <a:lnTo>
                    <a:pt x="4953824" y="47449"/>
                  </a:lnTo>
                  <a:lnTo>
                    <a:pt x="5214552" y="47449"/>
                  </a:lnTo>
                  <a:lnTo>
                    <a:pt x="5475279" y="47449"/>
                  </a:lnTo>
                  <a:lnTo>
                    <a:pt x="5736007" y="47449"/>
                  </a:lnTo>
                  <a:lnTo>
                    <a:pt x="5996734" y="47449"/>
                  </a:lnTo>
                  <a:lnTo>
                    <a:pt x="6257462" y="47449"/>
                  </a:lnTo>
                  <a:lnTo>
                    <a:pt x="6518190" y="47449"/>
                  </a:lnTo>
                </a:path>
              </a:pathLst>
            </a:custGeom>
            <a:ln w="27101" cap="flat">
              <a:solidFill>
                <a:srgbClr val="EE00EE">
                  <a:alpha val="100000"/>
                </a:srgbClr>
              </a:solidFill>
              <a:prstDash val="solid"/>
              <a:round/>
            </a:ln>
          </p:spPr>
          <p:txBody>
            <a:bodyPr/>
            <a:lstStyle/>
            <a:p/>
          </p:txBody>
        </p:sp>
        <p:sp>
          <p:nvSpPr>
            <p:cNvPr id="41" name="pl41"/>
            <p:cNvSpPr/>
            <p:nvPr/>
          </p:nvSpPr>
          <p:spPr>
            <a:xfrm>
              <a:off x="4263986" y="2211938"/>
              <a:ext cx="3389458" cy="616844"/>
            </a:xfrm>
            <a:custGeom>
              <a:avLst/>
              <a:pathLst>
                <a:path w="3389458" h="616844">
                  <a:moveTo>
                    <a:pt x="0" y="616844"/>
                  </a:moveTo>
                  <a:lnTo>
                    <a:pt x="260727" y="521945"/>
                  </a:lnTo>
                  <a:lnTo>
                    <a:pt x="521455" y="474496"/>
                  </a:lnTo>
                  <a:lnTo>
                    <a:pt x="782182" y="379596"/>
                  </a:lnTo>
                  <a:lnTo>
                    <a:pt x="1042910" y="332147"/>
                  </a:lnTo>
                  <a:lnTo>
                    <a:pt x="1303638" y="284697"/>
                  </a:lnTo>
                  <a:lnTo>
                    <a:pt x="1564365" y="237248"/>
                  </a:lnTo>
                  <a:lnTo>
                    <a:pt x="1825093" y="189798"/>
                  </a:lnTo>
                  <a:lnTo>
                    <a:pt x="2085820" y="142348"/>
                  </a:lnTo>
                  <a:lnTo>
                    <a:pt x="2346548" y="142348"/>
                  </a:lnTo>
                  <a:lnTo>
                    <a:pt x="2607276" y="142348"/>
                  </a:lnTo>
                  <a:lnTo>
                    <a:pt x="2868003" y="0"/>
                  </a:lnTo>
                  <a:lnTo>
                    <a:pt x="3128731" y="0"/>
                  </a:lnTo>
                  <a:lnTo>
                    <a:pt x="338945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664294"/>
            </a:xfrm>
            <a:custGeom>
              <a:avLst/>
              <a:pathLst>
                <a:path w="6518190" h="664294">
                  <a:moveTo>
                    <a:pt x="0" y="664294"/>
                  </a:moveTo>
                  <a:lnTo>
                    <a:pt x="260727" y="664294"/>
                  </a:lnTo>
                  <a:lnTo>
                    <a:pt x="521455" y="664294"/>
                  </a:lnTo>
                  <a:lnTo>
                    <a:pt x="782182" y="664294"/>
                  </a:lnTo>
                  <a:lnTo>
                    <a:pt x="1042910" y="664294"/>
                  </a:lnTo>
                  <a:lnTo>
                    <a:pt x="1303638" y="379596"/>
                  </a:lnTo>
                  <a:lnTo>
                    <a:pt x="1564365" y="189798"/>
                  </a:lnTo>
                  <a:lnTo>
                    <a:pt x="1825093" y="189798"/>
                  </a:lnTo>
                  <a:lnTo>
                    <a:pt x="2085820" y="142348"/>
                  </a:lnTo>
                  <a:lnTo>
                    <a:pt x="2346548" y="4744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2699620" y="1689993"/>
              <a:ext cx="4953824" cy="474496"/>
            </a:xfrm>
            <a:custGeom>
              <a:avLst/>
              <a:pathLst>
                <a:path w="4953824" h="474496">
                  <a:moveTo>
                    <a:pt x="0" y="237248"/>
                  </a:moveTo>
                  <a:lnTo>
                    <a:pt x="260727" y="237248"/>
                  </a:lnTo>
                  <a:lnTo>
                    <a:pt x="521455" y="94899"/>
                  </a:lnTo>
                  <a:lnTo>
                    <a:pt x="782182" y="0"/>
                  </a:lnTo>
                  <a:lnTo>
                    <a:pt x="1042910" y="0"/>
                  </a:lnTo>
                  <a:lnTo>
                    <a:pt x="1303638" y="0"/>
                  </a:lnTo>
                  <a:lnTo>
                    <a:pt x="1564365" y="94899"/>
                  </a:lnTo>
                  <a:lnTo>
                    <a:pt x="1825093" y="94899"/>
                  </a:lnTo>
                  <a:lnTo>
                    <a:pt x="2085820" y="94899"/>
                  </a:lnTo>
                  <a:lnTo>
                    <a:pt x="2346548" y="94899"/>
                  </a:lnTo>
                  <a:lnTo>
                    <a:pt x="2607276" y="47449"/>
                  </a:lnTo>
                  <a:lnTo>
                    <a:pt x="2868003" y="47449"/>
                  </a:lnTo>
                  <a:lnTo>
                    <a:pt x="3128731" y="47449"/>
                  </a:lnTo>
                  <a:lnTo>
                    <a:pt x="3389458" y="47449"/>
                  </a:lnTo>
                  <a:lnTo>
                    <a:pt x="3650186" y="0"/>
                  </a:lnTo>
                  <a:lnTo>
                    <a:pt x="3910914" y="0"/>
                  </a:lnTo>
                  <a:lnTo>
                    <a:pt x="4171641" y="0"/>
                  </a:lnTo>
                  <a:lnTo>
                    <a:pt x="4432369" y="47449"/>
                  </a:lnTo>
                  <a:lnTo>
                    <a:pt x="4693096" y="47449"/>
                  </a:lnTo>
                  <a:lnTo>
                    <a:pt x="4953824" y="474496"/>
                  </a:lnTo>
                </a:path>
              </a:pathLst>
            </a:custGeom>
            <a:ln w="27101" cap="flat">
              <a:solidFill>
                <a:srgbClr val="008B00">
                  <a:alpha val="100000"/>
                </a:srgbClr>
              </a:solidFill>
              <a:prstDash val="solid"/>
              <a:round/>
            </a:ln>
          </p:spPr>
          <p:txBody>
            <a:bodyPr/>
            <a:lstStyle/>
            <a:p/>
          </p:txBody>
        </p:sp>
        <p:sp>
          <p:nvSpPr>
            <p:cNvPr id="46" name="pl46"/>
            <p:cNvSpPr/>
            <p:nvPr/>
          </p:nvSpPr>
          <p:spPr>
            <a:xfrm>
              <a:off x="4263986" y="1168047"/>
              <a:ext cx="3389458" cy="47449"/>
            </a:xfrm>
            <a:custGeom>
              <a:avLst/>
              <a:pathLst>
                <a:path w="3389458" h="47449">
                  <a:moveTo>
                    <a:pt x="0" y="47449"/>
                  </a:moveTo>
                  <a:lnTo>
                    <a:pt x="260727" y="47449"/>
                  </a:lnTo>
                  <a:lnTo>
                    <a:pt x="521455" y="47449"/>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path>
              </a:pathLst>
            </a:custGeom>
            <a:ln w="27101" cap="flat">
              <a:solidFill>
                <a:srgbClr val="9A32CD">
                  <a:alpha val="100000"/>
                </a:srgbClr>
              </a:solidFill>
              <a:prstDash val="solid"/>
              <a:round/>
            </a:ln>
          </p:spPr>
          <p:txBody>
            <a:bodyPr/>
            <a:lstStyle/>
            <a:p/>
          </p:txBody>
        </p:sp>
        <p:sp>
          <p:nvSpPr>
            <p:cNvPr id="47" name="pl47"/>
            <p:cNvSpPr/>
            <p:nvPr/>
          </p:nvSpPr>
          <p:spPr>
            <a:xfrm>
              <a:off x="4263986" y="1452744"/>
              <a:ext cx="3389458" cy="189798"/>
            </a:xfrm>
            <a:custGeom>
              <a:avLst/>
              <a:pathLst>
                <a:path w="3389458" h="189798">
                  <a:moveTo>
                    <a:pt x="0" y="94899"/>
                  </a:moveTo>
                  <a:lnTo>
                    <a:pt x="260727" y="94899"/>
                  </a:lnTo>
                  <a:lnTo>
                    <a:pt x="521455" y="94899"/>
                  </a:lnTo>
                  <a:lnTo>
                    <a:pt x="782182" y="0"/>
                  </a:lnTo>
                  <a:lnTo>
                    <a:pt x="1042910" y="47449"/>
                  </a:lnTo>
                  <a:lnTo>
                    <a:pt x="1303638" y="47449"/>
                  </a:lnTo>
                  <a:lnTo>
                    <a:pt x="1564365" y="47449"/>
                  </a:lnTo>
                  <a:lnTo>
                    <a:pt x="1825093" y="189798"/>
                  </a:lnTo>
                  <a:lnTo>
                    <a:pt x="2085820" y="94899"/>
                  </a:lnTo>
                  <a:lnTo>
                    <a:pt x="2346548" y="94899"/>
                  </a:lnTo>
                  <a:lnTo>
                    <a:pt x="2607276" y="94899"/>
                  </a:lnTo>
                  <a:lnTo>
                    <a:pt x="2868003" y="94899"/>
                  </a:lnTo>
                  <a:lnTo>
                    <a:pt x="3128731" y="94899"/>
                  </a:lnTo>
                  <a:lnTo>
                    <a:pt x="3389458"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664294"/>
            </a:xfrm>
            <a:custGeom>
              <a:avLst/>
              <a:pathLst>
                <a:path w="6518190" h="664294">
                  <a:moveTo>
                    <a:pt x="0" y="664294"/>
                  </a:moveTo>
                  <a:lnTo>
                    <a:pt x="260727" y="664294"/>
                  </a:lnTo>
                  <a:lnTo>
                    <a:pt x="521455" y="664294"/>
                  </a:lnTo>
                  <a:lnTo>
                    <a:pt x="782182" y="664294"/>
                  </a:lnTo>
                  <a:lnTo>
                    <a:pt x="1042910" y="664294"/>
                  </a:lnTo>
                  <a:lnTo>
                    <a:pt x="1303638" y="379596"/>
                  </a:lnTo>
                  <a:lnTo>
                    <a:pt x="1564365" y="189798"/>
                  </a:lnTo>
                  <a:lnTo>
                    <a:pt x="1825093" y="189798"/>
                  </a:lnTo>
                  <a:lnTo>
                    <a:pt x="2085820" y="142348"/>
                  </a:lnTo>
                  <a:lnTo>
                    <a:pt x="2346548" y="4744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0" name="pl50"/>
            <p:cNvSpPr/>
            <p:nvPr/>
          </p:nvSpPr>
          <p:spPr>
            <a:xfrm>
              <a:off x="7671447" y="979652"/>
              <a:ext cx="711498" cy="55494"/>
            </a:xfrm>
            <a:custGeom>
              <a:avLst/>
              <a:pathLst>
                <a:path w="711498" h="55494">
                  <a:moveTo>
                    <a:pt x="711498" y="55494"/>
                  </a:moveTo>
                  <a:lnTo>
                    <a:pt x="0" y="0"/>
                  </a:lnTo>
                </a:path>
              </a:pathLst>
            </a:custGeom>
          </p:spPr>
          <p:txBody>
            <a:bodyPr/>
            <a:lstStyle/>
            <a:p/>
          </p:txBody>
        </p:sp>
        <p:sp>
          <p:nvSpPr>
            <p:cNvPr id="51" name="pl51"/>
            <p:cNvSpPr/>
            <p:nvPr/>
          </p:nvSpPr>
          <p:spPr>
            <a:xfrm>
              <a:off x="7668603" y="984502"/>
              <a:ext cx="738426" cy="304641"/>
            </a:xfrm>
            <a:custGeom>
              <a:avLst/>
              <a:pathLst>
                <a:path w="738426" h="304641">
                  <a:moveTo>
                    <a:pt x="738426" y="304641"/>
                  </a:moveTo>
                  <a:lnTo>
                    <a:pt x="0" y="0"/>
                  </a:lnTo>
                </a:path>
              </a:pathLst>
            </a:custGeom>
          </p:spPr>
          <p:txBody>
            <a:bodyPr/>
            <a:lstStyle/>
            <a:p/>
          </p:txBody>
        </p:sp>
        <p:sp>
          <p:nvSpPr>
            <p:cNvPr id="52" name="pl52"/>
            <p:cNvSpPr/>
            <p:nvPr/>
          </p:nvSpPr>
          <p:spPr>
            <a:xfrm>
              <a:off x="7662110" y="1035699"/>
              <a:ext cx="666473" cy="769205"/>
            </a:xfrm>
            <a:custGeom>
              <a:avLst/>
              <a:pathLst>
                <a:path w="666473" h="769205">
                  <a:moveTo>
                    <a:pt x="666473" y="769205"/>
                  </a:moveTo>
                  <a:lnTo>
                    <a:pt x="0" y="0"/>
                  </a:lnTo>
                </a:path>
              </a:pathLst>
            </a:custGeom>
          </p:spPr>
          <p:txBody>
            <a:bodyPr/>
            <a:lstStyle/>
            <a:p/>
          </p:txBody>
        </p:sp>
        <p:sp>
          <p:nvSpPr>
            <p:cNvPr id="53" name="pl53"/>
            <p:cNvSpPr/>
            <p:nvPr/>
          </p:nvSpPr>
          <p:spPr>
            <a:xfrm>
              <a:off x="7665892" y="1033979"/>
              <a:ext cx="771202" cy="513111"/>
            </a:xfrm>
            <a:custGeom>
              <a:avLst/>
              <a:pathLst>
                <a:path w="771202" h="513111">
                  <a:moveTo>
                    <a:pt x="771202" y="513111"/>
                  </a:moveTo>
                  <a:lnTo>
                    <a:pt x="0" y="0"/>
                  </a:lnTo>
                </a:path>
              </a:pathLst>
            </a:custGeom>
          </p:spPr>
          <p:txBody>
            <a:bodyPr/>
            <a:lstStyle/>
            <a:p/>
          </p:txBody>
        </p:sp>
        <p:sp>
          <p:nvSpPr>
            <p:cNvPr id="54" name="pl54"/>
            <p:cNvSpPr/>
            <p:nvPr/>
          </p:nvSpPr>
          <p:spPr>
            <a:xfrm>
              <a:off x="7659451" y="1083889"/>
              <a:ext cx="699409" cy="1250814"/>
            </a:xfrm>
            <a:custGeom>
              <a:avLst/>
              <a:pathLst>
                <a:path w="699409" h="1250814">
                  <a:moveTo>
                    <a:pt x="699409" y="1250814"/>
                  </a:moveTo>
                  <a:lnTo>
                    <a:pt x="0" y="0"/>
                  </a:lnTo>
                </a:path>
              </a:pathLst>
            </a:custGeom>
          </p:spPr>
          <p:txBody>
            <a:bodyPr/>
            <a:lstStyle/>
            <a:p/>
          </p:txBody>
        </p:sp>
        <p:sp>
          <p:nvSpPr>
            <p:cNvPr id="55" name="pl55"/>
            <p:cNvSpPr/>
            <p:nvPr/>
          </p:nvSpPr>
          <p:spPr>
            <a:xfrm>
              <a:off x="7660241" y="1083703"/>
              <a:ext cx="632190" cy="981886"/>
            </a:xfrm>
            <a:custGeom>
              <a:avLst/>
              <a:pathLst>
                <a:path w="632190" h="981886">
                  <a:moveTo>
                    <a:pt x="632190" y="981886"/>
                  </a:moveTo>
                  <a:lnTo>
                    <a:pt x="0" y="0"/>
                  </a:lnTo>
                </a:path>
              </a:pathLst>
            </a:custGeom>
          </p:spPr>
          <p:txBody>
            <a:bodyPr/>
            <a:lstStyle/>
            <a:p/>
          </p:txBody>
        </p:sp>
        <p:sp>
          <p:nvSpPr>
            <p:cNvPr id="56" name="pl56"/>
            <p:cNvSpPr/>
            <p:nvPr/>
          </p:nvSpPr>
          <p:spPr>
            <a:xfrm>
              <a:off x="7661322" y="1178302"/>
              <a:ext cx="1027841" cy="1338134"/>
            </a:xfrm>
            <a:custGeom>
              <a:avLst/>
              <a:pathLst>
                <a:path w="1027841" h="1338134">
                  <a:moveTo>
                    <a:pt x="1027841" y="1338134"/>
                  </a:moveTo>
                  <a:lnTo>
                    <a:pt x="0" y="0"/>
                  </a:lnTo>
                </a:path>
              </a:pathLst>
            </a:custGeom>
          </p:spPr>
          <p:txBody>
            <a:bodyPr/>
            <a:lstStyle/>
            <a:p/>
          </p:txBody>
        </p:sp>
        <p:sp>
          <p:nvSpPr>
            <p:cNvPr id="57" name="pl57"/>
            <p:cNvSpPr/>
            <p:nvPr/>
          </p:nvSpPr>
          <p:spPr>
            <a:xfrm>
              <a:off x="7659208" y="1558438"/>
              <a:ext cx="693566" cy="1299176"/>
            </a:xfrm>
            <a:custGeom>
              <a:avLst/>
              <a:pathLst>
                <a:path w="693566" h="1299176">
                  <a:moveTo>
                    <a:pt x="693566" y="1299176"/>
                  </a:moveTo>
                  <a:lnTo>
                    <a:pt x="0" y="0"/>
                  </a:lnTo>
                </a:path>
              </a:pathLst>
            </a:custGeom>
          </p:spPr>
          <p:txBody>
            <a:bodyPr/>
            <a:lstStyle/>
            <a:p/>
          </p:txBody>
        </p:sp>
        <p:sp>
          <p:nvSpPr>
            <p:cNvPr id="58" name="pl58"/>
            <p:cNvSpPr/>
            <p:nvPr/>
          </p:nvSpPr>
          <p:spPr>
            <a:xfrm>
              <a:off x="7661077" y="2174816"/>
              <a:ext cx="697784" cy="944229"/>
            </a:xfrm>
            <a:custGeom>
              <a:avLst/>
              <a:pathLst>
                <a:path w="697784" h="944229">
                  <a:moveTo>
                    <a:pt x="697784" y="944229"/>
                  </a:moveTo>
                  <a:lnTo>
                    <a:pt x="0" y="0"/>
                  </a:lnTo>
                </a:path>
              </a:pathLst>
            </a:custGeom>
          </p:spPr>
          <p:txBody>
            <a:bodyPr/>
            <a:lstStyle/>
            <a:p/>
          </p:txBody>
        </p:sp>
        <p:sp>
          <p:nvSpPr>
            <p:cNvPr id="59" name="pl59"/>
            <p:cNvSpPr/>
            <p:nvPr/>
          </p:nvSpPr>
          <p:spPr>
            <a:xfrm>
              <a:off x="7660055" y="2222540"/>
              <a:ext cx="722890" cy="1159423"/>
            </a:xfrm>
            <a:custGeom>
              <a:avLst/>
              <a:pathLst>
                <a:path w="722890" h="1159423">
                  <a:moveTo>
                    <a:pt x="722890" y="1159423"/>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10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26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4" name="pg64"/>
            <p:cNvSpPr/>
            <p:nvPr/>
          </p:nvSpPr>
          <p:spPr>
            <a:xfrm>
              <a:off x="8338449" y="121091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25245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6" name="pg66"/>
            <p:cNvSpPr/>
            <p:nvPr/>
          </p:nvSpPr>
          <p:spPr>
            <a:xfrm>
              <a:off x="8260004" y="172733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5018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8" name="pg68"/>
            <p:cNvSpPr/>
            <p:nvPr/>
          </p:nvSpPr>
          <p:spPr>
            <a:xfrm>
              <a:off x="8368515" y="14695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5110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70" name="pg70"/>
            <p:cNvSpPr/>
            <p:nvPr/>
          </p:nvSpPr>
          <p:spPr>
            <a:xfrm>
              <a:off x="8290281" y="22551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2967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2" name="pg72"/>
            <p:cNvSpPr/>
            <p:nvPr/>
          </p:nvSpPr>
          <p:spPr>
            <a:xfrm>
              <a:off x="8223851" y="19871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2872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4" name="pg74"/>
            <p:cNvSpPr/>
            <p:nvPr/>
          </p:nvSpPr>
          <p:spPr>
            <a:xfrm>
              <a:off x="8314365" y="25164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579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94%</a:t>
              </a:r>
            </a:p>
          </p:txBody>
        </p:sp>
        <p:sp>
          <p:nvSpPr>
            <p:cNvPr id="76" name="pg76"/>
            <p:cNvSpPr/>
            <p:nvPr/>
          </p:nvSpPr>
          <p:spPr>
            <a:xfrm>
              <a:off x="8284194" y="277796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1950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8" name="pg78"/>
            <p:cNvSpPr/>
            <p:nvPr/>
          </p:nvSpPr>
          <p:spPr>
            <a:xfrm>
              <a:off x="8290281" y="30406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21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73%</a:t>
              </a:r>
            </a:p>
          </p:txBody>
        </p:sp>
        <p:sp>
          <p:nvSpPr>
            <p:cNvPr id="80" name="pg80"/>
            <p:cNvSpPr/>
            <p:nvPr/>
          </p:nvSpPr>
          <p:spPr>
            <a:xfrm>
              <a:off x="8314365" y="33026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42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Belgium,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(72%), followed by MCV2 (73%).
Coverage of 3 vaccines increased (DTP3, HPVC and ROTAC), 5 vaccines were the same (HEPB3, HIB3, IPV1, MCV1 and RUBELLA), and 1 vaccine decreased (MCV2) compared to respective coverage in 2019.
Coverage of 1 vaccine increased (DTP3), 8 vaccines were the same (HEPB3, HIB3, HPVC, IPV1, IPVC, MCV1, ROTAC and RUBELLA), and 1 vaccine decreased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83887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3652203"/>
              <a:ext cx="722164" cy="0"/>
            </a:xfrm>
            <a:custGeom>
              <a:avLst/>
              <a:pathLst>
                <a:path w="722164" h="0">
                  <a:moveTo>
                    <a:pt x="0" y="0"/>
                  </a:moveTo>
                  <a:lnTo>
                    <a:pt x="649947" y="0"/>
                  </a:lnTo>
                  <a:lnTo>
                    <a:pt x="649947" y="0"/>
                  </a:lnTo>
                  <a:lnTo>
                    <a:pt x="649947"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10553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5012197"/>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35066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35066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70071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1726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1726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1726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9509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Belgium,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2020, 2021, 2022, 2023, 2024, and 2025 (98%).
In 2024, 1 vaccine had lower coverage than in 2019.
In 2025, 2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2817891"/>
              <a:ext cx="3249063" cy="437441"/>
            </a:xfrm>
            <a:custGeom>
              <a:avLst/>
              <a:pathLst>
                <a:path w="3249063" h="437441">
                  <a:moveTo>
                    <a:pt x="0" y="437441"/>
                  </a:moveTo>
                  <a:lnTo>
                    <a:pt x="249927" y="437441"/>
                  </a:lnTo>
                  <a:lnTo>
                    <a:pt x="499855" y="382761"/>
                  </a:lnTo>
                  <a:lnTo>
                    <a:pt x="749783" y="328081"/>
                  </a:lnTo>
                  <a:lnTo>
                    <a:pt x="999711" y="273400"/>
                  </a:lnTo>
                  <a:lnTo>
                    <a:pt x="1249639" y="218720"/>
                  </a:lnTo>
                  <a:lnTo>
                    <a:pt x="1499567" y="164040"/>
                  </a:lnTo>
                  <a:lnTo>
                    <a:pt x="1749495" y="136700"/>
                  </a:lnTo>
                  <a:lnTo>
                    <a:pt x="1999423" y="82020"/>
                  </a:lnTo>
                  <a:lnTo>
                    <a:pt x="2249351" y="82020"/>
                  </a:lnTo>
                  <a:lnTo>
                    <a:pt x="2499279" y="82020"/>
                  </a:lnTo>
                  <a:lnTo>
                    <a:pt x="2749207" y="0"/>
                  </a:lnTo>
                  <a:lnTo>
                    <a:pt x="2999135" y="0"/>
                  </a:lnTo>
                  <a:lnTo>
                    <a:pt x="3249063" y="0"/>
                  </a:lnTo>
                </a:path>
              </a:pathLst>
            </a:custGeom>
            <a:ln w="29811" cap="flat">
              <a:solidFill>
                <a:srgbClr val="FF0000">
                  <a:alpha val="100000"/>
                </a:srgbClr>
              </a:solidFill>
              <a:prstDash val="solid"/>
              <a:round/>
            </a:ln>
          </p:spPr>
          <p:txBody>
            <a:bodyPr/>
            <a:lstStyle/>
            <a:p/>
          </p:txBody>
        </p:sp>
        <p:sp>
          <p:nvSpPr>
            <p:cNvPr id="32" name="pl32"/>
            <p:cNvSpPr/>
            <p:nvPr/>
          </p:nvSpPr>
          <p:spPr>
            <a:xfrm>
              <a:off x="1194574" y="3036612"/>
              <a:ext cx="3249063" cy="355421"/>
            </a:xfrm>
            <a:custGeom>
              <a:avLst/>
              <a:pathLst>
                <a:path w="3249063" h="355421">
                  <a:moveTo>
                    <a:pt x="0" y="355421"/>
                  </a:moveTo>
                  <a:lnTo>
                    <a:pt x="249927" y="300740"/>
                  </a:lnTo>
                  <a:lnTo>
                    <a:pt x="499855" y="273400"/>
                  </a:lnTo>
                  <a:lnTo>
                    <a:pt x="749783" y="218720"/>
                  </a:lnTo>
                  <a:lnTo>
                    <a:pt x="999711" y="191380"/>
                  </a:lnTo>
                  <a:lnTo>
                    <a:pt x="1249639" y="164040"/>
                  </a:lnTo>
                  <a:lnTo>
                    <a:pt x="1499567" y="136700"/>
                  </a:lnTo>
                  <a:lnTo>
                    <a:pt x="1749495" y="109360"/>
                  </a:lnTo>
                  <a:lnTo>
                    <a:pt x="1999423" y="82020"/>
                  </a:lnTo>
                  <a:lnTo>
                    <a:pt x="2249351" y="82020"/>
                  </a:lnTo>
                  <a:lnTo>
                    <a:pt x="2499279" y="82020"/>
                  </a:lnTo>
                  <a:lnTo>
                    <a:pt x="2749207" y="0"/>
                  </a:lnTo>
                  <a:lnTo>
                    <a:pt x="2999135" y="0"/>
                  </a:lnTo>
                  <a:lnTo>
                    <a:pt x="3249063" y="0"/>
                  </a:lnTo>
                </a:path>
              </a:pathLst>
            </a:custGeom>
            <a:ln w="29811" cap="flat">
              <a:solidFill>
                <a:srgbClr val="0058AB">
                  <a:alpha val="100000"/>
                </a:srgbClr>
              </a:solidFill>
              <a:prstDash val="solid"/>
              <a:round/>
            </a:ln>
          </p:spPr>
          <p:txBody>
            <a:bodyPr/>
            <a:lstStyle/>
            <a:p/>
          </p:txBody>
        </p:sp>
        <p:sp>
          <p:nvSpPr>
            <p:cNvPr id="33" name="pt33"/>
            <p:cNvSpPr/>
            <p:nvPr/>
          </p:nvSpPr>
          <p:spPr>
            <a:xfrm>
              <a:off x="1169748"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2" name="tx62"/>
            <p:cNvSpPr/>
            <p:nvPr/>
          </p:nvSpPr>
          <p:spPr>
            <a:xfrm>
              <a:off x="1444502"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63" name="tx63"/>
            <p:cNvSpPr/>
            <p:nvPr/>
          </p:nvSpPr>
          <p:spPr>
            <a:xfrm>
              <a:off x="1694430"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64" name="tx64"/>
            <p:cNvSpPr/>
            <p:nvPr/>
          </p:nvSpPr>
          <p:spPr>
            <a:xfrm>
              <a:off x="1944357"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5" name="tx65"/>
            <p:cNvSpPr/>
            <p:nvPr/>
          </p:nvSpPr>
          <p:spPr>
            <a:xfrm>
              <a:off x="2194285"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6" name="tx66"/>
            <p:cNvSpPr/>
            <p:nvPr/>
          </p:nvSpPr>
          <p:spPr>
            <a:xfrm>
              <a:off x="2444213"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7" name="tx67"/>
            <p:cNvSpPr/>
            <p:nvPr/>
          </p:nvSpPr>
          <p:spPr>
            <a:xfrm>
              <a:off x="2694141"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8" name="tx68"/>
            <p:cNvSpPr/>
            <p:nvPr/>
          </p:nvSpPr>
          <p:spPr>
            <a:xfrm>
              <a:off x="2944069"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9" name="tx69"/>
            <p:cNvSpPr/>
            <p:nvPr/>
          </p:nvSpPr>
          <p:spPr>
            <a:xfrm>
              <a:off x="3193997"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0" name="tx70"/>
            <p:cNvSpPr/>
            <p:nvPr/>
          </p:nvSpPr>
          <p:spPr>
            <a:xfrm>
              <a:off x="3443925"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1" name="tx71"/>
            <p:cNvSpPr/>
            <p:nvPr/>
          </p:nvSpPr>
          <p:spPr>
            <a:xfrm>
              <a:off x="3693853"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2" name="tx72"/>
            <p:cNvSpPr/>
            <p:nvPr/>
          </p:nvSpPr>
          <p:spPr>
            <a:xfrm>
              <a:off x="3943781"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3" name="tx73"/>
            <p:cNvSpPr/>
            <p:nvPr/>
          </p:nvSpPr>
          <p:spPr>
            <a:xfrm>
              <a:off x="4193709"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4" name="tx74"/>
            <p:cNvSpPr/>
            <p:nvPr/>
          </p:nvSpPr>
          <p:spPr>
            <a:xfrm>
              <a:off x="4443637"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5" name="tx75"/>
            <p:cNvSpPr/>
            <p:nvPr/>
          </p:nvSpPr>
          <p:spPr>
            <a:xfrm>
              <a:off x="1194574"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6" name="tx76"/>
            <p:cNvSpPr/>
            <p:nvPr/>
          </p:nvSpPr>
          <p:spPr>
            <a:xfrm>
              <a:off x="144450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7" name="tx77"/>
            <p:cNvSpPr/>
            <p:nvPr/>
          </p:nvSpPr>
          <p:spPr>
            <a:xfrm>
              <a:off x="169443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8" name="tx78"/>
            <p:cNvSpPr/>
            <p:nvPr/>
          </p:nvSpPr>
          <p:spPr>
            <a:xfrm>
              <a:off x="1944357"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79" name="tx79"/>
            <p:cNvSpPr/>
            <p:nvPr/>
          </p:nvSpPr>
          <p:spPr>
            <a:xfrm>
              <a:off x="219428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0" name="tx80"/>
            <p:cNvSpPr/>
            <p:nvPr/>
          </p:nvSpPr>
          <p:spPr>
            <a:xfrm>
              <a:off x="2444213"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1" name="tx81"/>
            <p:cNvSpPr/>
            <p:nvPr/>
          </p:nvSpPr>
          <p:spPr>
            <a:xfrm>
              <a:off x="269414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2" name="tx82"/>
            <p:cNvSpPr/>
            <p:nvPr/>
          </p:nvSpPr>
          <p:spPr>
            <a:xfrm>
              <a:off x="294406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3" name="tx83"/>
            <p:cNvSpPr/>
            <p:nvPr/>
          </p:nvSpPr>
          <p:spPr>
            <a:xfrm>
              <a:off x="3193997"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4" name="tx84"/>
            <p:cNvSpPr/>
            <p:nvPr/>
          </p:nvSpPr>
          <p:spPr>
            <a:xfrm>
              <a:off x="344392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5" name="tx85"/>
            <p:cNvSpPr/>
            <p:nvPr/>
          </p:nvSpPr>
          <p:spPr>
            <a:xfrm>
              <a:off x="3693853"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6" name="tx86"/>
            <p:cNvSpPr/>
            <p:nvPr/>
          </p:nvSpPr>
          <p:spPr>
            <a:xfrm>
              <a:off x="3943781"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7" name="tx87"/>
            <p:cNvSpPr/>
            <p:nvPr/>
          </p:nvSpPr>
          <p:spPr>
            <a:xfrm>
              <a:off x="4193709"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8" name="tx88"/>
            <p:cNvSpPr/>
            <p:nvPr/>
          </p:nvSpPr>
          <p:spPr>
            <a:xfrm>
              <a:off x="4443637"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1" name="pl9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87397" y="3009271"/>
              <a:ext cx="1249639" cy="54680"/>
            </a:xfrm>
            <a:custGeom>
              <a:avLst/>
              <a:pathLst>
                <a:path w="1249639" h="54680">
                  <a:moveTo>
                    <a:pt x="0" y="54680"/>
                  </a:moveTo>
                  <a:lnTo>
                    <a:pt x="249927" y="54680"/>
                  </a:lnTo>
                  <a:lnTo>
                    <a:pt x="499855" y="54680"/>
                  </a:lnTo>
                  <a:lnTo>
                    <a:pt x="749783" y="0"/>
                  </a:lnTo>
                  <a:lnTo>
                    <a:pt x="999711" y="0"/>
                  </a:lnTo>
                  <a:lnTo>
                    <a:pt x="1249639" y="0"/>
                  </a:lnTo>
                </a:path>
              </a:pathLst>
            </a:custGeom>
            <a:ln w="29811" cap="flat">
              <a:solidFill>
                <a:srgbClr val="FF0000">
                  <a:alpha val="100000"/>
                </a:srgbClr>
              </a:solidFill>
              <a:prstDash val="solid"/>
              <a:round/>
            </a:ln>
          </p:spPr>
          <p:txBody>
            <a:bodyPr/>
            <a:lstStyle/>
            <a:p/>
          </p:txBody>
        </p:sp>
        <p:sp>
          <p:nvSpPr>
            <p:cNvPr id="119" name="pl119"/>
            <p:cNvSpPr/>
            <p:nvPr/>
          </p:nvSpPr>
          <p:spPr>
            <a:xfrm>
              <a:off x="7387397" y="3227992"/>
              <a:ext cx="1249639" cy="54680"/>
            </a:xfrm>
            <a:custGeom>
              <a:avLst/>
              <a:pathLst>
                <a:path w="1249639" h="54680">
                  <a:moveTo>
                    <a:pt x="0" y="54680"/>
                  </a:moveTo>
                  <a:lnTo>
                    <a:pt x="249927" y="54680"/>
                  </a:lnTo>
                  <a:lnTo>
                    <a:pt x="499855" y="54680"/>
                  </a:lnTo>
                  <a:lnTo>
                    <a:pt x="749783" y="0"/>
                  </a:lnTo>
                  <a:lnTo>
                    <a:pt x="999711" y="0"/>
                  </a:lnTo>
                  <a:lnTo>
                    <a:pt x="1249639" y="0"/>
                  </a:lnTo>
                </a:path>
              </a:pathLst>
            </a:custGeom>
            <a:ln w="29811" cap="flat">
              <a:solidFill>
                <a:srgbClr val="0058AB">
                  <a:alpha val="100000"/>
                </a:srgbClr>
              </a:solidFill>
              <a:prstDash val="solid"/>
              <a:round/>
            </a:ln>
          </p:spPr>
          <p:txBody>
            <a:bodyPr/>
            <a:lstStyle/>
            <a:p/>
          </p:txBody>
        </p:sp>
        <p:sp>
          <p:nvSpPr>
            <p:cNvPr id="120" name="pt120"/>
            <p:cNvSpPr/>
            <p:nvPr/>
          </p:nvSpPr>
          <p:spPr>
            <a:xfrm>
              <a:off x="7362571"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761249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7862427"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112355"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362283"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612211"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362571"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7612499"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7862427"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112355"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362283"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612211"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7387397"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33" name="tx133"/>
            <p:cNvSpPr/>
            <p:nvPr/>
          </p:nvSpPr>
          <p:spPr>
            <a:xfrm>
              <a:off x="7637325"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34" name="tx134"/>
            <p:cNvSpPr/>
            <p:nvPr/>
          </p:nvSpPr>
          <p:spPr>
            <a:xfrm>
              <a:off x="7887253"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35" name="tx135"/>
            <p:cNvSpPr/>
            <p:nvPr/>
          </p:nvSpPr>
          <p:spPr>
            <a:xfrm>
              <a:off x="8137181"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6" name="tx136"/>
            <p:cNvSpPr/>
            <p:nvPr/>
          </p:nvSpPr>
          <p:spPr>
            <a:xfrm>
              <a:off x="8387109"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7" name="tx137"/>
            <p:cNvSpPr/>
            <p:nvPr/>
          </p:nvSpPr>
          <p:spPr>
            <a:xfrm>
              <a:off x="8637037"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8" name="tx138"/>
            <p:cNvSpPr/>
            <p:nvPr/>
          </p:nvSpPr>
          <p:spPr>
            <a:xfrm>
              <a:off x="7387397"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39" name="tx139"/>
            <p:cNvSpPr/>
            <p:nvPr/>
          </p:nvSpPr>
          <p:spPr>
            <a:xfrm>
              <a:off x="763732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40" name="tx140"/>
            <p:cNvSpPr/>
            <p:nvPr/>
          </p:nvSpPr>
          <p:spPr>
            <a:xfrm>
              <a:off x="7887253"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41" name="tx141"/>
            <p:cNvSpPr/>
            <p:nvPr/>
          </p:nvSpPr>
          <p:spPr>
            <a:xfrm>
              <a:off x="8137181"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42" name="tx142"/>
            <p:cNvSpPr/>
            <p:nvPr/>
          </p:nvSpPr>
          <p:spPr>
            <a:xfrm>
              <a:off x="8387109"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43" name="tx143"/>
            <p:cNvSpPr/>
            <p:nvPr/>
          </p:nvSpPr>
          <p:spPr>
            <a:xfrm>
              <a:off x="8637037"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44" name="pl14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5" name="rc14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6" name="tx14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7" name="tx14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8" name="tx148"/>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9" name="tx149"/>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0" name="tx150"/>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1" name="tx151"/>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3" name="tx153"/>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4" name="tx154"/>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5" name="tx155"/>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2" name="tx162"/>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3" name="tx163"/>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54135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Belgium, 2012-2025</a:t>
              </a:r>
            </a:p>
          </p:txBody>
        </p:sp>
        <p:sp>
          <p:nvSpPr>
            <p:cNvPr id="188" name="tx1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Belgium was 2012.
In 2025, first dose (HPV1) programme coverage among girls was 80%. In 2025, last dose (HPVc) programme coverage among girls was 72%.</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72% and coverage among boys remained at 65%.</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20375"/>
            </a:xfrm>
            <a:custGeom>
              <a:avLst/>
              <a:pathLst>
                <a:path w="6481656" h="120375">
                  <a:moveTo>
                    <a:pt x="0" y="120375"/>
                  </a:moveTo>
                  <a:lnTo>
                    <a:pt x="259266" y="120375"/>
                  </a:lnTo>
                  <a:lnTo>
                    <a:pt x="518532" y="120375"/>
                  </a:lnTo>
                  <a:lnTo>
                    <a:pt x="777798" y="120375"/>
                  </a:lnTo>
                  <a:lnTo>
                    <a:pt x="1037065" y="120375"/>
                  </a:lnTo>
                  <a:lnTo>
                    <a:pt x="1296331" y="60187"/>
                  </a:lnTo>
                  <a:lnTo>
                    <a:pt x="1555597" y="30093"/>
                  </a:lnTo>
                  <a:lnTo>
                    <a:pt x="1814863" y="30093"/>
                  </a:lnTo>
                  <a:lnTo>
                    <a:pt x="2074130" y="0"/>
                  </a:lnTo>
                  <a:lnTo>
                    <a:pt x="2333396" y="30093"/>
                  </a:lnTo>
                  <a:lnTo>
                    <a:pt x="2592662" y="30093"/>
                  </a:lnTo>
                  <a:lnTo>
                    <a:pt x="2851928" y="30093"/>
                  </a:lnTo>
                  <a:lnTo>
                    <a:pt x="3111195" y="0"/>
                  </a:lnTo>
                  <a:lnTo>
                    <a:pt x="3370461" y="0"/>
                  </a:lnTo>
                  <a:lnTo>
                    <a:pt x="3629727" y="0"/>
                  </a:lnTo>
                  <a:lnTo>
                    <a:pt x="3888994" y="0"/>
                  </a:lnTo>
                  <a:lnTo>
                    <a:pt x="4148260" y="30093"/>
                  </a:lnTo>
                  <a:lnTo>
                    <a:pt x="4407526" y="30093"/>
                  </a:lnTo>
                  <a:lnTo>
                    <a:pt x="4666792" y="30093"/>
                  </a:lnTo>
                  <a:lnTo>
                    <a:pt x="4926059" y="60187"/>
                  </a:lnTo>
                  <a:lnTo>
                    <a:pt x="5185325" y="30093"/>
                  </a:lnTo>
                  <a:lnTo>
                    <a:pt x="5444591" y="30093"/>
                  </a:lnTo>
                  <a:lnTo>
                    <a:pt x="5703857" y="30093"/>
                  </a:lnTo>
                  <a:lnTo>
                    <a:pt x="5963124" y="30093"/>
                  </a:lnTo>
                  <a:lnTo>
                    <a:pt x="6222390" y="60187"/>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2994616" y="2617073"/>
              <a:ext cx="4926059" cy="300938"/>
            </a:xfrm>
            <a:custGeom>
              <a:avLst/>
              <a:pathLst>
                <a:path w="4926059" h="300938">
                  <a:moveTo>
                    <a:pt x="0" y="150469"/>
                  </a:moveTo>
                  <a:lnTo>
                    <a:pt x="259266" y="150469"/>
                  </a:lnTo>
                  <a:lnTo>
                    <a:pt x="518532" y="60187"/>
                  </a:lnTo>
                  <a:lnTo>
                    <a:pt x="777798" y="0"/>
                  </a:lnTo>
                  <a:lnTo>
                    <a:pt x="1037065" y="0"/>
                  </a:lnTo>
                  <a:lnTo>
                    <a:pt x="1296331" y="0"/>
                  </a:lnTo>
                  <a:lnTo>
                    <a:pt x="1555597" y="60187"/>
                  </a:lnTo>
                  <a:lnTo>
                    <a:pt x="1814863" y="60187"/>
                  </a:lnTo>
                  <a:lnTo>
                    <a:pt x="2074130" y="60187"/>
                  </a:lnTo>
                  <a:lnTo>
                    <a:pt x="2333396" y="60187"/>
                  </a:lnTo>
                  <a:lnTo>
                    <a:pt x="2592662" y="30093"/>
                  </a:lnTo>
                  <a:lnTo>
                    <a:pt x="2851928" y="30093"/>
                  </a:lnTo>
                  <a:lnTo>
                    <a:pt x="3111195" y="30093"/>
                  </a:lnTo>
                  <a:lnTo>
                    <a:pt x="3370461" y="30093"/>
                  </a:lnTo>
                  <a:lnTo>
                    <a:pt x="3629727" y="0"/>
                  </a:lnTo>
                  <a:lnTo>
                    <a:pt x="3888994" y="0"/>
                  </a:lnTo>
                  <a:lnTo>
                    <a:pt x="4148260" y="0"/>
                  </a:lnTo>
                  <a:lnTo>
                    <a:pt x="4407526" y="30093"/>
                  </a:lnTo>
                  <a:lnTo>
                    <a:pt x="4666792" y="30093"/>
                  </a:lnTo>
                  <a:lnTo>
                    <a:pt x="4926059" y="300938"/>
                  </a:lnTo>
                </a:path>
              </a:pathLst>
            </a:custGeom>
            <a:ln w="27101" cap="flat">
              <a:solidFill>
                <a:srgbClr val="7CAE00">
                  <a:alpha val="100000"/>
                </a:srgbClr>
              </a:solidFill>
              <a:prstDash val="solid"/>
              <a:round/>
            </a:ln>
          </p:spPr>
          <p:txBody>
            <a:bodyPr/>
            <a:lstStyle/>
            <a:p/>
          </p:txBody>
        </p:sp>
        <p:sp>
          <p:nvSpPr>
            <p:cNvPr id="29" name="pl29"/>
            <p:cNvSpPr/>
            <p:nvPr/>
          </p:nvSpPr>
          <p:spPr>
            <a:xfrm>
              <a:off x="4550214" y="2286040"/>
              <a:ext cx="3370461" cy="30093"/>
            </a:xfrm>
            <a:custGeom>
              <a:avLst/>
              <a:pathLst>
                <a:path w="3370461" h="30093">
                  <a:moveTo>
                    <a:pt x="0" y="30093"/>
                  </a:moveTo>
                  <a:lnTo>
                    <a:pt x="259266" y="30093"/>
                  </a:lnTo>
                  <a:lnTo>
                    <a:pt x="518532" y="30093"/>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path>
              </a:pathLst>
            </a:custGeom>
            <a:ln w="27101" cap="flat">
              <a:solidFill>
                <a:srgbClr val="00BFC4">
                  <a:alpha val="100000"/>
                </a:srgbClr>
              </a:solidFill>
              <a:prstDash val="solid"/>
              <a:round/>
            </a:ln>
          </p:spPr>
          <p:txBody>
            <a:bodyPr/>
            <a:lstStyle/>
            <a:p/>
          </p:txBody>
        </p:sp>
        <p:sp>
          <p:nvSpPr>
            <p:cNvPr id="30" name="pl30"/>
            <p:cNvSpPr/>
            <p:nvPr/>
          </p:nvSpPr>
          <p:spPr>
            <a:xfrm>
              <a:off x="4550214" y="2948105"/>
              <a:ext cx="3370461" cy="391220"/>
            </a:xfrm>
            <a:custGeom>
              <a:avLst/>
              <a:pathLst>
                <a:path w="3370461" h="391220">
                  <a:moveTo>
                    <a:pt x="0" y="391220"/>
                  </a:moveTo>
                  <a:lnTo>
                    <a:pt x="259266" y="331032"/>
                  </a:lnTo>
                  <a:lnTo>
                    <a:pt x="518532" y="300938"/>
                  </a:lnTo>
                  <a:lnTo>
                    <a:pt x="777798" y="240750"/>
                  </a:lnTo>
                  <a:lnTo>
                    <a:pt x="1037065" y="210657"/>
                  </a:lnTo>
                  <a:lnTo>
                    <a:pt x="1296331" y="180563"/>
                  </a:lnTo>
                  <a:lnTo>
                    <a:pt x="1555597" y="150469"/>
                  </a:lnTo>
                  <a:lnTo>
                    <a:pt x="1814863" y="120375"/>
                  </a:lnTo>
                  <a:lnTo>
                    <a:pt x="2074130" y="90281"/>
                  </a:lnTo>
                  <a:lnTo>
                    <a:pt x="2333396" y="90281"/>
                  </a:lnTo>
                  <a:lnTo>
                    <a:pt x="2592662" y="90281"/>
                  </a:lnTo>
                  <a:lnTo>
                    <a:pt x="2851928" y="0"/>
                  </a:lnTo>
                  <a:lnTo>
                    <a:pt x="3111195" y="0"/>
                  </a:lnTo>
                  <a:lnTo>
                    <a:pt x="337046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796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0972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956240"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33009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31" y="2105748"/>
              <a:ext cx="242510" cy="56045"/>
            </a:xfrm>
            <a:custGeom>
              <a:avLst/>
              <a:pathLst>
                <a:path w="242510" h="56045">
                  <a:moveTo>
                    <a:pt x="242510" y="0"/>
                  </a:moveTo>
                  <a:lnTo>
                    <a:pt x="0" y="56045"/>
                  </a:lnTo>
                </a:path>
              </a:pathLst>
            </a:custGeom>
          </p:spPr>
          <p:txBody>
            <a:bodyPr/>
            <a:lstStyle/>
            <a:p/>
          </p:txBody>
        </p:sp>
        <p:sp>
          <p:nvSpPr>
            <p:cNvPr id="41" name="pl41"/>
            <p:cNvSpPr/>
            <p:nvPr/>
          </p:nvSpPr>
          <p:spPr>
            <a:xfrm>
              <a:off x="7937220" y="2290055"/>
              <a:ext cx="242721" cy="58898"/>
            </a:xfrm>
            <a:custGeom>
              <a:avLst/>
              <a:pathLst>
                <a:path w="242721" h="58898">
                  <a:moveTo>
                    <a:pt x="242721" y="58898"/>
                  </a:moveTo>
                  <a:lnTo>
                    <a:pt x="0" y="0"/>
                  </a:lnTo>
                </a:path>
              </a:pathLst>
            </a:custGeom>
          </p:spPr>
          <p:txBody>
            <a:bodyPr/>
            <a:lstStyle/>
            <a:p/>
          </p:txBody>
        </p:sp>
        <p:sp>
          <p:nvSpPr>
            <p:cNvPr id="42" name="pl42"/>
            <p:cNvSpPr/>
            <p:nvPr/>
          </p:nvSpPr>
          <p:spPr>
            <a:xfrm>
              <a:off x="7936042" y="2838626"/>
              <a:ext cx="243899" cy="74680"/>
            </a:xfrm>
            <a:custGeom>
              <a:avLst/>
              <a:pathLst>
                <a:path w="243899" h="74680">
                  <a:moveTo>
                    <a:pt x="243899" y="0"/>
                  </a:moveTo>
                  <a:lnTo>
                    <a:pt x="0" y="74680"/>
                  </a:lnTo>
                </a:path>
              </a:pathLst>
            </a:custGeom>
          </p:spPr>
          <p:txBody>
            <a:bodyPr/>
            <a:lstStyle/>
            <a:p/>
          </p:txBody>
        </p:sp>
        <p:sp>
          <p:nvSpPr>
            <p:cNvPr id="43" name="pl43"/>
            <p:cNvSpPr/>
            <p:nvPr/>
          </p:nvSpPr>
          <p:spPr>
            <a:xfrm>
              <a:off x="7934246" y="2953625"/>
              <a:ext cx="245696" cy="99940"/>
            </a:xfrm>
            <a:custGeom>
              <a:avLst/>
              <a:pathLst>
                <a:path w="245696" h="99940">
                  <a:moveTo>
                    <a:pt x="245696" y="99940"/>
                  </a:moveTo>
                  <a:lnTo>
                    <a:pt x="0" y="0"/>
                  </a:lnTo>
                </a:path>
              </a:pathLst>
            </a:custGeom>
          </p:spPr>
          <p:txBody>
            <a:bodyPr/>
            <a:lstStyle/>
            <a:p/>
          </p:txBody>
        </p:sp>
        <p:sp>
          <p:nvSpPr>
            <p:cNvPr id="44" name="pg44"/>
            <p:cNvSpPr/>
            <p:nvPr/>
          </p:nvSpPr>
          <p:spPr>
            <a:xfrm>
              <a:off x="8111362" y="20012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1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6" name="pg46"/>
            <p:cNvSpPr/>
            <p:nvPr/>
          </p:nvSpPr>
          <p:spPr>
            <a:xfrm>
              <a:off x="8111362" y="22741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50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94%</a:t>
              </a:r>
            </a:p>
          </p:txBody>
        </p:sp>
        <p:sp>
          <p:nvSpPr>
            <p:cNvPr id="48" name="pg48"/>
            <p:cNvSpPr/>
            <p:nvPr/>
          </p:nvSpPr>
          <p:spPr>
            <a:xfrm>
              <a:off x="8111362" y="27209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617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50" name="pg50"/>
            <p:cNvSpPr/>
            <p:nvPr/>
          </p:nvSpPr>
          <p:spPr>
            <a:xfrm>
              <a:off x="8111362" y="29934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3426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72%</a:t>
              </a:r>
            </a:p>
          </p:txBody>
        </p:sp>
        <p:sp>
          <p:nvSpPr>
            <p:cNvPr id="52" name="pg52"/>
            <p:cNvSpPr/>
            <p:nvPr/>
          </p:nvSpPr>
          <p:spPr>
            <a:xfrm>
              <a:off x="1504691" y="209276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411" y="21365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3059269" y="26042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104989" y="26480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6" name="pg56"/>
            <p:cNvSpPr/>
            <p:nvPr/>
          </p:nvSpPr>
          <p:spPr>
            <a:xfrm>
              <a:off x="4253647" y="22968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9367" y="23405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8" name="pg58"/>
            <p:cNvSpPr/>
            <p:nvPr/>
          </p:nvSpPr>
          <p:spPr>
            <a:xfrm>
              <a:off x="4614099" y="31768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59819" y="3220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88867" y="1694368"/>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Belgium has all 4 of the  SDG vaccines.
In 2025, Belgium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Belgium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increased 1 percentage point from 97% in 2024 to 98% in 2025.
• There were there were approximately the same number of zero-dose children in 2025. This leaves 2,000 children without vaccination, vulnerable to vaccine-preventable diseases and a further &lt;100 with incomplete protection.
• Belgium accounted for 0.5% of zero-dose children in Non-programme and &lt;0.1% of zero-dose children globally.
• MCV1 coverage remained constant at 96% between 2024 and 2025. There were 4,000 children who missed out on the first measles vaccination.
• MCV2 coverage declined 9 percentage points from 82% in 2024 to 73% in 2025.
• Last dose coverage of HPV vaccination (HPVc) among girls remained constant at 72%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Belgium,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Belgium.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P7TF5XRZ5TZD-1674051314-8055</_dlc_DocId>
    <_dlc_DocIdUrl xmlns="5ce71423-0d49-4a04-8822-86064e799dcd">
      <Url>https://unicef.sharepoint.com/teams/DAPM-DataComm/_layouts/15/DocIdRedir.aspx?ID=P7TF5XRZ5TZD-1674051314-8055</Url>
      <Description>P7TF5XRZ5TZD-1674051314-8055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830FADD-4D6F-42BA-8FA5-D15E89633E5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78eba212-fda3-473b-9edf-860ebcae0606</vt:lpwstr>
  </property>
</Properties>
</file>