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79a758af1fc2cee93e0c963fbed6fbef89e12a8.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bffff0c31a0340e10ceddf6b5499dbac1a192df.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505e5be24c8a3240d8ee6c115380bb8bcf423d1.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6344"/>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6344"/>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6344"/>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6344"/>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6344"/>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6344"/>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6344"/>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6344"/>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6344"/>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6344"/>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6344"/>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6344"/>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6344"/>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6344"/>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6344"/>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6344"/>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6344"/>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6344"/>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6344"/>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6344"/>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6344"/>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6344"/>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6344"/>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6344"/>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6344"/>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87289"/>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87289"/>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87289"/>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87289"/>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87289"/>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87289"/>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8728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8728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8728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8728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8728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8728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87289"/>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87289"/>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8728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8728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87289"/>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87289"/>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87289"/>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87289"/>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87289"/>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618233"/>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618233"/>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618233"/>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618233"/>
              <a:ext cx="311525"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618233"/>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618233"/>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618233"/>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618233"/>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618233"/>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618233"/>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618233"/>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618233"/>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618233"/>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618233"/>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618233"/>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618233"/>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618233"/>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618233"/>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618233"/>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618233"/>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618233"/>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618233"/>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618233"/>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618233"/>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618233"/>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618233"/>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2" name="rc82"/>
            <p:cNvSpPr/>
            <p:nvPr/>
          </p:nvSpPr>
          <p:spPr>
            <a:xfrm>
              <a:off x="2189705" y="3280122"/>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3" name="rc83"/>
            <p:cNvSpPr/>
            <p:nvPr/>
          </p:nvSpPr>
          <p:spPr>
            <a:xfrm>
              <a:off x="2501230" y="3280122"/>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4" name="rc84"/>
            <p:cNvSpPr/>
            <p:nvPr/>
          </p:nvSpPr>
          <p:spPr>
            <a:xfrm>
              <a:off x="2812756" y="3280122"/>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5" name="rc85"/>
            <p:cNvSpPr/>
            <p:nvPr/>
          </p:nvSpPr>
          <p:spPr>
            <a:xfrm>
              <a:off x="3124281" y="3280122"/>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6" name="rc86"/>
            <p:cNvSpPr/>
            <p:nvPr/>
          </p:nvSpPr>
          <p:spPr>
            <a:xfrm>
              <a:off x="3435806" y="3280122"/>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7" name="rc87"/>
            <p:cNvSpPr/>
            <p:nvPr/>
          </p:nvSpPr>
          <p:spPr>
            <a:xfrm>
              <a:off x="3747331" y="3280122"/>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8" name="rc88"/>
            <p:cNvSpPr/>
            <p:nvPr/>
          </p:nvSpPr>
          <p:spPr>
            <a:xfrm>
              <a:off x="4058856" y="3280122"/>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9" name="rc89"/>
            <p:cNvSpPr/>
            <p:nvPr/>
          </p:nvSpPr>
          <p:spPr>
            <a:xfrm>
              <a:off x="4370381" y="3280122"/>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0" name="rc90"/>
            <p:cNvSpPr/>
            <p:nvPr/>
          </p:nvSpPr>
          <p:spPr>
            <a:xfrm>
              <a:off x="4681906" y="3280122"/>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1" name="rc91"/>
            <p:cNvSpPr/>
            <p:nvPr/>
          </p:nvSpPr>
          <p:spPr>
            <a:xfrm>
              <a:off x="4993431" y="3280122"/>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2" name="rc92"/>
            <p:cNvSpPr/>
            <p:nvPr/>
          </p:nvSpPr>
          <p:spPr>
            <a:xfrm>
              <a:off x="5304957" y="3280122"/>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3" name="rc93"/>
            <p:cNvSpPr/>
            <p:nvPr/>
          </p:nvSpPr>
          <p:spPr>
            <a:xfrm>
              <a:off x="5616482" y="3280122"/>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4" name="rc94"/>
            <p:cNvSpPr/>
            <p:nvPr/>
          </p:nvSpPr>
          <p:spPr>
            <a:xfrm>
              <a:off x="5928007" y="3280122"/>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5" name="rc95"/>
            <p:cNvSpPr/>
            <p:nvPr/>
          </p:nvSpPr>
          <p:spPr>
            <a:xfrm>
              <a:off x="6239532" y="3280122"/>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6" name="rc96"/>
            <p:cNvSpPr/>
            <p:nvPr/>
          </p:nvSpPr>
          <p:spPr>
            <a:xfrm>
              <a:off x="6551057" y="3280122"/>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7" name="rc97"/>
            <p:cNvSpPr/>
            <p:nvPr/>
          </p:nvSpPr>
          <p:spPr>
            <a:xfrm>
              <a:off x="6862582" y="3280122"/>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8" name="rc98"/>
            <p:cNvSpPr/>
            <p:nvPr/>
          </p:nvSpPr>
          <p:spPr>
            <a:xfrm>
              <a:off x="7174107" y="3280122"/>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9" name="rc99"/>
            <p:cNvSpPr/>
            <p:nvPr/>
          </p:nvSpPr>
          <p:spPr>
            <a:xfrm>
              <a:off x="7485632" y="3280122"/>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0" name="rc100"/>
            <p:cNvSpPr/>
            <p:nvPr/>
          </p:nvSpPr>
          <p:spPr>
            <a:xfrm>
              <a:off x="7797157" y="3280122"/>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1" name="rc101"/>
            <p:cNvSpPr/>
            <p:nvPr/>
          </p:nvSpPr>
          <p:spPr>
            <a:xfrm>
              <a:off x="8108683" y="3280122"/>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2" name="rc102"/>
            <p:cNvSpPr/>
            <p:nvPr/>
          </p:nvSpPr>
          <p:spPr>
            <a:xfrm>
              <a:off x="8420208" y="3280122"/>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3" name="rc103"/>
            <p:cNvSpPr/>
            <p:nvPr/>
          </p:nvSpPr>
          <p:spPr>
            <a:xfrm>
              <a:off x="8731733" y="3280122"/>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4" name="rc104"/>
            <p:cNvSpPr/>
            <p:nvPr/>
          </p:nvSpPr>
          <p:spPr>
            <a:xfrm>
              <a:off x="2189705" y="2949177"/>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5" name="rc105"/>
            <p:cNvSpPr/>
            <p:nvPr/>
          </p:nvSpPr>
          <p:spPr>
            <a:xfrm>
              <a:off x="2501230" y="2949177"/>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6" name="rc106"/>
            <p:cNvSpPr/>
            <p:nvPr/>
          </p:nvSpPr>
          <p:spPr>
            <a:xfrm>
              <a:off x="2812756" y="2949177"/>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7" name="rc107"/>
            <p:cNvSpPr/>
            <p:nvPr/>
          </p:nvSpPr>
          <p:spPr>
            <a:xfrm>
              <a:off x="3124281" y="2949177"/>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8" name="rc108"/>
            <p:cNvSpPr/>
            <p:nvPr/>
          </p:nvSpPr>
          <p:spPr>
            <a:xfrm>
              <a:off x="3435806" y="2949177"/>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9" name="rc109"/>
            <p:cNvSpPr/>
            <p:nvPr/>
          </p:nvSpPr>
          <p:spPr>
            <a:xfrm>
              <a:off x="3747331" y="2949177"/>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0" name="rc110"/>
            <p:cNvSpPr/>
            <p:nvPr/>
          </p:nvSpPr>
          <p:spPr>
            <a:xfrm>
              <a:off x="4058856" y="2949177"/>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1" name="rc111"/>
            <p:cNvSpPr/>
            <p:nvPr/>
          </p:nvSpPr>
          <p:spPr>
            <a:xfrm>
              <a:off x="4370381" y="2949177"/>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2" name="rc112"/>
            <p:cNvSpPr/>
            <p:nvPr/>
          </p:nvSpPr>
          <p:spPr>
            <a:xfrm>
              <a:off x="4681906" y="2949177"/>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3" name="rc113"/>
            <p:cNvSpPr/>
            <p:nvPr/>
          </p:nvSpPr>
          <p:spPr>
            <a:xfrm>
              <a:off x="4993431" y="2949177"/>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4" name="rc114"/>
            <p:cNvSpPr/>
            <p:nvPr/>
          </p:nvSpPr>
          <p:spPr>
            <a:xfrm>
              <a:off x="5304957" y="2949177"/>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5" name="rc115"/>
            <p:cNvSpPr/>
            <p:nvPr/>
          </p:nvSpPr>
          <p:spPr>
            <a:xfrm>
              <a:off x="5616482" y="2949177"/>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6" name="rc116"/>
            <p:cNvSpPr/>
            <p:nvPr/>
          </p:nvSpPr>
          <p:spPr>
            <a:xfrm>
              <a:off x="5928007" y="2949177"/>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7" name="rc117"/>
            <p:cNvSpPr/>
            <p:nvPr/>
          </p:nvSpPr>
          <p:spPr>
            <a:xfrm>
              <a:off x="6239532" y="2949177"/>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8" name="rc118"/>
            <p:cNvSpPr/>
            <p:nvPr/>
          </p:nvSpPr>
          <p:spPr>
            <a:xfrm>
              <a:off x="6551057" y="2949177"/>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9" name="rc119"/>
            <p:cNvSpPr/>
            <p:nvPr/>
          </p:nvSpPr>
          <p:spPr>
            <a:xfrm>
              <a:off x="6862582" y="2949177"/>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0" name="rc120"/>
            <p:cNvSpPr/>
            <p:nvPr/>
          </p:nvSpPr>
          <p:spPr>
            <a:xfrm>
              <a:off x="7174107" y="2949177"/>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1" name="rc121"/>
            <p:cNvSpPr/>
            <p:nvPr/>
          </p:nvSpPr>
          <p:spPr>
            <a:xfrm>
              <a:off x="7485632" y="2949177"/>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2" name="rc122"/>
            <p:cNvSpPr/>
            <p:nvPr/>
          </p:nvSpPr>
          <p:spPr>
            <a:xfrm>
              <a:off x="7797157" y="2949177"/>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3" name="rc123"/>
            <p:cNvSpPr/>
            <p:nvPr/>
          </p:nvSpPr>
          <p:spPr>
            <a:xfrm>
              <a:off x="8108683" y="2949177"/>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4" name="rc124"/>
            <p:cNvSpPr/>
            <p:nvPr/>
          </p:nvSpPr>
          <p:spPr>
            <a:xfrm>
              <a:off x="8420208" y="2949177"/>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5" name="rc125"/>
            <p:cNvSpPr/>
            <p:nvPr/>
          </p:nvSpPr>
          <p:spPr>
            <a:xfrm>
              <a:off x="8731733" y="2949177"/>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6" name="rc126"/>
            <p:cNvSpPr/>
            <p:nvPr/>
          </p:nvSpPr>
          <p:spPr>
            <a:xfrm>
              <a:off x="5616482" y="4272955"/>
              <a:ext cx="311525" cy="330944"/>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27" name="rc127"/>
            <p:cNvSpPr/>
            <p:nvPr/>
          </p:nvSpPr>
          <p:spPr>
            <a:xfrm>
              <a:off x="5928007" y="4272955"/>
              <a:ext cx="311525" cy="33094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28" name="rc128"/>
            <p:cNvSpPr/>
            <p:nvPr/>
          </p:nvSpPr>
          <p:spPr>
            <a:xfrm>
              <a:off x="6239532" y="4272955"/>
              <a:ext cx="311525" cy="33094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9" name="rc129"/>
            <p:cNvSpPr/>
            <p:nvPr/>
          </p:nvSpPr>
          <p:spPr>
            <a:xfrm>
              <a:off x="6551057" y="4272955"/>
              <a:ext cx="311525" cy="33094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30" name="rc130"/>
            <p:cNvSpPr/>
            <p:nvPr/>
          </p:nvSpPr>
          <p:spPr>
            <a:xfrm>
              <a:off x="6862582" y="4272955"/>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1" name="rc131"/>
            <p:cNvSpPr/>
            <p:nvPr/>
          </p:nvSpPr>
          <p:spPr>
            <a:xfrm>
              <a:off x="7174107" y="4272955"/>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2" name="rc132"/>
            <p:cNvSpPr/>
            <p:nvPr/>
          </p:nvSpPr>
          <p:spPr>
            <a:xfrm>
              <a:off x="7485632" y="4272955"/>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3" name="rc133"/>
            <p:cNvSpPr/>
            <p:nvPr/>
          </p:nvSpPr>
          <p:spPr>
            <a:xfrm>
              <a:off x="7797157" y="4272955"/>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4" name="rc134"/>
            <p:cNvSpPr/>
            <p:nvPr/>
          </p:nvSpPr>
          <p:spPr>
            <a:xfrm>
              <a:off x="8108683" y="4272955"/>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5" name="rc135"/>
            <p:cNvSpPr/>
            <p:nvPr/>
          </p:nvSpPr>
          <p:spPr>
            <a:xfrm>
              <a:off x="8420208" y="4272955"/>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6" name="rc136"/>
            <p:cNvSpPr/>
            <p:nvPr/>
          </p:nvSpPr>
          <p:spPr>
            <a:xfrm>
              <a:off x="8731733" y="4272955"/>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7" name="rc137"/>
            <p:cNvSpPr/>
            <p:nvPr/>
          </p:nvSpPr>
          <p:spPr>
            <a:xfrm>
              <a:off x="943605" y="4603899"/>
              <a:ext cx="311525"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8" name="rc138"/>
            <p:cNvSpPr/>
            <p:nvPr/>
          </p:nvSpPr>
          <p:spPr>
            <a:xfrm>
              <a:off x="1255130" y="4603899"/>
              <a:ext cx="311525"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9" name="rc139"/>
            <p:cNvSpPr/>
            <p:nvPr/>
          </p:nvSpPr>
          <p:spPr>
            <a:xfrm>
              <a:off x="1566655" y="4603899"/>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0" name="rc140"/>
            <p:cNvSpPr/>
            <p:nvPr/>
          </p:nvSpPr>
          <p:spPr>
            <a:xfrm>
              <a:off x="1878180" y="4603899"/>
              <a:ext cx="311525"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1" name="rc141"/>
            <p:cNvSpPr/>
            <p:nvPr/>
          </p:nvSpPr>
          <p:spPr>
            <a:xfrm>
              <a:off x="2189705" y="4603899"/>
              <a:ext cx="311525"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2" name="rc142"/>
            <p:cNvSpPr/>
            <p:nvPr/>
          </p:nvSpPr>
          <p:spPr>
            <a:xfrm>
              <a:off x="2501230" y="4603899"/>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3" name="rc143"/>
            <p:cNvSpPr/>
            <p:nvPr/>
          </p:nvSpPr>
          <p:spPr>
            <a:xfrm>
              <a:off x="2812756" y="4603899"/>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4" name="rc144"/>
            <p:cNvSpPr/>
            <p:nvPr/>
          </p:nvSpPr>
          <p:spPr>
            <a:xfrm>
              <a:off x="3124281" y="4603899"/>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5" name="rc145"/>
            <p:cNvSpPr/>
            <p:nvPr/>
          </p:nvSpPr>
          <p:spPr>
            <a:xfrm>
              <a:off x="3435806" y="4603899"/>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6" name="rc146"/>
            <p:cNvSpPr/>
            <p:nvPr/>
          </p:nvSpPr>
          <p:spPr>
            <a:xfrm>
              <a:off x="3747331" y="4603899"/>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7" name="rc147"/>
            <p:cNvSpPr/>
            <p:nvPr/>
          </p:nvSpPr>
          <p:spPr>
            <a:xfrm>
              <a:off x="4058856" y="4603899"/>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8" name="rc148"/>
            <p:cNvSpPr/>
            <p:nvPr/>
          </p:nvSpPr>
          <p:spPr>
            <a:xfrm>
              <a:off x="4370381" y="4603899"/>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9" name="rc149"/>
            <p:cNvSpPr/>
            <p:nvPr/>
          </p:nvSpPr>
          <p:spPr>
            <a:xfrm>
              <a:off x="4681906" y="4603899"/>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0" name="rc150"/>
            <p:cNvSpPr/>
            <p:nvPr/>
          </p:nvSpPr>
          <p:spPr>
            <a:xfrm>
              <a:off x="4993431" y="460389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1" name="rc151"/>
            <p:cNvSpPr/>
            <p:nvPr/>
          </p:nvSpPr>
          <p:spPr>
            <a:xfrm>
              <a:off x="5304957" y="4603899"/>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2" name="rc152"/>
            <p:cNvSpPr/>
            <p:nvPr/>
          </p:nvSpPr>
          <p:spPr>
            <a:xfrm>
              <a:off x="5616482" y="4603899"/>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3" name="rc153"/>
            <p:cNvSpPr/>
            <p:nvPr/>
          </p:nvSpPr>
          <p:spPr>
            <a:xfrm>
              <a:off x="5928007" y="4603899"/>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4" name="rc154"/>
            <p:cNvSpPr/>
            <p:nvPr/>
          </p:nvSpPr>
          <p:spPr>
            <a:xfrm>
              <a:off x="6239532" y="4603899"/>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5" name="rc155"/>
            <p:cNvSpPr/>
            <p:nvPr/>
          </p:nvSpPr>
          <p:spPr>
            <a:xfrm>
              <a:off x="6551057" y="4603899"/>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6" name="rc156"/>
            <p:cNvSpPr/>
            <p:nvPr/>
          </p:nvSpPr>
          <p:spPr>
            <a:xfrm>
              <a:off x="6862582" y="4603899"/>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7" name="rc157"/>
            <p:cNvSpPr/>
            <p:nvPr/>
          </p:nvSpPr>
          <p:spPr>
            <a:xfrm>
              <a:off x="7174107" y="4603899"/>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8" name="rc158"/>
            <p:cNvSpPr/>
            <p:nvPr/>
          </p:nvSpPr>
          <p:spPr>
            <a:xfrm>
              <a:off x="7485632" y="4603899"/>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9" name="rc159"/>
            <p:cNvSpPr/>
            <p:nvPr/>
          </p:nvSpPr>
          <p:spPr>
            <a:xfrm>
              <a:off x="7797157" y="4603899"/>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0" name="rc160"/>
            <p:cNvSpPr/>
            <p:nvPr/>
          </p:nvSpPr>
          <p:spPr>
            <a:xfrm>
              <a:off x="8108683" y="4603899"/>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1" name="rc161"/>
            <p:cNvSpPr/>
            <p:nvPr/>
          </p:nvSpPr>
          <p:spPr>
            <a:xfrm>
              <a:off x="8420208" y="4603899"/>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2" name="rc162"/>
            <p:cNvSpPr/>
            <p:nvPr/>
          </p:nvSpPr>
          <p:spPr>
            <a:xfrm>
              <a:off x="8731733" y="4603899"/>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3" name="rc163"/>
            <p:cNvSpPr/>
            <p:nvPr/>
          </p:nvSpPr>
          <p:spPr>
            <a:xfrm>
              <a:off x="4993431" y="5265788"/>
              <a:ext cx="311525" cy="33094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4" name="rc164"/>
            <p:cNvSpPr/>
            <p:nvPr/>
          </p:nvSpPr>
          <p:spPr>
            <a:xfrm>
              <a:off x="5304957" y="5265788"/>
              <a:ext cx="311525" cy="33094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65" name="rc165"/>
            <p:cNvSpPr/>
            <p:nvPr/>
          </p:nvSpPr>
          <p:spPr>
            <a:xfrm>
              <a:off x="5616482" y="5265788"/>
              <a:ext cx="311525" cy="33094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66" name="rc166"/>
            <p:cNvSpPr/>
            <p:nvPr/>
          </p:nvSpPr>
          <p:spPr>
            <a:xfrm>
              <a:off x="5928007" y="5265788"/>
              <a:ext cx="311525"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7" name="rc167"/>
            <p:cNvSpPr/>
            <p:nvPr/>
          </p:nvSpPr>
          <p:spPr>
            <a:xfrm>
              <a:off x="6239532" y="5265788"/>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8" name="rc168"/>
            <p:cNvSpPr/>
            <p:nvPr/>
          </p:nvSpPr>
          <p:spPr>
            <a:xfrm>
              <a:off x="6551057" y="5265788"/>
              <a:ext cx="311525"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9" name="rc169"/>
            <p:cNvSpPr/>
            <p:nvPr/>
          </p:nvSpPr>
          <p:spPr>
            <a:xfrm>
              <a:off x="6862582" y="5265788"/>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0" name="rc170"/>
            <p:cNvSpPr/>
            <p:nvPr/>
          </p:nvSpPr>
          <p:spPr>
            <a:xfrm>
              <a:off x="7174107" y="5265788"/>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1" name="rc171"/>
            <p:cNvSpPr/>
            <p:nvPr/>
          </p:nvSpPr>
          <p:spPr>
            <a:xfrm>
              <a:off x="7485632" y="5265788"/>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2" name="rc172"/>
            <p:cNvSpPr/>
            <p:nvPr/>
          </p:nvSpPr>
          <p:spPr>
            <a:xfrm>
              <a:off x="7797157" y="5265788"/>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3" name="rc173"/>
            <p:cNvSpPr/>
            <p:nvPr/>
          </p:nvSpPr>
          <p:spPr>
            <a:xfrm>
              <a:off x="8108683" y="5265788"/>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4" name="rc174"/>
            <p:cNvSpPr/>
            <p:nvPr/>
          </p:nvSpPr>
          <p:spPr>
            <a:xfrm>
              <a:off x="8420208" y="5265788"/>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5" name="rc175"/>
            <p:cNvSpPr/>
            <p:nvPr/>
          </p:nvSpPr>
          <p:spPr>
            <a:xfrm>
              <a:off x="8731733" y="5265788"/>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6" name="rc176"/>
            <p:cNvSpPr/>
            <p:nvPr/>
          </p:nvSpPr>
          <p:spPr>
            <a:xfrm>
              <a:off x="4370381" y="3611066"/>
              <a:ext cx="311525" cy="330944"/>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77" name="rc177"/>
            <p:cNvSpPr/>
            <p:nvPr/>
          </p:nvSpPr>
          <p:spPr>
            <a:xfrm>
              <a:off x="4681906" y="3611066"/>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8" name="rc178"/>
            <p:cNvSpPr/>
            <p:nvPr/>
          </p:nvSpPr>
          <p:spPr>
            <a:xfrm>
              <a:off x="4993431" y="3611066"/>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9" name="rc179"/>
            <p:cNvSpPr/>
            <p:nvPr/>
          </p:nvSpPr>
          <p:spPr>
            <a:xfrm>
              <a:off x="5304957" y="3611066"/>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0" name="rc180"/>
            <p:cNvSpPr/>
            <p:nvPr/>
          </p:nvSpPr>
          <p:spPr>
            <a:xfrm>
              <a:off x="5616482" y="3611066"/>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1" name="rc181"/>
            <p:cNvSpPr/>
            <p:nvPr/>
          </p:nvSpPr>
          <p:spPr>
            <a:xfrm>
              <a:off x="5928007" y="3611066"/>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2" name="rc182"/>
            <p:cNvSpPr/>
            <p:nvPr/>
          </p:nvSpPr>
          <p:spPr>
            <a:xfrm>
              <a:off x="6239532" y="3611066"/>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3" name="rc183"/>
            <p:cNvSpPr/>
            <p:nvPr/>
          </p:nvSpPr>
          <p:spPr>
            <a:xfrm>
              <a:off x="6551057" y="3611066"/>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4" name="rc184"/>
            <p:cNvSpPr/>
            <p:nvPr/>
          </p:nvSpPr>
          <p:spPr>
            <a:xfrm>
              <a:off x="6862582" y="3611066"/>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5" name="rc185"/>
            <p:cNvSpPr/>
            <p:nvPr/>
          </p:nvSpPr>
          <p:spPr>
            <a:xfrm>
              <a:off x="7174107" y="3611066"/>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6" name="rc186"/>
            <p:cNvSpPr/>
            <p:nvPr/>
          </p:nvSpPr>
          <p:spPr>
            <a:xfrm>
              <a:off x="7485632" y="3611066"/>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7" name="rc187"/>
            <p:cNvSpPr/>
            <p:nvPr/>
          </p:nvSpPr>
          <p:spPr>
            <a:xfrm>
              <a:off x="7797157" y="3611066"/>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8" name="rc188"/>
            <p:cNvSpPr/>
            <p:nvPr/>
          </p:nvSpPr>
          <p:spPr>
            <a:xfrm>
              <a:off x="8108683" y="3611066"/>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9" name="rc189"/>
            <p:cNvSpPr/>
            <p:nvPr/>
          </p:nvSpPr>
          <p:spPr>
            <a:xfrm>
              <a:off x="8420208" y="3611066"/>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0" name="rc190"/>
            <p:cNvSpPr/>
            <p:nvPr/>
          </p:nvSpPr>
          <p:spPr>
            <a:xfrm>
              <a:off x="8731733" y="3611066"/>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1" name="rc191"/>
            <p:cNvSpPr/>
            <p:nvPr/>
          </p:nvSpPr>
          <p:spPr>
            <a:xfrm>
              <a:off x="6239532" y="4934844"/>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2" name="rc192"/>
            <p:cNvSpPr/>
            <p:nvPr/>
          </p:nvSpPr>
          <p:spPr>
            <a:xfrm>
              <a:off x="6551057" y="4934844"/>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3" name="rc193"/>
            <p:cNvSpPr/>
            <p:nvPr/>
          </p:nvSpPr>
          <p:spPr>
            <a:xfrm>
              <a:off x="6862582" y="4934844"/>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4" name="rc194"/>
            <p:cNvSpPr/>
            <p:nvPr/>
          </p:nvSpPr>
          <p:spPr>
            <a:xfrm>
              <a:off x="7174107" y="4934844"/>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5" name="rc195"/>
            <p:cNvSpPr/>
            <p:nvPr/>
          </p:nvSpPr>
          <p:spPr>
            <a:xfrm>
              <a:off x="7485632" y="4934844"/>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6" name="rc196"/>
            <p:cNvSpPr/>
            <p:nvPr/>
          </p:nvSpPr>
          <p:spPr>
            <a:xfrm>
              <a:off x="7797157" y="4934844"/>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7" name="rc197"/>
            <p:cNvSpPr/>
            <p:nvPr/>
          </p:nvSpPr>
          <p:spPr>
            <a:xfrm>
              <a:off x="8108683" y="4934844"/>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8" name="rc198"/>
            <p:cNvSpPr/>
            <p:nvPr/>
          </p:nvSpPr>
          <p:spPr>
            <a:xfrm>
              <a:off x="8420208" y="4934844"/>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9" name="rc199"/>
            <p:cNvSpPr/>
            <p:nvPr/>
          </p:nvSpPr>
          <p:spPr>
            <a:xfrm>
              <a:off x="8731733" y="4934844"/>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0" name="rc200"/>
            <p:cNvSpPr/>
            <p:nvPr/>
          </p:nvSpPr>
          <p:spPr>
            <a:xfrm>
              <a:off x="5304957" y="3942011"/>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1" name="rc201"/>
            <p:cNvSpPr/>
            <p:nvPr/>
          </p:nvSpPr>
          <p:spPr>
            <a:xfrm>
              <a:off x="5616482" y="3942011"/>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2" name="rc202"/>
            <p:cNvSpPr/>
            <p:nvPr/>
          </p:nvSpPr>
          <p:spPr>
            <a:xfrm>
              <a:off x="5928007" y="3942011"/>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3" name="rc203"/>
            <p:cNvSpPr/>
            <p:nvPr/>
          </p:nvSpPr>
          <p:spPr>
            <a:xfrm>
              <a:off x="6239532" y="3942011"/>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4" name="rc204"/>
            <p:cNvSpPr/>
            <p:nvPr/>
          </p:nvSpPr>
          <p:spPr>
            <a:xfrm>
              <a:off x="6551057" y="3942011"/>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5" name="rc205"/>
            <p:cNvSpPr/>
            <p:nvPr/>
          </p:nvSpPr>
          <p:spPr>
            <a:xfrm>
              <a:off x="6862582" y="3942011"/>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6" name="rc206"/>
            <p:cNvSpPr/>
            <p:nvPr/>
          </p:nvSpPr>
          <p:spPr>
            <a:xfrm>
              <a:off x="7174107" y="3942011"/>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7" name="rc207"/>
            <p:cNvSpPr/>
            <p:nvPr/>
          </p:nvSpPr>
          <p:spPr>
            <a:xfrm>
              <a:off x="7485632" y="3942011"/>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8" name="rc208"/>
            <p:cNvSpPr/>
            <p:nvPr/>
          </p:nvSpPr>
          <p:spPr>
            <a:xfrm>
              <a:off x="7797157" y="3942011"/>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9" name="rc209"/>
            <p:cNvSpPr/>
            <p:nvPr/>
          </p:nvSpPr>
          <p:spPr>
            <a:xfrm>
              <a:off x="8108683" y="3942011"/>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0" name="rc210"/>
            <p:cNvSpPr/>
            <p:nvPr/>
          </p:nvSpPr>
          <p:spPr>
            <a:xfrm>
              <a:off x="8420208" y="3942011"/>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1" name="rc211"/>
            <p:cNvSpPr/>
            <p:nvPr/>
          </p:nvSpPr>
          <p:spPr>
            <a:xfrm>
              <a:off x="8731733" y="3942011"/>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2" name="tx212"/>
            <p:cNvSpPr/>
            <p:nvPr/>
          </p:nvSpPr>
          <p:spPr>
            <a:xfrm>
              <a:off x="103907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13" name="tx213"/>
            <p:cNvSpPr/>
            <p:nvPr/>
          </p:nvSpPr>
          <p:spPr>
            <a:xfrm>
              <a:off x="135060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14" name="tx214"/>
            <p:cNvSpPr/>
            <p:nvPr/>
          </p:nvSpPr>
          <p:spPr>
            <a:xfrm>
              <a:off x="166212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15" name="tx215"/>
            <p:cNvSpPr/>
            <p:nvPr/>
          </p:nvSpPr>
          <p:spPr>
            <a:xfrm>
              <a:off x="1952560"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16" name="tx216"/>
            <p:cNvSpPr/>
            <p:nvPr/>
          </p:nvSpPr>
          <p:spPr>
            <a:xfrm>
              <a:off x="2264085"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17" name="tx217"/>
            <p:cNvSpPr/>
            <p:nvPr/>
          </p:nvSpPr>
          <p:spPr>
            <a:xfrm>
              <a:off x="2575610"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18" name="tx218"/>
            <p:cNvSpPr/>
            <p:nvPr/>
          </p:nvSpPr>
          <p:spPr>
            <a:xfrm>
              <a:off x="290822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19" name="tx219"/>
            <p:cNvSpPr/>
            <p:nvPr/>
          </p:nvSpPr>
          <p:spPr>
            <a:xfrm>
              <a:off x="321975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0" name="tx220"/>
            <p:cNvSpPr/>
            <p:nvPr/>
          </p:nvSpPr>
          <p:spPr>
            <a:xfrm>
              <a:off x="353127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1" name="tx221"/>
            <p:cNvSpPr/>
            <p:nvPr/>
          </p:nvSpPr>
          <p:spPr>
            <a:xfrm>
              <a:off x="384280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2" name="tx222"/>
            <p:cNvSpPr/>
            <p:nvPr/>
          </p:nvSpPr>
          <p:spPr>
            <a:xfrm>
              <a:off x="4154329" y="2081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23" name="tx223"/>
            <p:cNvSpPr/>
            <p:nvPr/>
          </p:nvSpPr>
          <p:spPr>
            <a:xfrm>
              <a:off x="446585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24" name="tx224"/>
            <p:cNvSpPr/>
            <p:nvPr/>
          </p:nvSpPr>
          <p:spPr>
            <a:xfrm>
              <a:off x="477737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5" name="tx225"/>
            <p:cNvSpPr/>
            <p:nvPr/>
          </p:nvSpPr>
          <p:spPr>
            <a:xfrm>
              <a:off x="508890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6" name="tx226"/>
            <p:cNvSpPr/>
            <p:nvPr/>
          </p:nvSpPr>
          <p:spPr>
            <a:xfrm>
              <a:off x="540042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27" name="tx227"/>
            <p:cNvSpPr/>
            <p:nvPr/>
          </p:nvSpPr>
          <p:spPr>
            <a:xfrm>
              <a:off x="5711955" y="2081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28" name="tx228"/>
            <p:cNvSpPr/>
            <p:nvPr/>
          </p:nvSpPr>
          <p:spPr>
            <a:xfrm>
              <a:off x="6023480" y="2081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29" name="tx229"/>
            <p:cNvSpPr/>
            <p:nvPr/>
          </p:nvSpPr>
          <p:spPr>
            <a:xfrm>
              <a:off x="633500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30" name="tx230"/>
            <p:cNvSpPr/>
            <p:nvPr/>
          </p:nvSpPr>
          <p:spPr>
            <a:xfrm>
              <a:off x="664653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1" name="tx231"/>
            <p:cNvSpPr/>
            <p:nvPr/>
          </p:nvSpPr>
          <p:spPr>
            <a:xfrm>
              <a:off x="6958055" y="2081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32" name="tx232"/>
            <p:cNvSpPr/>
            <p:nvPr/>
          </p:nvSpPr>
          <p:spPr>
            <a:xfrm>
              <a:off x="7269580" y="2081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33" name="tx233"/>
            <p:cNvSpPr/>
            <p:nvPr/>
          </p:nvSpPr>
          <p:spPr>
            <a:xfrm>
              <a:off x="758110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4" name="tx234"/>
            <p:cNvSpPr/>
            <p:nvPr/>
          </p:nvSpPr>
          <p:spPr>
            <a:xfrm>
              <a:off x="789263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35" name="tx235"/>
            <p:cNvSpPr/>
            <p:nvPr/>
          </p:nvSpPr>
          <p:spPr>
            <a:xfrm>
              <a:off x="820415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36" name="tx236"/>
            <p:cNvSpPr/>
            <p:nvPr/>
          </p:nvSpPr>
          <p:spPr>
            <a:xfrm>
              <a:off x="8515681"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37" name="tx237"/>
            <p:cNvSpPr/>
            <p:nvPr/>
          </p:nvSpPr>
          <p:spPr>
            <a:xfrm>
              <a:off x="8827206"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38" name="tx238"/>
            <p:cNvSpPr/>
            <p:nvPr/>
          </p:nvSpPr>
          <p:spPr>
            <a:xfrm>
              <a:off x="103907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39" name="tx239"/>
            <p:cNvSpPr/>
            <p:nvPr/>
          </p:nvSpPr>
          <p:spPr>
            <a:xfrm>
              <a:off x="135060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0" name="tx240"/>
            <p:cNvSpPr/>
            <p:nvPr/>
          </p:nvSpPr>
          <p:spPr>
            <a:xfrm>
              <a:off x="166212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41" name="tx241"/>
            <p:cNvSpPr/>
            <p:nvPr/>
          </p:nvSpPr>
          <p:spPr>
            <a:xfrm>
              <a:off x="1973653" y="2412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2" name="tx242"/>
            <p:cNvSpPr/>
            <p:nvPr/>
          </p:nvSpPr>
          <p:spPr>
            <a:xfrm>
              <a:off x="228517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3" name="tx243"/>
            <p:cNvSpPr/>
            <p:nvPr/>
          </p:nvSpPr>
          <p:spPr>
            <a:xfrm>
              <a:off x="2575610"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4" name="tx244"/>
            <p:cNvSpPr/>
            <p:nvPr/>
          </p:nvSpPr>
          <p:spPr>
            <a:xfrm>
              <a:off x="290822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5" name="tx245"/>
            <p:cNvSpPr/>
            <p:nvPr/>
          </p:nvSpPr>
          <p:spPr>
            <a:xfrm>
              <a:off x="321975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6" name="tx246"/>
            <p:cNvSpPr/>
            <p:nvPr/>
          </p:nvSpPr>
          <p:spPr>
            <a:xfrm>
              <a:off x="353127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7" name="tx247"/>
            <p:cNvSpPr/>
            <p:nvPr/>
          </p:nvSpPr>
          <p:spPr>
            <a:xfrm>
              <a:off x="384280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8" name="tx248"/>
            <p:cNvSpPr/>
            <p:nvPr/>
          </p:nvSpPr>
          <p:spPr>
            <a:xfrm>
              <a:off x="415432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9" name="tx249"/>
            <p:cNvSpPr/>
            <p:nvPr/>
          </p:nvSpPr>
          <p:spPr>
            <a:xfrm>
              <a:off x="446585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0" name="tx250"/>
            <p:cNvSpPr/>
            <p:nvPr/>
          </p:nvSpPr>
          <p:spPr>
            <a:xfrm>
              <a:off x="477737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1" name="tx251"/>
            <p:cNvSpPr/>
            <p:nvPr/>
          </p:nvSpPr>
          <p:spPr>
            <a:xfrm>
              <a:off x="508890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2" name="tx252"/>
            <p:cNvSpPr/>
            <p:nvPr/>
          </p:nvSpPr>
          <p:spPr>
            <a:xfrm>
              <a:off x="540042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3" name="tx253"/>
            <p:cNvSpPr/>
            <p:nvPr/>
          </p:nvSpPr>
          <p:spPr>
            <a:xfrm>
              <a:off x="571195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4" name="tx254"/>
            <p:cNvSpPr/>
            <p:nvPr/>
          </p:nvSpPr>
          <p:spPr>
            <a:xfrm>
              <a:off x="602348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5" name="tx255"/>
            <p:cNvSpPr/>
            <p:nvPr/>
          </p:nvSpPr>
          <p:spPr>
            <a:xfrm>
              <a:off x="633500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6" name="tx256"/>
            <p:cNvSpPr/>
            <p:nvPr/>
          </p:nvSpPr>
          <p:spPr>
            <a:xfrm>
              <a:off x="664653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7" name="tx257"/>
            <p:cNvSpPr/>
            <p:nvPr/>
          </p:nvSpPr>
          <p:spPr>
            <a:xfrm>
              <a:off x="695805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8" name="tx258"/>
            <p:cNvSpPr/>
            <p:nvPr/>
          </p:nvSpPr>
          <p:spPr>
            <a:xfrm>
              <a:off x="7248487"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9" name="tx259"/>
            <p:cNvSpPr/>
            <p:nvPr/>
          </p:nvSpPr>
          <p:spPr>
            <a:xfrm>
              <a:off x="7560012"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0" name="tx260"/>
            <p:cNvSpPr/>
            <p:nvPr/>
          </p:nvSpPr>
          <p:spPr>
            <a:xfrm>
              <a:off x="7892630" y="2412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1" name="tx261"/>
            <p:cNvSpPr/>
            <p:nvPr/>
          </p:nvSpPr>
          <p:spPr>
            <a:xfrm>
              <a:off x="820415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2" name="tx262"/>
            <p:cNvSpPr/>
            <p:nvPr/>
          </p:nvSpPr>
          <p:spPr>
            <a:xfrm>
              <a:off x="8515681"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3" name="tx263"/>
            <p:cNvSpPr/>
            <p:nvPr/>
          </p:nvSpPr>
          <p:spPr>
            <a:xfrm>
              <a:off x="8827206"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4" name="tx264"/>
            <p:cNvSpPr/>
            <p:nvPr/>
          </p:nvSpPr>
          <p:spPr>
            <a:xfrm>
              <a:off x="103907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65" name="tx265"/>
            <p:cNvSpPr/>
            <p:nvPr/>
          </p:nvSpPr>
          <p:spPr>
            <a:xfrm>
              <a:off x="135060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66" name="tx266"/>
            <p:cNvSpPr/>
            <p:nvPr/>
          </p:nvSpPr>
          <p:spPr>
            <a:xfrm>
              <a:off x="166212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67" name="tx267"/>
            <p:cNvSpPr/>
            <p:nvPr/>
          </p:nvSpPr>
          <p:spPr>
            <a:xfrm>
              <a:off x="197365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68" name="tx268"/>
            <p:cNvSpPr/>
            <p:nvPr/>
          </p:nvSpPr>
          <p:spPr>
            <a:xfrm>
              <a:off x="2285178"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69" name="tx269"/>
            <p:cNvSpPr/>
            <p:nvPr/>
          </p:nvSpPr>
          <p:spPr>
            <a:xfrm>
              <a:off x="2575610"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70" name="tx270"/>
            <p:cNvSpPr/>
            <p:nvPr/>
          </p:nvSpPr>
          <p:spPr>
            <a:xfrm>
              <a:off x="290822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1" name="tx271"/>
            <p:cNvSpPr/>
            <p:nvPr/>
          </p:nvSpPr>
          <p:spPr>
            <a:xfrm>
              <a:off x="321975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2" name="tx272"/>
            <p:cNvSpPr/>
            <p:nvPr/>
          </p:nvSpPr>
          <p:spPr>
            <a:xfrm>
              <a:off x="353127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3" name="tx273"/>
            <p:cNvSpPr/>
            <p:nvPr/>
          </p:nvSpPr>
          <p:spPr>
            <a:xfrm>
              <a:off x="384280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4" name="tx274"/>
            <p:cNvSpPr/>
            <p:nvPr/>
          </p:nvSpPr>
          <p:spPr>
            <a:xfrm>
              <a:off x="415432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5" name="tx275"/>
            <p:cNvSpPr/>
            <p:nvPr/>
          </p:nvSpPr>
          <p:spPr>
            <a:xfrm>
              <a:off x="446585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6" name="tx276"/>
            <p:cNvSpPr/>
            <p:nvPr/>
          </p:nvSpPr>
          <p:spPr>
            <a:xfrm>
              <a:off x="477737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7" name="tx277"/>
            <p:cNvSpPr/>
            <p:nvPr/>
          </p:nvSpPr>
          <p:spPr>
            <a:xfrm>
              <a:off x="508890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8" name="tx278"/>
            <p:cNvSpPr/>
            <p:nvPr/>
          </p:nvSpPr>
          <p:spPr>
            <a:xfrm>
              <a:off x="540042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9" name="tx279"/>
            <p:cNvSpPr/>
            <p:nvPr/>
          </p:nvSpPr>
          <p:spPr>
            <a:xfrm>
              <a:off x="571195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0" name="tx280"/>
            <p:cNvSpPr/>
            <p:nvPr/>
          </p:nvSpPr>
          <p:spPr>
            <a:xfrm>
              <a:off x="602348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1" name="tx281"/>
            <p:cNvSpPr/>
            <p:nvPr/>
          </p:nvSpPr>
          <p:spPr>
            <a:xfrm>
              <a:off x="633500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2" name="tx282"/>
            <p:cNvSpPr/>
            <p:nvPr/>
          </p:nvSpPr>
          <p:spPr>
            <a:xfrm>
              <a:off x="664653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3" name="tx283"/>
            <p:cNvSpPr/>
            <p:nvPr/>
          </p:nvSpPr>
          <p:spPr>
            <a:xfrm>
              <a:off x="6958055"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4" name="tx284"/>
            <p:cNvSpPr/>
            <p:nvPr/>
          </p:nvSpPr>
          <p:spPr>
            <a:xfrm>
              <a:off x="7248487" y="274220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5" name="tx285"/>
            <p:cNvSpPr/>
            <p:nvPr/>
          </p:nvSpPr>
          <p:spPr>
            <a:xfrm>
              <a:off x="7560012"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6" name="tx286"/>
            <p:cNvSpPr/>
            <p:nvPr/>
          </p:nvSpPr>
          <p:spPr>
            <a:xfrm>
              <a:off x="789263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7" name="tx287"/>
            <p:cNvSpPr/>
            <p:nvPr/>
          </p:nvSpPr>
          <p:spPr>
            <a:xfrm>
              <a:off x="820415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88" name="tx288"/>
            <p:cNvSpPr/>
            <p:nvPr/>
          </p:nvSpPr>
          <p:spPr>
            <a:xfrm>
              <a:off x="8515681"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89" name="tx289"/>
            <p:cNvSpPr/>
            <p:nvPr/>
          </p:nvSpPr>
          <p:spPr>
            <a:xfrm>
              <a:off x="8827206"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90" name="tx290"/>
            <p:cNvSpPr/>
            <p:nvPr/>
          </p:nvSpPr>
          <p:spPr>
            <a:xfrm>
              <a:off x="2285178" y="34051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91" name="tx291"/>
            <p:cNvSpPr/>
            <p:nvPr/>
          </p:nvSpPr>
          <p:spPr>
            <a:xfrm>
              <a:off x="2575610" y="34041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92" name="tx292"/>
            <p:cNvSpPr/>
            <p:nvPr/>
          </p:nvSpPr>
          <p:spPr>
            <a:xfrm>
              <a:off x="2908228"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3" name="tx293"/>
            <p:cNvSpPr/>
            <p:nvPr/>
          </p:nvSpPr>
          <p:spPr>
            <a:xfrm>
              <a:off x="3219754"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353127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5" name="tx295"/>
            <p:cNvSpPr/>
            <p:nvPr/>
          </p:nvSpPr>
          <p:spPr>
            <a:xfrm>
              <a:off x="3842804"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6" name="tx296"/>
            <p:cNvSpPr/>
            <p:nvPr/>
          </p:nvSpPr>
          <p:spPr>
            <a:xfrm>
              <a:off x="415432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7" name="tx297"/>
            <p:cNvSpPr/>
            <p:nvPr/>
          </p:nvSpPr>
          <p:spPr>
            <a:xfrm>
              <a:off x="4465854"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8" name="tx298"/>
            <p:cNvSpPr/>
            <p:nvPr/>
          </p:nvSpPr>
          <p:spPr>
            <a:xfrm>
              <a:off x="477737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9" name="tx299"/>
            <p:cNvSpPr/>
            <p:nvPr/>
          </p:nvSpPr>
          <p:spPr>
            <a:xfrm>
              <a:off x="5088904"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0" name="tx300"/>
            <p:cNvSpPr/>
            <p:nvPr/>
          </p:nvSpPr>
          <p:spPr>
            <a:xfrm>
              <a:off x="540042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1" name="tx301"/>
            <p:cNvSpPr/>
            <p:nvPr/>
          </p:nvSpPr>
          <p:spPr>
            <a:xfrm>
              <a:off x="571195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2" name="tx302"/>
            <p:cNvSpPr/>
            <p:nvPr/>
          </p:nvSpPr>
          <p:spPr>
            <a:xfrm>
              <a:off x="602348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3" name="tx303"/>
            <p:cNvSpPr/>
            <p:nvPr/>
          </p:nvSpPr>
          <p:spPr>
            <a:xfrm>
              <a:off x="633500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4" name="tx304"/>
            <p:cNvSpPr/>
            <p:nvPr/>
          </p:nvSpPr>
          <p:spPr>
            <a:xfrm>
              <a:off x="664653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5" name="tx305"/>
            <p:cNvSpPr/>
            <p:nvPr/>
          </p:nvSpPr>
          <p:spPr>
            <a:xfrm>
              <a:off x="6958055" y="34051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6" name="tx306"/>
            <p:cNvSpPr/>
            <p:nvPr/>
          </p:nvSpPr>
          <p:spPr>
            <a:xfrm>
              <a:off x="7248487" y="340409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7" name="tx307"/>
            <p:cNvSpPr/>
            <p:nvPr/>
          </p:nvSpPr>
          <p:spPr>
            <a:xfrm>
              <a:off x="7560012" y="34041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8" name="tx308"/>
            <p:cNvSpPr/>
            <p:nvPr/>
          </p:nvSpPr>
          <p:spPr>
            <a:xfrm>
              <a:off x="789263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9" name="tx309"/>
            <p:cNvSpPr/>
            <p:nvPr/>
          </p:nvSpPr>
          <p:spPr>
            <a:xfrm>
              <a:off x="820415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0" name="tx310"/>
            <p:cNvSpPr/>
            <p:nvPr/>
          </p:nvSpPr>
          <p:spPr>
            <a:xfrm>
              <a:off x="8515681"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1" name="tx311"/>
            <p:cNvSpPr/>
            <p:nvPr/>
          </p:nvSpPr>
          <p:spPr>
            <a:xfrm>
              <a:off x="8827206"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2" name="tx312"/>
            <p:cNvSpPr/>
            <p:nvPr/>
          </p:nvSpPr>
          <p:spPr>
            <a:xfrm>
              <a:off x="2285178"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3" name="tx313"/>
            <p:cNvSpPr/>
            <p:nvPr/>
          </p:nvSpPr>
          <p:spPr>
            <a:xfrm>
              <a:off x="2575610"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4" name="tx314"/>
            <p:cNvSpPr/>
            <p:nvPr/>
          </p:nvSpPr>
          <p:spPr>
            <a:xfrm>
              <a:off x="2908228"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5" name="tx315"/>
            <p:cNvSpPr/>
            <p:nvPr/>
          </p:nvSpPr>
          <p:spPr>
            <a:xfrm>
              <a:off x="321975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6" name="tx316"/>
            <p:cNvSpPr/>
            <p:nvPr/>
          </p:nvSpPr>
          <p:spPr>
            <a:xfrm>
              <a:off x="353127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7" name="tx317"/>
            <p:cNvSpPr/>
            <p:nvPr/>
          </p:nvSpPr>
          <p:spPr>
            <a:xfrm>
              <a:off x="384280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8" name="tx318"/>
            <p:cNvSpPr/>
            <p:nvPr/>
          </p:nvSpPr>
          <p:spPr>
            <a:xfrm>
              <a:off x="415432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9" name="tx319"/>
            <p:cNvSpPr/>
            <p:nvPr/>
          </p:nvSpPr>
          <p:spPr>
            <a:xfrm>
              <a:off x="446585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0" name="tx320"/>
            <p:cNvSpPr/>
            <p:nvPr/>
          </p:nvSpPr>
          <p:spPr>
            <a:xfrm>
              <a:off x="477737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1" name="tx321"/>
            <p:cNvSpPr/>
            <p:nvPr/>
          </p:nvSpPr>
          <p:spPr>
            <a:xfrm>
              <a:off x="508890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2" name="tx322"/>
            <p:cNvSpPr/>
            <p:nvPr/>
          </p:nvSpPr>
          <p:spPr>
            <a:xfrm>
              <a:off x="540042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3" name="tx323"/>
            <p:cNvSpPr/>
            <p:nvPr/>
          </p:nvSpPr>
          <p:spPr>
            <a:xfrm>
              <a:off x="571195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4" name="tx324"/>
            <p:cNvSpPr/>
            <p:nvPr/>
          </p:nvSpPr>
          <p:spPr>
            <a:xfrm>
              <a:off x="602348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5" name="tx325"/>
            <p:cNvSpPr/>
            <p:nvPr/>
          </p:nvSpPr>
          <p:spPr>
            <a:xfrm>
              <a:off x="633500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6" name="tx326"/>
            <p:cNvSpPr/>
            <p:nvPr/>
          </p:nvSpPr>
          <p:spPr>
            <a:xfrm>
              <a:off x="664653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7" name="tx327"/>
            <p:cNvSpPr/>
            <p:nvPr/>
          </p:nvSpPr>
          <p:spPr>
            <a:xfrm>
              <a:off x="6958055"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8" name="tx328"/>
            <p:cNvSpPr/>
            <p:nvPr/>
          </p:nvSpPr>
          <p:spPr>
            <a:xfrm>
              <a:off x="7248487" y="3073151"/>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9" name="tx329"/>
            <p:cNvSpPr/>
            <p:nvPr/>
          </p:nvSpPr>
          <p:spPr>
            <a:xfrm>
              <a:off x="7560012"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0" name="tx330"/>
            <p:cNvSpPr/>
            <p:nvPr/>
          </p:nvSpPr>
          <p:spPr>
            <a:xfrm>
              <a:off x="789263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1" name="tx331"/>
            <p:cNvSpPr/>
            <p:nvPr/>
          </p:nvSpPr>
          <p:spPr>
            <a:xfrm>
              <a:off x="820415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2" name="tx332"/>
            <p:cNvSpPr/>
            <p:nvPr/>
          </p:nvSpPr>
          <p:spPr>
            <a:xfrm>
              <a:off x="8515681"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3" name="tx333"/>
            <p:cNvSpPr/>
            <p:nvPr/>
          </p:nvSpPr>
          <p:spPr>
            <a:xfrm>
              <a:off x="8827206"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4" name="tx334"/>
            <p:cNvSpPr/>
            <p:nvPr/>
          </p:nvSpPr>
          <p:spPr>
            <a:xfrm>
              <a:off x="6002386" y="439698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35" name="tx335"/>
            <p:cNvSpPr/>
            <p:nvPr/>
          </p:nvSpPr>
          <p:spPr>
            <a:xfrm>
              <a:off x="695805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6" name="tx336"/>
            <p:cNvSpPr/>
            <p:nvPr/>
          </p:nvSpPr>
          <p:spPr>
            <a:xfrm>
              <a:off x="7248487" y="439698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7" name="tx337"/>
            <p:cNvSpPr/>
            <p:nvPr/>
          </p:nvSpPr>
          <p:spPr>
            <a:xfrm>
              <a:off x="758110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8" name="tx338"/>
            <p:cNvSpPr/>
            <p:nvPr/>
          </p:nvSpPr>
          <p:spPr>
            <a:xfrm>
              <a:off x="7892630"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9" name="tx339"/>
            <p:cNvSpPr/>
            <p:nvPr/>
          </p:nvSpPr>
          <p:spPr>
            <a:xfrm>
              <a:off x="820415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0" name="tx340"/>
            <p:cNvSpPr/>
            <p:nvPr/>
          </p:nvSpPr>
          <p:spPr>
            <a:xfrm>
              <a:off x="8515681"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1" name="tx341"/>
            <p:cNvSpPr/>
            <p:nvPr/>
          </p:nvSpPr>
          <p:spPr>
            <a:xfrm>
              <a:off x="8827206"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2" name="tx342"/>
            <p:cNvSpPr/>
            <p:nvPr/>
          </p:nvSpPr>
          <p:spPr>
            <a:xfrm>
              <a:off x="1039078" y="47302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43" name="tx343"/>
            <p:cNvSpPr/>
            <p:nvPr/>
          </p:nvSpPr>
          <p:spPr>
            <a:xfrm>
              <a:off x="1350603"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44" name="tx344"/>
            <p:cNvSpPr/>
            <p:nvPr/>
          </p:nvSpPr>
          <p:spPr>
            <a:xfrm>
              <a:off x="1662128" y="47302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45" name="tx345"/>
            <p:cNvSpPr/>
            <p:nvPr/>
          </p:nvSpPr>
          <p:spPr>
            <a:xfrm>
              <a:off x="1973653"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46" name="tx346"/>
            <p:cNvSpPr/>
            <p:nvPr/>
          </p:nvSpPr>
          <p:spPr>
            <a:xfrm>
              <a:off x="2264085" y="47279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47" name="tx347"/>
            <p:cNvSpPr/>
            <p:nvPr/>
          </p:nvSpPr>
          <p:spPr>
            <a:xfrm>
              <a:off x="2575610" y="47279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8" name="tx348"/>
            <p:cNvSpPr/>
            <p:nvPr/>
          </p:nvSpPr>
          <p:spPr>
            <a:xfrm>
              <a:off x="290822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9" name="tx349"/>
            <p:cNvSpPr/>
            <p:nvPr/>
          </p:nvSpPr>
          <p:spPr>
            <a:xfrm>
              <a:off x="321975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0" name="tx350"/>
            <p:cNvSpPr/>
            <p:nvPr/>
          </p:nvSpPr>
          <p:spPr>
            <a:xfrm>
              <a:off x="353127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1" name="tx351"/>
            <p:cNvSpPr/>
            <p:nvPr/>
          </p:nvSpPr>
          <p:spPr>
            <a:xfrm>
              <a:off x="384280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2" name="tx352"/>
            <p:cNvSpPr/>
            <p:nvPr/>
          </p:nvSpPr>
          <p:spPr>
            <a:xfrm>
              <a:off x="415432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3" name="tx353"/>
            <p:cNvSpPr/>
            <p:nvPr/>
          </p:nvSpPr>
          <p:spPr>
            <a:xfrm>
              <a:off x="4465854"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4" name="tx354"/>
            <p:cNvSpPr/>
            <p:nvPr/>
          </p:nvSpPr>
          <p:spPr>
            <a:xfrm>
              <a:off x="4777379"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5" name="tx355"/>
            <p:cNvSpPr/>
            <p:nvPr/>
          </p:nvSpPr>
          <p:spPr>
            <a:xfrm>
              <a:off x="508890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6" name="tx356"/>
            <p:cNvSpPr/>
            <p:nvPr/>
          </p:nvSpPr>
          <p:spPr>
            <a:xfrm>
              <a:off x="540042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7" name="tx357"/>
            <p:cNvSpPr/>
            <p:nvPr/>
          </p:nvSpPr>
          <p:spPr>
            <a:xfrm>
              <a:off x="5711955"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8" name="tx358"/>
            <p:cNvSpPr/>
            <p:nvPr/>
          </p:nvSpPr>
          <p:spPr>
            <a:xfrm>
              <a:off x="6023480"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9" name="tx359"/>
            <p:cNvSpPr/>
            <p:nvPr/>
          </p:nvSpPr>
          <p:spPr>
            <a:xfrm>
              <a:off x="633500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0" name="tx360"/>
            <p:cNvSpPr/>
            <p:nvPr/>
          </p:nvSpPr>
          <p:spPr>
            <a:xfrm>
              <a:off x="664653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1" name="tx361"/>
            <p:cNvSpPr/>
            <p:nvPr/>
          </p:nvSpPr>
          <p:spPr>
            <a:xfrm>
              <a:off x="695805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2" name="tx362"/>
            <p:cNvSpPr/>
            <p:nvPr/>
          </p:nvSpPr>
          <p:spPr>
            <a:xfrm>
              <a:off x="726958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3" name="tx363"/>
            <p:cNvSpPr/>
            <p:nvPr/>
          </p:nvSpPr>
          <p:spPr>
            <a:xfrm>
              <a:off x="758110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4" name="tx364"/>
            <p:cNvSpPr/>
            <p:nvPr/>
          </p:nvSpPr>
          <p:spPr>
            <a:xfrm>
              <a:off x="789263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5" name="tx365"/>
            <p:cNvSpPr/>
            <p:nvPr/>
          </p:nvSpPr>
          <p:spPr>
            <a:xfrm>
              <a:off x="820415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6" name="tx366"/>
            <p:cNvSpPr/>
            <p:nvPr/>
          </p:nvSpPr>
          <p:spPr>
            <a:xfrm>
              <a:off x="8515681"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7" name="tx367"/>
            <p:cNvSpPr/>
            <p:nvPr/>
          </p:nvSpPr>
          <p:spPr>
            <a:xfrm>
              <a:off x="8827206"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8" name="tx368"/>
            <p:cNvSpPr/>
            <p:nvPr/>
          </p:nvSpPr>
          <p:spPr>
            <a:xfrm>
              <a:off x="5400429"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69" name="tx369"/>
            <p:cNvSpPr/>
            <p:nvPr/>
          </p:nvSpPr>
          <p:spPr>
            <a:xfrm>
              <a:off x="571195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70" name="tx370"/>
            <p:cNvSpPr/>
            <p:nvPr/>
          </p:nvSpPr>
          <p:spPr>
            <a:xfrm>
              <a:off x="6023480" y="53921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71" name="tx371"/>
            <p:cNvSpPr/>
            <p:nvPr/>
          </p:nvSpPr>
          <p:spPr>
            <a:xfrm>
              <a:off x="6335005" y="53921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72" name="tx372"/>
            <p:cNvSpPr/>
            <p:nvPr/>
          </p:nvSpPr>
          <p:spPr>
            <a:xfrm>
              <a:off x="6646530" y="539346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73" name="tx373"/>
            <p:cNvSpPr/>
            <p:nvPr/>
          </p:nvSpPr>
          <p:spPr>
            <a:xfrm>
              <a:off x="695805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4" name="tx374"/>
            <p:cNvSpPr/>
            <p:nvPr/>
          </p:nvSpPr>
          <p:spPr>
            <a:xfrm>
              <a:off x="7269580" y="53907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5" name="tx375"/>
            <p:cNvSpPr/>
            <p:nvPr/>
          </p:nvSpPr>
          <p:spPr>
            <a:xfrm>
              <a:off x="758110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6" name="tx376"/>
            <p:cNvSpPr/>
            <p:nvPr/>
          </p:nvSpPr>
          <p:spPr>
            <a:xfrm>
              <a:off x="7892630"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7" name="tx377"/>
            <p:cNvSpPr/>
            <p:nvPr/>
          </p:nvSpPr>
          <p:spPr>
            <a:xfrm>
              <a:off x="820415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8" name="tx378"/>
            <p:cNvSpPr/>
            <p:nvPr/>
          </p:nvSpPr>
          <p:spPr>
            <a:xfrm>
              <a:off x="8515681"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9" name="tx379"/>
            <p:cNvSpPr/>
            <p:nvPr/>
          </p:nvSpPr>
          <p:spPr>
            <a:xfrm>
              <a:off x="8827206"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0" name="tx380"/>
            <p:cNvSpPr/>
            <p:nvPr/>
          </p:nvSpPr>
          <p:spPr>
            <a:xfrm>
              <a:off x="477737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1" name="tx381"/>
            <p:cNvSpPr/>
            <p:nvPr/>
          </p:nvSpPr>
          <p:spPr>
            <a:xfrm>
              <a:off x="508890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2" name="tx382"/>
            <p:cNvSpPr/>
            <p:nvPr/>
          </p:nvSpPr>
          <p:spPr>
            <a:xfrm>
              <a:off x="540042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3" name="tx383"/>
            <p:cNvSpPr/>
            <p:nvPr/>
          </p:nvSpPr>
          <p:spPr>
            <a:xfrm>
              <a:off x="57119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4" name="tx384"/>
            <p:cNvSpPr/>
            <p:nvPr/>
          </p:nvSpPr>
          <p:spPr>
            <a:xfrm>
              <a:off x="60234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5" name="tx385"/>
            <p:cNvSpPr/>
            <p:nvPr/>
          </p:nvSpPr>
          <p:spPr>
            <a:xfrm>
              <a:off x="63350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6" name="tx386"/>
            <p:cNvSpPr/>
            <p:nvPr/>
          </p:nvSpPr>
          <p:spPr>
            <a:xfrm>
              <a:off x="66465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7" name="tx387"/>
            <p:cNvSpPr/>
            <p:nvPr/>
          </p:nvSpPr>
          <p:spPr>
            <a:xfrm>
              <a:off x="6958055"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8" name="tx388"/>
            <p:cNvSpPr/>
            <p:nvPr/>
          </p:nvSpPr>
          <p:spPr>
            <a:xfrm>
              <a:off x="7269580"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9" name="tx389"/>
            <p:cNvSpPr/>
            <p:nvPr/>
          </p:nvSpPr>
          <p:spPr>
            <a:xfrm>
              <a:off x="75811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0" name="tx390"/>
            <p:cNvSpPr/>
            <p:nvPr/>
          </p:nvSpPr>
          <p:spPr>
            <a:xfrm>
              <a:off x="78926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1" name="tx391"/>
            <p:cNvSpPr/>
            <p:nvPr/>
          </p:nvSpPr>
          <p:spPr>
            <a:xfrm>
              <a:off x="82041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2" name="tx392"/>
            <p:cNvSpPr/>
            <p:nvPr/>
          </p:nvSpPr>
          <p:spPr>
            <a:xfrm>
              <a:off x="851568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3" name="tx393"/>
            <p:cNvSpPr/>
            <p:nvPr/>
          </p:nvSpPr>
          <p:spPr>
            <a:xfrm>
              <a:off x="882720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4" name="tx394"/>
            <p:cNvSpPr/>
            <p:nvPr/>
          </p:nvSpPr>
          <p:spPr>
            <a:xfrm>
              <a:off x="633500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5" name="tx395"/>
            <p:cNvSpPr/>
            <p:nvPr/>
          </p:nvSpPr>
          <p:spPr>
            <a:xfrm>
              <a:off x="664653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6" name="tx396"/>
            <p:cNvSpPr/>
            <p:nvPr/>
          </p:nvSpPr>
          <p:spPr>
            <a:xfrm>
              <a:off x="695805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7" name="tx397"/>
            <p:cNvSpPr/>
            <p:nvPr/>
          </p:nvSpPr>
          <p:spPr>
            <a:xfrm>
              <a:off x="726958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8" name="tx398"/>
            <p:cNvSpPr/>
            <p:nvPr/>
          </p:nvSpPr>
          <p:spPr>
            <a:xfrm>
              <a:off x="758110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9" name="tx399"/>
            <p:cNvSpPr/>
            <p:nvPr/>
          </p:nvSpPr>
          <p:spPr>
            <a:xfrm>
              <a:off x="789263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0" name="tx400"/>
            <p:cNvSpPr/>
            <p:nvPr/>
          </p:nvSpPr>
          <p:spPr>
            <a:xfrm>
              <a:off x="820415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1" name="tx401"/>
            <p:cNvSpPr/>
            <p:nvPr/>
          </p:nvSpPr>
          <p:spPr>
            <a:xfrm>
              <a:off x="8515681"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2" name="tx402"/>
            <p:cNvSpPr/>
            <p:nvPr/>
          </p:nvSpPr>
          <p:spPr>
            <a:xfrm>
              <a:off x="8827206"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3" name="tx403"/>
            <p:cNvSpPr/>
            <p:nvPr/>
          </p:nvSpPr>
          <p:spPr>
            <a:xfrm>
              <a:off x="5400429"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4" name="tx404"/>
            <p:cNvSpPr/>
            <p:nvPr/>
          </p:nvSpPr>
          <p:spPr>
            <a:xfrm>
              <a:off x="5711955"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5" name="tx405"/>
            <p:cNvSpPr/>
            <p:nvPr/>
          </p:nvSpPr>
          <p:spPr>
            <a:xfrm>
              <a:off x="6023480"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6" name="tx406"/>
            <p:cNvSpPr/>
            <p:nvPr/>
          </p:nvSpPr>
          <p:spPr>
            <a:xfrm>
              <a:off x="6335005" y="40669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7" name="tx407"/>
            <p:cNvSpPr/>
            <p:nvPr/>
          </p:nvSpPr>
          <p:spPr>
            <a:xfrm>
              <a:off x="6646530"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8" name="tx408"/>
            <p:cNvSpPr/>
            <p:nvPr/>
          </p:nvSpPr>
          <p:spPr>
            <a:xfrm>
              <a:off x="6958055"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9" name="tx409"/>
            <p:cNvSpPr/>
            <p:nvPr/>
          </p:nvSpPr>
          <p:spPr>
            <a:xfrm>
              <a:off x="7269580"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0" name="tx410"/>
            <p:cNvSpPr/>
            <p:nvPr/>
          </p:nvSpPr>
          <p:spPr>
            <a:xfrm>
              <a:off x="7581105"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1" name="tx411"/>
            <p:cNvSpPr/>
            <p:nvPr/>
          </p:nvSpPr>
          <p:spPr>
            <a:xfrm>
              <a:off x="7892630"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2" name="tx412"/>
            <p:cNvSpPr/>
            <p:nvPr/>
          </p:nvSpPr>
          <p:spPr>
            <a:xfrm>
              <a:off x="8204155"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3" name="tx413"/>
            <p:cNvSpPr/>
            <p:nvPr/>
          </p:nvSpPr>
          <p:spPr>
            <a:xfrm>
              <a:off x="8515681"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4" name="tx414"/>
            <p:cNvSpPr/>
            <p:nvPr/>
          </p:nvSpPr>
          <p:spPr>
            <a:xfrm>
              <a:off x="8827206"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5" name="tx415"/>
            <p:cNvSpPr/>
            <p:nvPr/>
          </p:nvSpPr>
          <p:spPr>
            <a:xfrm>
              <a:off x="5742099" y="439962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16" name="tx416"/>
            <p:cNvSpPr/>
            <p:nvPr/>
          </p:nvSpPr>
          <p:spPr>
            <a:xfrm>
              <a:off x="6344056" y="4396981"/>
              <a:ext cx="10247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17" name="tx417"/>
            <p:cNvSpPr/>
            <p:nvPr/>
          </p:nvSpPr>
          <p:spPr>
            <a:xfrm>
              <a:off x="6625436" y="439698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18" name="tx418"/>
            <p:cNvSpPr/>
            <p:nvPr/>
          </p:nvSpPr>
          <p:spPr>
            <a:xfrm>
              <a:off x="5088904"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19" name="tx419"/>
            <p:cNvSpPr/>
            <p:nvPr/>
          </p:nvSpPr>
          <p:spPr>
            <a:xfrm>
              <a:off x="4465854"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420" name="tx420"/>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21" name="tx421"/>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22" name="tx422"/>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23" name="tx423"/>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24" name="tx424"/>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25" name="tx425"/>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26" name="tx426"/>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27" name="tx427"/>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28" name="tx428"/>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29" name="tx429"/>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30" name="tx430"/>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31" name="tx431"/>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32" name="tx432"/>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33" name="tx433"/>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34" name="tx434"/>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35" name="tx435"/>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36" name="tx436"/>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37" name="tx437"/>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38" name="tx438"/>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39" name="tx439"/>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40" name="tx440"/>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41" name="tx441"/>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42" name="tx442"/>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43" name="tx443"/>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44" name="tx444"/>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45" name="tx445"/>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46" name="tx446"/>
            <p:cNvSpPr/>
            <p:nvPr/>
          </p:nvSpPr>
          <p:spPr>
            <a:xfrm>
              <a:off x="539317" y="5388532"/>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47" name="tx447"/>
            <p:cNvSpPr/>
            <p:nvPr/>
          </p:nvSpPr>
          <p:spPr>
            <a:xfrm>
              <a:off x="551705" y="5057587"/>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48" name="tx448"/>
            <p:cNvSpPr/>
            <p:nvPr/>
          </p:nvSpPr>
          <p:spPr>
            <a:xfrm>
              <a:off x="539317" y="472664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49" name="tx449"/>
            <p:cNvSpPr/>
            <p:nvPr/>
          </p:nvSpPr>
          <p:spPr>
            <a:xfrm>
              <a:off x="607530" y="439810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50" name="tx450"/>
            <p:cNvSpPr/>
            <p:nvPr/>
          </p:nvSpPr>
          <p:spPr>
            <a:xfrm>
              <a:off x="533042" y="4064754"/>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51" name="tx451"/>
            <p:cNvSpPr/>
            <p:nvPr/>
          </p:nvSpPr>
          <p:spPr>
            <a:xfrm>
              <a:off x="539317" y="373381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52" name="tx452"/>
            <p:cNvSpPr/>
            <p:nvPr/>
          </p:nvSpPr>
          <p:spPr>
            <a:xfrm>
              <a:off x="508103" y="3383056"/>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53" name="tx453"/>
            <p:cNvSpPr/>
            <p:nvPr/>
          </p:nvSpPr>
          <p:spPr>
            <a:xfrm>
              <a:off x="619972" y="3072903"/>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54" name="tx454"/>
            <p:cNvSpPr/>
            <p:nvPr/>
          </p:nvSpPr>
          <p:spPr>
            <a:xfrm>
              <a:off x="564147" y="274195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55" name="tx455"/>
            <p:cNvSpPr/>
            <p:nvPr/>
          </p:nvSpPr>
          <p:spPr>
            <a:xfrm>
              <a:off x="564147" y="2412433"/>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56" name="tx456"/>
            <p:cNvSpPr/>
            <p:nvPr/>
          </p:nvSpPr>
          <p:spPr>
            <a:xfrm>
              <a:off x="607639" y="207908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57" name="tx457"/>
            <p:cNvSpPr/>
            <p:nvPr/>
          </p:nvSpPr>
          <p:spPr>
            <a:xfrm>
              <a:off x="3094461" y="5953771"/>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pic>
          <p:nvPicPr>
            <p:cNvPr id="458" name="pic458"/>
            <p:cNvPicPr/>
            <p:nvPr/>
          </p:nvPicPr>
          <p:blipFill>
            <a:blip r:embed="rId2" cstate="print"/>
            <a:stretch>
              <a:fillRect/>
            </a:stretch>
          </p:blipFill>
          <p:spPr>
            <a:xfrm>
              <a:off x="4732401" y="5838594"/>
              <a:ext cx="2160000" cy="219455"/>
            </a:xfrm>
            <a:prstGeom prst="rect">
              <a:avLst/>
            </a:prstGeom>
          </p:spPr>
        </p:pic>
        <p:sp>
          <p:nvSpPr>
            <p:cNvPr id="459" name="pl459"/>
            <p:cNvSpPr/>
            <p:nvPr/>
          </p:nvSpPr>
          <p:spPr>
            <a:xfrm>
              <a:off x="4736001"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0" name="pl460"/>
            <p:cNvSpPr/>
            <p:nvPr/>
          </p:nvSpPr>
          <p:spPr>
            <a:xfrm>
              <a:off x="6027681"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1" name="pl461"/>
            <p:cNvSpPr/>
            <p:nvPr/>
          </p:nvSpPr>
          <p:spPr>
            <a:xfrm>
              <a:off x="6242961"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2" name="pl462"/>
            <p:cNvSpPr/>
            <p:nvPr/>
          </p:nvSpPr>
          <p:spPr>
            <a:xfrm>
              <a:off x="6458241"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3" name="pl463"/>
            <p:cNvSpPr/>
            <p:nvPr/>
          </p:nvSpPr>
          <p:spPr>
            <a:xfrm>
              <a:off x="6673521"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4" name="pl464"/>
            <p:cNvSpPr/>
            <p:nvPr/>
          </p:nvSpPr>
          <p:spPr>
            <a:xfrm>
              <a:off x="6888801"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5" name="pl465"/>
            <p:cNvSpPr/>
            <p:nvPr/>
          </p:nvSpPr>
          <p:spPr>
            <a:xfrm>
              <a:off x="4736001"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6" name="pl466"/>
            <p:cNvSpPr/>
            <p:nvPr/>
          </p:nvSpPr>
          <p:spPr>
            <a:xfrm>
              <a:off x="6027681"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7" name="pl467"/>
            <p:cNvSpPr/>
            <p:nvPr/>
          </p:nvSpPr>
          <p:spPr>
            <a:xfrm>
              <a:off x="6242961"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8" name="pl468"/>
            <p:cNvSpPr/>
            <p:nvPr/>
          </p:nvSpPr>
          <p:spPr>
            <a:xfrm>
              <a:off x="6458241"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9" name="pl469"/>
            <p:cNvSpPr/>
            <p:nvPr/>
          </p:nvSpPr>
          <p:spPr>
            <a:xfrm>
              <a:off x="6673521"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0" name="pl470"/>
            <p:cNvSpPr/>
            <p:nvPr/>
          </p:nvSpPr>
          <p:spPr>
            <a:xfrm>
              <a:off x="6888801"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1" name="tx471"/>
            <p:cNvSpPr/>
            <p:nvPr/>
          </p:nvSpPr>
          <p:spPr>
            <a:xfrm>
              <a:off x="4704924"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72" name="tx472"/>
            <p:cNvSpPr/>
            <p:nvPr/>
          </p:nvSpPr>
          <p:spPr>
            <a:xfrm>
              <a:off x="5965526"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73" name="tx473"/>
            <p:cNvSpPr/>
            <p:nvPr/>
          </p:nvSpPr>
          <p:spPr>
            <a:xfrm>
              <a:off x="6180806"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74" name="tx474"/>
            <p:cNvSpPr/>
            <p:nvPr/>
          </p:nvSpPr>
          <p:spPr>
            <a:xfrm>
              <a:off x="6396086"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75" name="tx475"/>
            <p:cNvSpPr/>
            <p:nvPr/>
          </p:nvSpPr>
          <p:spPr>
            <a:xfrm>
              <a:off x="6611366"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76" name="tx476"/>
            <p:cNvSpPr/>
            <p:nvPr/>
          </p:nvSpPr>
          <p:spPr>
            <a:xfrm>
              <a:off x="6795568"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77" name="tx477"/>
            <p:cNvSpPr/>
            <p:nvPr/>
          </p:nvSpPr>
          <p:spPr>
            <a:xfrm>
              <a:off x="912452" y="1342252"/>
              <a:ext cx="314054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Burundi, 2000-2025</a:t>
              </a:r>
            </a:p>
          </p:txBody>
        </p:sp>
        <p:sp>
          <p:nvSpPr>
            <p:cNvPr id="478" name="tx478"/>
            <p:cNvSpPr/>
            <p:nvPr/>
          </p:nvSpPr>
          <p:spPr>
            <a:xfrm>
              <a:off x="4713751" y="6353093"/>
              <a:ext cx="436065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 </a:t>
              </a:r>
            </a:p>
          </p:txBody>
        </p:sp>
        <p:sp>
          <p:nvSpPr>
            <p:cNvPr id="479" name="tx479"/>
            <p:cNvSpPr/>
            <p:nvPr/>
          </p:nvSpPr>
          <p:spPr>
            <a:xfrm>
              <a:off x="6316045" y="6467463"/>
              <a:ext cx="275836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Informations boursières disponibles depuis 2003.</a:t>
              </a:r>
            </a:p>
          </p:txBody>
        </p:sp>
        <p:sp>
          <p:nvSpPr>
            <p:cNvPr id="480" name="tx480"/>
            <p:cNvSpPr/>
            <p:nvPr/>
          </p:nvSpPr>
          <p:spPr>
            <a:xfrm>
              <a:off x="3296615" y="6586855"/>
              <a:ext cx="577779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 astérisque (*) indique les endroits où il y a eu une rupture de stock de vaccins au niveau national ou infranational.</a:t>
              </a:r>
            </a:p>
          </p:txBody>
        </p:sp>
      </p:grpSp>
      <p:sp>
        <p:nvSpPr>
          <p:cNvPr id="4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Cette carte thermique montre les tendances en matière de couverture vaccinale depuis 2000, les cellules vertes indiquant une couverture de 90 % ou plus.
En 2025, aucun des 11 vaccins du calendrier n'a atteint une couverture de 90 % ou plus. La couverture vaccinale variait entre 80 % et 89 %.
Depuis 2004, des estimations ont été réalisées pour 7 nouveaux vaccins. Le RCV1 est le vaccin le plus récent déclaré (2017) ; il a atteint une couverture de 86 % en 2025.
En 2025, le Burundi n’a signalé aucune rupture de stock de vaccins ou de fournitures.</a:t>
            </a:r>
          </a:p>
        </p:txBody>
      </p:sp>
      <p:sp>
        <p:nvSpPr>
          <p:cNvPr id="4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couverture vaccinale est restée inchangée par rapport à 2024 pour tous les antigènes ; aucun d'entre eux n'atteignant une couverture d'au moins 90 %, ce qui témoigne d'une progression limitée et souligne la nécessité de réaliser de nouveaux progrès pour garantir que tous les enfants soient vaccinés.</a:t>
            </a:r>
          </a:p>
        </p:txBody>
      </p:sp>
      <p:grpSp xmlns:pic="http://schemas.openxmlformats.org/drawingml/2006/picture">
        <p:nvGrpSpPr>
          <p:cNvPr id="483" name=""/>
          <p:cNvGrpSpPr/>
          <p:nvPr/>
        </p:nvGrpSpPr>
        <p:grpSpPr>
          <a:xfrm>
            <a:off x="292608" y="1005840"/>
            <a:ext cx="8595360" cy="28575"/>
            <a:chOff x="292608" y="1005840"/>
            <a:chExt cx="8595360" cy="28575"/>
          </a:xfrm>
        </p:grpSpPr>
        <p:sp>
          <p:nvSpPr>
            <p:cNvPr id="48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8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438929"/>
            </a:xfrm>
            <a:custGeom>
              <a:avLst/>
              <a:pathLst>
                <a:path w="6481656" h="438929">
                  <a:moveTo>
                    <a:pt x="0" y="438929"/>
                  </a:moveTo>
                  <a:lnTo>
                    <a:pt x="259266" y="359124"/>
                  </a:lnTo>
                  <a:lnTo>
                    <a:pt x="518532" y="319221"/>
                  </a:lnTo>
                  <a:lnTo>
                    <a:pt x="777798" y="239416"/>
                  </a:lnTo>
                  <a:lnTo>
                    <a:pt x="1037065" y="159610"/>
                  </a:lnTo>
                  <a:lnTo>
                    <a:pt x="1296331" y="119708"/>
                  </a:lnTo>
                  <a:lnTo>
                    <a:pt x="1555597" y="0"/>
                  </a:lnTo>
                  <a:lnTo>
                    <a:pt x="1814863" y="0"/>
                  </a:lnTo>
                  <a:lnTo>
                    <a:pt x="2074130" y="39902"/>
                  </a:lnTo>
                  <a:lnTo>
                    <a:pt x="2333396" y="0"/>
                  </a:lnTo>
                  <a:lnTo>
                    <a:pt x="2592662" y="0"/>
                  </a:lnTo>
                  <a:lnTo>
                    <a:pt x="2851928" y="0"/>
                  </a:lnTo>
                  <a:lnTo>
                    <a:pt x="3111195" y="39902"/>
                  </a:lnTo>
                  <a:lnTo>
                    <a:pt x="3370461" y="39902"/>
                  </a:lnTo>
                  <a:lnTo>
                    <a:pt x="3629727" y="39902"/>
                  </a:lnTo>
                  <a:lnTo>
                    <a:pt x="3888994" y="79805"/>
                  </a:lnTo>
                  <a:lnTo>
                    <a:pt x="4148260" y="79805"/>
                  </a:lnTo>
                  <a:lnTo>
                    <a:pt x="4407526" y="199513"/>
                  </a:lnTo>
                  <a:lnTo>
                    <a:pt x="4666792" y="199513"/>
                  </a:lnTo>
                  <a:lnTo>
                    <a:pt x="4926059" y="79805"/>
                  </a:lnTo>
                  <a:lnTo>
                    <a:pt x="5185325" y="39902"/>
                  </a:lnTo>
                  <a:lnTo>
                    <a:pt x="5444591" y="119708"/>
                  </a:lnTo>
                  <a:lnTo>
                    <a:pt x="5703857" y="239416"/>
                  </a:lnTo>
                  <a:lnTo>
                    <a:pt x="5963124" y="399027"/>
                  </a:lnTo>
                  <a:lnTo>
                    <a:pt x="6222390" y="399027"/>
                  </a:lnTo>
                  <a:lnTo>
                    <a:pt x="6481656" y="399027"/>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758151"/>
            </a:xfrm>
            <a:custGeom>
              <a:avLst/>
              <a:pathLst>
                <a:path w="6481656" h="758151">
                  <a:moveTo>
                    <a:pt x="0" y="758151"/>
                  </a:moveTo>
                  <a:lnTo>
                    <a:pt x="259266" y="718249"/>
                  </a:lnTo>
                  <a:lnTo>
                    <a:pt x="518532" y="718249"/>
                  </a:lnTo>
                  <a:lnTo>
                    <a:pt x="777798" y="678346"/>
                  </a:lnTo>
                  <a:lnTo>
                    <a:pt x="1037065" y="638443"/>
                  </a:lnTo>
                  <a:lnTo>
                    <a:pt x="1296331" y="478832"/>
                  </a:lnTo>
                  <a:lnTo>
                    <a:pt x="1555597" y="279319"/>
                  </a:lnTo>
                  <a:lnTo>
                    <a:pt x="1814863" y="0"/>
                  </a:lnTo>
                  <a:lnTo>
                    <a:pt x="2074130" y="279319"/>
                  </a:lnTo>
                  <a:lnTo>
                    <a:pt x="2333396" y="199513"/>
                  </a:lnTo>
                  <a:lnTo>
                    <a:pt x="2592662" y="119708"/>
                  </a:lnTo>
                  <a:lnTo>
                    <a:pt x="2851928" y="119708"/>
                  </a:lnTo>
                  <a:lnTo>
                    <a:pt x="3111195" y="119708"/>
                  </a:lnTo>
                  <a:lnTo>
                    <a:pt x="3370461" y="119708"/>
                  </a:lnTo>
                  <a:lnTo>
                    <a:pt x="3629727" y="159610"/>
                  </a:lnTo>
                  <a:lnTo>
                    <a:pt x="3888994" y="199513"/>
                  </a:lnTo>
                  <a:lnTo>
                    <a:pt x="4148260" y="199513"/>
                  </a:lnTo>
                  <a:lnTo>
                    <a:pt x="4407526" y="319221"/>
                  </a:lnTo>
                  <a:lnTo>
                    <a:pt x="4666792" y="359124"/>
                  </a:lnTo>
                  <a:lnTo>
                    <a:pt x="4926059" y="239416"/>
                  </a:lnTo>
                  <a:lnTo>
                    <a:pt x="5185325" y="239416"/>
                  </a:lnTo>
                  <a:lnTo>
                    <a:pt x="5444591" y="199513"/>
                  </a:lnTo>
                  <a:lnTo>
                    <a:pt x="5703857" y="319221"/>
                  </a:lnTo>
                  <a:lnTo>
                    <a:pt x="5963124" y="399027"/>
                  </a:lnTo>
                  <a:lnTo>
                    <a:pt x="6222390" y="399027"/>
                  </a:lnTo>
                  <a:lnTo>
                    <a:pt x="6481656" y="399027"/>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58515"/>
              <a:ext cx="6481656" cy="1037470"/>
            </a:xfrm>
            <a:custGeom>
              <a:avLst/>
              <a:pathLst>
                <a:path w="6481656" h="1037470">
                  <a:moveTo>
                    <a:pt x="0" y="1037470"/>
                  </a:moveTo>
                  <a:lnTo>
                    <a:pt x="259266" y="997568"/>
                  </a:lnTo>
                  <a:lnTo>
                    <a:pt x="518532" y="917762"/>
                  </a:lnTo>
                  <a:lnTo>
                    <a:pt x="777798" y="877859"/>
                  </a:lnTo>
                  <a:lnTo>
                    <a:pt x="1037065" y="798054"/>
                  </a:lnTo>
                  <a:lnTo>
                    <a:pt x="1296331" y="438929"/>
                  </a:lnTo>
                  <a:lnTo>
                    <a:pt x="1555597" y="239416"/>
                  </a:lnTo>
                  <a:lnTo>
                    <a:pt x="1814863" y="399027"/>
                  </a:lnTo>
                  <a:lnTo>
                    <a:pt x="2074130" y="558638"/>
                  </a:lnTo>
                  <a:lnTo>
                    <a:pt x="2333396" y="279319"/>
                  </a:lnTo>
                  <a:lnTo>
                    <a:pt x="2592662" y="239416"/>
                  </a:lnTo>
                  <a:lnTo>
                    <a:pt x="2851928" y="199513"/>
                  </a:lnTo>
                  <a:lnTo>
                    <a:pt x="3111195" y="199513"/>
                  </a:lnTo>
                  <a:lnTo>
                    <a:pt x="3370461" y="0"/>
                  </a:lnTo>
                  <a:lnTo>
                    <a:pt x="3629727" y="159610"/>
                  </a:lnTo>
                  <a:lnTo>
                    <a:pt x="3888994" y="199513"/>
                  </a:lnTo>
                  <a:lnTo>
                    <a:pt x="4148260" y="199513"/>
                  </a:lnTo>
                  <a:lnTo>
                    <a:pt x="4407526" y="319221"/>
                  </a:lnTo>
                  <a:lnTo>
                    <a:pt x="4666792" y="399027"/>
                  </a:lnTo>
                  <a:lnTo>
                    <a:pt x="4926059" y="239416"/>
                  </a:lnTo>
                  <a:lnTo>
                    <a:pt x="5185325" y="319221"/>
                  </a:lnTo>
                  <a:lnTo>
                    <a:pt x="5444591" y="319221"/>
                  </a:lnTo>
                  <a:lnTo>
                    <a:pt x="5703857" y="359124"/>
                  </a:lnTo>
                  <a:lnTo>
                    <a:pt x="5963124" y="478832"/>
                  </a:lnTo>
                  <a:lnTo>
                    <a:pt x="6222390" y="478832"/>
                  </a:lnTo>
                  <a:lnTo>
                    <a:pt x="6481656" y="478832"/>
                  </a:lnTo>
                </a:path>
              </a:pathLst>
            </a:custGeom>
            <a:ln w="27101" cap="flat">
              <a:solidFill>
                <a:srgbClr val="00BFC4">
                  <a:alpha val="100000"/>
                </a:srgbClr>
              </a:solidFill>
              <a:prstDash val="solid"/>
              <a:round/>
            </a:ln>
          </p:spPr>
          <p:txBody>
            <a:bodyPr/>
            <a:lstStyle/>
            <a:p/>
          </p:txBody>
        </p:sp>
        <p:sp>
          <p:nvSpPr>
            <p:cNvPr id="31" name="pl31"/>
            <p:cNvSpPr/>
            <p:nvPr/>
          </p:nvSpPr>
          <p:spPr>
            <a:xfrm>
              <a:off x="4809480" y="1877250"/>
              <a:ext cx="3111195" cy="1356692"/>
            </a:xfrm>
            <a:custGeom>
              <a:avLst/>
              <a:pathLst>
                <a:path w="3111195" h="1356692">
                  <a:moveTo>
                    <a:pt x="0" y="1356692"/>
                  </a:moveTo>
                  <a:lnTo>
                    <a:pt x="259266" y="997568"/>
                  </a:lnTo>
                  <a:lnTo>
                    <a:pt x="518532" y="798054"/>
                  </a:lnTo>
                  <a:lnTo>
                    <a:pt x="777798" y="518735"/>
                  </a:lnTo>
                  <a:lnTo>
                    <a:pt x="1037065" y="399027"/>
                  </a:lnTo>
                  <a:lnTo>
                    <a:pt x="1296331" y="319221"/>
                  </a:lnTo>
                  <a:lnTo>
                    <a:pt x="1555597" y="199513"/>
                  </a:lnTo>
                  <a:lnTo>
                    <a:pt x="1814863" y="79805"/>
                  </a:lnTo>
                  <a:lnTo>
                    <a:pt x="2074130" y="0"/>
                  </a:lnTo>
                  <a:lnTo>
                    <a:pt x="2333396" y="0"/>
                  </a:lnTo>
                  <a:lnTo>
                    <a:pt x="2592662" y="199513"/>
                  </a:lnTo>
                  <a:lnTo>
                    <a:pt x="2851928" y="199513"/>
                  </a:lnTo>
                  <a:lnTo>
                    <a:pt x="3111195" y="199513"/>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67926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67926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79897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03838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71916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0383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35760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4771104" y="319556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9082" y="1703437"/>
              <a:ext cx="240859" cy="13194"/>
            </a:xfrm>
            <a:custGeom>
              <a:avLst/>
              <a:pathLst>
                <a:path w="240859" h="13194">
                  <a:moveTo>
                    <a:pt x="240859" y="0"/>
                  </a:moveTo>
                  <a:lnTo>
                    <a:pt x="0" y="13194"/>
                  </a:lnTo>
                </a:path>
              </a:pathLst>
            </a:custGeom>
          </p:spPr>
          <p:txBody>
            <a:bodyPr/>
            <a:lstStyle/>
            <a:p/>
          </p:txBody>
        </p:sp>
        <p:sp>
          <p:nvSpPr>
            <p:cNvPr id="42" name="pl42"/>
            <p:cNvSpPr/>
            <p:nvPr/>
          </p:nvSpPr>
          <p:spPr>
            <a:xfrm>
              <a:off x="7929820" y="1451674"/>
              <a:ext cx="250122" cy="256585"/>
            </a:xfrm>
            <a:custGeom>
              <a:avLst/>
              <a:pathLst>
                <a:path w="250122" h="256585">
                  <a:moveTo>
                    <a:pt x="250122" y="0"/>
                  </a:moveTo>
                  <a:lnTo>
                    <a:pt x="0" y="256585"/>
                  </a:lnTo>
                </a:path>
              </a:pathLst>
            </a:custGeom>
          </p:spPr>
          <p:txBody>
            <a:bodyPr/>
            <a:lstStyle/>
            <a:p/>
          </p:txBody>
        </p:sp>
        <p:sp>
          <p:nvSpPr>
            <p:cNvPr id="43" name="pl43"/>
            <p:cNvSpPr/>
            <p:nvPr/>
          </p:nvSpPr>
          <p:spPr>
            <a:xfrm>
              <a:off x="7935215" y="1844014"/>
              <a:ext cx="244726" cy="112204"/>
            </a:xfrm>
            <a:custGeom>
              <a:avLst/>
              <a:pathLst>
                <a:path w="244726" h="112204">
                  <a:moveTo>
                    <a:pt x="244726" y="112204"/>
                  </a:moveTo>
                  <a:lnTo>
                    <a:pt x="0" y="0"/>
                  </a:lnTo>
                </a:path>
              </a:pathLst>
            </a:custGeom>
          </p:spPr>
          <p:txBody>
            <a:bodyPr/>
            <a:lstStyle/>
            <a:p/>
          </p:txBody>
        </p:sp>
        <p:sp>
          <p:nvSpPr>
            <p:cNvPr id="44" name="pl44"/>
            <p:cNvSpPr/>
            <p:nvPr/>
          </p:nvSpPr>
          <p:spPr>
            <a:xfrm>
              <a:off x="7933699" y="2084424"/>
              <a:ext cx="246242" cy="144829"/>
            </a:xfrm>
            <a:custGeom>
              <a:avLst/>
              <a:pathLst>
                <a:path w="246242" h="144829">
                  <a:moveTo>
                    <a:pt x="246242" y="144829"/>
                  </a:moveTo>
                  <a:lnTo>
                    <a:pt x="0" y="0"/>
                  </a:lnTo>
                </a:path>
              </a:pathLst>
            </a:custGeom>
          </p:spPr>
          <p:txBody>
            <a:bodyPr/>
            <a:lstStyle/>
            <a:p/>
          </p:txBody>
        </p:sp>
        <p:sp>
          <p:nvSpPr>
            <p:cNvPr id="45" name="pg45"/>
            <p:cNvSpPr/>
            <p:nvPr/>
          </p:nvSpPr>
          <p:spPr>
            <a:xfrm>
              <a:off x="8111362" y="161238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65323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89%</a:t>
              </a:r>
            </a:p>
          </p:txBody>
        </p:sp>
        <p:sp>
          <p:nvSpPr>
            <p:cNvPr id="47" name="pg47"/>
            <p:cNvSpPr/>
            <p:nvPr/>
          </p:nvSpPr>
          <p:spPr>
            <a:xfrm>
              <a:off x="8111362" y="133916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38000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89%</a:t>
              </a:r>
            </a:p>
          </p:txBody>
        </p:sp>
        <p:sp>
          <p:nvSpPr>
            <p:cNvPr id="49" name="pg49"/>
            <p:cNvSpPr/>
            <p:nvPr/>
          </p:nvSpPr>
          <p:spPr>
            <a:xfrm>
              <a:off x="8111362" y="188597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92681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86%</a:t>
              </a:r>
            </a:p>
          </p:txBody>
        </p:sp>
        <p:sp>
          <p:nvSpPr>
            <p:cNvPr id="51" name="pg51"/>
            <p:cNvSpPr/>
            <p:nvPr/>
          </p:nvSpPr>
          <p:spPr>
            <a:xfrm>
              <a:off x="8111362" y="216119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20203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80%</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95211" y="300878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9987"/>
              <a:ext cx="5349009"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des vaccins essentiels pour les enfants, Burundi, 2000-2025</a:t>
              </a:r>
            </a:p>
          </p:txBody>
        </p:sp>
        <p:sp>
          <p:nvSpPr>
            <p:cNvPr id="81" name="tx81"/>
            <p:cNvSpPr/>
            <p:nvPr/>
          </p:nvSpPr>
          <p:spPr>
            <a:xfrm>
              <a:off x="4775852" y="65762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les tendances en matière de couverture vaccinale pour les vaccins DTC et rougeole. Il s'agit d'antigènes clés pour évaluer les programmes nationaux de vaccination.
En 2025, le taux de couverture du DTP1 (indicateur de l'accès aux services de vaccination) s'élevait à 86 %.
Le taux de couverture du DTP3 — indicateur de la qualité de la prestation des services de vaccination aux enfants par les pays — n'a pas atteint l'objectif de 90 %, mais s'en est rapproché.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2025, la couverture vaccinale pour le MCV1 était inférieure à l'objectif de 95 % et celle pour le MCV2 était également inférieure à cet objectif.
Entre 2024 et 2025, 0 vaccin a vu sa couverture augmenter, 0 a vu la sienne diminuer et 4 sont restés stables.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770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9499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3129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6309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2887321"/>
              <a:ext cx="1585983" cy="211814"/>
            </a:xfrm>
            <a:prstGeom prst="rect">
              <a:avLst/>
            </a:prstGeom>
            <a:solidFill>
              <a:srgbClr val="D9D9D9">
                <a:alpha val="60000"/>
              </a:srgbClr>
            </a:solidFill>
          </p:spPr>
          <p:txBody>
            <a:bodyPr/>
            <a:lstStyle/>
            <a:p/>
          </p:txBody>
        </p:sp>
        <p:sp>
          <p:nvSpPr>
            <p:cNvPr id="10" name="pl10"/>
            <p:cNvSpPr/>
            <p:nvPr/>
          </p:nvSpPr>
          <p:spPr>
            <a:xfrm>
              <a:off x="163098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206445"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85%</a:t>
              </a:r>
            </a:p>
          </p:txBody>
        </p:sp>
        <p:sp>
          <p:nvSpPr>
            <p:cNvPr id="12" name="pt12"/>
            <p:cNvSpPr/>
            <p:nvPr/>
          </p:nvSpPr>
          <p:spPr>
            <a:xfrm>
              <a:off x="1296010"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296010"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407308" y="485078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439107"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455006"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 name="pt17"/>
            <p:cNvSpPr/>
            <p:nvPr/>
          </p:nvSpPr>
          <p:spPr>
            <a:xfrm>
              <a:off x="1502705"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566303"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566303"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598103"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614002"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629902"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645801"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661701"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677601"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709400"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725299"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757099"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788898"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788898"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788898"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788898"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tx33"/>
            <p:cNvSpPr/>
            <p:nvPr/>
          </p:nvSpPr>
          <p:spPr>
            <a:xfrm>
              <a:off x="1424286"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4" name="tx34"/>
            <p:cNvSpPr/>
            <p:nvPr/>
          </p:nvSpPr>
          <p:spPr>
            <a:xfrm>
              <a:off x="1424286" y="508292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5" name="tx35"/>
            <p:cNvSpPr/>
            <p:nvPr/>
          </p:nvSpPr>
          <p:spPr>
            <a:xfrm>
              <a:off x="1535583" y="486916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6" name="tx36"/>
            <p:cNvSpPr/>
            <p:nvPr/>
          </p:nvSpPr>
          <p:spPr>
            <a:xfrm>
              <a:off x="1567382"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7" name="tx37"/>
            <p:cNvSpPr/>
            <p:nvPr/>
          </p:nvSpPr>
          <p:spPr>
            <a:xfrm>
              <a:off x="1583281" y="444550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8" name="tx38"/>
            <p:cNvSpPr/>
            <p:nvPr/>
          </p:nvSpPr>
          <p:spPr>
            <a:xfrm>
              <a:off x="1286517" y="423368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39" name="tx39"/>
            <p:cNvSpPr/>
            <p:nvPr/>
          </p:nvSpPr>
          <p:spPr>
            <a:xfrm>
              <a:off x="1358966" y="40219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40" name="tx40"/>
            <p:cNvSpPr/>
            <p:nvPr/>
          </p:nvSpPr>
          <p:spPr>
            <a:xfrm>
              <a:off x="1376589"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41" name="tx41"/>
            <p:cNvSpPr/>
            <p:nvPr/>
          </p:nvSpPr>
          <p:spPr>
            <a:xfrm>
              <a:off x="1390726"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42" name="tx42"/>
            <p:cNvSpPr/>
            <p:nvPr/>
          </p:nvSpPr>
          <p:spPr>
            <a:xfrm>
              <a:off x="1433138"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43" name="tx43"/>
            <p:cNvSpPr/>
            <p:nvPr/>
          </p:nvSpPr>
          <p:spPr>
            <a:xfrm>
              <a:off x="1440109" y="31746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4" name="tx44"/>
            <p:cNvSpPr/>
            <p:nvPr/>
          </p:nvSpPr>
          <p:spPr>
            <a:xfrm>
              <a:off x="1482560" y="296477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5" name="tx45"/>
            <p:cNvSpPr/>
            <p:nvPr/>
          </p:nvSpPr>
          <p:spPr>
            <a:xfrm>
              <a:off x="1454363" y="2750981"/>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46" name="tx46"/>
            <p:cNvSpPr/>
            <p:nvPr/>
          </p:nvSpPr>
          <p:spPr>
            <a:xfrm>
              <a:off x="1483422" y="254114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47" name="tx47"/>
            <p:cNvSpPr/>
            <p:nvPr/>
          </p:nvSpPr>
          <p:spPr>
            <a:xfrm>
              <a:off x="1502062"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8" name="tx48"/>
            <p:cNvSpPr/>
            <p:nvPr/>
          </p:nvSpPr>
          <p:spPr>
            <a:xfrm>
              <a:off x="1531237" y="2117516"/>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49" name="tx49"/>
            <p:cNvSpPr/>
            <p:nvPr/>
          </p:nvSpPr>
          <p:spPr>
            <a:xfrm>
              <a:off x="1558572" y="1905701"/>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50" name="tx50"/>
            <p:cNvSpPr/>
            <p:nvPr/>
          </p:nvSpPr>
          <p:spPr>
            <a:xfrm>
              <a:off x="1577096"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51" name="tx51"/>
            <p:cNvSpPr/>
            <p:nvPr/>
          </p:nvSpPr>
          <p:spPr>
            <a:xfrm>
              <a:off x="1625656" y="1482072"/>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52" name="tx52"/>
            <p:cNvSpPr/>
            <p:nvPr/>
          </p:nvSpPr>
          <p:spPr>
            <a:xfrm>
              <a:off x="1572710" y="1270257"/>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53" name="tx53"/>
            <p:cNvSpPr/>
            <p:nvPr/>
          </p:nvSpPr>
          <p:spPr>
            <a:xfrm>
              <a:off x="1585908"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54" name="rc54"/>
            <p:cNvSpPr/>
            <p:nvPr/>
          </p:nvSpPr>
          <p:spPr>
            <a:xfrm>
              <a:off x="343909" y="875080"/>
              <a:ext cx="1585983" cy="4659927"/>
            </a:xfrm>
            <a:prstGeom prst="rect">
              <a:avLst/>
            </a:prstGeom>
            <a:ln w="13550" cap="rnd">
              <a:solidFill>
                <a:srgbClr val="999999">
                  <a:alpha val="100000"/>
                </a:srgbClr>
              </a:solidFill>
              <a:prstDash val="solid"/>
              <a:round/>
            </a:ln>
          </p:spPr>
          <p:txBody>
            <a:bodyPr/>
            <a:lstStyle/>
            <a:p/>
          </p:txBody>
        </p:sp>
        <p:sp>
          <p:nvSpPr>
            <p:cNvPr id="55" name="pl55"/>
            <p:cNvSpPr/>
            <p:nvPr/>
          </p:nvSpPr>
          <p:spPr>
            <a:xfrm>
              <a:off x="20145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3325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65057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96856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32865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0" name="rc60"/>
            <p:cNvSpPr/>
            <p:nvPr/>
          </p:nvSpPr>
          <p:spPr>
            <a:xfrm>
              <a:off x="1999482" y="2463691"/>
              <a:ext cx="1585983" cy="211814"/>
            </a:xfrm>
            <a:prstGeom prst="rect">
              <a:avLst/>
            </a:prstGeom>
            <a:solidFill>
              <a:srgbClr val="D9D9D9">
                <a:alpha val="60000"/>
              </a:srgbClr>
            </a:solidFill>
          </p:spPr>
          <p:txBody>
            <a:bodyPr/>
            <a:lstStyle/>
            <a:p/>
          </p:txBody>
        </p:sp>
        <p:sp>
          <p:nvSpPr>
            <p:cNvPr id="61" name="pl61"/>
            <p:cNvSpPr/>
            <p:nvPr/>
          </p:nvSpPr>
          <p:spPr>
            <a:xfrm>
              <a:off x="320705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2" name="tx62"/>
            <p:cNvSpPr/>
            <p:nvPr/>
          </p:nvSpPr>
          <p:spPr>
            <a:xfrm>
              <a:off x="278252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80%</a:t>
              </a:r>
            </a:p>
          </p:txBody>
        </p:sp>
        <p:sp>
          <p:nvSpPr>
            <p:cNvPr id="63" name="pt63"/>
            <p:cNvSpPr/>
            <p:nvPr/>
          </p:nvSpPr>
          <p:spPr>
            <a:xfrm>
              <a:off x="2713090"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 name="pt64"/>
            <p:cNvSpPr/>
            <p:nvPr/>
          </p:nvSpPr>
          <p:spPr>
            <a:xfrm>
              <a:off x="2903885"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5" name="pt65"/>
            <p:cNvSpPr/>
            <p:nvPr/>
          </p:nvSpPr>
          <p:spPr>
            <a:xfrm>
              <a:off x="2919784"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2999282"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3031081"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3046981"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3078780"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0" name="pt70"/>
            <p:cNvSpPr/>
            <p:nvPr/>
          </p:nvSpPr>
          <p:spPr>
            <a:xfrm>
              <a:off x="3174178"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3190077"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3205977"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3221876"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 name="pt74"/>
            <p:cNvSpPr/>
            <p:nvPr/>
          </p:nvSpPr>
          <p:spPr>
            <a:xfrm>
              <a:off x="3285475"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5" name="pt75"/>
            <p:cNvSpPr/>
            <p:nvPr/>
          </p:nvSpPr>
          <p:spPr>
            <a:xfrm>
              <a:off x="3285475"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6" name="pt76"/>
            <p:cNvSpPr/>
            <p:nvPr/>
          </p:nvSpPr>
          <p:spPr>
            <a:xfrm>
              <a:off x="3301374"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7" name="pt77"/>
            <p:cNvSpPr/>
            <p:nvPr/>
          </p:nvSpPr>
          <p:spPr>
            <a:xfrm>
              <a:off x="3317274"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3333174"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3333174"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0" name="pt80"/>
            <p:cNvSpPr/>
            <p:nvPr/>
          </p:nvSpPr>
          <p:spPr>
            <a:xfrm>
              <a:off x="3396772"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3396772"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pt82"/>
            <p:cNvSpPr/>
            <p:nvPr/>
          </p:nvSpPr>
          <p:spPr>
            <a:xfrm>
              <a:off x="3412672"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342857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tx84"/>
            <p:cNvSpPr/>
            <p:nvPr/>
          </p:nvSpPr>
          <p:spPr>
            <a:xfrm>
              <a:off x="2841365"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85" name="tx85"/>
            <p:cNvSpPr/>
            <p:nvPr/>
          </p:nvSpPr>
          <p:spPr>
            <a:xfrm>
              <a:off x="3032160" y="508098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86" name="tx86"/>
            <p:cNvSpPr/>
            <p:nvPr/>
          </p:nvSpPr>
          <p:spPr>
            <a:xfrm>
              <a:off x="3048059" y="487111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87" name="tx87"/>
            <p:cNvSpPr/>
            <p:nvPr/>
          </p:nvSpPr>
          <p:spPr>
            <a:xfrm>
              <a:off x="3127557" y="465731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88" name="tx88"/>
            <p:cNvSpPr/>
            <p:nvPr/>
          </p:nvSpPr>
          <p:spPr>
            <a:xfrm>
              <a:off x="3159357" y="444550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89" name="tx89"/>
            <p:cNvSpPr/>
            <p:nvPr/>
          </p:nvSpPr>
          <p:spPr>
            <a:xfrm>
              <a:off x="3175256"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90" name="tx90"/>
            <p:cNvSpPr/>
            <p:nvPr/>
          </p:nvSpPr>
          <p:spPr>
            <a:xfrm>
              <a:off x="3207055" y="402187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91" name="tx91"/>
            <p:cNvSpPr/>
            <p:nvPr/>
          </p:nvSpPr>
          <p:spPr>
            <a:xfrm>
              <a:off x="2984463"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92" name="tx92"/>
            <p:cNvSpPr/>
            <p:nvPr/>
          </p:nvSpPr>
          <p:spPr>
            <a:xfrm>
              <a:off x="2982701"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93" name="tx93"/>
            <p:cNvSpPr/>
            <p:nvPr/>
          </p:nvSpPr>
          <p:spPr>
            <a:xfrm>
              <a:off x="3025112"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94" name="tx94"/>
            <p:cNvSpPr/>
            <p:nvPr/>
          </p:nvSpPr>
          <p:spPr>
            <a:xfrm>
              <a:off x="3014539" y="317465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95" name="tx95"/>
            <p:cNvSpPr/>
            <p:nvPr/>
          </p:nvSpPr>
          <p:spPr>
            <a:xfrm>
              <a:off x="3091296" y="29647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96" name="tx96"/>
            <p:cNvSpPr/>
            <p:nvPr/>
          </p:nvSpPr>
          <p:spPr>
            <a:xfrm>
              <a:off x="3095682" y="275098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97" name="tx97"/>
            <p:cNvSpPr/>
            <p:nvPr/>
          </p:nvSpPr>
          <p:spPr>
            <a:xfrm>
              <a:off x="3138133" y="254114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98" name="tx98"/>
            <p:cNvSpPr/>
            <p:nvPr/>
          </p:nvSpPr>
          <p:spPr>
            <a:xfrm>
              <a:off x="3123212" y="232933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99" name="tx99"/>
            <p:cNvSpPr/>
            <p:nvPr/>
          </p:nvSpPr>
          <p:spPr>
            <a:xfrm>
              <a:off x="3134647" y="211751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00" name="tx100"/>
            <p:cNvSpPr/>
            <p:nvPr/>
          </p:nvSpPr>
          <p:spPr>
            <a:xfrm>
              <a:off x="3125836" y="190570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01" name="tx101"/>
            <p:cNvSpPr/>
            <p:nvPr/>
          </p:nvSpPr>
          <p:spPr>
            <a:xfrm>
              <a:off x="3184970"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02" name="tx102"/>
            <p:cNvSpPr/>
            <p:nvPr/>
          </p:nvSpPr>
          <p:spPr>
            <a:xfrm>
              <a:off x="3180584" y="148207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03" name="tx103"/>
            <p:cNvSpPr/>
            <p:nvPr/>
          </p:nvSpPr>
          <p:spPr>
            <a:xfrm>
              <a:off x="3249430"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04" name="tx104"/>
            <p:cNvSpPr/>
            <p:nvPr/>
          </p:nvSpPr>
          <p:spPr>
            <a:xfrm>
              <a:off x="3225581"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05" name="rc105"/>
            <p:cNvSpPr/>
            <p:nvPr/>
          </p:nvSpPr>
          <p:spPr>
            <a:xfrm>
              <a:off x="1999482" y="875080"/>
              <a:ext cx="1585983" cy="4659927"/>
            </a:xfrm>
            <a:prstGeom prst="rect">
              <a:avLst/>
            </a:prstGeom>
            <a:ln w="13550" cap="rnd">
              <a:solidFill>
                <a:srgbClr val="999999">
                  <a:alpha val="100000"/>
                </a:srgbClr>
              </a:solidFill>
              <a:prstDash val="solid"/>
              <a:round/>
            </a:ln>
          </p:spPr>
          <p:txBody>
            <a:bodyPr/>
            <a:lstStyle/>
            <a:p/>
          </p:txBody>
        </p:sp>
        <p:sp>
          <p:nvSpPr>
            <p:cNvPr id="106" name="pl106"/>
            <p:cNvSpPr/>
            <p:nvPr/>
          </p:nvSpPr>
          <p:spPr>
            <a:xfrm>
              <a:off x="367015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9881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43061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6241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94212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3655055" y="3099136"/>
              <a:ext cx="1585983" cy="211814"/>
            </a:xfrm>
            <a:prstGeom prst="rect">
              <a:avLst/>
            </a:prstGeom>
            <a:solidFill>
              <a:srgbClr val="D9D9D9">
                <a:alpha val="60000"/>
              </a:srgbClr>
            </a:solidFill>
          </p:spPr>
          <p:txBody>
            <a:bodyPr/>
            <a:lstStyle/>
            <a:p/>
          </p:txBody>
        </p:sp>
        <p:sp>
          <p:nvSpPr>
            <p:cNvPr id="112" name="pl112"/>
            <p:cNvSpPr/>
            <p:nvPr/>
          </p:nvSpPr>
          <p:spPr>
            <a:xfrm>
              <a:off x="484672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3" name="tx113"/>
            <p:cNvSpPr/>
            <p:nvPr/>
          </p:nvSpPr>
          <p:spPr>
            <a:xfrm>
              <a:off x="442219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79%</a:t>
              </a:r>
            </a:p>
          </p:txBody>
        </p:sp>
        <p:sp>
          <p:nvSpPr>
            <p:cNvPr id="114" name="pt114"/>
            <p:cNvSpPr/>
            <p:nvPr/>
          </p:nvSpPr>
          <p:spPr>
            <a:xfrm>
              <a:off x="428916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5" name="pt115"/>
            <p:cNvSpPr/>
            <p:nvPr/>
          </p:nvSpPr>
          <p:spPr>
            <a:xfrm>
              <a:off x="4543558"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6" name="pt116"/>
            <p:cNvSpPr/>
            <p:nvPr/>
          </p:nvSpPr>
          <p:spPr>
            <a:xfrm>
              <a:off x="4607156"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7" name="pt117"/>
            <p:cNvSpPr/>
            <p:nvPr/>
          </p:nvSpPr>
          <p:spPr>
            <a:xfrm>
              <a:off x="4607156"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8" name="pt118"/>
            <p:cNvSpPr/>
            <p:nvPr/>
          </p:nvSpPr>
          <p:spPr>
            <a:xfrm>
              <a:off x="4654855"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9" name="pt119"/>
            <p:cNvSpPr/>
            <p:nvPr/>
          </p:nvSpPr>
          <p:spPr>
            <a:xfrm>
              <a:off x="4654855"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0" name="pt120"/>
            <p:cNvSpPr/>
            <p:nvPr/>
          </p:nvSpPr>
          <p:spPr>
            <a:xfrm>
              <a:off x="4718454"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1" name="pt121"/>
            <p:cNvSpPr/>
            <p:nvPr/>
          </p:nvSpPr>
          <p:spPr>
            <a:xfrm>
              <a:off x="4734353"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2" name="pt122"/>
            <p:cNvSpPr/>
            <p:nvPr/>
          </p:nvSpPr>
          <p:spPr>
            <a:xfrm>
              <a:off x="4845650"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3" name="pt123"/>
            <p:cNvSpPr/>
            <p:nvPr/>
          </p:nvSpPr>
          <p:spPr>
            <a:xfrm>
              <a:off x="4861550"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4" name="pt124"/>
            <p:cNvSpPr/>
            <p:nvPr/>
          </p:nvSpPr>
          <p:spPr>
            <a:xfrm>
              <a:off x="4909249"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5" name="pt125"/>
            <p:cNvSpPr/>
            <p:nvPr/>
          </p:nvSpPr>
          <p:spPr>
            <a:xfrm>
              <a:off x="4909249"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6" name="pt126"/>
            <p:cNvSpPr/>
            <p:nvPr/>
          </p:nvSpPr>
          <p:spPr>
            <a:xfrm>
              <a:off x="4925148"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7" name="pt127"/>
            <p:cNvSpPr/>
            <p:nvPr/>
          </p:nvSpPr>
          <p:spPr>
            <a:xfrm>
              <a:off x="4925148"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8" name="pt128"/>
            <p:cNvSpPr/>
            <p:nvPr/>
          </p:nvSpPr>
          <p:spPr>
            <a:xfrm>
              <a:off x="4941048" y="2309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9" name="pt129"/>
            <p:cNvSpPr/>
            <p:nvPr/>
          </p:nvSpPr>
          <p:spPr>
            <a:xfrm>
              <a:off x="4956947" y="20971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0" name="pt130"/>
            <p:cNvSpPr/>
            <p:nvPr/>
          </p:nvSpPr>
          <p:spPr>
            <a:xfrm>
              <a:off x="4972847"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1" name="pt131"/>
            <p:cNvSpPr/>
            <p:nvPr/>
          </p:nvSpPr>
          <p:spPr>
            <a:xfrm>
              <a:off x="5052345"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5052345"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5068245"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510004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tx135"/>
            <p:cNvSpPr/>
            <p:nvPr/>
          </p:nvSpPr>
          <p:spPr>
            <a:xfrm>
              <a:off x="4417440"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36" name="tx136"/>
            <p:cNvSpPr/>
            <p:nvPr/>
          </p:nvSpPr>
          <p:spPr>
            <a:xfrm>
              <a:off x="4671833" y="508098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37" name="tx137"/>
            <p:cNvSpPr/>
            <p:nvPr/>
          </p:nvSpPr>
          <p:spPr>
            <a:xfrm>
              <a:off x="4735432" y="487111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38" name="tx138"/>
            <p:cNvSpPr/>
            <p:nvPr/>
          </p:nvSpPr>
          <p:spPr>
            <a:xfrm>
              <a:off x="4735432"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39" name="tx139"/>
            <p:cNvSpPr/>
            <p:nvPr/>
          </p:nvSpPr>
          <p:spPr>
            <a:xfrm>
              <a:off x="4783130" y="444550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40" name="tx140"/>
            <p:cNvSpPr/>
            <p:nvPr/>
          </p:nvSpPr>
          <p:spPr>
            <a:xfrm>
              <a:off x="4783130" y="423368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41" name="tx141"/>
            <p:cNvSpPr/>
            <p:nvPr/>
          </p:nvSpPr>
          <p:spPr>
            <a:xfrm>
              <a:off x="4846729" y="40219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142" name="tx142"/>
            <p:cNvSpPr/>
            <p:nvPr/>
          </p:nvSpPr>
          <p:spPr>
            <a:xfrm>
              <a:off x="4862628" y="381005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43" name="tx143"/>
            <p:cNvSpPr/>
            <p:nvPr/>
          </p:nvSpPr>
          <p:spPr>
            <a:xfrm>
              <a:off x="4655936" y="360022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144" name="tx144"/>
            <p:cNvSpPr/>
            <p:nvPr/>
          </p:nvSpPr>
          <p:spPr>
            <a:xfrm>
              <a:off x="4680685"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45" name="tx145"/>
            <p:cNvSpPr/>
            <p:nvPr/>
          </p:nvSpPr>
          <p:spPr>
            <a:xfrm>
              <a:off x="4746007" y="317659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146" name="tx146"/>
            <p:cNvSpPr/>
            <p:nvPr/>
          </p:nvSpPr>
          <p:spPr>
            <a:xfrm>
              <a:off x="4715070" y="29647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47" name="tx147"/>
            <p:cNvSpPr/>
            <p:nvPr/>
          </p:nvSpPr>
          <p:spPr>
            <a:xfrm>
              <a:off x="4731086" y="275296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48" name="tx148"/>
            <p:cNvSpPr/>
            <p:nvPr/>
          </p:nvSpPr>
          <p:spPr>
            <a:xfrm>
              <a:off x="4726622" y="254114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49" name="tx149"/>
            <p:cNvSpPr/>
            <p:nvPr/>
          </p:nvSpPr>
          <p:spPr>
            <a:xfrm>
              <a:off x="4733710"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50" name="tx150"/>
            <p:cNvSpPr/>
            <p:nvPr/>
          </p:nvSpPr>
          <p:spPr>
            <a:xfrm>
              <a:off x="4767155" y="211553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51" name="tx151"/>
            <p:cNvSpPr/>
            <p:nvPr/>
          </p:nvSpPr>
          <p:spPr>
            <a:xfrm>
              <a:off x="4765471"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52" name="tx152"/>
            <p:cNvSpPr/>
            <p:nvPr/>
          </p:nvSpPr>
          <p:spPr>
            <a:xfrm>
              <a:off x="4840543"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53" name="tx153"/>
            <p:cNvSpPr/>
            <p:nvPr/>
          </p:nvSpPr>
          <p:spPr>
            <a:xfrm>
              <a:off x="4836157" y="148207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54" name="tx154"/>
            <p:cNvSpPr/>
            <p:nvPr/>
          </p:nvSpPr>
          <p:spPr>
            <a:xfrm>
              <a:off x="4905003"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55" name="tx155"/>
            <p:cNvSpPr/>
            <p:nvPr/>
          </p:nvSpPr>
          <p:spPr>
            <a:xfrm>
              <a:off x="4897054"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56" name="rc156"/>
            <p:cNvSpPr/>
            <p:nvPr/>
          </p:nvSpPr>
          <p:spPr>
            <a:xfrm>
              <a:off x="3655055" y="875080"/>
              <a:ext cx="1585983" cy="4659927"/>
            </a:xfrm>
            <a:prstGeom prst="rect">
              <a:avLst/>
            </a:prstGeom>
            <a:ln w="13550" cap="rnd">
              <a:solidFill>
                <a:srgbClr val="999999">
                  <a:alpha val="100000"/>
                </a:srgbClr>
              </a:solidFill>
              <a:prstDash val="solid"/>
              <a:round/>
            </a:ln>
          </p:spPr>
          <p:txBody>
            <a:bodyPr/>
            <a:lstStyle/>
            <a:p/>
          </p:txBody>
        </p:sp>
        <p:sp>
          <p:nvSpPr>
            <p:cNvPr id="157" name="pl157"/>
            <p:cNvSpPr/>
            <p:nvPr/>
          </p:nvSpPr>
          <p:spPr>
            <a:xfrm>
              <a:off x="532573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64372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96171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2797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59769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5310628" y="2463691"/>
              <a:ext cx="1585983" cy="211814"/>
            </a:xfrm>
            <a:prstGeom prst="rect">
              <a:avLst/>
            </a:prstGeom>
            <a:solidFill>
              <a:srgbClr val="D9D9D9">
                <a:alpha val="60000"/>
              </a:srgbClr>
            </a:solidFill>
          </p:spPr>
          <p:txBody>
            <a:bodyPr/>
            <a:lstStyle/>
            <a:p/>
          </p:txBody>
        </p:sp>
        <p:sp>
          <p:nvSpPr>
            <p:cNvPr id="163" name="pl163"/>
            <p:cNvSpPr/>
            <p:nvPr/>
          </p:nvSpPr>
          <p:spPr>
            <a:xfrm>
              <a:off x="647050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604596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77%</a:t>
              </a:r>
            </a:p>
          </p:txBody>
        </p:sp>
        <p:sp>
          <p:nvSpPr>
            <p:cNvPr id="165" name="pt165"/>
            <p:cNvSpPr/>
            <p:nvPr/>
          </p:nvSpPr>
          <p:spPr>
            <a:xfrm>
              <a:off x="597653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6167332"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6230930"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8" name="pt168"/>
            <p:cNvSpPr/>
            <p:nvPr/>
          </p:nvSpPr>
          <p:spPr>
            <a:xfrm>
              <a:off x="6246830"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9" name="pt169"/>
            <p:cNvSpPr/>
            <p:nvPr/>
          </p:nvSpPr>
          <p:spPr>
            <a:xfrm>
              <a:off x="6310428"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6326328"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1" name="pt171"/>
            <p:cNvSpPr/>
            <p:nvPr/>
          </p:nvSpPr>
          <p:spPr>
            <a:xfrm>
              <a:off x="6342227"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2" name="pt172"/>
            <p:cNvSpPr/>
            <p:nvPr/>
          </p:nvSpPr>
          <p:spPr>
            <a:xfrm>
              <a:off x="6421725"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3" name="pt173"/>
            <p:cNvSpPr/>
            <p:nvPr/>
          </p:nvSpPr>
          <p:spPr>
            <a:xfrm>
              <a:off x="6469424"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6469424"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6517123"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6533022"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7" name="pt177"/>
            <p:cNvSpPr/>
            <p:nvPr/>
          </p:nvSpPr>
          <p:spPr>
            <a:xfrm>
              <a:off x="6533022"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8" name="pt178"/>
            <p:cNvSpPr/>
            <p:nvPr/>
          </p:nvSpPr>
          <p:spPr>
            <a:xfrm>
              <a:off x="6564822"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9" name="pt179"/>
            <p:cNvSpPr/>
            <p:nvPr/>
          </p:nvSpPr>
          <p:spPr>
            <a:xfrm>
              <a:off x="6596621" y="2309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0" name="pt180"/>
            <p:cNvSpPr/>
            <p:nvPr/>
          </p:nvSpPr>
          <p:spPr>
            <a:xfrm>
              <a:off x="6596621" y="20971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1" name="pt181"/>
            <p:cNvSpPr/>
            <p:nvPr/>
          </p:nvSpPr>
          <p:spPr>
            <a:xfrm>
              <a:off x="6628420"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6660219" y="167356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3" name="pt183"/>
            <p:cNvSpPr/>
            <p:nvPr/>
          </p:nvSpPr>
          <p:spPr>
            <a:xfrm>
              <a:off x="6660219" y="146174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4" name="pt184"/>
            <p:cNvSpPr/>
            <p:nvPr/>
          </p:nvSpPr>
          <p:spPr>
            <a:xfrm>
              <a:off x="6676119" y="12499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5" name="pt185"/>
            <p:cNvSpPr/>
            <p:nvPr/>
          </p:nvSpPr>
          <p:spPr>
            <a:xfrm>
              <a:off x="6676119"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6" name="tx186"/>
            <p:cNvSpPr/>
            <p:nvPr/>
          </p:nvSpPr>
          <p:spPr>
            <a:xfrm>
              <a:off x="6104812" y="529279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87" name="tx187"/>
            <p:cNvSpPr/>
            <p:nvPr/>
          </p:nvSpPr>
          <p:spPr>
            <a:xfrm>
              <a:off x="6295607" y="508094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88" name="tx188"/>
            <p:cNvSpPr/>
            <p:nvPr/>
          </p:nvSpPr>
          <p:spPr>
            <a:xfrm>
              <a:off x="6359205" y="486913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89" name="tx189"/>
            <p:cNvSpPr/>
            <p:nvPr/>
          </p:nvSpPr>
          <p:spPr>
            <a:xfrm>
              <a:off x="6375105" y="465929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90" name="tx190"/>
            <p:cNvSpPr/>
            <p:nvPr/>
          </p:nvSpPr>
          <p:spPr>
            <a:xfrm>
              <a:off x="6438703" y="444550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91" name="tx191"/>
            <p:cNvSpPr/>
            <p:nvPr/>
          </p:nvSpPr>
          <p:spPr>
            <a:xfrm>
              <a:off x="6454603" y="4233686"/>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92" name="tx192"/>
            <p:cNvSpPr/>
            <p:nvPr/>
          </p:nvSpPr>
          <p:spPr>
            <a:xfrm>
              <a:off x="6470503" y="4021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93" name="tx193"/>
            <p:cNvSpPr/>
            <p:nvPr/>
          </p:nvSpPr>
          <p:spPr>
            <a:xfrm>
              <a:off x="6550000"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194" name="tx194"/>
            <p:cNvSpPr/>
            <p:nvPr/>
          </p:nvSpPr>
          <p:spPr>
            <a:xfrm>
              <a:off x="6275245" y="360022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95" name="tx195"/>
            <p:cNvSpPr/>
            <p:nvPr/>
          </p:nvSpPr>
          <p:spPr>
            <a:xfrm>
              <a:off x="6279632" y="33864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96" name="tx196"/>
            <p:cNvSpPr/>
            <p:nvPr/>
          </p:nvSpPr>
          <p:spPr>
            <a:xfrm>
              <a:off x="6305321" y="3176591"/>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97" name="tx197"/>
            <p:cNvSpPr/>
            <p:nvPr/>
          </p:nvSpPr>
          <p:spPr>
            <a:xfrm>
              <a:off x="6325646" y="29647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98" name="tx198"/>
            <p:cNvSpPr/>
            <p:nvPr/>
          </p:nvSpPr>
          <p:spPr>
            <a:xfrm>
              <a:off x="6352158" y="2752961"/>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99" name="tx199"/>
            <p:cNvSpPr/>
            <p:nvPr/>
          </p:nvSpPr>
          <p:spPr>
            <a:xfrm>
              <a:off x="6401580" y="254114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200" name="tx200"/>
            <p:cNvSpPr/>
            <p:nvPr/>
          </p:nvSpPr>
          <p:spPr>
            <a:xfrm>
              <a:off x="6389283" y="232739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201" name="tx201"/>
            <p:cNvSpPr/>
            <p:nvPr/>
          </p:nvSpPr>
          <p:spPr>
            <a:xfrm>
              <a:off x="6402559" y="2117516"/>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02" name="tx202"/>
            <p:cNvSpPr/>
            <p:nvPr/>
          </p:nvSpPr>
          <p:spPr>
            <a:xfrm>
              <a:off x="6421082" y="190570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03" name="tx203"/>
            <p:cNvSpPr/>
            <p:nvPr/>
          </p:nvSpPr>
          <p:spPr>
            <a:xfrm>
              <a:off x="6457229" y="16919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04" name="tx204"/>
            <p:cNvSpPr/>
            <p:nvPr/>
          </p:nvSpPr>
          <p:spPr>
            <a:xfrm>
              <a:off x="6461693" y="148207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05" name="tx205"/>
            <p:cNvSpPr/>
            <p:nvPr/>
          </p:nvSpPr>
          <p:spPr>
            <a:xfrm>
              <a:off x="6512877"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06" name="tx206"/>
            <p:cNvSpPr/>
            <p:nvPr/>
          </p:nvSpPr>
          <p:spPr>
            <a:xfrm>
              <a:off x="6459931"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07" name="rc207"/>
            <p:cNvSpPr/>
            <p:nvPr/>
          </p:nvSpPr>
          <p:spPr>
            <a:xfrm>
              <a:off x="5310628" y="875080"/>
              <a:ext cx="1585983" cy="4659927"/>
            </a:xfrm>
            <a:prstGeom prst="rect">
              <a:avLst/>
            </a:prstGeom>
            <a:ln w="13550" cap="rnd">
              <a:solidFill>
                <a:srgbClr val="999999">
                  <a:alpha val="100000"/>
                </a:srgbClr>
              </a:solidFill>
              <a:prstDash val="solid"/>
              <a:round/>
            </a:ln>
          </p:spPr>
          <p:txBody>
            <a:bodyPr/>
            <a:lstStyle/>
            <a:p/>
          </p:txBody>
        </p:sp>
        <p:sp>
          <p:nvSpPr>
            <p:cNvPr id="208" name="pl208"/>
            <p:cNvSpPr/>
            <p:nvPr/>
          </p:nvSpPr>
          <p:spPr>
            <a:xfrm>
              <a:off x="69813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29929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61728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352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25327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3" name="rc213"/>
            <p:cNvSpPr/>
            <p:nvPr/>
          </p:nvSpPr>
          <p:spPr>
            <a:xfrm>
              <a:off x="6966201" y="1828247"/>
              <a:ext cx="1585983" cy="211814"/>
            </a:xfrm>
            <a:prstGeom prst="rect">
              <a:avLst/>
            </a:prstGeom>
            <a:solidFill>
              <a:srgbClr val="D9D9D9">
                <a:alpha val="60000"/>
              </a:srgbClr>
            </a:solidFill>
          </p:spPr>
          <p:txBody>
            <a:bodyPr/>
            <a:lstStyle/>
            <a:p/>
          </p:txBody>
        </p:sp>
        <p:sp>
          <p:nvSpPr>
            <p:cNvPr id="214" name="pl214"/>
            <p:cNvSpPr/>
            <p:nvPr/>
          </p:nvSpPr>
          <p:spPr>
            <a:xfrm>
              <a:off x="793528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15" name="tx215"/>
            <p:cNvSpPr/>
            <p:nvPr/>
          </p:nvSpPr>
          <p:spPr>
            <a:xfrm>
              <a:off x="7510745"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65%</a:t>
              </a:r>
            </a:p>
          </p:txBody>
        </p:sp>
        <p:sp>
          <p:nvSpPr>
            <p:cNvPr id="216" name="pt216"/>
            <p:cNvSpPr/>
            <p:nvPr/>
          </p:nvSpPr>
          <p:spPr>
            <a:xfrm>
              <a:off x="696432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7" name="pt217"/>
            <p:cNvSpPr/>
            <p:nvPr/>
          </p:nvSpPr>
          <p:spPr>
            <a:xfrm>
              <a:off x="7345917"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8" name="pt218"/>
            <p:cNvSpPr/>
            <p:nvPr/>
          </p:nvSpPr>
          <p:spPr>
            <a:xfrm>
              <a:off x="7504913" y="485078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9" name="pt219"/>
            <p:cNvSpPr/>
            <p:nvPr/>
          </p:nvSpPr>
          <p:spPr>
            <a:xfrm>
              <a:off x="7552612" y="463897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0" name="pt220"/>
            <p:cNvSpPr/>
            <p:nvPr/>
          </p:nvSpPr>
          <p:spPr>
            <a:xfrm>
              <a:off x="7584411" y="442715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1" name="pt221"/>
            <p:cNvSpPr/>
            <p:nvPr/>
          </p:nvSpPr>
          <p:spPr>
            <a:xfrm>
              <a:off x="7902403" y="421534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22" name="pt222"/>
            <p:cNvSpPr/>
            <p:nvPr/>
          </p:nvSpPr>
          <p:spPr>
            <a:xfrm>
              <a:off x="7902403" y="4003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23" name="pt223"/>
            <p:cNvSpPr/>
            <p:nvPr/>
          </p:nvSpPr>
          <p:spPr>
            <a:xfrm>
              <a:off x="7918302" y="379171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24" name="pt224"/>
            <p:cNvSpPr/>
            <p:nvPr/>
          </p:nvSpPr>
          <p:spPr>
            <a:xfrm>
              <a:off x="7934202" y="357989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25" name="pt225"/>
            <p:cNvSpPr/>
            <p:nvPr/>
          </p:nvSpPr>
          <p:spPr>
            <a:xfrm>
              <a:off x="7966001" y="33680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6" name="pt226"/>
            <p:cNvSpPr/>
            <p:nvPr/>
          </p:nvSpPr>
          <p:spPr>
            <a:xfrm>
              <a:off x="7966001" y="3156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7" name="pt227"/>
            <p:cNvSpPr/>
            <p:nvPr/>
          </p:nvSpPr>
          <p:spPr>
            <a:xfrm>
              <a:off x="7997800" y="2944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8" name="pt228"/>
            <p:cNvSpPr/>
            <p:nvPr/>
          </p:nvSpPr>
          <p:spPr>
            <a:xfrm>
              <a:off x="7997800" y="2732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9" name="pt229"/>
            <p:cNvSpPr/>
            <p:nvPr/>
          </p:nvSpPr>
          <p:spPr>
            <a:xfrm>
              <a:off x="8029600" y="252082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0" name="pt230"/>
            <p:cNvSpPr/>
            <p:nvPr/>
          </p:nvSpPr>
          <p:spPr>
            <a:xfrm>
              <a:off x="8093198" y="230900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1" name="pt231"/>
            <p:cNvSpPr/>
            <p:nvPr/>
          </p:nvSpPr>
          <p:spPr>
            <a:xfrm>
              <a:off x="8109097" y="209719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2" name="pt232"/>
            <p:cNvSpPr/>
            <p:nvPr/>
          </p:nvSpPr>
          <p:spPr>
            <a:xfrm>
              <a:off x="8124997" y="18853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3" name="pt233"/>
            <p:cNvSpPr/>
            <p:nvPr/>
          </p:nvSpPr>
          <p:spPr>
            <a:xfrm>
              <a:off x="8140897" y="167356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4" name="pt234"/>
            <p:cNvSpPr/>
            <p:nvPr/>
          </p:nvSpPr>
          <p:spPr>
            <a:xfrm>
              <a:off x="8236294" y="146174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5" name="pt235"/>
            <p:cNvSpPr/>
            <p:nvPr/>
          </p:nvSpPr>
          <p:spPr>
            <a:xfrm>
              <a:off x="8268093" y="12499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6" name="pt236"/>
            <p:cNvSpPr/>
            <p:nvPr/>
          </p:nvSpPr>
          <p:spPr>
            <a:xfrm>
              <a:off x="8283993"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7" name="tx237"/>
            <p:cNvSpPr/>
            <p:nvPr/>
          </p:nvSpPr>
          <p:spPr>
            <a:xfrm>
              <a:off x="7092602"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38" name="tx238"/>
            <p:cNvSpPr/>
            <p:nvPr/>
          </p:nvSpPr>
          <p:spPr>
            <a:xfrm>
              <a:off x="7474192" y="508094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39" name="tx239"/>
            <p:cNvSpPr/>
            <p:nvPr/>
          </p:nvSpPr>
          <p:spPr>
            <a:xfrm>
              <a:off x="7633188" y="486916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40" name="tx240"/>
            <p:cNvSpPr/>
            <p:nvPr/>
          </p:nvSpPr>
          <p:spPr>
            <a:xfrm>
              <a:off x="7680887" y="465731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41" name="tx241"/>
            <p:cNvSpPr/>
            <p:nvPr/>
          </p:nvSpPr>
          <p:spPr>
            <a:xfrm>
              <a:off x="7712686" y="444550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42" name="tx242"/>
            <p:cNvSpPr/>
            <p:nvPr/>
          </p:nvSpPr>
          <p:spPr>
            <a:xfrm>
              <a:off x="8030678" y="4235665"/>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43" name="tx243"/>
            <p:cNvSpPr/>
            <p:nvPr/>
          </p:nvSpPr>
          <p:spPr>
            <a:xfrm>
              <a:off x="8030678" y="40219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44" name="tx244"/>
            <p:cNvSpPr/>
            <p:nvPr/>
          </p:nvSpPr>
          <p:spPr>
            <a:xfrm>
              <a:off x="8046578"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45" name="tx245"/>
            <p:cNvSpPr/>
            <p:nvPr/>
          </p:nvSpPr>
          <p:spPr>
            <a:xfrm>
              <a:off x="8062477" y="360022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46" name="tx246"/>
            <p:cNvSpPr/>
            <p:nvPr/>
          </p:nvSpPr>
          <p:spPr>
            <a:xfrm>
              <a:off x="8094276" y="338642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247" name="tx247"/>
            <p:cNvSpPr/>
            <p:nvPr/>
          </p:nvSpPr>
          <p:spPr>
            <a:xfrm>
              <a:off x="8094276" y="31746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48" name="tx248"/>
            <p:cNvSpPr/>
            <p:nvPr/>
          </p:nvSpPr>
          <p:spPr>
            <a:xfrm>
              <a:off x="8126075"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49" name="tx249"/>
            <p:cNvSpPr/>
            <p:nvPr/>
          </p:nvSpPr>
          <p:spPr>
            <a:xfrm>
              <a:off x="8126075" y="2752961"/>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50" name="tx250"/>
            <p:cNvSpPr/>
            <p:nvPr/>
          </p:nvSpPr>
          <p:spPr>
            <a:xfrm>
              <a:off x="8157875" y="254114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251" name="tx251"/>
            <p:cNvSpPr/>
            <p:nvPr/>
          </p:nvSpPr>
          <p:spPr>
            <a:xfrm>
              <a:off x="8221473"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52" name="tx252"/>
            <p:cNvSpPr/>
            <p:nvPr/>
          </p:nvSpPr>
          <p:spPr>
            <a:xfrm>
              <a:off x="8237373" y="211751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53" name="tx253"/>
            <p:cNvSpPr/>
            <p:nvPr/>
          </p:nvSpPr>
          <p:spPr>
            <a:xfrm>
              <a:off x="7961755" y="190570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254" name="tx254"/>
            <p:cNvSpPr/>
            <p:nvPr/>
          </p:nvSpPr>
          <p:spPr>
            <a:xfrm>
              <a:off x="7946718" y="16938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255" name="tx255"/>
            <p:cNvSpPr/>
            <p:nvPr/>
          </p:nvSpPr>
          <p:spPr>
            <a:xfrm>
              <a:off x="8028957" y="1480131"/>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256" name="tx256"/>
            <p:cNvSpPr/>
            <p:nvPr/>
          </p:nvSpPr>
          <p:spPr>
            <a:xfrm>
              <a:off x="8104852"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57" name="tx257"/>
            <p:cNvSpPr/>
            <p:nvPr/>
          </p:nvSpPr>
          <p:spPr>
            <a:xfrm>
              <a:off x="8067805"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58" name="rc258"/>
            <p:cNvSpPr/>
            <p:nvPr/>
          </p:nvSpPr>
          <p:spPr>
            <a:xfrm>
              <a:off x="6966201" y="875080"/>
              <a:ext cx="1585983" cy="4659927"/>
            </a:xfrm>
            <a:prstGeom prst="rect">
              <a:avLst/>
            </a:prstGeom>
            <a:ln w="13550" cap="rnd">
              <a:solidFill>
                <a:srgbClr val="999999">
                  <a:alpha val="100000"/>
                </a:srgbClr>
              </a:solidFill>
              <a:prstDash val="solid"/>
              <a:round/>
            </a:ln>
          </p:spPr>
          <p:txBody>
            <a:bodyPr/>
            <a:lstStyle/>
            <a:p/>
          </p:txBody>
        </p:sp>
        <p:sp>
          <p:nvSpPr>
            <p:cNvPr id="259" name="pl259"/>
            <p:cNvSpPr/>
            <p:nvPr/>
          </p:nvSpPr>
          <p:spPr>
            <a:xfrm>
              <a:off x="86368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95487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92728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2" name="pl262"/>
            <p:cNvSpPr/>
            <p:nvPr/>
          </p:nvSpPr>
          <p:spPr>
            <a:xfrm>
              <a:off x="95908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3" name="pl263"/>
            <p:cNvSpPr/>
            <p:nvPr/>
          </p:nvSpPr>
          <p:spPr>
            <a:xfrm>
              <a:off x="99088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4" name="rc264"/>
            <p:cNvSpPr/>
            <p:nvPr/>
          </p:nvSpPr>
          <p:spPr>
            <a:xfrm>
              <a:off x="8621774" y="2982081"/>
              <a:ext cx="1585983" cy="222963"/>
            </a:xfrm>
            <a:prstGeom prst="rect">
              <a:avLst/>
            </a:prstGeom>
            <a:solidFill>
              <a:srgbClr val="D9D9D9">
                <a:alpha val="60000"/>
              </a:srgbClr>
            </a:solidFill>
          </p:spPr>
          <p:txBody>
            <a:bodyPr/>
            <a:lstStyle/>
            <a:p/>
          </p:txBody>
        </p:sp>
        <p:sp>
          <p:nvSpPr>
            <p:cNvPr id="265" name="pl265"/>
            <p:cNvSpPr/>
            <p:nvPr/>
          </p:nvSpPr>
          <p:spPr>
            <a:xfrm>
              <a:off x="976574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66" name="tx266"/>
            <p:cNvSpPr/>
            <p:nvPr/>
          </p:nvSpPr>
          <p:spPr>
            <a:xfrm>
              <a:off x="934121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76%</a:t>
              </a:r>
            </a:p>
          </p:txBody>
        </p:sp>
        <p:sp>
          <p:nvSpPr>
            <p:cNvPr id="267" name="pt267"/>
            <p:cNvSpPr/>
            <p:nvPr/>
          </p:nvSpPr>
          <p:spPr>
            <a:xfrm>
              <a:off x="882659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8" name="pt268"/>
            <p:cNvSpPr/>
            <p:nvPr/>
          </p:nvSpPr>
          <p:spPr>
            <a:xfrm>
              <a:off x="8937892"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9" name="pt269"/>
            <p:cNvSpPr/>
            <p:nvPr/>
          </p:nvSpPr>
          <p:spPr>
            <a:xfrm>
              <a:off x="9367181"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0" name="pt270"/>
            <p:cNvSpPr/>
            <p:nvPr/>
          </p:nvSpPr>
          <p:spPr>
            <a:xfrm>
              <a:off x="9398980"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1" name="pt271"/>
            <p:cNvSpPr/>
            <p:nvPr/>
          </p:nvSpPr>
          <p:spPr>
            <a:xfrm>
              <a:off x="9542076"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2" name="pt272"/>
            <p:cNvSpPr/>
            <p:nvPr/>
          </p:nvSpPr>
          <p:spPr>
            <a:xfrm>
              <a:off x="9621574"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3" name="pt273"/>
            <p:cNvSpPr/>
            <p:nvPr/>
          </p:nvSpPr>
          <p:spPr>
            <a:xfrm>
              <a:off x="9796470" y="3936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4" name="pt274"/>
            <p:cNvSpPr/>
            <p:nvPr/>
          </p:nvSpPr>
          <p:spPr>
            <a:xfrm>
              <a:off x="9812369" y="371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5" name="pt275"/>
            <p:cNvSpPr/>
            <p:nvPr/>
          </p:nvSpPr>
          <p:spPr>
            <a:xfrm>
              <a:off x="9828269" y="3490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6" name="pt276"/>
            <p:cNvSpPr/>
            <p:nvPr/>
          </p:nvSpPr>
          <p:spPr>
            <a:xfrm>
              <a:off x="9891867" y="32677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7" name="pt277"/>
            <p:cNvSpPr/>
            <p:nvPr/>
          </p:nvSpPr>
          <p:spPr>
            <a:xfrm>
              <a:off x="9907767" y="304478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8" name="pt278"/>
            <p:cNvSpPr/>
            <p:nvPr/>
          </p:nvSpPr>
          <p:spPr>
            <a:xfrm>
              <a:off x="9907767" y="2821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9" name="pt279"/>
            <p:cNvSpPr/>
            <p:nvPr/>
          </p:nvSpPr>
          <p:spPr>
            <a:xfrm>
              <a:off x="9907767" y="259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0" name="pt280"/>
            <p:cNvSpPr/>
            <p:nvPr/>
          </p:nvSpPr>
          <p:spPr>
            <a:xfrm>
              <a:off x="9939566" y="2375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1" name="pt281"/>
            <p:cNvSpPr/>
            <p:nvPr/>
          </p:nvSpPr>
          <p:spPr>
            <a:xfrm>
              <a:off x="9955466" y="21529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2" name="pt282"/>
            <p:cNvSpPr/>
            <p:nvPr/>
          </p:nvSpPr>
          <p:spPr>
            <a:xfrm>
              <a:off x="9955466" y="19299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3" name="pt283"/>
            <p:cNvSpPr/>
            <p:nvPr/>
          </p:nvSpPr>
          <p:spPr>
            <a:xfrm>
              <a:off x="10019064"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4" name="pt284"/>
            <p:cNvSpPr/>
            <p:nvPr/>
          </p:nvSpPr>
          <p:spPr>
            <a:xfrm>
              <a:off x="10034963"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5" name="pt285"/>
            <p:cNvSpPr/>
            <p:nvPr/>
          </p:nvSpPr>
          <p:spPr>
            <a:xfrm>
              <a:off x="10034963"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6" name="pt286"/>
            <p:cNvSpPr/>
            <p:nvPr/>
          </p:nvSpPr>
          <p:spPr>
            <a:xfrm>
              <a:off x="1005086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7" name="tx287"/>
            <p:cNvSpPr/>
            <p:nvPr/>
          </p:nvSpPr>
          <p:spPr>
            <a:xfrm>
              <a:off x="8954870" y="529276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88" name="tx288"/>
            <p:cNvSpPr/>
            <p:nvPr/>
          </p:nvSpPr>
          <p:spPr>
            <a:xfrm>
              <a:off x="9066167"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89" name="tx289"/>
            <p:cNvSpPr/>
            <p:nvPr/>
          </p:nvSpPr>
          <p:spPr>
            <a:xfrm>
              <a:off x="9495456"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90" name="tx290"/>
            <p:cNvSpPr/>
            <p:nvPr/>
          </p:nvSpPr>
          <p:spPr>
            <a:xfrm>
              <a:off x="9527255" y="4623910"/>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91" name="tx291"/>
            <p:cNvSpPr/>
            <p:nvPr/>
          </p:nvSpPr>
          <p:spPr>
            <a:xfrm>
              <a:off x="9670351" y="440288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92" name="tx292"/>
            <p:cNvSpPr/>
            <p:nvPr/>
          </p:nvSpPr>
          <p:spPr>
            <a:xfrm>
              <a:off x="9749849" y="417794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93" name="tx293"/>
            <p:cNvSpPr/>
            <p:nvPr/>
          </p:nvSpPr>
          <p:spPr>
            <a:xfrm>
              <a:off x="9606755" y="395696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94" name="tx294"/>
            <p:cNvSpPr/>
            <p:nvPr/>
          </p:nvSpPr>
          <p:spPr>
            <a:xfrm>
              <a:off x="9631505" y="373399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295" name="tx295"/>
            <p:cNvSpPr/>
            <p:nvPr/>
          </p:nvSpPr>
          <p:spPr>
            <a:xfrm>
              <a:off x="9620892" y="3511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96" name="tx296"/>
            <p:cNvSpPr/>
            <p:nvPr/>
          </p:nvSpPr>
          <p:spPr>
            <a:xfrm>
              <a:off x="9697688" y="32880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297" name="tx297"/>
            <p:cNvSpPr/>
            <p:nvPr/>
          </p:nvSpPr>
          <p:spPr>
            <a:xfrm>
              <a:off x="9744525" y="306510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298" name="tx298"/>
            <p:cNvSpPr/>
            <p:nvPr/>
          </p:nvSpPr>
          <p:spPr>
            <a:xfrm>
              <a:off x="9717974" y="284016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99" name="tx299"/>
            <p:cNvSpPr/>
            <p:nvPr/>
          </p:nvSpPr>
          <p:spPr>
            <a:xfrm>
              <a:off x="9709241" y="2619183"/>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00" name="tx300"/>
            <p:cNvSpPr/>
            <p:nvPr/>
          </p:nvSpPr>
          <p:spPr>
            <a:xfrm>
              <a:off x="9732228" y="239427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01" name="tx301"/>
            <p:cNvSpPr/>
            <p:nvPr/>
          </p:nvSpPr>
          <p:spPr>
            <a:xfrm>
              <a:off x="9761403" y="2173257"/>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302" name="tx302"/>
            <p:cNvSpPr/>
            <p:nvPr/>
          </p:nvSpPr>
          <p:spPr>
            <a:xfrm>
              <a:off x="9748128" y="195029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03" name="tx303"/>
            <p:cNvSpPr/>
            <p:nvPr/>
          </p:nvSpPr>
          <p:spPr>
            <a:xfrm>
              <a:off x="9807262" y="1727331"/>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304" name="tx304"/>
            <p:cNvSpPr/>
            <p:nvPr/>
          </p:nvSpPr>
          <p:spPr>
            <a:xfrm>
              <a:off x="9871722" y="15043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05" name="tx305"/>
            <p:cNvSpPr/>
            <p:nvPr/>
          </p:nvSpPr>
          <p:spPr>
            <a:xfrm>
              <a:off x="9818776" y="1281405"/>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06" name="tx306"/>
            <p:cNvSpPr/>
            <p:nvPr/>
          </p:nvSpPr>
          <p:spPr>
            <a:xfrm>
              <a:off x="9847873"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307" name="rc307"/>
            <p:cNvSpPr/>
            <p:nvPr/>
          </p:nvSpPr>
          <p:spPr>
            <a:xfrm>
              <a:off x="8621774" y="875080"/>
              <a:ext cx="1585983" cy="4659927"/>
            </a:xfrm>
            <a:prstGeom prst="rect">
              <a:avLst/>
            </a:prstGeom>
            <a:ln w="13550" cap="rnd">
              <a:solidFill>
                <a:srgbClr val="999999">
                  <a:alpha val="100000"/>
                </a:srgbClr>
              </a:solidFill>
              <a:prstDash val="solid"/>
              <a:round/>
            </a:ln>
          </p:spPr>
          <p:txBody>
            <a:bodyPr/>
            <a:lstStyle/>
            <a:p/>
          </p:txBody>
        </p:sp>
        <p:sp>
          <p:nvSpPr>
            <p:cNvPr id="308" name="pl308"/>
            <p:cNvSpPr/>
            <p:nvPr/>
          </p:nvSpPr>
          <p:spPr>
            <a:xfrm>
              <a:off x="102924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106104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1092843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1124642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1156441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3" name="rc313"/>
            <p:cNvSpPr/>
            <p:nvPr/>
          </p:nvSpPr>
          <p:spPr>
            <a:xfrm>
              <a:off x="10277347" y="1644302"/>
              <a:ext cx="1585983" cy="222963"/>
            </a:xfrm>
            <a:prstGeom prst="rect">
              <a:avLst/>
            </a:prstGeom>
            <a:solidFill>
              <a:srgbClr val="D9D9D9">
                <a:alpha val="60000"/>
              </a:srgbClr>
            </a:solidFill>
          </p:spPr>
          <p:txBody>
            <a:bodyPr/>
            <a:lstStyle/>
            <a:p/>
          </p:txBody>
        </p:sp>
        <p:sp>
          <p:nvSpPr>
            <p:cNvPr id="314" name="pl314"/>
            <p:cNvSpPr/>
            <p:nvPr/>
          </p:nvSpPr>
          <p:spPr>
            <a:xfrm>
              <a:off x="1135772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15" name="tx315"/>
            <p:cNvSpPr/>
            <p:nvPr/>
          </p:nvSpPr>
          <p:spPr>
            <a:xfrm>
              <a:off x="10933189"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72%</a:t>
              </a:r>
            </a:p>
          </p:txBody>
        </p:sp>
        <p:sp>
          <p:nvSpPr>
            <p:cNvPr id="316" name="pt316"/>
            <p:cNvSpPr/>
            <p:nvPr/>
          </p:nvSpPr>
          <p:spPr>
            <a:xfrm>
              <a:off x="1051396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7" name="pt317"/>
            <p:cNvSpPr/>
            <p:nvPr/>
          </p:nvSpPr>
          <p:spPr>
            <a:xfrm>
              <a:off x="10529867"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8" name="pt318"/>
            <p:cNvSpPr/>
            <p:nvPr/>
          </p:nvSpPr>
          <p:spPr>
            <a:xfrm>
              <a:off x="10927356"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9" name="pt319"/>
            <p:cNvSpPr/>
            <p:nvPr/>
          </p:nvSpPr>
          <p:spPr>
            <a:xfrm>
              <a:off x="11070453"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0" name="pt320"/>
            <p:cNvSpPr/>
            <p:nvPr/>
          </p:nvSpPr>
          <p:spPr>
            <a:xfrm>
              <a:off x="11197649"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1" name="pt321"/>
            <p:cNvSpPr/>
            <p:nvPr/>
          </p:nvSpPr>
          <p:spPr>
            <a:xfrm>
              <a:off x="11277147"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2" name="pt322"/>
            <p:cNvSpPr/>
            <p:nvPr/>
          </p:nvSpPr>
          <p:spPr>
            <a:xfrm>
              <a:off x="11324846" y="3936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3" name="pt323"/>
            <p:cNvSpPr/>
            <p:nvPr/>
          </p:nvSpPr>
          <p:spPr>
            <a:xfrm>
              <a:off x="11356645" y="37136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4" name="pt324"/>
            <p:cNvSpPr/>
            <p:nvPr/>
          </p:nvSpPr>
          <p:spPr>
            <a:xfrm>
              <a:off x="11372545" y="3490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5" name="pt325"/>
            <p:cNvSpPr/>
            <p:nvPr/>
          </p:nvSpPr>
          <p:spPr>
            <a:xfrm>
              <a:off x="11420243" y="326774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6" name="pt326"/>
            <p:cNvSpPr/>
            <p:nvPr/>
          </p:nvSpPr>
          <p:spPr>
            <a:xfrm>
              <a:off x="11420243" y="304478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7" name="pt327"/>
            <p:cNvSpPr/>
            <p:nvPr/>
          </p:nvSpPr>
          <p:spPr>
            <a:xfrm>
              <a:off x="11436143" y="2821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11452043" y="259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11499741" y="2375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11515641" y="21529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1" name="pt331"/>
            <p:cNvSpPr/>
            <p:nvPr/>
          </p:nvSpPr>
          <p:spPr>
            <a:xfrm>
              <a:off x="11547440" y="19299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2" name="pt332"/>
            <p:cNvSpPr/>
            <p:nvPr/>
          </p:nvSpPr>
          <p:spPr>
            <a:xfrm>
              <a:off x="11579239" y="1707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3" name="pt333"/>
            <p:cNvSpPr/>
            <p:nvPr/>
          </p:nvSpPr>
          <p:spPr>
            <a:xfrm>
              <a:off x="11579239" y="14840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4" name="pt334"/>
            <p:cNvSpPr/>
            <p:nvPr/>
          </p:nvSpPr>
          <p:spPr>
            <a:xfrm>
              <a:off x="11706436"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pt335"/>
            <p:cNvSpPr/>
            <p:nvPr/>
          </p:nvSpPr>
          <p:spPr>
            <a:xfrm>
              <a:off x="1172233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6" name="tx336"/>
            <p:cNvSpPr/>
            <p:nvPr/>
          </p:nvSpPr>
          <p:spPr>
            <a:xfrm>
              <a:off x="10642242"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37" name="tx337"/>
            <p:cNvSpPr/>
            <p:nvPr/>
          </p:nvSpPr>
          <p:spPr>
            <a:xfrm>
              <a:off x="10658142" y="506979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38" name="tx338"/>
            <p:cNvSpPr/>
            <p:nvPr/>
          </p:nvSpPr>
          <p:spPr>
            <a:xfrm>
              <a:off x="11055631"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39" name="tx339"/>
            <p:cNvSpPr/>
            <p:nvPr/>
          </p:nvSpPr>
          <p:spPr>
            <a:xfrm>
              <a:off x="11198728" y="4623910"/>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40" name="tx340"/>
            <p:cNvSpPr/>
            <p:nvPr/>
          </p:nvSpPr>
          <p:spPr>
            <a:xfrm>
              <a:off x="11325924" y="440288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41" name="tx341"/>
            <p:cNvSpPr/>
            <p:nvPr/>
          </p:nvSpPr>
          <p:spPr>
            <a:xfrm>
              <a:off x="11405422" y="417794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342" name="tx342"/>
            <p:cNvSpPr/>
            <p:nvPr/>
          </p:nvSpPr>
          <p:spPr>
            <a:xfrm>
              <a:off x="11453121" y="395502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343" name="tx343"/>
            <p:cNvSpPr/>
            <p:nvPr/>
          </p:nvSpPr>
          <p:spPr>
            <a:xfrm>
              <a:off x="11484920" y="37339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344" name="tx344"/>
            <p:cNvSpPr/>
            <p:nvPr/>
          </p:nvSpPr>
          <p:spPr>
            <a:xfrm>
              <a:off x="11500820" y="3511035"/>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345" name="tx345"/>
            <p:cNvSpPr/>
            <p:nvPr/>
          </p:nvSpPr>
          <p:spPr>
            <a:xfrm>
              <a:off x="11548519" y="328807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346" name="tx346"/>
            <p:cNvSpPr/>
            <p:nvPr/>
          </p:nvSpPr>
          <p:spPr>
            <a:xfrm>
              <a:off x="11548519" y="30651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47" name="tx347"/>
            <p:cNvSpPr/>
            <p:nvPr/>
          </p:nvSpPr>
          <p:spPr>
            <a:xfrm>
              <a:off x="11237617" y="284214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48" name="tx348"/>
            <p:cNvSpPr/>
            <p:nvPr/>
          </p:nvSpPr>
          <p:spPr>
            <a:xfrm>
              <a:off x="11271178" y="2619183"/>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49" name="tx349"/>
            <p:cNvSpPr/>
            <p:nvPr/>
          </p:nvSpPr>
          <p:spPr>
            <a:xfrm>
              <a:off x="11292404" y="239427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50" name="tx350"/>
            <p:cNvSpPr/>
            <p:nvPr/>
          </p:nvSpPr>
          <p:spPr>
            <a:xfrm>
              <a:off x="11308303" y="2173257"/>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51" name="tx351"/>
            <p:cNvSpPr/>
            <p:nvPr/>
          </p:nvSpPr>
          <p:spPr>
            <a:xfrm>
              <a:off x="11357648" y="19483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352" name="tx352"/>
            <p:cNvSpPr/>
            <p:nvPr/>
          </p:nvSpPr>
          <p:spPr>
            <a:xfrm>
              <a:off x="11415998" y="172733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53" name="tx353"/>
            <p:cNvSpPr/>
            <p:nvPr/>
          </p:nvSpPr>
          <p:spPr>
            <a:xfrm>
              <a:off x="11385177" y="1504368"/>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354" name="tx354"/>
            <p:cNvSpPr/>
            <p:nvPr/>
          </p:nvSpPr>
          <p:spPr>
            <a:xfrm>
              <a:off x="11543194" y="128140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55" name="tx355"/>
            <p:cNvSpPr/>
            <p:nvPr/>
          </p:nvSpPr>
          <p:spPr>
            <a:xfrm>
              <a:off x="11506148"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56" name="rc356"/>
            <p:cNvSpPr/>
            <p:nvPr/>
          </p:nvSpPr>
          <p:spPr>
            <a:xfrm>
              <a:off x="10277347" y="875080"/>
              <a:ext cx="1585983" cy="4659927"/>
            </a:xfrm>
            <a:prstGeom prst="rect">
              <a:avLst/>
            </a:prstGeom>
            <a:ln w="13550" cap="rnd">
              <a:solidFill>
                <a:srgbClr val="999999">
                  <a:alpha val="100000"/>
                </a:srgbClr>
              </a:solidFill>
              <a:prstDash val="solid"/>
              <a:round/>
            </a:ln>
          </p:spPr>
          <p:txBody>
            <a:bodyPr/>
            <a:lstStyle/>
            <a:p/>
          </p:txBody>
        </p:sp>
        <p:sp>
          <p:nvSpPr>
            <p:cNvPr id="357" name="rc357"/>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58" name="tx358"/>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(89%)</a:t>
              </a:r>
            </a:p>
          </p:txBody>
        </p:sp>
        <p:sp>
          <p:nvSpPr>
            <p:cNvPr id="359" name="rc359"/>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0" name="tx360"/>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(89%)</a:t>
              </a:r>
            </a:p>
          </p:txBody>
        </p:sp>
        <p:sp>
          <p:nvSpPr>
            <p:cNvPr id="361" name="rc361"/>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2" name="tx362"/>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(86%)</a:t>
              </a:r>
            </a:p>
          </p:txBody>
        </p:sp>
        <p:sp>
          <p:nvSpPr>
            <p:cNvPr id="363" name="rc363"/>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4" name="tx364"/>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(86%)</a:t>
              </a:r>
            </a:p>
          </p:txBody>
        </p:sp>
        <p:sp>
          <p:nvSpPr>
            <p:cNvPr id="365" name="rc365"/>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6" name="tx366"/>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(80%)</a:t>
              </a:r>
            </a:p>
          </p:txBody>
        </p:sp>
        <p:sp>
          <p:nvSpPr>
            <p:cNvPr id="367" name="rc367"/>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8" name="tx368"/>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(88%)</a:t>
              </a:r>
            </a:p>
          </p:txBody>
        </p:sp>
        <p:sp>
          <p:nvSpPr>
            <p:cNvPr id="369" name="rc369"/>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0" name="tx370"/>
            <p:cNvSpPr/>
            <p:nvPr/>
          </p:nvSpPr>
          <p:spPr>
            <a:xfrm>
              <a:off x="10710174"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(89%)</a:t>
              </a:r>
            </a:p>
          </p:txBody>
        </p:sp>
        <p:sp>
          <p:nvSpPr>
            <p:cNvPr id="371" name="pl371"/>
            <p:cNvSpPr/>
            <p:nvPr/>
          </p:nvSpPr>
          <p:spPr>
            <a:xfrm>
              <a:off x="343909"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72" name="pl372"/>
            <p:cNvSpPr/>
            <p:nvPr/>
          </p:nvSpPr>
          <p:spPr>
            <a:xfrm>
              <a:off x="3590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3" name="pl373"/>
            <p:cNvSpPr/>
            <p:nvPr/>
          </p:nvSpPr>
          <p:spPr>
            <a:xfrm>
              <a:off x="6770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4" name="pl374"/>
            <p:cNvSpPr/>
            <p:nvPr/>
          </p:nvSpPr>
          <p:spPr>
            <a:xfrm>
              <a:off x="99499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5" name="pl375"/>
            <p:cNvSpPr/>
            <p:nvPr/>
          </p:nvSpPr>
          <p:spPr>
            <a:xfrm>
              <a:off x="13129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6" name="pl376"/>
            <p:cNvSpPr/>
            <p:nvPr/>
          </p:nvSpPr>
          <p:spPr>
            <a:xfrm>
              <a:off x="16309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7" name="tx377"/>
            <p:cNvSpPr/>
            <p:nvPr/>
          </p:nvSpPr>
          <p:spPr>
            <a:xfrm rot="-5400000">
              <a:off x="327799"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rot="-5400000">
              <a:off x="61400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79" name="tx379"/>
            <p:cNvSpPr/>
            <p:nvPr/>
          </p:nvSpPr>
          <p:spPr>
            <a:xfrm rot="-5400000">
              <a:off x="932159"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380" name="tx380"/>
            <p:cNvSpPr/>
            <p:nvPr/>
          </p:nvSpPr>
          <p:spPr>
            <a:xfrm rot="-5400000">
              <a:off x="12499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381" name="tx381"/>
            <p:cNvSpPr/>
            <p:nvPr/>
          </p:nvSpPr>
          <p:spPr>
            <a:xfrm rot="-5400000">
              <a:off x="156797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382" name="pl382"/>
            <p:cNvSpPr/>
            <p:nvPr/>
          </p:nvSpPr>
          <p:spPr>
            <a:xfrm>
              <a:off x="1999482"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83" name="pl383"/>
            <p:cNvSpPr/>
            <p:nvPr/>
          </p:nvSpPr>
          <p:spPr>
            <a:xfrm>
              <a:off x="20145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4" name="pl384"/>
            <p:cNvSpPr/>
            <p:nvPr/>
          </p:nvSpPr>
          <p:spPr>
            <a:xfrm>
              <a:off x="23325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5" name="pl385"/>
            <p:cNvSpPr/>
            <p:nvPr/>
          </p:nvSpPr>
          <p:spPr>
            <a:xfrm>
              <a:off x="265057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6" name="pl386"/>
            <p:cNvSpPr/>
            <p:nvPr/>
          </p:nvSpPr>
          <p:spPr>
            <a:xfrm>
              <a:off x="296856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7" name="pl387"/>
            <p:cNvSpPr/>
            <p:nvPr/>
          </p:nvSpPr>
          <p:spPr>
            <a:xfrm>
              <a:off x="32865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8" name="tx388"/>
            <p:cNvSpPr/>
            <p:nvPr/>
          </p:nvSpPr>
          <p:spPr>
            <a:xfrm rot="-5400000">
              <a:off x="1983372"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89" name="tx389"/>
            <p:cNvSpPr/>
            <p:nvPr/>
          </p:nvSpPr>
          <p:spPr>
            <a:xfrm rot="-5400000">
              <a:off x="226957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0" name="tx390"/>
            <p:cNvSpPr/>
            <p:nvPr/>
          </p:nvSpPr>
          <p:spPr>
            <a:xfrm rot="-5400000">
              <a:off x="2587732"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391" name="tx391"/>
            <p:cNvSpPr/>
            <p:nvPr/>
          </p:nvSpPr>
          <p:spPr>
            <a:xfrm rot="-5400000">
              <a:off x="29055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392" name="tx392"/>
            <p:cNvSpPr/>
            <p:nvPr/>
          </p:nvSpPr>
          <p:spPr>
            <a:xfrm rot="-5400000">
              <a:off x="32235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393" name="pl393"/>
            <p:cNvSpPr/>
            <p:nvPr/>
          </p:nvSpPr>
          <p:spPr>
            <a:xfrm>
              <a:off x="3655055"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94" name="pl394"/>
            <p:cNvSpPr/>
            <p:nvPr/>
          </p:nvSpPr>
          <p:spPr>
            <a:xfrm>
              <a:off x="367015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5" name="pl395"/>
            <p:cNvSpPr/>
            <p:nvPr/>
          </p:nvSpPr>
          <p:spPr>
            <a:xfrm>
              <a:off x="39881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6" name="pl396"/>
            <p:cNvSpPr/>
            <p:nvPr/>
          </p:nvSpPr>
          <p:spPr>
            <a:xfrm>
              <a:off x="43061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7" name="pl397"/>
            <p:cNvSpPr/>
            <p:nvPr/>
          </p:nvSpPr>
          <p:spPr>
            <a:xfrm>
              <a:off x="46241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8" name="pl398"/>
            <p:cNvSpPr/>
            <p:nvPr/>
          </p:nvSpPr>
          <p:spPr>
            <a:xfrm>
              <a:off x="494212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9" name="tx399"/>
            <p:cNvSpPr/>
            <p:nvPr/>
          </p:nvSpPr>
          <p:spPr>
            <a:xfrm rot="-5400000">
              <a:off x="3638945"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00" name="tx400"/>
            <p:cNvSpPr/>
            <p:nvPr/>
          </p:nvSpPr>
          <p:spPr>
            <a:xfrm rot="-5400000">
              <a:off x="392514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01" name="tx401"/>
            <p:cNvSpPr/>
            <p:nvPr/>
          </p:nvSpPr>
          <p:spPr>
            <a:xfrm rot="-5400000">
              <a:off x="4243305"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02" name="tx402"/>
            <p:cNvSpPr/>
            <p:nvPr/>
          </p:nvSpPr>
          <p:spPr>
            <a:xfrm rot="-5400000">
              <a:off x="456113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03" name="tx403"/>
            <p:cNvSpPr/>
            <p:nvPr/>
          </p:nvSpPr>
          <p:spPr>
            <a:xfrm rot="-5400000">
              <a:off x="48791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04" name="pl404"/>
            <p:cNvSpPr/>
            <p:nvPr/>
          </p:nvSpPr>
          <p:spPr>
            <a:xfrm>
              <a:off x="5310628"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05" name="pl405"/>
            <p:cNvSpPr/>
            <p:nvPr/>
          </p:nvSpPr>
          <p:spPr>
            <a:xfrm>
              <a:off x="532573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6" name="pl406"/>
            <p:cNvSpPr/>
            <p:nvPr/>
          </p:nvSpPr>
          <p:spPr>
            <a:xfrm>
              <a:off x="564372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7" name="pl407"/>
            <p:cNvSpPr/>
            <p:nvPr/>
          </p:nvSpPr>
          <p:spPr>
            <a:xfrm>
              <a:off x="596171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8" name="pl408"/>
            <p:cNvSpPr/>
            <p:nvPr/>
          </p:nvSpPr>
          <p:spPr>
            <a:xfrm>
              <a:off x="62797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9" name="pl409"/>
            <p:cNvSpPr/>
            <p:nvPr/>
          </p:nvSpPr>
          <p:spPr>
            <a:xfrm>
              <a:off x="659769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0" name="tx410"/>
            <p:cNvSpPr/>
            <p:nvPr/>
          </p:nvSpPr>
          <p:spPr>
            <a:xfrm rot="-5400000">
              <a:off x="5294518"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11" name="tx411"/>
            <p:cNvSpPr/>
            <p:nvPr/>
          </p:nvSpPr>
          <p:spPr>
            <a:xfrm rot="-5400000">
              <a:off x="558072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12" name="tx412"/>
            <p:cNvSpPr/>
            <p:nvPr/>
          </p:nvSpPr>
          <p:spPr>
            <a:xfrm rot="-5400000">
              <a:off x="5898878"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13" name="tx413"/>
            <p:cNvSpPr/>
            <p:nvPr/>
          </p:nvSpPr>
          <p:spPr>
            <a:xfrm rot="-5400000">
              <a:off x="62167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14" name="tx414"/>
            <p:cNvSpPr/>
            <p:nvPr/>
          </p:nvSpPr>
          <p:spPr>
            <a:xfrm rot="-5400000">
              <a:off x="653469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15" name="pl415"/>
            <p:cNvSpPr/>
            <p:nvPr/>
          </p:nvSpPr>
          <p:spPr>
            <a:xfrm>
              <a:off x="6966201"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16" name="pl416"/>
            <p:cNvSpPr/>
            <p:nvPr/>
          </p:nvSpPr>
          <p:spPr>
            <a:xfrm>
              <a:off x="69813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7" name="pl417"/>
            <p:cNvSpPr/>
            <p:nvPr/>
          </p:nvSpPr>
          <p:spPr>
            <a:xfrm>
              <a:off x="729929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8" name="pl418"/>
            <p:cNvSpPr/>
            <p:nvPr/>
          </p:nvSpPr>
          <p:spPr>
            <a:xfrm>
              <a:off x="761728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9" name="pl419"/>
            <p:cNvSpPr/>
            <p:nvPr/>
          </p:nvSpPr>
          <p:spPr>
            <a:xfrm>
              <a:off x="79352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0" name="pl420"/>
            <p:cNvSpPr/>
            <p:nvPr/>
          </p:nvSpPr>
          <p:spPr>
            <a:xfrm>
              <a:off x="825327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1" name="tx421"/>
            <p:cNvSpPr/>
            <p:nvPr/>
          </p:nvSpPr>
          <p:spPr>
            <a:xfrm rot="-5400000">
              <a:off x="6950091"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22" name="tx422"/>
            <p:cNvSpPr/>
            <p:nvPr/>
          </p:nvSpPr>
          <p:spPr>
            <a:xfrm rot="-5400000">
              <a:off x="723629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23" name="tx423"/>
            <p:cNvSpPr/>
            <p:nvPr/>
          </p:nvSpPr>
          <p:spPr>
            <a:xfrm rot="-5400000">
              <a:off x="7554451"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24" name="tx424"/>
            <p:cNvSpPr/>
            <p:nvPr/>
          </p:nvSpPr>
          <p:spPr>
            <a:xfrm rot="-5400000">
              <a:off x="787227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25" name="tx425"/>
            <p:cNvSpPr/>
            <p:nvPr/>
          </p:nvSpPr>
          <p:spPr>
            <a:xfrm rot="-5400000">
              <a:off x="819027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26" name="pl426"/>
            <p:cNvSpPr/>
            <p:nvPr/>
          </p:nvSpPr>
          <p:spPr>
            <a:xfrm>
              <a:off x="8621774"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27" name="pl427"/>
            <p:cNvSpPr/>
            <p:nvPr/>
          </p:nvSpPr>
          <p:spPr>
            <a:xfrm>
              <a:off x="86368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pl428"/>
            <p:cNvSpPr/>
            <p:nvPr/>
          </p:nvSpPr>
          <p:spPr>
            <a:xfrm>
              <a:off x="895487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pl429"/>
            <p:cNvSpPr/>
            <p:nvPr/>
          </p:nvSpPr>
          <p:spPr>
            <a:xfrm>
              <a:off x="92728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0" name="pl430"/>
            <p:cNvSpPr/>
            <p:nvPr/>
          </p:nvSpPr>
          <p:spPr>
            <a:xfrm>
              <a:off x="95908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1" name="pl431"/>
            <p:cNvSpPr/>
            <p:nvPr/>
          </p:nvSpPr>
          <p:spPr>
            <a:xfrm>
              <a:off x="99088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2" name="tx432"/>
            <p:cNvSpPr/>
            <p:nvPr/>
          </p:nvSpPr>
          <p:spPr>
            <a:xfrm rot="-5400000">
              <a:off x="8605664"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33" name="tx433"/>
            <p:cNvSpPr/>
            <p:nvPr/>
          </p:nvSpPr>
          <p:spPr>
            <a:xfrm rot="-5400000">
              <a:off x="889186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34" name="tx434"/>
            <p:cNvSpPr/>
            <p:nvPr/>
          </p:nvSpPr>
          <p:spPr>
            <a:xfrm rot="-5400000">
              <a:off x="9210024"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35" name="tx435"/>
            <p:cNvSpPr/>
            <p:nvPr/>
          </p:nvSpPr>
          <p:spPr>
            <a:xfrm rot="-5400000">
              <a:off x="95278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36" name="tx436"/>
            <p:cNvSpPr/>
            <p:nvPr/>
          </p:nvSpPr>
          <p:spPr>
            <a:xfrm rot="-5400000">
              <a:off x="984584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37" name="pl437"/>
            <p:cNvSpPr/>
            <p:nvPr/>
          </p:nvSpPr>
          <p:spPr>
            <a:xfrm>
              <a:off x="10277347"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38" name="pl438"/>
            <p:cNvSpPr/>
            <p:nvPr/>
          </p:nvSpPr>
          <p:spPr>
            <a:xfrm>
              <a:off x="102924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pl439"/>
            <p:cNvSpPr/>
            <p:nvPr/>
          </p:nvSpPr>
          <p:spPr>
            <a:xfrm>
              <a:off x="106104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0" name="pl440"/>
            <p:cNvSpPr/>
            <p:nvPr/>
          </p:nvSpPr>
          <p:spPr>
            <a:xfrm>
              <a:off x="1092843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1" name="pl441"/>
            <p:cNvSpPr/>
            <p:nvPr/>
          </p:nvSpPr>
          <p:spPr>
            <a:xfrm>
              <a:off x="1124642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2" name="pl442"/>
            <p:cNvSpPr/>
            <p:nvPr/>
          </p:nvSpPr>
          <p:spPr>
            <a:xfrm>
              <a:off x="1156441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3" name="tx443"/>
            <p:cNvSpPr/>
            <p:nvPr/>
          </p:nvSpPr>
          <p:spPr>
            <a:xfrm rot="-5400000">
              <a:off x="10261237"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44" name="tx444"/>
            <p:cNvSpPr/>
            <p:nvPr/>
          </p:nvSpPr>
          <p:spPr>
            <a:xfrm rot="-5400000">
              <a:off x="105474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45" name="tx445"/>
            <p:cNvSpPr/>
            <p:nvPr/>
          </p:nvSpPr>
          <p:spPr>
            <a:xfrm rot="-5400000">
              <a:off x="10865597"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46" name="tx446"/>
            <p:cNvSpPr/>
            <p:nvPr/>
          </p:nvSpPr>
          <p:spPr>
            <a:xfrm rot="-5400000">
              <a:off x="11183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47" name="tx447"/>
            <p:cNvSpPr/>
            <p:nvPr/>
          </p:nvSpPr>
          <p:spPr>
            <a:xfrm rot="-5400000">
              <a:off x="1150141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48" name="tx448"/>
            <p:cNvSpPr/>
            <p:nvPr/>
          </p:nvSpPr>
          <p:spPr>
            <a:xfrm>
              <a:off x="5630052" y="574484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449" name="tx449"/>
            <p:cNvSpPr/>
            <p:nvPr/>
          </p:nvSpPr>
          <p:spPr>
            <a:xfrm>
              <a:off x="3760260" y="614273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450" name="pt450"/>
            <p:cNvSpPr/>
            <p:nvPr/>
          </p:nvSpPr>
          <p:spPr>
            <a:xfrm>
              <a:off x="4837936"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51" name="pt451"/>
            <p:cNvSpPr/>
            <p:nvPr/>
          </p:nvSpPr>
          <p:spPr>
            <a:xfrm>
              <a:off x="5386148"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52" name="pt452"/>
            <p:cNvSpPr/>
            <p:nvPr/>
          </p:nvSpPr>
          <p:spPr>
            <a:xfrm>
              <a:off x="6030621"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3" name="pt453"/>
            <p:cNvSpPr/>
            <p:nvPr/>
          </p:nvSpPr>
          <p:spPr>
            <a:xfrm>
              <a:off x="6675094"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4" name="pt454"/>
            <p:cNvSpPr/>
            <p:nvPr/>
          </p:nvSpPr>
          <p:spPr>
            <a:xfrm>
              <a:off x="7319568"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5" name="pt455"/>
            <p:cNvSpPr/>
            <p:nvPr/>
          </p:nvSpPr>
          <p:spPr>
            <a:xfrm>
              <a:off x="7964041"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6" name="tx456"/>
            <p:cNvSpPr/>
            <p:nvPr/>
          </p:nvSpPr>
          <p:spPr>
            <a:xfrm>
              <a:off x="5066030"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57" name="tx457"/>
            <p:cNvSpPr/>
            <p:nvPr/>
          </p:nvSpPr>
          <p:spPr>
            <a:xfrm>
              <a:off x="5614242"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58" name="tx458"/>
            <p:cNvSpPr/>
            <p:nvPr/>
          </p:nvSpPr>
          <p:spPr>
            <a:xfrm>
              <a:off x="625871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59" name="tx459"/>
            <p:cNvSpPr/>
            <p:nvPr/>
          </p:nvSpPr>
          <p:spPr>
            <a:xfrm>
              <a:off x="6903189"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60" name="tx460"/>
            <p:cNvSpPr/>
            <p:nvPr/>
          </p:nvSpPr>
          <p:spPr>
            <a:xfrm>
              <a:off x="7547662"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61" name="tx461"/>
            <p:cNvSpPr/>
            <p:nvPr/>
          </p:nvSpPr>
          <p:spPr>
            <a:xfrm>
              <a:off x="8192135"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62" name="tx462"/>
            <p:cNvSpPr/>
            <p:nvPr/>
          </p:nvSpPr>
          <p:spPr>
            <a:xfrm>
              <a:off x="343909" y="398022"/>
              <a:ext cx="606639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comparée à celle des autres pays de la région, ESAR, 2025</a:t>
              </a:r>
            </a:p>
          </p:txBody>
        </p:sp>
        <p:sp>
          <p:nvSpPr>
            <p:cNvPr id="463" name="tx463"/>
            <p:cNvSpPr/>
            <p:nvPr/>
          </p:nvSpPr>
          <p:spPr>
            <a:xfrm>
              <a:off x="756477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464" name="tx464"/>
            <p:cNvSpPr/>
            <p:nvPr/>
          </p:nvSpPr>
          <p:spPr>
            <a:xfrm>
              <a:off x="3091207" y="6568512"/>
              <a:ext cx="877212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Les codes ISO des pays sont affichés. La couverture (en bdi) est indiquée dans les en-têtes. La couverture moyenne régionale est représentée par la ligne pointillée.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274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504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733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963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389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18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48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399672"/>
              <a:ext cx="239888" cy="716325"/>
            </a:xfrm>
            <a:prstGeom prst="rect">
              <a:avLst/>
            </a:prstGeom>
            <a:solidFill>
              <a:srgbClr val="1CABE2">
                <a:alpha val="85098"/>
              </a:srgbClr>
            </a:solidFill>
          </p:spPr>
          <p:txBody>
            <a:bodyPr/>
            <a:lstStyle/>
            <a:p/>
          </p:txBody>
        </p:sp>
        <p:sp>
          <p:nvSpPr>
            <p:cNvPr id="25" name="rc25"/>
            <p:cNvSpPr/>
            <p:nvPr/>
          </p:nvSpPr>
          <p:spPr>
            <a:xfrm>
              <a:off x="1562816" y="3498647"/>
              <a:ext cx="239888" cy="617350"/>
            </a:xfrm>
            <a:prstGeom prst="rect">
              <a:avLst/>
            </a:prstGeom>
            <a:solidFill>
              <a:srgbClr val="1CABE2">
                <a:alpha val="85098"/>
              </a:srgbClr>
            </a:solidFill>
          </p:spPr>
          <p:txBody>
            <a:bodyPr/>
            <a:lstStyle/>
            <a:p/>
          </p:txBody>
        </p:sp>
        <p:sp>
          <p:nvSpPr>
            <p:cNvPr id="26" name="rc26"/>
            <p:cNvSpPr/>
            <p:nvPr/>
          </p:nvSpPr>
          <p:spPr>
            <a:xfrm>
              <a:off x="1829360" y="3530177"/>
              <a:ext cx="239888" cy="585820"/>
            </a:xfrm>
            <a:prstGeom prst="rect">
              <a:avLst/>
            </a:prstGeom>
            <a:solidFill>
              <a:srgbClr val="1CABE2">
                <a:alpha val="85098"/>
              </a:srgbClr>
            </a:solidFill>
          </p:spPr>
          <p:txBody>
            <a:bodyPr/>
            <a:lstStyle/>
            <a:p/>
          </p:txBody>
        </p:sp>
        <p:sp>
          <p:nvSpPr>
            <p:cNvPr id="27" name="rc27"/>
            <p:cNvSpPr/>
            <p:nvPr/>
          </p:nvSpPr>
          <p:spPr>
            <a:xfrm>
              <a:off x="2095903" y="3639793"/>
              <a:ext cx="239888" cy="476203"/>
            </a:xfrm>
            <a:prstGeom prst="rect">
              <a:avLst/>
            </a:prstGeom>
            <a:solidFill>
              <a:srgbClr val="1CABE2">
                <a:alpha val="85098"/>
              </a:srgbClr>
            </a:solidFill>
          </p:spPr>
          <p:txBody>
            <a:bodyPr/>
            <a:lstStyle/>
            <a:p/>
          </p:txBody>
        </p:sp>
        <p:sp>
          <p:nvSpPr>
            <p:cNvPr id="28" name="rc28"/>
            <p:cNvSpPr/>
            <p:nvPr/>
          </p:nvSpPr>
          <p:spPr>
            <a:xfrm>
              <a:off x="2362446" y="3756219"/>
              <a:ext cx="239888" cy="359778"/>
            </a:xfrm>
            <a:prstGeom prst="rect">
              <a:avLst/>
            </a:prstGeom>
            <a:solidFill>
              <a:srgbClr val="1CABE2">
                <a:alpha val="85098"/>
              </a:srgbClr>
            </a:solidFill>
          </p:spPr>
          <p:txBody>
            <a:bodyPr/>
            <a:lstStyle/>
            <a:p/>
          </p:txBody>
        </p:sp>
        <p:sp>
          <p:nvSpPr>
            <p:cNvPr id="29" name="rc29"/>
            <p:cNvSpPr/>
            <p:nvPr/>
          </p:nvSpPr>
          <p:spPr>
            <a:xfrm>
              <a:off x="2628989" y="3811015"/>
              <a:ext cx="239888" cy="304981"/>
            </a:xfrm>
            <a:prstGeom prst="rect">
              <a:avLst/>
            </a:prstGeom>
            <a:solidFill>
              <a:srgbClr val="1CABE2">
                <a:alpha val="85098"/>
              </a:srgbClr>
            </a:solidFill>
          </p:spPr>
          <p:txBody>
            <a:bodyPr/>
            <a:lstStyle/>
            <a:p/>
          </p:txBody>
        </p:sp>
        <p:sp>
          <p:nvSpPr>
            <p:cNvPr id="30" name="rc30"/>
            <p:cNvSpPr/>
            <p:nvPr/>
          </p:nvSpPr>
          <p:spPr>
            <a:xfrm>
              <a:off x="2895532" y="4036064"/>
              <a:ext cx="239888" cy="79932"/>
            </a:xfrm>
            <a:prstGeom prst="rect">
              <a:avLst/>
            </a:prstGeom>
            <a:solidFill>
              <a:srgbClr val="1CABE2">
                <a:alpha val="85098"/>
              </a:srgbClr>
            </a:solidFill>
          </p:spPr>
          <p:txBody>
            <a:bodyPr/>
            <a:lstStyle/>
            <a:p/>
          </p:txBody>
        </p:sp>
        <p:sp>
          <p:nvSpPr>
            <p:cNvPr id="31" name="rc31"/>
            <p:cNvSpPr/>
            <p:nvPr/>
          </p:nvSpPr>
          <p:spPr>
            <a:xfrm>
              <a:off x="3162075" y="4032602"/>
              <a:ext cx="239888" cy="83395"/>
            </a:xfrm>
            <a:prstGeom prst="rect">
              <a:avLst/>
            </a:prstGeom>
            <a:solidFill>
              <a:srgbClr val="1CABE2">
                <a:alpha val="85098"/>
              </a:srgbClr>
            </a:solidFill>
          </p:spPr>
          <p:txBody>
            <a:bodyPr/>
            <a:lstStyle/>
            <a:p/>
          </p:txBody>
        </p:sp>
        <p:sp>
          <p:nvSpPr>
            <p:cNvPr id="32" name="rc32"/>
            <p:cNvSpPr/>
            <p:nvPr/>
          </p:nvSpPr>
          <p:spPr>
            <a:xfrm>
              <a:off x="3428618" y="3942075"/>
              <a:ext cx="239888" cy="173922"/>
            </a:xfrm>
            <a:prstGeom prst="rect">
              <a:avLst/>
            </a:prstGeom>
            <a:solidFill>
              <a:srgbClr val="1CABE2">
                <a:alpha val="85098"/>
              </a:srgbClr>
            </a:solidFill>
          </p:spPr>
          <p:txBody>
            <a:bodyPr/>
            <a:lstStyle/>
            <a:p/>
          </p:txBody>
        </p:sp>
        <p:sp>
          <p:nvSpPr>
            <p:cNvPr id="33" name="rc33"/>
            <p:cNvSpPr/>
            <p:nvPr/>
          </p:nvSpPr>
          <p:spPr>
            <a:xfrm>
              <a:off x="3695161" y="4024662"/>
              <a:ext cx="239888" cy="91335"/>
            </a:xfrm>
            <a:prstGeom prst="rect">
              <a:avLst/>
            </a:prstGeom>
            <a:solidFill>
              <a:srgbClr val="1CABE2">
                <a:alpha val="85098"/>
              </a:srgbClr>
            </a:solidFill>
          </p:spPr>
          <p:txBody>
            <a:bodyPr/>
            <a:lstStyle/>
            <a:p/>
          </p:txBody>
        </p:sp>
        <p:sp>
          <p:nvSpPr>
            <p:cNvPr id="34" name="rc34"/>
            <p:cNvSpPr/>
            <p:nvPr/>
          </p:nvSpPr>
          <p:spPr>
            <a:xfrm>
              <a:off x="3961705" y="4019099"/>
              <a:ext cx="239888" cy="96898"/>
            </a:xfrm>
            <a:prstGeom prst="rect">
              <a:avLst/>
            </a:prstGeom>
            <a:solidFill>
              <a:srgbClr val="1CABE2">
                <a:alpha val="85098"/>
              </a:srgbClr>
            </a:solidFill>
          </p:spPr>
          <p:txBody>
            <a:bodyPr/>
            <a:lstStyle/>
            <a:p/>
          </p:txBody>
        </p:sp>
        <p:sp>
          <p:nvSpPr>
            <p:cNvPr id="35" name="rc35"/>
            <p:cNvSpPr/>
            <p:nvPr/>
          </p:nvSpPr>
          <p:spPr>
            <a:xfrm>
              <a:off x="4228248" y="4017483"/>
              <a:ext cx="239888" cy="98513"/>
            </a:xfrm>
            <a:prstGeom prst="rect">
              <a:avLst/>
            </a:prstGeom>
            <a:solidFill>
              <a:srgbClr val="1CABE2">
                <a:alpha val="85098"/>
              </a:srgbClr>
            </a:solidFill>
          </p:spPr>
          <p:txBody>
            <a:bodyPr/>
            <a:lstStyle/>
            <a:p/>
          </p:txBody>
        </p:sp>
        <p:sp>
          <p:nvSpPr>
            <p:cNvPr id="36" name="rc36"/>
            <p:cNvSpPr/>
            <p:nvPr/>
          </p:nvSpPr>
          <p:spPr>
            <a:xfrm>
              <a:off x="4494791" y="3916846"/>
              <a:ext cx="239888" cy="199151"/>
            </a:xfrm>
            <a:prstGeom prst="rect">
              <a:avLst/>
            </a:prstGeom>
            <a:solidFill>
              <a:srgbClr val="1CABE2">
                <a:alpha val="85098"/>
              </a:srgbClr>
            </a:solidFill>
          </p:spPr>
          <p:txBody>
            <a:bodyPr/>
            <a:lstStyle/>
            <a:p/>
          </p:txBody>
        </p:sp>
        <p:sp>
          <p:nvSpPr>
            <p:cNvPr id="37" name="rc37"/>
            <p:cNvSpPr/>
            <p:nvPr/>
          </p:nvSpPr>
          <p:spPr>
            <a:xfrm>
              <a:off x="4761334" y="3913176"/>
              <a:ext cx="239888" cy="202821"/>
            </a:xfrm>
            <a:prstGeom prst="rect">
              <a:avLst/>
            </a:prstGeom>
            <a:solidFill>
              <a:srgbClr val="1CABE2">
                <a:alpha val="85098"/>
              </a:srgbClr>
            </a:solidFill>
          </p:spPr>
          <p:txBody>
            <a:bodyPr/>
            <a:lstStyle/>
            <a:p/>
          </p:txBody>
        </p:sp>
        <p:sp>
          <p:nvSpPr>
            <p:cNvPr id="38" name="rc38"/>
            <p:cNvSpPr/>
            <p:nvPr/>
          </p:nvSpPr>
          <p:spPr>
            <a:xfrm>
              <a:off x="5027877" y="3910614"/>
              <a:ext cx="239888" cy="205383"/>
            </a:xfrm>
            <a:prstGeom prst="rect">
              <a:avLst/>
            </a:prstGeom>
            <a:solidFill>
              <a:srgbClr val="1CABE2">
                <a:alpha val="85098"/>
              </a:srgbClr>
            </a:solidFill>
          </p:spPr>
          <p:txBody>
            <a:bodyPr/>
            <a:lstStyle/>
            <a:p/>
          </p:txBody>
        </p:sp>
        <p:sp>
          <p:nvSpPr>
            <p:cNvPr id="39" name="rc39"/>
            <p:cNvSpPr/>
            <p:nvPr/>
          </p:nvSpPr>
          <p:spPr>
            <a:xfrm>
              <a:off x="5294420" y="3805152"/>
              <a:ext cx="239888" cy="310844"/>
            </a:xfrm>
            <a:prstGeom prst="rect">
              <a:avLst/>
            </a:prstGeom>
            <a:solidFill>
              <a:srgbClr val="1CABE2">
                <a:alpha val="85098"/>
              </a:srgbClr>
            </a:solidFill>
          </p:spPr>
          <p:txBody>
            <a:bodyPr/>
            <a:lstStyle/>
            <a:p/>
          </p:txBody>
        </p:sp>
        <p:sp>
          <p:nvSpPr>
            <p:cNvPr id="40" name="rc40"/>
            <p:cNvSpPr/>
            <p:nvPr/>
          </p:nvSpPr>
          <p:spPr>
            <a:xfrm>
              <a:off x="5560963" y="3815516"/>
              <a:ext cx="239888" cy="300480"/>
            </a:xfrm>
            <a:prstGeom prst="rect">
              <a:avLst/>
            </a:prstGeom>
            <a:solidFill>
              <a:srgbClr val="1CABE2">
                <a:alpha val="85098"/>
              </a:srgbClr>
            </a:solidFill>
          </p:spPr>
          <p:txBody>
            <a:bodyPr/>
            <a:lstStyle/>
            <a:p/>
          </p:txBody>
        </p:sp>
        <p:sp>
          <p:nvSpPr>
            <p:cNvPr id="41" name="rc41"/>
            <p:cNvSpPr/>
            <p:nvPr/>
          </p:nvSpPr>
          <p:spPr>
            <a:xfrm>
              <a:off x="5827506" y="3522629"/>
              <a:ext cx="239888" cy="593367"/>
            </a:xfrm>
            <a:prstGeom prst="rect">
              <a:avLst/>
            </a:prstGeom>
            <a:solidFill>
              <a:srgbClr val="1CABE2">
                <a:alpha val="85098"/>
              </a:srgbClr>
            </a:solidFill>
          </p:spPr>
          <p:txBody>
            <a:bodyPr/>
            <a:lstStyle/>
            <a:p/>
          </p:txBody>
        </p:sp>
        <p:sp>
          <p:nvSpPr>
            <p:cNvPr id="42" name="rc42"/>
            <p:cNvSpPr/>
            <p:nvPr/>
          </p:nvSpPr>
          <p:spPr>
            <a:xfrm>
              <a:off x="6094049" y="3526022"/>
              <a:ext cx="239888" cy="589974"/>
            </a:xfrm>
            <a:prstGeom prst="rect">
              <a:avLst/>
            </a:prstGeom>
            <a:solidFill>
              <a:srgbClr val="1CABE2">
                <a:alpha val="85098"/>
              </a:srgbClr>
            </a:solidFill>
          </p:spPr>
          <p:txBody>
            <a:bodyPr/>
            <a:lstStyle/>
            <a:p/>
          </p:txBody>
        </p:sp>
        <p:sp>
          <p:nvSpPr>
            <p:cNvPr id="43" name="rc43"/>
            <p:cNvSpPr/>
            <p:nvPr/>
          </p:nvSpPr>
          <p:spPr>
            <a:xfrm>
              <a:off x="6360593" y="3816047"/>
              <a:ext cx="239888" cy="299950"/>
            </a:xfrm>
            <a:prstGeom prst="rect">
              <a:avLst/>
            </a:prstGeom>
            <a:solidFill>
              <a:srgbClr val="1CABE2">
                <a:alpha val="85098"/>
              </a:srgbClr>
            </a:solidFill>
          </p:spPr>
          <p:txBody>
            <a:bodyPr/>
            <a:lstStyle/>
            <a:p/>
          </p:txBody>
        </p:sp>
        <p:sp>
          <p:nvSpPr>
            <p:cNvPr id="44" name="rc44"/>
            <p:cNvSpPr/>
            <p:nvPr/>
          </p:nvSpPr>
          <p:spPr>
            <a:xfrm>
              <a:off x="6627136" y="3914007"/>
              <a:ext cx="239888" cy="201990"/>
            </a:xfrm>
            <a:prstGeom prst="rect">
              <a:avLst/>
            </a:prstGeom>
            <a:solidFill>
              <a:srgbClr val="1CABE2">
                <a:alpha val="85098"/>
              </a:srgbClr>
            </a:solidFill>
          </p:spPr>
          <p:txBody>
            <a:bodyPr/>
            <a:lstStyle/>
            <a:p/>
          </p:txBody>
        </p:sp>
        <p:sp>
          <p:nvSpPr>
            <p:cNvPr id="45" name="rc45"/>
            <p:cNvSpPr/>
            <p:nvPr/>
          </p:nvSpPr>
          <p:spPr>
            <a:xfrm>
              <a:off x="6893679" y="3709709"/>
              <a:ext cx="239888" cy="406288"/>
            </a:xfrm>
            <a:prstGeom prst="rect">
              <a:avLst/>
            </a:prstGeom>
            <a:solidFill>
              <a:srgbClr val="1CABE2">
                <a:alpha val="85098"/>
              </a:srgbClr>
            </a:solidFill>
          </p:spPr>
          <p:txBody>
            <a:bodyPr/>
            <a:lstStyle/>
            <a:p/>
          </p:txBody>
        </p:sp>
        <p:sp>
          <p:nvSpPr>
            <p:cNvPr id="46" name="rc46"/>
            <p:cNvSpPr/>
            <p:nvPr/>
          </p:nvSpPr>
          <p:spPr>
            <a:xfrm>
              <a:off x="7160222" y="3400572"/>
              <a:ext cx="239888" cy="715425"/>
            </a:xfrm>
            <a:prstGeom prst="rect">
              <a:avLst/>
            </a:prstGeom>
            <a:solidFill>
              <a:srgbClr val="1CABE2">
                <a:alpha val="85098"/>
              </a:srgbClr>
            </a:solidFill>
          </p:spPr>
          <p:txBody>
            <a:bodyPr/>
            <a:lstStyle/>
            <a:p/>
          </p:txBody>
        </p:sp>
        <p:sp>
          <p:nvSpPr>
            <p:cNvPr id="47" name="rc47"/>
            <p:cNvSpPr/>
            <p:nvPr/>
          </p:nvSpPr>
          <p:spPr>
            <a:xfrm>
              <a:off x="7426765" y="2981265"/>
              <a:ext cx="239888" cy="1134732"/>
            </a:xfrm>
            <a:prstGeom prst="rect">
              <a:avLst/>
            </a:prstGeom>
            <a:solidFill>
              <a:srgbClr val="1CABE2">
                <a:alpha val="85098"/>
              </a:srgbClr>
            </a:solidFill>
          </p:spPr>
          <p:txBody>
            <a:bodyPr/>
            <a:lstStyle/>
            <a:p/>
          </p:txBody>
        </p:sp>
        <p:sp>
          <p:nvSpPr>
            <p:cNvPr id="48" name="rc48"/>
            <p:cNvSpPr/>
            <p:nvPr/>
          </p:nvSpPr>
          <p:spPr>
            <a:xfrm>
              <a:off x="7693308" y="2966793"/>
              <a:ext cx="239888" cy="1149204"/>
            </a:xfrm>
            <a:prstGeom prst="rect">
              <a:avLst/>
            </a:prstGeom>
            <a:solidFill>
              <a:srgbClr val="1CABE2">
                <a:alpha val="85098"/>
              </a:srgbClr>
            </a:solidFill>
          </p:spPr>
          <p:txBody>
            <a:bodyPr/>
            <a:lstStyle/>
            <a:p/>
          </p:txBody>
        </p:sp>
        <p:sp>
          <p:nvSpPr>
            <p:cNvPr id="49" name="rc49"/>
            <p:cNvSpPr/>
            <p:nvPr/>
          </p:nvSpPr>
          <p:spPr>
            <a:xfrm>
              <a:off x="7959851" y="2961045"/>
              <a:ext cx="239888" cy="1154952"/>
            </a:xfrm>
            <a:prstGeom prst="rect">
              <a:avLst/>
            </a:prstGeom>
            <a:solidFill>
              <a:srgbClr val="1CABE2">
                <a:alpha val="85098"/>
              </a:srgbClr>
            </a:solidFill>
          </p:spPr>
          <p:txBody>
            <a:bodyPr/>
            <a:lstStyle/>
            <a:p/>
          </p:txBody>
        </p:sp>
        <p:sp>
          <p:nvSpPr>
            <p:cNvPr id="50" name="rc50"/>
            <p:cNvSpPr/>
            <p:nvPr/>
          </p:nvSpPr>
          <p:spPr>
            <a:xfrm>
              <a:off x="1296273" y="2922106"/>
              <a:ext cx="239888" cy="477565"/>
            </a:xfrm>
            <a:prstGeom prst="rect">
              <a:avLst/>
            </a:prstGeom>
            <a:solidFill>
              <a:srgbClr val="B3B3B3">
                <a:alpha val="85098"/>
              </a:srgbClr>
            </a:solidFill>
          </p:spPr>
          <p:txBody>
            <a:bodyPr/>
            <a:lstStyle/>
            <a:p/>
          </p:txBody>
        </p:sp>
        <p:sp>
          <p:nvSpPr>
            <p:cNvPr id="51" name="rc51"/>
            <p:cNvSpPr/>
            <p:nvPr/>
          </p:nvSpPr>
          <p:spPr>
            <a:xfrm>
              <a:off x="1562816" y="2943018"/>
              <a:ext cx="239888" cy="555628"/>
            </a:xfrm>
            <a:prstGeom prst="rect">
              <a:avLst/>
            </a:prstGeom>
            <a:solidFill>
              <a:srgbClr val="B3B3B3">
                <a:alpha val="85098"/>
              </a:srgbClr>
            </a:solidFill>
          </p:spPr>
          <p:txBody>
            <a:bodyPr/>
            <a:lstStyle/>
            <a:p/>
          </p:txBody>
        </p:sp>
        <p:sp>
          <p:nvSpPr>
            <p:cNvPr id="52" name="rc52"/>
            <p:cNvSpPr/>
            <p:nvPr/>
          </p:nvSpPr>
          <p:spPr>
            <a:xfrm>
              <a:off x="1829360" y="2879289"/>
              <a:ext cx="239888" cy="650888"/>
            </a:xfrm>
            <a:prstGeom prst="rect">
              <a:avLst/>
            </a:prstGeom>
            <a:solidFill>
              <a:srgbClr val="B3B3B3">
                <a:alpha val="85098"/>
              </a:srgbClr>
            </a:solidFill>
          </p:spPr>
          <p:txBody>
            <a:bodyPr/>
            <a:lstStyle/>
            <a:p/>
          </p:txBody>
        </p:sp>
        <p:sp>
          <p:nvSpPr>
            <p:cNvPr id="53" name="rc53"/>
            <p:cNvSpPr/>
            <p:nvPr/>
          </p:nvSpPr>
          <p:spPr>
            <a:xfrm>
              <a:off x="2095903" y="2891499"/>
              <a:ext cx="239888" cy="748294"/>
            </a:xfrm>
            <a:prstGeom prst="rect">
              <a:avLst/>
            </a:prstGeom>
            <a:solidFill>
              <a:srgbClr val="B3B3B3">
                <a:alpha val="85098"/>
              </a:srgbClr>
            </a:solidFill>
          </p:spPr>
          <p:txBody>
            <a:bodyPr/>
            <a:lstStyle/>
            <a:p/>
          </p:txBody>
        </p:sp>
        <p:sp>
          <p:nvSpPr>
            <p:cNvPr id="54" name="rc54"/>
            <p:cNvSpPr/>
            <p:nvPr/>
          </p:nvSpPr>
          <p:spPr>
            <a:xfrm>
              <a:off x="2362446" y="2892723"/>
              <a:ext cx="239888" cy="863496"/>
            </a:xfrm>
            <a:prstGeom prst="rect">
              <a:avLst/>
            </a:prstGeom>
            <a:solidFill>
              <a:srgbClr val="B3B3B3">
                <a:alpha val="85098"/>
              </a:srgbClr>
            </a:solidFill>
          </p:spPr>
          <p:txBody>
            <a:bodyPr/>
            <a:lstStyle/>
            <a:p/>
          </p:txBody>
        </p:sp>
        <p:sp>
          <p:nvSpPr>
            <p:cNvPr id="55" name="rc55"/>
            <p:cNvSpPr/>
            <p:nvPr/>
          </p:nvSpPr>
          <p:spPr>
            <a:xfrm>
              <a:off x="2628989" y="3124789"/>
              <a:ext cx="239888" cy="686226"/>
            </a:xfrm>
            <a:prstGeom prst="rect">
              <a:avLst/>
            </a:prstGeom>
            <a:solidFill>
              <a:srgbClr val="B3B3B3">
                <a:alpha val="85098"/>
              </a:srgbClr>
            </a:solidFill>
          </p:spPr>
          <p:txBody>
            <a:bodyPr/>
            <a:lstStyle/>
            <a:p/>
          </p:txBody>
        </p:sp>
        <p:sp>
          <p:nvSpPr>
            <p:cNvPr id="56" name="rc56"/>
            <p:cNvSpPr/>
            <p:nvPr/>
          </p:nvSpPr>
          <p:spPr>
            <a:xfrm>
              <a:off x="2895532" y="3476558"/>
              <a:ext cx="239888" cy="559506"/>
            </a:xfrm>
            <a:prstGeom prst="rect">
              <a:avLst/>
            </a:prstGeom>
            <a:solidFill>
              <a:srgbClr val="B3B3B3">
                <a:alpha val="85098"/>
              </a:srgbClr>
            </a:solidFill>
          </p:spPr>
          <p:txBody>
            <a:bodyPr/>
            <a:lstStyle/>
            <a:p/>
          </p:txBody>
        </p:sp>
        <p:sp>
          <p:nvSpPr>
            <p:cNvPr id="57" name="rc57"/>
            <p:cNvSpPr/>
            <p:nvPr/>
          </p:nvSpPr>
          <p:spPr>
            <a:xfrm>
              <a:off x="3162075" y="4032602"/>
              <a:ext cx="239888" cy="0"/>
            </a:xfrm>
            <a:prstGeom prst="rect">
              <a:avLst/>
            </a:prstGeom>
            <a:solidFill>
              <a:srgbClr val="B3B3B3">
                <a:alpha val="85098"/>
              </a:srgbClr>
            </a:solidFill>
          </p:spPr>
          <p:txBody>
            <a:bodyPr/>
            <a:lstStyle/>
            <a:p/>
          </p:txBody>
        </p:sp>
        <p:sp>
          <p:nvSpPr>
            <p:cNvPr id="58" name="rc58"/>
            <p:cNvSpPr/>
            <p:nvPr/>
          </p:nvSpPr>
          <p:spPr>
            <a:xfrm>
              <a:off x="3428618" y="3420330"/>
              <a:ext cx="239888" cy="521744"/>
            </a:xfrm>
            <a:prstGeom prst="rect">
              <a:avLst/>
            </a:prstGeom>
            <a:solidFill>
              <a:srgbClr val="B3B3B3">
                <a:alpha val="85098"/>
              </a:srgbClr>
            </a:solidFill>
          </p:spPr>
          <p:txBody>
            <a:bodyPr/>
            <a:lstStyle/>
            <a:p/>
          </p:txBody>
        </p:sp>
        <p:sp>
          <p:nvSpPr>
            <p:cNvPr id="59" name="rc59"/>
            <p:cNvSpPr/>
            <p:nvPr/>
          </p:nvSpPr>
          <p:spPr>
            <a:xfrm>
              <a:off x="3695161" y="3567939"/>
              <a:ext cx="239888" cy="456722"/>
            </a:xfrm>
            <a:prstGeom prst="rect">
              <a:avLst/>
            </a:prstGeom>
            <a:solidFill>
              <a:srgbClr val="B3B3B3">
                <a:alpha val="85098"/>
              </a:srgbClr>
            </a:solidFill>
          </p:spPr>
          <p:txBody>
            <a:bodyPr/>
            <a:lstStyle/>
            <a:p/>
          </p:txBody>
        </p:sp>
        <p:sp>
          <p:nvSpPr>
            <p:cNvPr id="60" name="rc60"/>
            <p:cNvSpPr/>
            <p:nvPr/>
          </p:nvSpPr>
          <p:spPr>
            <a:xfrm>
              <a:off x="3961705" y="3728428"/>
              <a:ext cx="239888" cy="290671"/>
            </a:xfrm>
            <a:prstGeom prst="rect">
              <a:avLst/>
            </a:prstGeom>
            <a:solidFill>
              <a:srgbClr val="B3B3B3">
                <a:alpha val="85098"/>
              </a:srgbClr>
            </a:solidFill>
          </p:spPr>
          <p:txBody>
            <a:bodyPr/>
            <a:lstStyle/>
            <a:p/>
          </p:txBody>
        </p:sp>
        <p:sp>
          <p:nvSpPr>
            <p:cNvPr id="61" name="rc61"/>
            <p:cNvSpPr/>
            <p:nvPr/>
          </p:nvSpPr>
          <p:spPr>
            <a:xfrm>
              <a:off x="4228248" y="3721919"/>
              <a:ext cx="239888" cy="295564"/>
            </a:xfrm>
            <a:prstGeom prst="rect">
              <a:avLst/>
            </a:prstGeom>
            <a:solidFill>
              <a:srgbClr val="B3B3B3">
                <a:alpha val="85098"/>
              </a:srgbClr>
            </a:solidFill>
          </p:spPr>
          <p:txBody>
            <a:bodyPr/>
            <a:lstStyle/>
            <a:p/>
          </p:txBody>
        </p:sp>
        <p:sp>
          <p:nvSpPr>
            <p:cNvPr id="62" name="rc62"/>
            <p:cNvSpPr/>
            <p:nvPr/>
          </p:nvSpPr>
          <p:spPr>
            <a:xfrm>
              <a:off x="4494791" y="3717695"/>
              <a:ext cx="239888" cy="199151"/>
            </a:xfrm>
            <a:prstGeom prst="rect">
              <a:avLst/>
            </a:prstGeom>
            <a:solidFill>
              <a:srgbClr val="B3B3B3">
                <a:alpha val="85098"/>
              </a:srgbClr>
            </a:solidFill>
          </p:spPr>
          <p:txBody>
            <a:bodyPr/>
            <a:lstStyle/>
            <a:p/>
          </p:txBody>
        </p:sp>
        <p:sp>
          <p:nvSpPr>
            <p:cNvPr id="63" name="rc63"/>
            <p:cNvSpPr/>
            <p:nvPr/>
          </p:nvSpPr>
          <p:spPr>
            <a:xfrm>
              <a:off x="4761334" y="3710332"/>
              <a:ext cx="239888" cy="202844"/>
            </a:xfrm>
            <a:prstGeom prst="rect">
              <a:avLst/>
            </a:prstGeom>
            <a:solidFill>
              <a:srgbClr val="B3B3B3">
                <a:alpha val="85098"/>
              </a:srgbClr>
            </a:solidFill>
          </p:spPr>
          <p:txBody>
            <a:bodyPr/>
            <a:lstStyle/>
            <a:p/>
          </p:txBody>
        </p:sp>
        <p:sp>
          <p:nvSpPr>
            <p:cNvPr id="64" name="rc64"/>
            <p:cNvSpPr/>
            <p:nvPr/>
          </p:nvSpPr>
          <p:spPr>
            <a:xfrm>
              <a:off x="5027877" y="3602539"/>
              <a:ext cx="239888" cy="308074"/>
            </a:xfrm>
            <a:prstGeom prst="rect">
              <a:avLst/>
            </a:prstGeom>
            <a:solidFill>
              <a:srgbClr val="B3B3B3">
                <a:alpha val="85098"/>
              </a:srgbClr>
            </a:solidFill>
          </p:spPr>
          <p:txBody>
            <a:bodyPr/>
            <a:lstStyle/>
            <a:p/>
          </p:txBody>
        </p:sp>
        <p:sp>
          <p:nvSpPr>
            <p:cNvPr id="65" name="rc65"/>
            <p:cNvSpPr/>
            <p:nvPr/>
          </p:nvSpPr>
          <p:spPr>
            <a:xfrm>
              <a:off x="5294420" y="3494285"/>
              <a:ext cx="239888" cy="310867"/>
            </a:xfrm>
            <a:prstGeom prst="rect">
              <a:avLst/>
            </a:prstGeom>
            <a:solidFill>
              <a:srgbClr val="B3B3B3">
                <a:alpha val="85098"/>
              </a:srgbClr>
            </a:solidFill>
          </p:spPr>
          <p:txBody>
            <a:bodyPr/>
            <a:lstStyle/>
            <a:p/>
          </p:txBody>
        </p:sp>
        <p:sp>
          <p:nvSpPr>
            <p:cNvPr id="66" name="rc66"/>
            <p:cNvSpPr/>
            <p:nvPr/>
          </p:nvSpPr>
          <p:spPr>
            <a:xfrm>
              <a:off x="5560963" y="3515035"/>
              <a:ext cx="239888" cy="300480"/>
            </a:xfrm>
            <a:prstGeom prst="rect">
              <a:avLst/>
            </a:prstGeom>
            <a:solidFill>
              <a:srgbClr val="B3B3B3">
                <a:alpha val="85098"/>
              </a:srgbClr>
            </a:solidFill>
          </p:spPr>
          <p:txBody>
            <a:bodyPr/>
            <a:lstStyle/>
            <a:p/>
          </p:txBody>
        </p:sp>
        <p:sp>
          <p:nvSpPr>
            <p:cNvPr id="67" name="rc67"/>
            <p:cNvSpPr/>
            <p:nvPr/>
          </p:nvSpPr>
          <p:spPr>
            <a:xfrm>
              <a:off x="5827506" y="3225957"/>
              <a:ext cx="239888" cy="296672"/>
            </a:xfrm>
            <a:prstGeom prst="rect">
              <a:avLst/>
            </a:prstGeom>
            <a:solidFill>
              <a:srgbClr val="B3B3B3">
                <a:alpha val="85098"/>
              </a:srgbClr>
            </a:solidFill>
          </p:spPr>
          <p:txBody>
            <a:bodyPr/>
            <a:lstStyle/>
            <a:p/>
          </p:txBody>
        </p:sp>
        <p:sp>
          <p:nvSpPr>
            <p:cNvPr id="68" name="rc68"/>
            <p:cNvSpPr/>
            <p:nvPr/>
          </p:nvSpPr>
          <p:spPr>
            <a:xfrm>
              <a:off x="6094049" y="3132729"/>
              <a:ext cx="239888" cy="393293"/>
            </a:xfrm>
            <a:prstGeom prst="rect">
              <a:avLst/>
            </a:prstGeom>
            <a:solidFill>
              <a:srgbClr val="B3B3B3">
                <a:alpha val="85098"/>
              </a:srgbClr>
            </a:solidFill>
          </p:spPr>
          <p:txBody>
            <a:bodyPr/>
            <a:lstStyle/>
            <a:p/>
          </p:txBody>
        </p:sp>
        <p:sp>
          <p:nvSpPr>
            <p:cNvPr id="69" name="rc69"/>
            <p:cNvSpPr/>
            <p:nvPr/>
          </p:nvSpPr>
          <p:spPr>
            <a:xfrm>
              <a:off x="6360593" y="3416106"/>
              <a:ext cx="239888" cy="399941"/>
            </a:xfrm>
            <a:prstGeom prst="rect">
              <a:avLst/>
            </a:prstGeom>
            <a:solidFill>
              <a:srgbClr val="B3B3B3">
                <a:alpha val="85098"/>
              </a:srgbClr>
            </a:solidFill>
          </p:spPr>
          <p:txBody>
            <a:bodyPr/>
            <a:lstStyle/>
            <a:p/>
          </p:txBody>
        </p:sp>
        <p:sp>
          <p:nvSpPr>
            <p:cNvPr id="70" name="rc70"/>
            <p:cNvSpPr/>
            <p:nvPr/>
          </p:nvSpPr>
          <p:spPr>
            <a:xfrm>
              <a:off x="6627136" y="3409043"/>
              <a:ext cx="239888" cy="504964"/>
            </a:xfrm>
            <a:prstGeom prst="rect">
              <a:avLst/>
            </a:prstGeom>
            <a:solidFill>
              <a:srgbClr val="B3B3B3">
                <a:alpha val="85098"/>
              </a:srgbClr>
            </a:solidFill>
          </p:spPr>
          <p:txBody>
            <a:bodyPr/>
            <a:lstStyle/>
            <a:p/>
          </p:txBody>
        </p:sp>
        <p:sp>
          <p:nvSpPr>
            <p:cNvPr id="71" name="rc71"/>
            <p:cNvSpPr/>
            <p:nvPr/>
          </p:nvSpPr>
          <p:spPr>
            <a:xfrm>
              <a:off x="6893679" y="3506564"/>
              <a:ext cx="239888" cy="203144"/>
            </a:xfrm>
            <a:prstGeom prst="rect">
              <a:avLst/>
            </a:prstGeom>
            <a:solidFill>
              <a:srgbClr val="B3B3B3">
                <a:alpha val="85098"/>
              </a:srgbClr>
            </a:solidFill>
          </p:spPr>
          <p:txBody>
            <a:bodyPr/>
            <a:lstStyle/>
            <a:p/>
          </p:txBody>
        </p:sp>
        <p:sp>
          <p:nvSpPr>
            <p:cNvPr id="72" name="rc72"/>
            <p:cNvSpPr/>
            <p:nvPr/>
          </p:nvSpPr>
          <p:spPr>
            <a:xfrm>
              <a:off x="7160222" y="3196181"/>
              <a:ext cx="239888" cy="204390"/>
            </a:xfrm>
            <a:prstGeom prst="rect">
              <a:avLst/>
            </a:prstGeom>
            <a:solidFill>
              <a:srgbClr val="B3B3B3">
                <a:alpha val="85098"/>
              </a:srgbClr>
            </a:solidFill>
          </p:spPr>
          <p:txBody>
            <a:bodyPr/>
            <a:lstStyle/>
            <a:p/>
          </p:txBody>
        </p:sp>
        <p:sp>
          <p:nvSpPr>
            <p:cNvPr id="73" name="rc73"/>
            <p:cNvSpPr/>
            <p:nvPr/>
          </p:nvSpPr>
          <p:spPr>
            <a:xfrm>
              <a:off x="7426765" y="2981265"/>
              <a:ext cx="239888" cy="0"/>
            </a:xfrm>
            <a:prstGeom prst="rect">
              <a:avLst/>
            </a:prstGeom>
            <a:solidFill>
              <a:srgbClr val="B3B3B3">
                <a:alpha val="85098"/>
              </a:srgbClr>
            </a:solidFill>
          </p:spPr>
          <p:txBody>
            <a:bodyPr/>
            <a:lstStyle/>
            <a:p/>
          </p:txBody>
        </p:sp>
        <p:sp>
          <p:nvSpPr>
            <p:cNvPr id="74" name="rc74"/>
            <p:cNvSpPr/>
            <p:nvPr/>
          </p:nvSpPr>
          <p:spPr>
            <a:xfrm>
              <a:off x="7693308" y="2966793"/>
              <a:ext cx="239888" cy="0"/>
            </a:xfrm>
            <a:prstGeom prst="rect">
              <a:avLst/>
            </a:prstGeom>
            <a:solidFill>
              <a:srgbClr val="B3B3B3">
                <a:alpha val="85098"/>
              </a:srgbClr>
            </a:solidFill>
          </p:spPr>
          <p:txBody>
            <a:bodyPr/>
            <a:lstStyle/>
            <a:p/>
          </p:txBody>
        </p:sp>
        <p:sp>
          <p:nvSpPr>
            <p:cNvPr id="75" name="rc75"/>
            <p:cNvSpPr/>
            <p:nvPr/>
          </p:nvSpPr>
          <p:spPr>
            <a:xfrm>
              <a:off x="7959851" y="2961045"/>
              <a:ext cx="239888" cy="0"/>
            </a:xfrm>
            <a:prstGeom prst="rect">
              <a:avLst/>
            </a:prstGeom>
            <a:solidFill>
              <a:srgbClr val="B3B3B3">
                <a:alpha val="85098"/>
              </a:srgbClr>
            </a:solidFill>
          </p:spPr>
          <p:txBody>
            <a:bodyPr/>
            <a:lstStyle/>
            <a:p/>
          </p:txBody>
        </p:sp>
        <p:sp>
          <p:nvSpPr>
            <p:cNvPr id="76" name="pl76"/>
            <p:cNvSpPr/>
            <p:nvPr/>
          </p:nvSpPr>
          <p:spPr>
            <a:xfrm>
              <a:off x="1416218" y="2075428"/>
              <a:ext cx="6663577" cy="226729"/>
            </a:xfrm>
            <a:custGeom>
              <a:avLst/>
              <a:pathLst>
                <a:path w="6663577" h="226729">
                  <a:moveTo>
                    <a:pt x="0" y="226729"/>
                  </a:moveTo>
                  <a:lnTo>
                    <a:pt x="266543" y="185506"/>
                  </a:lnTo>
                  <a:lnTo>
                    <a:pt x="533086" y="164894"/>
                  </a:lnTo>
                  <a:lnTo>
                    <a:pt x="799629" y="123670"/>
                  </a:lnTo>
                  <a:lnTo>
                    <a:pt x="1066172" y="82447"/>
                  </a:lnTo>
                  <a:lnTo>
                    <a:pt x="1332715" y="61835"/>
                  </a:lnTo>
                  <a:lnTo>
                    <a:pt x="1599258" y="0"/>
                  </a:lnTo>
                  <a:lnTo>
                    <a:pt x="1865801" y="0"/>
                  </a:lnTo>
                  <a:lnTo>
                    <a:pt x="2132344" y="20611"/>
                  </a:lnTo>
                  <a:lnTo>
                    <a:pt x="2398888" y="0"/>
                  </a:lnTo>
                  <a:lnTo>
                    <a:pt x="2665431" y="0"/>
                  </a:lnTo>
                  <a:lnTo>
                    <a:pt x="2931974" y="0"/>
                  </a:lnTo>
                  <a:lnTo>
                    <a:pt x="3198517" y="20611"/>
                  </a:lnTo>
                  <a:lnTo>
                    <a:pt x="3465060" y="20611"/>
                  </a:lnTo>
                  <a:lnTo>
                    <a:pt x="3731603" y="20611"/>
                  </a:lnTo>
                  <a:lnTo>
                    <a:pt x="3998146" y="41223"/>
                  </a:lnTo>
                  <a:lnTo>
                    <a:pt x="4264689" y="41223"/>
                  </a:lnTo>
                  <a:lnTo>
                    <a:pt x="4531233" y="103059"/>
                  </a:lnTo>
                  <a:lnTo>
                    <a:pt x="4797776" y="103059"/>
                  </a:lnTo>
                  <a:lnTo>
                    <a:pt x="5064319" y="41223"/>
                  </a:lnTo>
                  <a:lnTo>
                    <a:pt x="5330862" y="20611"/>
                  </a:lnTo>
                  <a:lnTo>
                    <a:pt x="5597405" y="61835"/>
                  </a:lnTo>
                  <a:lnTo>
                    <a:pt x="5863948" y="123670"/>
                  </a:lnTo>
                  <a:lnTo>
                    <a:pt x="6130491" y="206118"/>
                  </a:lnTo>
                  <a:lnTo>
                    <a:pt x="6397034" y="206118"/>
                  </a:lnTo>
                  <a:lnTo>
                    <a:pt x="6663577" y="206118"/>
                  </a:lnTo>
                </a:path>
              </a:pathLst>
            </a:custGeom>
            <a:ln w="27101" cap="flat">
              <a:solidFill>
                <a:srgbClr val="0058AB">
                  <a:alpha val="100000"/>
                </a:srgbClr>
              </a:solidFill>
              <a:prstDash val="solid"/>
              <a:round/>
            </a:ln>
          </p:spPr>
          <p:txBody>
            <a:bodyPr/>
            <a:lstStyle/>
            <a:p/>
          </p:txBody>
        </p:sp>
        <p:sp>
          <p:nvSpPr>
            <p:cNvPr id="77" name="pl77"/>
            <p:cNvSpPr/>
            <p:nvPr/>
          </p:nvSpPr>
          <p:spPr>
            <a:xfrm>
              <a:off x="1416218" y="2075428"/>
              <a:ext cx="6663577" cy="391624"/>
            </a:xfrm>
            <a:custGeom>
              <a:avLst/>
              <a:pathLst>
                <a:path w="6663577" h="391624">
                  <a:moveTo>
                    <a:pt x="0" y="391624"/>
                  </a:moveTo>
                  <a:lnTo>
                    <a:pt x="266543" y="371012"/>
                  </a:lnTo>
                  <a:lnTo>
                    <a:pt x="533086" y="371012"/>
                  </a:lnTo>
                  <a:lnTo>
                    <a:pt x="799629" y="350400"/>
                  </a:lnTo>
                  <a:lnTo>
                    <a:pt x="1066172" y="329788"/>
                  </a:lnTo>
                  <a:lnTo>
                    <a:pt x="1332715" y="247341"/>
                  </a:lnTo>
                  <a:lnTo>
                    <a:pt x="1599258" y="144282"/>
                  </a:lnTo>
                  <a:lnTo>
                    <a:pt x="1865801" y="0"/>
                  </a:lnTo>
                  <a:lnTo>
                    <a:pt x="2132344" y="144282"/>
                  </a:lnTo>
                  <a:lnTo>
                    <a:pt x="2398888" y="103059"/>
                  </a:lnTo>
                  <a:lnTo>
                    <a:pt x="2665431" y="61835"/>
                  </a:lnTo>
                  <a:lnTo>
                    <a:pt x="2931974" y="61835"/>
                  </a:lnTo>
                  <a:lnTo>
                    <a:pt x="3198517" y="61835"/>
                  </a:lnTo>
                  <a:lnTo>
                    <a:pt x="3465060" y="61835"/>
                  </a:lnTo>
                  <a:lnTo>
                    <a:pt x="3731603" y="82447"/>
                  </a:lnTo>
                  <a:lnTo>
                    <a:pt x="3998146" y="103059"/>
                  </a:lnTo>
                  <a:lnTo>
                    <a:pt x="4264689" y="103059"/>
                  </a:lnTo>
                  <a:lnTo>
                    <a:pt x="4531233" y="164894"/>
                  </a:lnTo>
                  <a:lnTo>
                    <a:pt x="4797776" y="185506"/>
                  </a:lnTo>
                  <a:lnTo>
                    <a:pt x="5064319" y="123670"/>
                  </a:lnTo>
                  <a:lnTo>
                    <a:pt x="5330862" y="123670"/>
                  </a:lnTo>
                  <a:lnTo>
                    <a:pt x="5597405" y="103059"/>
                  </a:lnTo>
                  <a:lnTo>
                    <a:pt x="5863948" y="164894"/>
                  </a:lnTo>
                  <a:lnTo>
                    <a:pt x="6130491" y="206118"/>
                  </a:lnTo>
                  <a:lnTo>
                    <a:pt x="6397034" y="206118"/>
                  </a:lnTo>
                  <a:lnTo>
                    <a:pt x="6663577" y="206118"/>
                  </a:lnTo>
                </a:path>
              </a:pathLst>
            </a:custGeom>
            <a:ln w="27101" cap="flat">
              <a:solidFill>
                <a:srgbClr val="F26A21">
                  <a:alpha val="100000"/>
                </a:srgbClr>
              </a:solidFill>
              <a:prstDash val="solid"/>
              <a:round/>
            </a:ln>
          </p:spPr>
          <p:txBody>
            <a:bodyPr/>
            <a:lstStyle/>
            <a:p/>
          </p:txBody>
        </p:sp>
        <p:sp>
          <p:nvSpPr>
            <p:cNvPr id="78" name="tx78"/>
            <p:cNvSpPr/>
            <p:nvPr/>
          </p:nvSpPr>
          <p:spPr>
            <a:xfrm>
              <a:off x="1355928" y="2145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9" name="tx79"/>
            <p:cNvSpPr/>
            <p:nvPr/>
          </p:nvSpPr>
          <p:spPr>
            <a:xfrm>
              <a:off x="2688644"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5354075"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420247"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686790"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6953334"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7219877"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7486420"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7" name="tx87"/>
            <p:cNvSpPr/>
            <p:nvPr/>
          </p:nvSpPr>
          <p:spPr>
            <a:xfrm>
              <a:off x="7752963"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8" name="tx88"/>
            <p:cNvSpPr/>
            <p:nvPr/>
          </p:nvSpPr>
          <p:spPr>
            <a:xfrm>
              <a:off x="8019506"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9" name="tx89"/>
            <p:cNvSpPr/>
            <p:nvPr/>
          </p:nvSpPr>
          <p:spPr>
            <a:xfrm>
              <a:off x="1355928" y="2519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80</a:t>
              </a:r>
            </a:p>
          </p:txBody>
        </p:sp>
        <p:sp>
          <p:nvSpPr>
            <p:cNvPr id="90" name="tx90"/>
            <p:cNvSpPr/>
            <p:nvPr/>
          </p:nvSpPr>
          <p:spPr>
            <a:xfrm>
              <a:off x="2688644"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1" name="tx91"/>
            <p:cNvSpPr/>
            <p:nvPr/>
          </p:nvSpPr>
          <p:spPr>
            <a:xfrm>
              <a:off x="4021359"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2" name="tx92"/>
            <p:cNvSpPr/>
            <p:nvPr/>
          </p:nvSpPr>
          <p:spPr>
            <a:xfrm>
              <a:off x="5354075"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3" name="tx93"/>
            <p:cNvSpPr/>
            <p:nvPr/>
          </p:nvSpPr>
          <p:spPr>
            <a:xfrm>
              <a:off x="6420247"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4" name="tx94"/>
            <p:cNvSpPr/>
            <p:nvPr/>
          </p:nvSpPr>
          <p:spPr>
            <a:xfrm>
              <a:off x="6686790"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5" name="tx95"/>
            <p:cNvSpPr/>
            <p:nvPr/>
          </p:nvSpPr>
          <p:spPr>
            <a:xfrm>
              <a:off x="6953334"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6" name="tx96"/>
            <p:cNvSpPr/>
            <p:nvPr/>
          </p:nvSpPr>
          <p:spPr>
            <a:xfrm>
              <a:off x="7219877"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7" name="tx97"/>
            <p:cNvSpPr/>
            <p:nvPr/>
          </p:nvSpPr>
          <p:spPr>
            <a:xfrm>
              <a:off x="7486420"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8" name="tx98"/>
            <p:cNvSpPr/>
            <p:nvPr/>
          </p:nvSpPr>
          <p:spPr>
            <a:xfrm>
              <a:off x="7752963"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9" name="tx99"/>
            <p:cNvSpPr/>
            <p:nvPr/>
          </p:nvSpPr>
          <p:spPr>
            <a:xfrm>
              <a:off x="8019506"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100" name="tx100"/>
            <p:cNvSpPr/>
            <p:nvPr/>
          </p:nvSpPr>
          <p:spPr>
            <a:xfrm>
              <a:off x="1355928" y="37173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1" name="tx101"/>
            <p:cNvSpPr/>
            <p:nvPr/>
          </p:nvSpPr>
          <p:spPr>
            <a:xfrm>
              <a:off x="2643440" y="392301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102" name="tx102"/>
            <p:cNvSpPr/>
            <p:nvPr/>
          </p:nvSpPr>
          <p:spPr>
            <a:xfrm>
              <a:off x="4006300" y="402843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3" name="tx103"/>
            <p:cNvSpPr/>
            <p:nvPr/>
          </p:nvSpPr>
          <p:spPr>
            <a:xfrm>
              <a:off x="5308871" y="39200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104" name="tx104"/>
            <p:cNvSpPr/>
            <p:nvPr/>
          </p:nvSpPr>
          <p:spPr>
            <a:xfrm>
              <a:off x="6420247" y="392552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5" name="tx105"/>
            <p:cNvSpPr/>
            <p:nvPr/>
          </p:nvSpPr>
          <p:spPr>
            <a:xfrm>
              <a:off x="6671731" y="397456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06" name="tx106"/>
            <p:cNvSpPr/>
            <p:nvPr/>
          </p:nvSpPr>
          <p:spPr>
            <a:xfrm>
              <a:off x="6908130" y="38724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17.6</a:t>
              </a:r>
            </a:p>
          </p:txBody>
        </p:sp>
        <p:sp>
          <p:nvSpPr>
            <p:cNvPr id="107" name="tx107"/>
            <p:cNvSpPr/>
            <p:nvPr/>
          </p:nvSpPr>
          <p:spPr>
            <a:xfrm>
              <a:off x="7219877" y="37177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8" name="tx108"/>
            <p:cNvSpPr/>
            <p:nvPr/>
          </p:nvSpPr>
          <p:spPr>
            <a:xfrm>
              <a:off x="7441216" y="350819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49.2</a:t>
              </a:r>
            </a:p>
          </p:txBody>
        </p:sp>
        <p:sp>
          <p:nvSpPr>
            <p:cNvPr id="109" name="tx109"/>
            <p:cNvSpPr/>
            <p:nvPr/>
          </p:nvSpPr>
          <p:spPr>
            <a:xfrm>
              <a:off x="7707759" y="350095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49.8</a:t>
              </a:r>
            </a:p>
          </p:txBody>
        </p:sp>
        <p:sp>
          <p:nvSpPr>
            <p:cNvPr id="110" name="tx110"/>
            <p:cNvSpPr/>
            <p:nvPr/>
          </p:nvSpPr>
          <p:spPr>
            <a:xfrm>
              <a:off x="8019506" y="3498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11" name="tx111"/>
            <p:cNvSpPr/>
            <p:nvPr/>
          </p:nvSpPr>
          <p:spPr>
            <a:xfrm>
              <a:off x="1310724" y="312044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20.7</a:t>
              </a:r>
            </a:p>
          </p:txBody>
        </p:sp>
        <p:sp>
          <p:nvSpPr>
            <p:cNvPr id="112" name="tx112"/>
            <p:cNvSpPr/>
            <p:nvPr/>
          </p:nvSpPr>
          <p:spPr>
            <a:xfrm>
              <a:off x="2643440" y="342746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29.7</a:t>
              </a:r>
            </a:p>
          </p:txBody>
        </p:sp>
        <p:sp>
          <p:nvSpPr>
            <p:cNvPr id="113" name="tx113"/>
            <p:cNvSpPr/>
            <p:nvPr/>
          </p:nvSpPr>
          <p:spPr>
            <a:xfrm>
              <a:off x="3976155" y="383332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12.6</a:t>
              </a:r>
            </a:p>
          </p:txBody>
        </p:sp>
        <p:sp>
          <p:nvSpPr>
            <p:cNvPr id="114" name="tx114"/>
            <p:cNvSpPr/>
            <p:nvPr/>
          </p:nvSpPr>
          <p:spPr>
            <a:xfrm>
              <a:off x="5308871" y="360922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115" name="tx115"/>
            <p:cNvSpPr/>
            <p:nvPr/>
          </p:nvSpPr>
          <p:spPr>
            <a:xfrm>
              <a:off x="6375043" y="357558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17.3</a:t>
              </a:r>
            </a:p>
          </p:txBody>
        </p:sp>
        <p:sp>
          <p:nvSpPr>
            <p:cNvPr id="116" name="tx116"/>
            <p:cNvSpPr/>
            <p:nvPr/>
          </p:nvSpPr>
          <p:spPr>
            <a:xfrm>
              <a:off x="6641586" y="36210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21.9</a:t>
              </a:r>
            </a:p>
          </p:txBody>
        </p:sp>
        <p:sp>
          <p:nvSpPr>
            <p:cNvPr id="117" name="tx117"/>
            <p:cNvSpPr/>
            <p:nvPr/>
          </p:nvSpPr>
          <p:spPr>
            <a:xfrm>
              <a:off x="6938274" y="356769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18" name="tx118"/>
            <p:cNvSpPr/>
            <p:nvPr/>
          </p:nvSpPr>
          <p:spPr>
            <a:xfrm>
              <a:off x="7204817" y="325793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119" name="tx119"/>
            <p:cNvSpPr/>
            <p:nvPr/>
          </p:nvSpPr>
          <p:spPr>
            <a:xfrm>
              <a:off x="1310724" y="280406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51.7</a:t>
              </a:r>
            </a:p>
          </p:txBody>
        </p:sp>
        <p:sp>
          <p:nvSpPr>
            <p:cNvPr id="120" name="tx120"/>
            <p:cNvSpPr/>
            <p:nvPr/>
          </p:nvSpPr>
          <p:spPr>
            <a:xfrm>
              <a:off x="2643440" y="300675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42.9</a:t>
              </a:r>
            </a:p>
          </p:txBody>
        </p:sp>
        <p:sp>
          <p:nvSpPr>
            <p:cNvPr id="121" name="tx121"/>
            <p:cNvSpPr/>
            <p:nvPr/>
          </p:nvSpPr>
          <p:spPr>
            <a:xfrm>
              <a:off x="3976155" y="361038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16.8</a:t>
              </a:r>
            </a:p>
          </p:txBody>
        </p:sp>
        <p:sp>
          <p:nvSpPr>
            <p:cNvPr id="122" name="tx122"/>
            <p:cNvSpPr/>
            <p:nvPr/>
          </p:nvSpPr>
          <p:spPr>
            <a:xfrm>
              <a:off x="5308871" y="337624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26.9</a:t>
              </a:r>
            </a:p>
          </p:txBody>
        </p:sp>
        <p:sp>
          <p:nvSpPr>
            <p:cNvPr id="123" name="tx123"/>
            <p:cNvSpPr/>
            <p:nvPr/>
          </p:nvSpPr>
          <p:spPr>
            <a:xfrm>
              <a:off x="6375043" y="329801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30.3</a:t>
              </a:r>
            </a:p>
          </p:txBody>
        </p:sp>
        <p:sp>
          <p:nvSpPr>
            <p:cNvPr id="124" name="tx124"/>
            <p:cNvSpPr/>
            <p:nvPr/>
          </p:nvSpPr>
          <p:spPr>
            <a:xfrm>
              <a:off x="6641586" y="329095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30.6</a:t>
              </a:r>
            </a:p>
          </p:txBody>
        </p:sp>
        <p:sp>
          <p:nvSpPr>
            <p:cNvPr id="125" name="tx125"/>
            <p:cNvSpPr/>
            <p:nvPr/>
          </p:nvSpPr>
          <p:spPr>
            <a:xfrm>
              <a:off x="6908130" y="338852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26.4</a:t>
              </a:r>
            </a:p>
          </p:txBody>
        </p:sp>
        <p:sp>
          <p:nvSpPr>
            <p:cNvPr id="126" name="tx126"/>
            <p:cNvSpPr/>
            <p:nvPr/>
          </p:nvSpPr>
          <p:spPr>
            <a:xfrm>
              <a:off x="7174673" y="307808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39.9</a:t>
              </a:r>
            </a:p>
          </p:txBody>
        </p:sp>
        <p:sp>
          <p:nvSpPr>
            <p:cNvPr id="127" name="tx127"/>
            <p:cNvSpPr/>
            <p:nvPr/>
          </p:nvSpPr>
          <p:spPr>
            <a:xfrm>
              <a:off x="7441216" y="286322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49.2</a:t>
              </a:r>
            </a:p>
          </p:txBody>
        </p:sp>
        <p:sp>
          <p:nvSpPr>
            <p:cNvPr id="128" name="tx128"/>
            <p:cNvSpPr/>
            <p:nvPr/>
          </p:nvSpPr>
          <p:spPr>
            <a:xfrm>
              <a:off x="7707759" y="284875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49.8</a:t>
              </a:r>
            </a:p>
          </p:txBody>
        </p:sp>
        <p:sp>
          <p:nvSpPr>
            <p:cNvPr id="129" name="tx129"/>
            <p:cNvSpPr/>
            <p:nvPr/>
          </p:nvSpPr>
          <p:spPr>
            <a:xfrm>
              <a:off x="8019506" y="2843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130" name="tx130"/>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1" name="tx131"/>
            <p:cNvSpPr/>
            <p:nvPr/>
          </p:nvSpPr>
          <p:spPr>
            <a:xfrm>
              <a:off x="639902" y="348683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32" name="tx132"/>
            <p:cNvSpPr/>
            <p:nvPr/>
          </p:nvSpPr>
          <p:spPr>
            <a:xfrm>
              <a:off x="639902" y="290978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33" name="tx133"/>
            <p:cNvSpPr/>
            <p:nvPr/>
          </p:nvSpPr>
          <p:spPr>
            <a:xfrm>
              <a:off x="639902" y="2333145"/>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34" name="tx134"/>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6" name="tx136"/>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8" name="tx138"/>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5" name="tx145"/>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6" name="tx146"/>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7" name="tx147"/>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8" name="tx148"/>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0" name="tx150"/>
            <p:cNvSpPr/>
            <p:nvPr/>
          </p:nvSpPr>
          <p:spPr>
            <a:xfrm rot="-5400000">
              <a:off x="-903044" y="2968325"/>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51" name="tx151"/>
            <p:cNvSpPr/>
            <p:nvPr/>
          </p:nvSpPr>
          <p:spPr>
            <a:xfrm rot="5400000">
              <a:off x="8333845" y="2968325"/>
              <a:ext cx="12730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52" name="pl152"/>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3" name="pl153"/>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4" name="tx154"/>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5" name="tx155"/>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6" name="rc156"/>
            <p:cNvSpPr/>
            <p:nvPr/>
          </p:nvSpPr>
          <p:spPr>
            <a:xfrm>
              <a:off x="4663170" y="4979579"/>
              <a:ext cx="201456" cy="201456"/>
            </a:xfrm>
            <a:prstGeom prst="rect">
              <a:avLst/>
            </a:prstGeom>
            <a:solidFill>
              <a:srgbClr val="B3B3B3">
                <a:alpha val="85098"/>
              </a:srgbClr>
            </a:solidFill>
          </p:spPr>
          <p:txBody>
            <a:bodyPr/>
            <a:lstStyle/>
            <a:p/>
          </p:txBody>
        </p:sp>
        <p:sp>
          <p:nvSpPr>
            <p:cNvPr id="157" name="rc157"/>
            <p:cNvSpPr/>
            <p:nvPr/>
          </p:nvSpPr>
          <p:spPr>
            <a:xfrm>
              <a:off x="5565324" y="4979579"/>
              <a:ext cx="201456" cy="201456"/>
            </a:xfrm>
            <a:prstGeom prst="rect">
              <a:avLst/>
            </a:prstGeom>
            <a:solidFill>
              <a:srgbClr val="1CABE2">
                <a:alpha val="85098"/>
              </a:srgbClr>
            </a:solidFill>
          </p:spPr>
          <p:txBody>
            <a:bodyPr/>
            <a:lstStyle/>
            <a:p/>
          </p:txBody>
        </p:sp>
        <p:sp>
          <p:nvSpPr>
            <p:cNvPr id="158" name="tx158"/>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9" name="tx159"/>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0" name="tx160"/>
            <p:cNvSpPr/>
            <p:nvPr/>
          </p:nvSpPr>
          <p:spPr>
            <a:xfrm>
              <a:off x="951100" y="1402264"/>
              <a:ext cx="791509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61" name="tx161"/>
            <p:cNvSpPr/>
            <p:nvPr/>
          </p:nvSpPr>
          <p:spPr>
            <a:xfrm>
              <a:off x="951100" y="1594448"/>
              <a:ext cx="14726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Burundi, 2000-2025</a:t>
              </a:r>
            </a:p>
          </p:txBody>
        </p:sp>
        <p:sp>
          <p:nvSpPr>
            <p:cNvPr id="162" name="pl162"/>
            <p:cNvSpPr/>
            <p:nvPr/>
          </p:nvSpPr>
          <p:spPr>
            <a:xfrm>
              <a:off x="198611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36578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474545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612512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750479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267594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405561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43529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81496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19463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726143"/>
              <a:ext cx="1792884" cy="119033"/>
            </a:xfrm>
            <a:prstGeom prst="rect">
              <a:avLst/>
            </a:prstGeom>
            <a:solidFill>
              <a:srgbClr val="1CABE2">
                <a:alpha val="85098"/>
              </a:srgbClr>
            </a:solidFill>
          </p:spPr>
          <p:txBody>
            <a:bodyPr/>
            <a:lstStyle/>
            <a:p/>
          </p:txBody>
        </p:sp>
        <p:sp>
          <p:nvSpPr>
            <p:cNvPr id="177" name="rc177"/>
            <p:cNvSpPr/>
            <p:nvPr/>
          </p:nvSpPr>
          <p:spPr>
            <a:xfrm>
              <a:off x="1296273" y="5577352"/>
              <a:ext cx="6869112" cy="119033"/>
            </a:xfrm>
            <a:prstGeom prst="rect">
              <a:avLst/>
            </a:prstGeom>
            <a:solidFill>
              <a:srgbClr val="1CABE2">
                <a:alpha val="85098"/>
              </a:srgbClr>
            </a:solidFill>
          </p:spPr>
          <p:txBody>
            <a:bodyPr/>
            <a:lstStyle/>
            <a:p/>
          </p:txBody>
        </p:sp>
        <p:sp>
          <p:nvSpPr>
            <p:cNvPr id="178" name="rc178"/>
            <p:cNvSpPr/>
            <p:nvPr/>
          </p:nvSpPr>
          <p:spPr>
            <a:xfrm>
              <a:off x="1296273" y="5428560"/>
              <a:ext cx="6903466" cy="119033"/>
            </a:xfrm>
            <a:prstGeom prst="rect">
              <a:avLst/>
            </a:prstGeom>
            <a:solidFill>
              <a:srgbClr val="1CABE2">
                <a:alpha val="85098"/>
              </a:srgbClr>
            </a:solidFill>
          </p:spPr>
          <p:txBody>
            <a:bodyPr/>
            <a:lstStyle/>
            <a:p/>
          </p:txBody>
        </p:sp>
        <p:sp>
          <p:nvSpPr>
            <p:cNvPr id="179" name="rc179"/>
            <p:cNvSpPr/>
            <p:nvPr/>
          </p:nvSpPr>
          <p:spPr>
            <a:xfrm>
              <a:off x="3089158" y="5726143"/>
              <a:ext cx="2390558" cy="119033"/>
            </a:xfrm>
            <a:prstGeom prst="rect">
              <a:avLst/>
            </a:prstGeom>
            <a:solidFill>
              <a:srgbClr val="B3B3B3">
                <a:alpha val="85098"/>
              </a:srgbClr>
            </a:solidFill>
          </p:spPr>
          <p:txBody>
            <a:bodyPr/>
            <a:lstStyle/>
            <a:p/>
          </p:txBody>
        </p:sp>
        <p:sp>
          <p:nvSpPr>
            <p:cNvPr id="180" name="rc180"/>
            <p:cNvSpPr/>
            <p:nvPr/>
          </p:nvSpPr>
          <p:spPr>
            <a:xfrm>
              <a:off x="8165386" y="5577352"/>
              <a:ext cx="0" cy="119033"/>
            </a:xfrm>
            <a:prstGeom prst="rect">
              <a:avLst/>
            </a:prstGeom>
            <a:solidFill>
              <a:srgbClr val="B3B3B3">
                <a:alpha val="85098"/>
              </a:srgbClr>
            </a:solidFill>
          </p:spPr>
          <p:txBody>
            <a:bodyPr/>
            <a:lstStyle/>
            <a:p/>
          </p:txBody>
        </p:sp>
        <p:sp>
          <p:nvSpPr>
            <p:cNvPr id="181" name="rc181"/>
            <p:cNvSpPr/>
            <p:nvPr/>
          </p:nvSpPr>
          <p:spPr>
            <a:xfrm>
              <a:off x="8199740" y="5428560"/>
              <a:ext cx="0" cy="119033"/>
            </a:xfrm>
            <a:prstGeom prst="rect">
              <a:avLst/>
            </a:prstGeom>
            <a:solidFill>
              <a:srgbClr val="B3B3B3">
                <a:alpha val="85098"/>
              </a:srgbClr>
            </a:solidFill>
          </p:spPr>
          <p:txBody>
            <a:bodyPr/>
            <a:lstStyle/>
            <a:p/>
          </p:txBody>
        </p:sp>
        <p:sp>
          <p:nvSpPr>
            <p:cNvPr id="182" name="tx182"/>
            <p:cNvSpPr/>
            <p:nvPr/>
          </p:nvSpPr>
          <p:spPr>
            <a:xfrm>
              <a:off x="5592243"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30.3</a:t>
              </a:r>
            </a:p>
          </p:txBody>
        </p:sp>
        <p:sp>
          <p:nvSpPr>
            <p:cNvPr id="183" name="tx183"/>
            <p:cNvSpPr/>
            <p:nvPr/>
          </p:nvSpPr>
          <p:spPr>
            <a:xfrm>
              <a:off x="8277913"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49.8</a:t>
              </a:r>
            </a:p>
          </p:txBody>
        </p:sp>
        <p:sp>
          <p:nvSpPr>
            <p:cNvPr id="184" name="tx184"/>
            <p:cNvSpPr/>
            <p:nvPr/>
          </p:nvSpPr>
          <p:spPr>
            <a:xfrm>
              <a:off x="8264049" y="5444941"/>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a:t>
              </a:r>
            </a:p>
          </p:txBody>
        </p:sp>
        <p:sp>
          <p:nvSpPr>
            <p:cNvPr id="185" name="tx185"/>
            <p:cNvSpPr/>
            <p:nvPr/>
          </p:nvSpPr>
          <p:spPr>
            <a:xfrm>
              <a:off x="2128406" y="5742467"/>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a:t>
              </a:r>
            </a:p>
          </p:txBody>
        </p:sp>
        <p:sp>
          <p:nvSpPr>
            <p:cNvPr id="186" name="tx186"/>
            <p:cNvSpPr/>
            <p:nvPr/>
          </p:nvSpPr>
          <p:spPr>
            <a:xfrm>
              <a:off x="4618303"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49.8</a:t>
              </a:r>
            </a:p>
          </p:txBody>
        </p:sp>
        <p:sp>
          <p:nvSpPr>
            <p:cNvPr id="187" name="tx187"/>
            <p:cNvSpPr/>
            <p:nvPr/>
          </p:nvSpPr>
          <p:spPr>
            <a:xfrm>
              <a:off x="4683698" y="5444941"/>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50</a:t>
              </a:r>
            </a:p>
          </p:txBody>
        </p:sp>
        <p:sp>
          <p:nvSpPr>
            <p:cNvPr id="188" name="tx188"/>
            <p:cNvSpPr/>
            <p:nvPr/>
          </p:nvSpPr>
          <p:spPr>
            <a:xfrm>
              <a:off x="4171910"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17.3</a:t>
              </a:r>
            </a:p>
          </p:txBody>
        </p:sp>
        <p:sp>
          <p:nvSpPr>
            <p:cNvPr id="189" name="tx189"/>
            <p:cNvSpPr/>
            <p:nvPr/>
          </p:nvSpPr>
          <p:spPr>
            <a:xfrm>
              <a:off x="8051250"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90" name="tx190"/>
            <p:cNvSpPr/>
            <p:nvPr/>
          </p:nvSpPr>
          <p:spPr>
            <a:xfrm>
              <a:off x="8085604"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91" name="tx191"/>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5" name="tx195"/>
            <p:cNvSpPr/>
            <p:nvPr/>
          </p:nvSpPr>
          <p:spPr>
            <a:xfrm>
              <a:off x="2551662"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6" name="tx196"/>
            <p:cNvSpPr/>
            <p:nvPr/>
          </p:nvSpPr>
          <p:spPr>
            <a:xfrm>
              <a:off x="3931334"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7" name="tx197"/>
            <p:cNvSpPr/>
            <p:nvPr/>
          </p:nvSpPr>
          <p:spPr>
            <a:xfrm>
              <a:off x="5311007" y="5935382"/>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98" name="tx198"/>
            <p:cNvSpPr/>
            <p:nvPr/>
          </p:nvSpPr>
          <p:spPr>
            <a:xfrm>
              <a:off x="6690679"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99" name="tx199"/>
            <p:cNvSpPr/>
            <p:nvPr/>
          </p:nvSpPr>
          <p:spPr>
            <a:xfrm>
              <a:off x="8070351"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200" name="tx200"/>
            <p:cNvSpPr/>
            <p:nvPr/>
          </p:nvSpPr>
          <p:spPr>
            <a:xfrm>
              <a:off x="3397016" y="6070654"/>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201" name="tx201"/>
            <p:cNvSpPr/>
            <p:nvPr/>
          </p:nvSpPr>
          <p:spPr>
            <a:xfrm>
              <a:off x="4246355"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02" name="tx202"/>
            <p:cNvSpPr/>
            <p:nvPr/>
          </p:nvSpPr>
          <p:spPr>
            <a:xfrm>
              <a:off x="3920079" y="6396565"/>
              <a:ext cx="4624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203" name="tx203"/>
            <p:cNvSpPr/>
            <p:nvPr/>
          </p:nvSpPr>
          <p:spPr>
            <a:xfrm>
              <a:off x="4420544" y="6517265"/>
              <a:ext cx="412436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Burundi.
En 2025, la couverture vaccinale contre la diphtérie, le tétanos et la coqueluche (DTC1) au Burundi est restée stable à 89 %. Le nombre d’enfants n’ayant reçu aucune dose de vaccin DTC (enfants n’ayant reçu aucune dose) est resté stable, passant de 50 000 en 2024 à 50 000 en 2025.
La couverture vaccinale contre la DTP3 est restée stable à 89 % en 2025, laissant 50 000 enfants exposés à des maladies évitables par la vaccination.</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couverture vaccinale pour le DTP1 était de 89 % et celle pour le DTP3 de 89 %, ce qui laissait 50 000 enfants non vaccinés ou sous-vaccinés, dont 50 000 n’ayant reçu aucune dose et moins de 100 ne bénéficiant que d’une protection partielle.</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84483"/>
              <a:ext cx="3397293" cy="230858"/>
            </a:xfrm>
            <a:custGeom>
              <a:avLst/>
              <a:pathLst>
                <a:path w="3397293" h="230858">
                  <a:moveTo>
                    <a:pt x="0" y="230858"/>
                  </a:moveTo>
                  <a:lnTo>
                    <a:pt x="135891" y="188883"/>
                  </a:lnTo>
                  <a:lnTo>
                    <a:pt x="271783" y="167896"/>
                  </a:lnTo>
                  <a:lnTo>
                    <a:pt x="407675" y="125922"/>
                  </a:lnTo>
                  <a:lnTo>
                    <a:pt x="543566" y="83948"/>
                  </a:lnTo>
                  <a:lnTo>
                    <a:pt x="679458" y="62961"/>
                  </a:lnTo>
                  <a:lnTo>
                    <a:pt x="815350" y="0"/>
                  </a:lnTo>
                  <a:lnTo>
                    <a:pt x="951242" y="0"/>
                  </a:lnTo>
                  <a:lnTo>
                    <a:pt x="1087133" y="20987"/>
                  </a:lnTo>
                  <a:lnTo>
                    <a:pt x="1223025" y="0"/>
                  </a:lnTo>
                  <a:lnTo>
                    <a:pt x="1358917" y="0"/>
                  </a:lnTo>
                  <a:lnTo>
                    <a:pt x="1494809" y="0"/>
                  </a:lnTo>
                  <a:lnTo>
                    <a:pt x="1630700" y="20987"/>
                  </a:lnTo>
                  <a:lnTo>
                    <a:pt x="1766592" y="20987"/>
                  </a:lnTo>
                  <a:lnTo>
                    <a:pt x="1902484" y="20987"/>
                  </a:lnTo>
                  <a:lnTo>
                    <a:pt x="2038375" y="41974"/>
                  </a:lnTo>
                  <a:lnTo>
                    <a:pt x="2174267" y="41974"/>
                  </a:lnTo>
                  <a:lnTo>
                    <a:pt x="2310159" y="104935"/>
                  </a:lnTo>
                  <a:lnTo>
                    <a:pt x="2446051" y="104935"/>
                  </a:lnTo>
                  <a:lnTo>
                    <a:pt x="2581942" y="41974"/>
                  </a:lnTo>
                  <a:lnTo>
                    <a:pt x="2717834" y="20987"/>
                  </a:lnTo>
                  <a:lnTo>
                    <a:pt x="2853726" y="62961"/>
                  </a:lnTo>
                  <a:lnTo>
                    <a:pt x="2989618" y="125922"/>
                  </a:lnTo>
                  <a:lnTo>
                    <a:pt x="3125509" y="209870"/>
                  </a:lnTo>
                  <a:lnTo>
                    <a:pt x="3261401" y="209870"/>
                  </a:lnTo>
                  <a:lnTo>
                    <a:pt x="3397293" y="2098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52380"/>
              <a:ext cx="3397293" cy="188883"/>
            </a:xfrm>
            <a:custGeom>
              <a:avLst/>
              <a:pathLst>
                <a:path w="3397293" h="188883">
                  <a:moveTo>
                    <a:pt x="0" y="188883"/>
                  </a:moveTo>
                  <a:lnTo>
                    <a:pt x="135891" y="167896"/>
                  </a:lnTo>
                  <a:lnTo>
                    <a:pt x="271783" y="167896"/>
                  </a:lnTo>
                  <a:lnTo>
                    <a:pt x="407675" y="146909"/>
                  </a:lnTo>
                  <a:lnTo>
                    <a:pt x="543566" y="125922"/>
                  </a:lnTo>
                  <a:lnTo>
                    <a:pt x="679458" y="104935"/>
                  </a:lnTo>
                  <a:lnTo>
                    <a:pt x="815350" y="83948"/>
                  </a:lnTo>
                  <a:lnTo>
                    <a:pt x="951242" y="83948"/>
                  </a:lnTo>
                  <a:lnTo>
                    <a:pt x="1087133" y="62961"/>
                  </a:lnTo>
                  <a:lnTo>
                    <a:pt x="1223025" y="41974"/>
                  </a:lnTo>
                  <a:lnTo>
                    <a:pt x="1358917" y="41974"/>
                  </a:lnTo>
                  <a:lnTo>
                    <a:pt x="1494809" y="20987"/>
                  </a:lnTo>
                  <a:lnTo>
                    <a:pt x="1630700" y="41974"/>
                  </a:lnTo>
                  <a:lnTo>
                    <a:pt x="1766592" y="41974"/>
                  </a:lnTo>
                  <a:lnTo>
                    <a:pt x="1902484" y="41974"/>
                  </a:lnTo>
                  <a:lnTo>
                    <a:pt x="2038375" y="41974"/>
                  </a:lnTo>
                  <a:lnTo>
                    <a:pt x="2174267" y="20987"/>
                  </a:lnTo>
                  <a:lnTo>
                    <a:pt x="2310159" y="20987"/>
                  </a:lnTo>
                  <a:lnTo>
                    <a:pt x="2446051" y="20987"/>
                  </a:lnTo>
                  <a:lnTo>
                    <a:pt x="2581942" y="0"/>
                  </a:lnTo>
                  <a:lnTo>
                    <a:pt x="2717834" y="62961"/>
                  </a:lnTo>
                  <a:lnTo>
                    <a:pt x="2853726" y="104935"/>
                  </a:lnTo>
                  <a:lnTo>
                    <a:pt x="2989618" y="41974"/>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2157315"/>
              <a:ext cx="3397293" cy="272832"/>
            </a:xfrm>
            <a:custGeom>
              <a:avLst/>
              <a:pathLst>
                <a:path w="3397293" h="272832">
                  <a:moveTo>
                    <a:pt x="0" y="272832"/>
                  </a:moveTo>
                  <a:lnTo>
                    <a:pt x="135891" y="230858"/>
                  </a:lnTo>
                  <a:lnTo>
                    <a:pt x="271783" y="188883"/>
                  </a:lnTo>
                  <a:lnTo>
                    <a:pt x="407675" y="146909"/>
                  </a:lnTo>
                  <a:lnTo>
                    <a:pt x="543566" y="125922"/>
                  </a:lnTo>
                  <a:lnTo>
                    <a:pt x="679458" y="125922"/>
                  </a:lnTo>
                  <a:lnTo>
                    <a:pt x="815350" y="83948"/>
                  </a:lnTo>
                  <a:lnTo>
                    <a:pt x="951242" y="62961"/>
                  </a:lnTo>
                  <a:lnTo>
                    <a:pt x="1087133" y="62961"/>
                  </a:lnTo>
                  <a:lnTo>
                    <a:pt x="1223025" y="41974"/>
                  </a:lnTo>
                  <a:lnTo>
                    <a:pt x="1358917" y="20987"/>
                  </a:lnTo>
                  <a:lnTo>
                    <a:pt x="1494809" y="0"/>
                  </a:lnTo>
                  <a:lnTo>
                    <a:pt x="1630700" y="20987"/>
                  </a:lnTo>
                  <a:lnTo>
                    <a:pt x="1766592" y="62961"/>
                  </a:lnTo>
                  <a:lnTo>
                    <a:pt x="1902484" y="20987"/>
                  </a:lnTo>
                  <a:lnTo>
                    <a:pt x="2038375" y="20987"/>
                  </a:lnTo>
                  <a:lnTo>
                    <a:pt x="2174267" y="20987"/>
                  </a:lnTo>
                  <a:lnTo>
                    <a:pt x="2310159" y="41974"/>
                  </a:lnTo>
                  <a:lnTo>
                    <a:pt x="2446051" y="20987"/>
                  </a:lnTo>
                  <a:lnTo>
                    <a:pt x="2581942" y="0"/>
                  </a:lnTo>
                  <a:lnTo>
                    <a:pt x="2717834" y="41974"/>
                  </a:lnTo>
                  <a:lnTo>
                    <a:pt x="2853726" y="62961"/>
                  </a:lnTo>
                  <a:lnTo>
                    <a:pt x="2989618" y="41974"/>
                  </a:lnTo>
                  <a:lnTo>
                    <a:pt x="3125509" y="0"/>
                  </a:lnTo>
                  <a:lnTo>
                    <a:pt x="3261401" y="41974"/>
                  </a:lnTo>
                  <a:lnTo>
                    <a:pt x="3397293" y="20987"/>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84483"/>
              <a:ext cx="3397293" cy="230858"/>
            </a:xfrm>
            <a:custGeom>
              <a:avLst/>
              <a:pathLst>
                <a:path w="3397293" h="230858">
                  <a:moveTo>
                    <a:pt x="0" y="230858"/>
                  </a:moveTo>
                  <a:lnTo>
                    <a:pt x="135891" y="188883"/>
                  </a:lnTo>
                  <a:lnTo>
                    <a:pt x="271783" y="167896"/>
                  </a:lnTo>
                  <a:lnTo>
                    <a:pt x="407675" y="125922"/>
                  </a:lnTo>
                  <a:lnTo>
                    <a:pt x="543566" y="83948"/>
                  </a:lnTo>
                  <a:lnTo>
                    <a:pt x="679458" y="62961"/>
                  </a:lnTo>
                  <a:lnTo>
                    <a:pt x="815350" y="0"/>
                  </a:lnTo>
                  <a:lnTo>
                    <a:pt x="951242" y="0"/>
                  </a:lnTo>
                  <a:lnTo>
                    <a:pt x="1087133" y="20987"/>
                  </a:lnTo>
                  <a:lnTo>
                    <a:pt x="1223025" y="0"/>
                  </a:lnTo>
                  <a:lnTo>
                    <a:pt x="1358917" y="0"/>
                  </a:lnTo>
                  <a:lnTo>
                    <a:pt x="1494809" y="0"/>
                  </a:lnTo>
                  <a:lnTo>
                    <a:pt x="1630700" y="20987"/>
                  </a:lnTo>
                  <a:lnTo>
                    <a:pt x="1766592" y="20987"/>
                  </a:lnTo>
                  <a:lnTo>
                    <a:pt x="1902484" y="20987"/>
                  </a:lnTo>
                  <a:lnTo>
                    <a:pt x="2038375" y="41974"/>
                  </a:lnTo>
                  <a:lnTo>
                    <a:pt x="2174267" y="41974"/>
                  </a:lnTo>
                  <a:lnTo>
                    <a:pt x="2310159" y="104935"/>
                  </a:lnTo>
                  <a:lnTo>
                    <a:pt x="2446051" y="104935"/>
                  </a:lnTo>
                  <a:lnTo>
                    <a:pt x="2581942" y="41974"/>
                  </a:lnTo>
                  <a:lnTo>
                    <a:pt x="2717834" y="20987"/>
                  </a:lnTo>
                  <a:lnTo>
                    <a:pt x="2853726" y="62961"/>
                  </a:lnTo>
                  <a:lnTo>
                    <a:pt x="2989618" y="125922"/>
                  </a:lnTo>
                  <a:lnTo>
                    <a:pt x="3125509" y="209870"/>
                  </a:lnTo>
                  <a:lnTo>
                    <a:pt x="3261401" y="209870"/>
                  </a:lnTo>
                  <a:lnTo>
                    <a:pt x="3397293" y="2098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293819"/>
            </a:xfrm>
            <a:custGeom>
              <a:avLst/>
              <a:pathLst>
                <a:path w="0" h="293819">
                  <a:moveTo>
                    <a:pt x="0" y="0"/>
                  </a:moveTo>
                  <a:lnTo>
                    <a:pt x="0" y="29381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104935"/>
            </a:xfrm>
            <a:custGeom>
              <a:avLst/>
              <a:pathLst>
                <a:path w="0" h="104935">
                  <a:moveTo>
                    <a:pt x="0" y="0"/>
                  </a:moveTo>
                  <a:lnTo>
                    <a:pt x="0" y="10493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104935"/>
            </a:xfrm>
            <a:custGeom>
              <a:avLst/>
              <a:pathLst>
                <a:path w="0" h="104935">
                  <a:moveTo>
                    <a:pt x="0" y="0"/>
                  </a:moveTo>
                  <a:lnTo>
                    <a:pt x="0" y="10493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272832"/>
            </a:xfrm>
            <a:custGeom>
              <a:avLst/>
              <a:pathLst>
                <a:path w="0" h="272832">
                  <a:moveTo>
                    <a:pt x="0" y="0"/>
                  </a:moveTo>
                  <a:lnTo>
                    <a:pt x="0" y="27283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272832"/>
            </a:xfrm>
            <a:custGeom>
              <a:avLst/>
              <a:pathLst>
                <a:path w="0" h="272832">
                  <a:moveTo>
                    <a:pt x="0" y="0"/>
                  </a:moveTo>
                  <a:lnTo>
                    <a:pt x="0" y="272832"/>
                  </a:lnTo>
                </a:path>
              </a:pathLst>
            </a:custGeom>
            <a:ln w="13550" cap="flat">
              <a:solidFill>
                <a:srgbClr val="0058AB">
                  <a:alpha val="100000"/>
                </a:srgbClr>
              </a:solidFill>
              <a:prstDash val="dot"/>
              <a:round/>
            </a:ln>
          </p:spPr>
          <p:txBody>
            <a:bodyPr/>
            <a:lstStyle/>
            <a:p/>
          </p:txBody>
        </p:sp>
        <p:sp>
          <p:nvSpPr>
            <p:cNvPr id="32" name="pl32"/>
            <p:cNvSpPr/>
            <p:nvPr/>
          </p:nvSpPr>
          <p:spPr>
            <a:xfrm>
              <a:off x="1120965" y="1884483"/>
              <a:ext cx="3397293" cy="230858"/>
            </a:xfrm>
            <a:custGeom>
              <a:avLst/>
              <a:pathLst>
                <a:path w="3397293" h="230858">
                  <a:moveTo>
                    <a:pt x="0" y="230858"/>
                  </a:moveTo>
                  <a:lnTo>
                    <a:pt x="135891" y="188883"/>
                  </a:lnTo>
                  <a:lnTo>
                    <a:pt x="271783" y="167896"/>
                  </a:lnTo>
                  <a:lnTo>
                    <a:pt x="407675" y="125922"/>
                  </a:lnTo>
                  <a:lnTo>
                    <a:pt x="543566" y="83948"/>
                  </a:lnTo>
                  <a:lnTo>
                    <a:pt x="679458" y="62961"/>
                  </a:lnTo>
                  <a:lnTo>
                    <a:pt x="815350" y="0"/>
                  </a:lnTo>
                  <a:lnTo>
                    <a:pt x="951242" y="0"/>
                  </a:lnTo>
                  <a:lnTo>
                    <a:pt x="1087133" y="20987"/>
                  </a:lnTo>
                  <a:lnTo>
                    <a:pt x="1223025" y="0"/>
                  </a:lnTo>
                  <a:lnTo>
                    <a:pt x="1358917" y="0"/>
                  </a:lnTo>
                  <a:lnTo>
                    <a:pt x="1494809" y="0"/>
                  </a:lnTo>
                  <a:lnTo>
                    <a:pt x="1630700" y="20987"/>
                  </a:lnTo>
                  <a:lnTo>
                    <a:pt x="1766592" y="20987"/>
                  </a:lnTo>
                  <a:lnTo>
                    <a:pt x="1902484" y="20987"/>
                  </a:lnTo>
                  <a:lnTo>
                    <a:pt x="2038375" y="41974"/>
                  </a:lnTo>
                  <a:lnTo>
                    <a:pt x="2174267" y="41974"/>
                  </a:lnTo>
                  <a:lnTo>
                    <a:pt x="2310159" y="104935"/>
                  </a:lnTo>
                  <a:lnTo>
                    <a:pt x="2446051" y="104935"/>
                  </a:lnTo>
                  <a:lnTo>
                    <a:pt x="2581942" y="41974"/>
                  </a:lnTo>
                  <a:lnTo>
                    <a:pt x="2717834" y="20987"/>
                  </a:lnTo>
                  <a:lnTo>
                    <a:pt x="2853726" y="62961"/>
                  </a:lnTo>
                  <a:lnTo>
                    <a:pt x="2989618" y="125922"/>
                  </a:lnTo>
                  <a:lnTo>
                    <a:pt x="3125509" y="209870"/>
                  </a:lnTo>
                  <a:lnTo>
                    <a:pt x="3261401" y="209870"/>
                  </a:lnTo>
                  <a:lnTo>
                    <a:pt x="3397293" y="2098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40" name="tx40"/>
            <p:cNvSpPr/>
            <p:nvPr/>
          </p:nvSpPr>
          <p:spPr>
            <a:xfrm>
              <a:off x="4602663" y="20329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1378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0552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552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45670"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8124"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72621" y="4888612"/>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Burundi</a:t>
              </a:r>
            </a:p>
          </p:txBody>
        </p:sp>
        <p:sp>
          <p:nvSpPr>
            <p:cNvPr id="60" name="tx60"/>
            <p:cNvSpPr/>
            <p:nvPr/>
          </p:nvSpPr>
          <p:spPr>
            <a:xfrm>
              <a:off x="2812769"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75224" y="488683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31913" y="1415599"/>
              <a:ext cx="2575396" cy="13111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couverture, Burundi, 2000-2025</a:t>
              </a:r>
            </a:p>
          </p:txBody>
        </p:sp>
        <p:sp>
          <p:nvSpPr>
            <p:cNvPr id="63" name="pl63"/>
            <p:cNvSpPr/>
            <p:nvPr/>
          </p:nvSpPr>
          <p:spPr>
            <a:xfrm>
              <a:off x="5267799" y="39181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774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366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959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552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144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6977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2570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163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755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9348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640018"/>
              <a:ext cx="3397293" cy="969603"/>
            </a:xfrm>
            <a:custGeom>
              <a:avLst/>
              <a:pathLst>
                <a:path w="3397293" h="969603">
                  <a:moveTo>
                    <a:pt x="0" y="969603"/>
                  </a:moveTo>
                  <a:lnTo>
                    <a:pt x="135891" y="793312"/>
                  </a:lnTo>
                  <a:lnTo>
                    <a:pt x="271783" y="705166"/>
                  </a:lnTo>
                  <a:lnTo>
                    <a:pt x="407675" y="528874"/>
                  </a:lnTo>
                  <a:lnTo>
                    <a:pt x="543566" y="352583"/>
                  </a:lnTo>
                  <a:lnTo>
                    <a:pt x="679458" y="264437"/>
                  </a:lnTo>
                  <a:lnTo>
                    <a:pt x="815350" y="0"/>
                  </a:lnTo>
                  <a:lnTo>
                    <a:pt x="951242" y="0"/>
                  </a:lnTo>
                  <a:lnTo>
                    <a:pt x="1087133" y="88145"/>
                  </a:lnTo>
                  <a:lnTo>
                    <a:pt x="1223025" y="0"/>
                  </a:lnTo>
                  <a:lnTo>
                    <a:pt x="1358917" y="0"/>
                  </a:lnTo>
                  <a:lnTo>
                    <a:pt x="1494809" y="0"/>
                  </a:lnTo>
                  <a:lnTo>
                    <a:pt x="1630700" y="88145"/>
                  </a:lnTo>
                  <a:lnTo>
                    <a:pt x="1766592" y="88145"/>
                  </a:lnTo>
                  <a:lnTo>
                    <a:pt x="1902484" y="88145"/>
                  </a:lnTo>
                  <a:lnTo>
                    <a:pt x="2038375" y="176291"/>
                  </a:lnTo>
                  <a:lnTo>
                    <a:pt x="2174267" y="176291"/>
                  </a:lnTo>
                  <a:lnTo>
                    <a:pt x="2310159" y="440728"/>
                  </a:lnTo>
                  <a:lnTo>
                    <a:pt x="2446051" y="440728"/>
                  </a:lnTo>
                  <a:lnTo>
                    <a:pt x="2581942" y="176291"/>
                  </a:lnTo>
                  <a:lnTo>
                    <a:pt x="2717834" y="88145"/>
                  </a:lnTo>
                  <a:lnTo>
                    <a:pt x="2853726" y="264437"/>
                  </a:lnTo>
                  <a:lnTo>
                    <a:pt x="2989618" y="528874"/>
                  </a:lnTo>
                  <a:lnTo>
                    <a:pt x="3125509" y="881457"/>
                  </a:lnTo>
                  <a:lnTo>
                    <a:pt x="3261401" y="881457"/>
                  </a:lnTo>
                  <a:lnTo>
                    <a:pt x="3397293" y="881457"/>
                  </a:lnTo>
                </a:path>
              </a:pathLst>
            </a:custGeom>
            <a:ln w="27101" cap="flat">
              <a:solidFill>
                <a:srgbClr val="0058AB">
                  <a:alpha val="100000"/>
                </a:srgbClr>
              </a:solidFill>
              <a:prstDash val="solid"/>
              <a:round/>
            </a:ln>
          </p:spPr>
          <p:txBody>
            <a:bodyPr/>
            <a:lstStyle/>
            <a:p/>
          </p:txBody>
        </p:sp>
        <p:sp>
          <p:nvSpPr>
            <p:cNvPr id="82" name="pl82"/>
            <p:cNvSpPr/>
            <p:nvPr/>
          </p:nvSpPr>
          <p:spPr>
            <a:xfrm>
              <a:off x="5437664" y="2816310"/>
              <a:ext cx="3397293" cy="793312"/>
            </a:xfrm>
            <a:custGeom>
              <a:avLst/>
              <a:pathLst>
                <a:path w="3397293" h="793312">
                  <a:moveTo>
                    <a:pt x="0" y="793312"/>
                  </a:moveTo>
                  <a:lnTo>
                    <a:pt x="135891" y="705166"/>
                  </a:lnTo>
                  <a:lnTo>
                    <a:pt x="271783" y="705166"/>
                  </a:lnTo>
                  <a:lnTo>
                    <a:pt x="407675" y="617020"/>
                  </a:lnTo>
                  <a:lnTo>
                    <a:pt x="543566" y="528874"/>
                  </a:lnTo>
                  <a:lnTo>
                    <a:pt x="679458" y="440728"/>
                  </a:lnTo>
                  <a:lnTo>
                    <a:pt x="815350" y="352583"/>
                  </a:lnTo>
                  <a:lnTo>
                    <a:pt x="951242" y="352583"/>
                  </a:lnTo>
                  <a:lnTo>
                    <a:pt x="1087133" y="264437"/>
                  </a:lnTo>
                  <a:lnTo>
                    <a:pt x="1223025" y="176291"/>
                  </a:lnTo>
                  <a:lnTo>
                    <a:pt x="1358917" y="176291"/>
                  </a:lnTo>
                  <a:lnTo>
                    <a:pt x="1494809" y="88145"/>
                  </a:lnTo>
                  <a:lnTo>
                    <a:pt x="1630700" y="176291"/>
                  </a:lnTo>
                  <a:lnTo>
                    <a:pt x="1766592" y="176291"/>
                  </a:lnTo>
                  <a:lnTo>
                    <a:pt x="1902484" y="176291"/>
                  </a:lnTo>
                  <a:lnTo>
                    <a:pt x="2038375" y="176291"/>
                  </a:lnTo>
                  <a:lnTo>
                    <a:pt x="2174267" y="88145"/>
                  </a:lnTo>
                  <a:lnTo>
                    <a:pt x="2310159" y="88145"/>
                  </a:lnTo>
                  <a:lnTo>
                    <a:pt x="2446051" y="88145"/>
                  </a:lnTo>
                  <a:lnTo>
                    <a:pt x="2581942" y="0"/>
                  </a:lnTo>
                  <a:lnTo>
                    <a:pt x="2717834" y="264437"/>
                  </a:lnTo>
                  <a:lnTo>
                    <a:pt x="2853726" y="440728"/>
                  </a:lnTo>
                  <a:lnTo>
                    <a:pt x="2989618" y="176291"/>
                  </a:lnTo>
                  <a:lnTo>
                    <a:pt x="3125509" y="176291"/>
                  </a:lnTo>
                  <a:lnTo>
                    <a:pt x="3261401" y="176291"/>
                  </a:lnTo>
                  <a:lnTo>
                    <a:pt x="3397293" y="88145"/>
                  </a:lnTo>
                </a:path>
              </a:pathLst>
            </a:custGeom>
            <a:ln w="27101" cap="flat">
              <a:solidFill>
                <a:srgbClr val="80BD41">
                  <a:alpha val="100000"/>
                </a:srgbClr>
              </a:solidFill>
              <a:prstDash val="solid"/>
              <a:round/>
            </a:ln>
          </p:spPr>
          <p:txBody>
            <a:bodyPr/>
            <a:lstStyle/>
            <a:p/>
          </p:txBody>
        </p:sp>
        <p:sp>
          <p:nvSpPr>
            <p:cNvPr id="83" name="pl83"/>
            <p:cNvSpPr/>
            <p:nvPr/>
          </p:nvSpPr>
          <p:spPr>
            <a:xfrm>
              <a:off x="5437664" y="2816310"/>
              <a:ext cx="3397293" cy="1145895"/>
            </a:xfrm>
            <a:custGeom>
              <a:avLst/>
              <a:pathLst>
                <a:path w="3397293" h="1145895">
                  <a:moveTo>
                    <a:pt x="0" y="1145895"/>
                  </a:moveTo>
                  <a:lnTo>
                    <a:pt x="135891" y="969603"/>
                  </a:lnTo>
                  <a:lnTo>
                    <a:pt x="271783" y="793312"/>
                  </a:lnTo>
                  <a:lnTo>
                    <a:pt x="407675" y="617020"/>
                  </a:lnTo>
                  <a:lnTo>
                    <a:pt x="543566" y="528874"/>
                  </a:lnTo>
                  <a:lnTo>
                    <a:pt x="679458" y="528874"/>
                  </a:lnTo>
                  <a:lnTo>
                    <a:pt x="815350" y="352583"/>
                  </a:lnTo>
                  <a:lnTo>
                    <a:pt x="951242" y="264437"/>
                  </a:lnTo>
                  <a:lnTo>
                    <a:pt x="1087133" y="264437"/>
                  </a:lnTo>
                  <a:lnTo>
                    <a:pt x="1223025" y="176291"/>
                  </a:lnTo>
                  <a:lnTo>
                    <a:pt x="1358917" y="88145"/>
                  </a:lnTo>
                  <a:lnTo>
                    <a:pt x="1494809" y="0"/>
                  </a:lnTo>
                  <a:lnTo>
                    <a:pt x="1630700" y="88145"/>
                  </a:lnTo>
                  <a:lnTo>
                    <a:pt x="1766592" y="264437"/>
                  </a:lnTo>
                  <a:lnTo>
                    <a:pt x="1902484" y="88145"/>
                  </a:lnTo>
                  <a:lnTo>
                    <a:pt x="2038375" y="88145"/>
                  </a:lnTo>
                  <a:lnTo>
                    <a:pt x="2174267" y="88145"/>
                  </a:lnTo>
                  <a:lnTo>
                    <a:pt x="2310159" y="176291"/>
                  </a:lnTo>
                  <a:lnTo>
                    <a:pt x="2446051" y="88145"/>
                  </a:lnTo>
                  <a:lnTo>
                    <a:pt x="2581942" y="0"/>
                  </a:lnTo>
                  <a:lnTo>
                    <a:pt x="2717834" y="176291"/>
                  </a:lnTo>
                  <a:lnTo>
                    <a:pt x="2853726" y="264437"/>
                  </a:lnTo>
                  <a:lnTo>
                    <a:pt x="2989618" y="176291"/>
                  </a:lnTo>
                  <a:lnTo>
                    <a:pt x="3125509" y="0"/>
                  </a:lnTo>
                  <a:lnTo>
                    <a:pt x="3261401" y="176291"/>
                  </a:lnTo>
                  <a:lnTo>
                    <a:pt x="3397293" y="88145"/>
                  </a:lnTo>
                </a:path>
              </a:pathLst>
            </a:custGeom>
            <a:ln w="27101" cap="flat">
              <a:solidFill>
                <a:srgbClr val="961A49">
                  <a:alpha val="100000"/>
                </a:srgbClr>
              </a:solidFill>
              <a:prstDash val="solid"/>
              <a:round/>
            </a:ln>
          </p:spPr>
          <p:txBody>
            <a:bodyPr/>
            <a:lstStyle/>
            <a:p/>
          </p:txBody>
        </p:sp>
        <p:sp>
          <p:nvSpPr>
            <p:cNvPr id="84" name="pl84"/>
            <p:cNvSpPr/>
            <p:nvPr/>
          </p:nvSpPr>
          <p:spPr>
            <a:xfrm>
              <a:off x="5437664" y="2816310"/>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640018"/>
              <a:ext cx="3397293" cy="969603"/>
            </a:xfrm>
            <a:custGeom>
              <a:avLst/>
              <a:pathLst>
                <a:path w="3397293" h="969603">
                  <a:moveTo>
                    <a:pt x="0" y="969603"/>
                  </a:moveTo>
                  <a:lnTo>
                    <a:pt x="135891" y="793312"/>
                  </a:lnTo>
                  <a:lnTo>
                    <a:pt x="271783" y="705166"/>
                  </a:lnTo>
                  <a:lnTo>
                    <a:pt x="407675" y="528874"/>
                  </a:lnTo>
                  <a:lnTo>
                    <a:pt x="543566" y="352583"/>
                  </a:lnTo>
                  <a:lnTo>
                    <a:pt x="679458" y="264437"/>
                  </a:lnTo>
                  <a:lnTo>
                    <a:pt x="815350" y="0"/>
                  </a:lnTo>
                  <a:lnTo>
                    <a:pt x="951242" y="0"/>
                  </a:lnTo>
                  <a:lnTo>
                    <a:pt x="1087133" y="88145"/>
                  </a:lnTo>
                  <a:lnTo>
                    <a:pt x="1223025" y="0"/>
                  </a:lnTo>
                  <a:lnTo>
                    <a:pt x="1358917" y="0"/>
                  </a:lnTo>
                  <a:lnTo>
                    <a:pt x="1494809" y="0"/>
                  </a:lnTo>
                  <a:lnTo>
                    <a:pt x="1630700" y="88145"/>
                  </a:lnTo>
                  <a:lnTo>
                    <a:pt x="1766592" y="88145"/>
                  </a:lnTo>
                  <a:lnTo>
                    <a:pt x="1902484" y="88145"/>
                  </a:lnTo>
                  <a:lnTo>
                    <a:pt x="2038375" y="176291"/>
                  </a:lnTo>
                  <a:lnTo>
                    <a:pt x="2174267" y="176291"/>
                  </a:lnTo>
                  <a:lnTo>
                    <a:pt x="2310159" y="440728"/>
                  </a:lnTo>
                  <a:lnTo>
                    <a:pt x="2446051" y="440728"/>
                  </a:lnTo>
                  <a:lnTo>
                    <a:pt x="2581942" y="176291"/>
                  </a:lnTo>
                  <a:lnTo>
                    <a:pt x="2717834" y="88145"/>
                  </a:lnTo>
                  <a:lnTo>
                    <a:pt x="2853726" y="264437"/>
                  </a:lnTo>
                  <a:lnTo>
                    <a:pt x="2989618" y="528874"/>
                  </a:lnTo>
                  <a:lnTo>
                    <a:pt x="3125509" y="881457"/>
                  </a:lnTo>
                  <a:lnTo>
                    <a:pt x="3261401" y="881457"/>
                  </a:lnTo>
                  <a:lnTo>
                    <a:pt x="3397293" y="881457"/>
                  </a:lnTo>
                </a:path>
              </a:pathLst>
            </a:custGeom>
            <a:ln w="43362" cap="flat">
              <a:solidFill>
                <a:srgbClr val="000000">
                  <a:alpha val="100000"/>
                </a:srgbClr>
              </a:solidFill>
              <a:prstDash val="solid"/>
              <a:round/>
            </a:ln>
          </p:spPr>
          <p:txBody>
            <a:bodyPr/>
            <a:lstStyle/>
            <a:p/>
          </p:txBody>
        </p:sp>
        <p:sp>
          <p:nvSpPr>
            <p:cNvPr id="86" name="pl86"/>
            <p:cNvSpPr/>
            <p:nvPr/>
          </p:nvSpPr>
          <p:spPr>
            <a:xfrm>
              <a:off x="5437664" y="2146402"/>
              <a:ext cx="0" cy="1463220"/>
            </a:xfrm>
            <a:custGeom>
              <a:avLst/>
              <a:pathLst>
                <a:path w="0" h="1463220">
                  <a:moveTo>
                    <a:pt x="0" y="146322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146402"/>
              <a:ext cx="0" cy="758053"/>
            </a:xfrm>
            <a:custGeom>
              <a:avLst/>
              <a:pathLst>
                <a:path w="0" h="758053">
                  <a:moveTo>
                    <a:pt x="0" y="75805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146402"/>
              <a:ext cx="0" cy="493616"/>
            </a:xfrm>
            <a:custGeom>
              <a:avLst/>
              <a:pathLst>
                <a:path w="0" h="493616">
                  <a:moveTo>
                    <a:pt x="0" y="49361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146402"/>
              <a:ext cx="0" cy="669908"/>
            </a:xfrm>
            <a:custGeom>
              <a:avLst/>
              <a:pathLst>
                <a:path w="0" h="669908">
                  <a:moveTo>
                    <a:pt x="0" y="66990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146402"/>
              <a:ext cx="0" cy="669908"/>
            </a:xfrm>
            <a:custGeom>
              <a:avLst/>
              <a:pathLst>
                <a:path w="0" h="669908">
                  <a:moveTo>
                    <a:pt x="0" y="66990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146402"/>
              <a:ext cx="0" cy="1375074"/>
            </a:xfrm>
            <a:custGeom>
              <a:avLst/>
              <a:pathLst>
                <a:path w="0" h="1375074">
                  <a:moveTo>
                    <a:pt x="0" y="137507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146402"/>
              <a:ext cx="0" cy="1375074"/>
            </a:xfrm>
            <a:custGeom>
              <a:avLst/>
              <a:pathLst>
                <a:path w="0" h="1375074">
                  <a:moveTo>
                    <a:pt x="0" y="137507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640018"/>
              <a:ext cx="3397293" cy="969603"/>
            </a:xfrm>
            <a:custGeom>
              <a:avLst/>
              <a:pathLst>
                <a:path w="3397293" h="969603">
                  <a:moveTo>
                    <a:pt x="0" y="969603"/>
                  </a:moveTo>
                  <a:lnTo>
                    <a:pt x="135891" y="793312"/>
                  </a:lnTo>
                  <a:lnTo>
                    <a:pt x="271783" y="705166"/>
                  </a:lnTo>
                  <a:lnTo>
                    <a:pt x="407675" y="528874"/>
                  </a:lnTo>
                  <a:lnTo>
                    <a:pt x="543566" y="352583"/>
                  </a:lnTo>
                  <a:lnTo>
                    <a:pt x="679458" y="264437"/>
                  </a:lnTo>
                  <a:lnTo>
                    <a:pt x="815350" y="0"/>
                  </a:lnTo>
                  <a:lnTo>
                    <a:pt x="951242" y="0"/>
                  </a:lnTo>
                  <a:lnTo>
                    <a:pt x="1087133" y="88145"/>
                  </a:lnTo>
                  <a:lnTo>
                    <a:pt x="1223025" y="0"/>
                  </a:lnTo>
                  <a:lnTo>
                    <a:pt x="1358917" y="0"/>
                  </a:lnTo>
                  <a:lnTo>
                    <a:pt x="1494809" y="0"/>
                  </a:lnTo>
                  <a:lnTo>
                    <a:pt x="1630700" y="88145"/>
                  </a:lnTo>
                  <a:lnTo>
                    <a:pt x="1766592" y="88145"/>
                  </a:lnTo>
                  <a:lnTo>
                    <a:pt x="1902484" y="88145"/>
                  </a:lnTo>
                  <a:lnTo>
                    <a:pt x="2038375" y="176291"/>
                  </a:lnTo>
                  <a:lnTo>
                    <a:pt x="2174267" y="176291"/>
                  </a:lnTo>
                  <a:lnTo>
                    <a:pt x="2310159" y="440728"/>
                  </a:lnTo>
                  <a:lnTo>
                    <a:pt x="2446051" y="440728"/>
                  </a:lnTo>
                  <a:lnTo>
                    <a:pt x="2581942" y="176291"/>
                  </a:lnTo>
                  <a:lnTo>
                    <a:pt x="2717834" y="88145"/>
                  </a:lnTo>
                  <a:lnTo>
                    <a:pt x="2853726" y="264437"/>
                  </a:lnTo>
                  <a:lnTo>
                    <a:pt x="2989618" y="528874"/>
                  </a:lnTo>
                  <a:lnTo>
                    <a:pt x="3125509" y="881457"/>
                  </a:lnTo>
                  <a:lnTo>
                    <a:pt x="3261401" y="881457"/>
                  </a:lnTo>
                  <a:lnTo>
                    <a:pt x="3397293" y="881457"/>
                  </a:lnTo>
                </a:path>
              </a:pathLst>
            </a:custGeom>
            <a:ln w="27101" cap="flat">
              <a:solidFill>
                <a:srgbClr val="0058AB">
                  <a:alpha val="100000"/>
                </a:srgbClr>
              </a:solidFill>
              <a:prstDash val="solid"/>
              <a:round/>
            </a:ln>
          </p:spPr>
          <p:txBody>
            <a:bodyPr/>
            <a:lstStyle/>
            <a:p/>
          </p:txBody>
        </p:sp>
        <p:sp>
          <p:nvSpPr>
            <p:cNvPr id="94" name="tx94"/>
            <p:cNvSpPr/>
            <p:nvPr/>
          </p:nvSpPr>
          <p:spPr>
            <a:xfrm>
              <a:off x="5389469" y="207070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5" name="tx95"/>
            <p:cNvSpPr/>
            <p:nvPr/>
          </p:nvSpPr>
          <p:spPr>
            <a:xfrm>
              <a:off x="6068928" y="207202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766436" y="207202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7445895" y="20707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989462" y="20707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50870" y="207070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100" name="tx100"/>
            <p:cNvSpPr/>
            <p:nvPr/>
          </p:nvSpPr>
          <p:spPr>
            <a:xfrm>
              <a:off x="8786762" y="207070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101" name="tx101"/>
            <p:cNvSpPr/>
            <p:nvPr/>
          </p:nvSpPr>
          <p:spPr>
            <a:xfrm>
              <a:off x="8902429" y="286533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86533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64565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80953" y="3206698"/>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127474" y="27641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127474" y="232524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049780" y="18827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5" name="tx115"/>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6" name="pl116"/>
            <p:cNvSpPr/>
            <p:nvPr/>
          </p:nvSpPr>
          <p:spPr>
            <a:xfrm>
              <a:off x="602222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02222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862369"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624823"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289319" y="4888612"/>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Burundi</a:t>
              </a:r>
            </a:p>
          </p:txBody>
        </p:sp>
        <p:sp>
          <p:nvSpPr>
            <p:cNvPr id="121" name="tx121"/>
            <p:cNvSpPr/>
            <p:nvPr/>
          </p:nvSpPr>
          <p:spPr>
            <a:xfrm>
              <a:off x="7129468"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891923" y="488683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3" name="tx123"/>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4" name="pl124"/>
            <p:cNvSpPr/>
            <p:nvPr/>
          </p:nvSpPr>
          <p:spPr>
            <a:xfrm>
              <a:off x="2048793"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351202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97525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43848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90171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278040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243639"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706869"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170099"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633329"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772498"/>
              <a:ext cx="1901467" cy="110182"/>
            </a:xfrm>
            <a:prstGeom prst="rect">
              <a:avLst/>
            </a:prstGeom>
            <a:solidFill>
              <a:srgbClr val="1CABE2">
                <a:alpha val="80000"/>
              </a:srgbClr>
            </a:solidFill>
          </p:spPr>
          <p:txBody>
            <a:bodyPr/>
            <a:lstStyle/>
            <a:p/>
          </p:txBody>
        </p:sp>
        <p:sp>
          <p:nvSpPr>
            <p:cNvPr id="139" name="rc139"/>
            <p:cNvSpPr/>
            <p:nvPr/>
          </p:nvSpPr>
          <p:spPr>
            <a:xfrm>
              <a:off x="1317178" y="5634770"/>
              <a:ext cx="7285130" cy="110182"/>
            </a:xfrm>
            <a:prstGeom prst="rect">
              <a:avLst/>
            </a:prstGeom>
            <a:solidFill>
              <a:srgbClr val="1CABE2">
                <a:alpha val="80000"/>
              </a:srgbClr>
            </a:solidFill>
          </p:spPr>
          <p:txBody>
            <a:bodyPr/>
            <a:lstStyle/>
            <a:p/>
          </p:txBody>
        </p:sp>
        <p:sp>
          <p:nvSpPr>
            <p:cNvPr id="140" name="rc140"/>
            <p:cNvSpPr/>
            <p:nvPr/>
          </p:nvSpPr>
          <p:spPr>
            <a:xfrm>
              <a:off x="1317178" y="5497042"/>
              <a:ext cx="7321564" cy="110182"/>
            </a:xfrm>
            <a:prstGeom prst="rect">
              <a:avLst/>
            </a:prstGeom>
            <a:solidFill>
              <a:srgbClr val="1CABE2">
                <a:alpha val="80000"/>
              </a:srgbClr>
            </a:solidFill>
          </p:spPr>
          <p:txBody>
            <a:bodyPr/>
            <a:lstStyle/>
            <a:p/>
          </p:txBody>
        </p:sp>
        <p:sp>
          <p:nvSpPr>
            <p:cNvPr id="141" name="tx141"/>
            <p:cNvSpPr/>
            <p:nvPr/>
          </p:nvSpPr>
          <p:spPr>
            <a:xfrm>
              <a:off x="8207706" y="549766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50,000</a:t>
              </a:r>
            </a:p>
          </p:txBody>
        </p:sp>
        <p:sp>
          <p:nvSpPr>
            <p:cNvPr id="142" name="tx142"/>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2353123"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7" name="tx147"/>
            <p:cNvSpPr/>
            <p:nvPr/>
          </p:nvSpPr>
          <p:spPr>
            <a:xfrm>
              <a:off x="3816353"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8" name="tx148"/>
            <p:cNvSpPr/>
            <p:nvPr/>
          </p:nvSpPr>
          <p:spPr>
            <a:xfrm>
              <a:off x="5279583"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9" name="tx149"/>
            <p:cNvSpPr/>
            <p:nvPr/>
          </p:nvSpPr>
          <p:spPr>
            <a:xfrm>
              <a:off x="6742813"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50" name="tx150"/>
            <p:cNvSpPr/>
            <p:nvPr/>
          </p:nvSpPr>
          <p:spPr>
            <a:xfrm>
              <a:off x="8206044"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51" name="tx151"/>
            <p:cNvSpPr/>
            <p:nvPr/>
          </p:nvSpPr>
          <p:spPr>
            <a:xfrm>
              <a:off x="951100" y="5224811"/>
              <a:ext cx="43793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n'ayant reçu aucune dose, 2019, 2024 et 2025</a:t>
              </a:r>
            </a:p>
          </p:txBody>
        </p:sp>
        <p:sp>
          <p:nvSpPr>
            <p:cNvPr id="152" name="tx152"/>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53" name="tx153"/>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4" name="tx154"/>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2025, la couverture vaccinale contre la DTP1 au Burundi (89 %) était inférieure de 1 point de pourcentage à la moyenne mondiale (90 %) et supérieure de 4 points de pourcentage à la moyenne de l’ensemble des pays de l’ ESAR e (85 %).
La couverture nationale du DTP1 était inférieure de 8 points de pourcentage à celle de 2019 (97 %).
Cela correspond à 50 000 enfants n’ayant reçu aucune dose en 2025, contre 13 000 en 2019.</a:t>
            </a:r>
          </a:p>
        </p:txBody>
      </p:sp>
      <p:sp>
        <p:nvSpPr>
          <p:cNvPr id="15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couverture vaccinale contre la DTP1 au Burundi s'élevait à 89 %, soit 8 points de pourcentage de moins qu'en 2019 et 1 point de pourcentage de moins que la moyenne mondiale (90 %).</a:t>
            </a:r>
          </a:p>
        </p:txBody>
      </p:sp>
      <p:grpSp xmlns:pic="http://schemas.openxmlformats.org/drawingml/2006/picture">
        <p:nvGrpSpPr>
          <p:cNvPr id="157" name=""/>
          <p:cNvGrpSpPr/>
          <p:nvPr/>
        </p:nvGrpSpPr>
        <p:grpSpPr>
          <a:xfrm>
            <a:off x="292608" y="1005840"/>
            <a:ext cx="8595360" cy="28575"/>
            <a:chOff x="292608" y="1005840"/>
            <a:chExt cx="8595360" cy="28575"/>
          </a:xfrm>
        </p:grpSpPr>
        <p:sp>
          <p:nvSpPr>
            <p:cNvPr id="15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diphtérie, le tétanos et le polio (DTC1) dans les pays de la région ESAR, classés du plus faible au plus élevé, ainsi que le classement des 10 pays comptant le plus grand nombre d'enfants n'ayant reçu aucune dose, sur la base des chiffres absolus.
En 2025, le Burundi occupait la 12e place sur 21 pays en termes de couverture la plus faible pour le DTP1 (en cas d'égalité de classement).
Le Burundi figurait parmi les 10 pays comptant le plus grand nombre d'enfants n'ayant reçu aucune dose (10e place).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Burundi figurait parmi les pays affichant la couverture vaccinale la plus élevée, mais il faisait également partie des dix pays de la région comptant le plus grand nombre d'enfants n'ayant reçu aucune dose de vaccin.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389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78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176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570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0964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357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5751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144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0538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2932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3259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7719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113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2506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4900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7294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96877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2081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4475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1378471"/>
              <a:ext cx="4687757" cy="957297"/>
            </a:xfrm>
            <a:custGeom>
              <a:avLst/>
              <a:pathLst>
                <a:path w="4687757" h="957297">
                  <a:moveTo>
                    <a:pt x="0" y="957297"/>
                  </a:moveTo>
                  <a:lnTo>
                    <a:pt x="11837" y="957297"/>
                  </a:lnTo>
                  <a:lnTo>
                    <a:pt x="23675" y="957297"/>
                  </a:lnTo>
                  <a:lnTo>
                    <a:pt x="35513" y="957297"/>
                  </a:lnTo>
                  <a:lnTo>
                    <a:pt x="47351" y="957297"/>
                  </a:lnTo>
                  <a:lnTo>
                    <a:pt x="59188" y="957297"/>
                  </a:lnTo>
                  <a:lnTo>
                    <a:pt x="71026" y="957297"/>
                  </a:lnTo>
                  <a:lnTo>
                    <a:pt x="82864" y="957297"/>
                  </a:lnTo>
                  <a:lnTo>
                    <a:pt x="94702" y="957297"/>
                  </a:lnTo>
                  <a:lnTo>
                    <a:pt x="106539" y="957297"/>
                  </a:lnTo>
                  <a:lnTo>
                    <a:pt x="118377" y="957297"/>
                  </a:lnTo>
                  <a:lnTo>
                    <a:pt x="130215" y="957297"/>
                  </a:lnTo>
                  <a:lnTo>
                    <a:pt x="142053" y="957297"/>
                  </a:lnTo>
                  <a:lnTo>
                    <a:pt x="153891" y="957297"/>
                  </a:lnTo>
                  <a:lnTo>
                    <a:pt x="165728" y="957297"/>
                  </a:lnTo>
                  <a:lnTo>
                    <a:pt x="177566" y="957297"/>
                  </a:lnTo>
                  <a:lnTo>
                    <a:pt x="189404" y="957297"/>
                  </a:lnTo>
                  <a:lnTo>
                    <a:pt x="201242" y="957297"/>
                  </a:lnTo>
                  <a:lnTo>
                    <a:pt x="213079" y="957297"/>
                  </a:lnTo>
                  <a:lnTo>
                    <a:pt x="224917" y="957297"/>
                  </a:lnTo>
                  <a:lnTo>
                    <a:pt x="236755" y="957297"/>
                  </a:lnTo>
                  <a:lnTo>
                    <a:pt x="248593" y="957297"/>
                  </a:lnTo>
                  <a:lnTo>
                    <a:pt x="260430" y="957297"/>
                  </a:lnTo>
                  <a:lnTo>
                    <a:pt x="272268" y="957297"/>
                  </a:lnTo>
                  <a:lnTo>
                    <a:pt x="284106" y="957297"/>
                  </a:lnTo>
                  <a:lnTo>
                    <a:pt x="295944" y="957297"/>
                  </a:lnTo>
                  <a:lnTo>
                    <a:pt x="307782" y="957297"/>
                  </a:lnTo>
                  <a:lnTo>
                    <a:pt x="319619" y="957297"/>
                  </a:lnTo>
                  <a:lnTo>
                    <a:pt x="331457" y="957297"/>
                  </a:lnTo>
                  <a:lnTo>
                    <a:pt x="343295" y="957297"/>
                  </a:lnTo>
                  <a:lnTo>
                    <a:pt x="355133" y="957297"/>
                  </a:lnTo>
                  <a:lnTo>
                    <a:pt x="366970" y="957297"/>
                  </a:lnTo>
                  <a:lnTo>
                    <a:pt x="378808" y="957297"/>
                  </a:lnTo>
                  <a:lnTo>
                    <a:pt x="390646" y="957297"/>
                  </a:lnTo>
                  <a:lnTo>
                    <a:pt x="402484" y="957297"/>
                  </a:lnTo>
                  <a:lnTo>
                    <a:pt x="414321" y="957297"/>
                  </a:lnTo>
                  <a:lnTo>
                    <a:pt x="426159" y="957297"/>
                  </a:lnTo>
                  <a:lnTo>
                    <a:pt x="437997" y="957297"/>
                  </a:lnTo>
                  <a:lnTo>
                    <a:pt x="449835" y="957297"/>
                  </a:lnTo>
                  <a:lnTo>
                    <a:pt x="461673" y="957297"/>
                  </a:lnTo>
                  <a:lnTo>
                    <a:pt x="473510" y="957297"/>
                  </a:lnTo>
                  <a:lnTo>
                    <a:pt x="485348" y="957297"/>
                  </a:lnTo>
                  <a:lnTo>
                    <a:pt x="497186" y="957297"/>
                  </a:lnTo>
                  <a:lnTo>
                    <a:pt x="509024" y="957297"/>
                  </a:lnTo>
                  <a:lnTo>
                    <a:pt x="520861" y="957297"/>
                  </a:lnTo>
                  <a:lnTo>
                    <a:pt x="532699" y="957297"/>
                  </a:lnTo>
                  <a:lnTo>
                    <a:pt x="544537" y="957297"/>
                  </a:lnTo>
                  <a:lnTo>
                    <a:pt x="556375" y="957297"/>
                  </a:lnTo>
                  <a:lnTo>
                    <a:pt x="568213" y="957297"/>
                  </a:lnTo>
                  <a:lnTo>
                    <a:pt x="580050" y="957297"/>
                  </a:lnTo>
                  <a:lnTo>
                    <a:pt x="591888" y="957297"/>
                  </a:lnTo>
                  <a:lnTo>
                    <a:pt x="603726" y="957297"/>
                  </a:lnTo>
                  <a:lnTo>
                    <a:pt x="615564" y="957297"/>
                  </a:lnTo>
                  <a:lnTo>
                    <a:pt x="627401" y="957297"/>
                  </a:lnTo>
                  <a:lnTo>
                    <a:pt x="639239" y="957297"/>
                  </a:lnTo>
                  <a:lnTo>
                    <a:pt x="651077" y="957297"/>
                  </a:lnTo>
                  <a:lnTo>
                    <a:pt x="662915" y="957297"/>
                  </a:lnTo>
                  <a:lnTo>
                    <a:pt x="674752" y="957297"/>
                  </a:lnTo>
                  <a:lnTo>
                    <a:pt x="686590" y="957297"/>
                  </a:lnTo>
                  <a:lnTo>
                    <a:pt x="698428" y="957297"/>
                  </a:lnTo>
                  <a:lnTo>
                    <a:pt x="710266" y="957297"/>
                  </a:lnTo>
                  <a:lnTo>
                    <a:pt x="722104" y="957297"/>
                  </a:lnTo>
                  <a:lnTo>
                    <a:pt x="733941" y="957297"/>
                  </a:lnTo>
                  <a:lnTo>
                    <a:pt x="745779" y="957297"/>
                  </a:lnTo>
                  <a:lnTo>
                    <a:pt x="757617" y="957297"/>
                  </a:lnTo>
                  <a:lnTo>
                    <a:pt x="769455" y="957297"/>
                  </a:lnTo>
                  <a:lnTo>
                    <a:pt x="781292" y="957297"/>
                  </a:lnTo>
                  <a:lnTo>
                    <a:pt x="793130" y="957297"/>
                  </a:lnTo>
                  <a:lnTo>
                    <a:pt x="804968" y="957297"/>
                  </a:lnTo>
                  <a:lnTo>
                    <a:pt x="816806" y="957297"/>
                  </a:lnTo>
                  <a:lnTo>
                    <a:pt x="828643" y="957297"/>
                  </a:lnTo>
                  <a:lnTo>
                    <a:pt x="840481" y="957297"/>
                  </a:lnTo>
                  <a:lnTo>
                    <a:pt x="852319" y="957297"/>
                  </a:lnTo>
                  <a:lnTo>
                    <a:pt x="864157" y="957297"/>
                  </a:lnTo>
                  <a:lnTo>
                    <a:pt x="875995" y="957297"/>
                  </a:lnTo>
                  <a:lnTo>
                    <a:pt x="887832" y="957297"/>
                  </a:lnTo>
                  <a:lnTo>
                    <a:pt x="899670" y="957297"/>
                  </a:lnTo>
                  <a:lnTo>
                    <a:pt x="911508" y="957297"/>
                  </a:lnTo>
                  <a:lnTo>
                    <a:pt x="923346" y="957297"/>
                  </a:lnTo>
                  <a:lnTo>
                    <a:pt x="935183" y="957297"/>
                  </a:lnTo>
                  <a:lnTo>
                    <a:pt x="947021" y="957297"/>
                  </a:lnTo>
                  <a:lnTo>
                    <a:pt x="958859" y="957297"/>
                  </a:lnTo>
                  <a:lnTo>
                    <a:pt x="970697" y="957297"/>
                  </a:lnTo>
                  <a:lnTo>
                    <a:pt x="982534" y="957297"/>
                  </a:lnTo>
                  <a:lnTo>
                    <a:pt x="994372" y="957297"/>
                  </a:lnTo>
                  <a:lnTo>
                    <a:pt x="1006210" y="957297"/>
                  </a:lnTo>
                  <a:lnTo>
                    <a:pt x="1018048" y="957297"/>
                  </a:lnTo>
                  <a:lnTo>
                    <a:pt x="1029886" y="957297"/>
                  </a:lnTo>
                  <a:lnTo>
                    <a:pt x="1041723" y="957297"/>
                  </a:lnTo>
                  <a:lnTo>
                    <a:pt x="1053561" y="957297"/>
                  </a:lnTo>
                  <a:lnTo>
                    <a:pt x="1065399" y="957297"/>
                  </a:lnTo>
                  <a:lnTo>
                    <a:pt x="1077237" y="957297"/>
                  </a:lnTo>
                  <a:lnTo>
                    <a:pt x="1089074" y="957297"/>
                  </a:lnTo>
                  <a:lnTo>
                    <a:pt x="1100912" y="957297"/>
                  </a:lnTo>
                  <a:lnTo>
                    <a:pt x="1112750" y="957297"/>
                  </a:lnTo>
                  <a:lnTo>
                    <a:pt x="1124588" y="957297"/>
                  </a:lnTo>
                  <a:lnTo>
                    <a:pt x="1136426" y="957297"/>
                  </a:lnTo>
                  <a:lnTo>
                    <a:pt x="1148263" y="957297"/>
                  </a:lnTo>
                  <a:lnTo>
                    <a:pt x="1160101" y="957297"/>
                  </a:lnTo>
                  <a:lnTo>
                    <a:pt x="1171939" y="957297"/>
                  </a:lnTo>
                  <a:lnTo>
                    <a:pt x="1171939" y="957136"/>
                  </a:lnTo>
                  <a:lnTo>
                    <a:pt x="1183777" y="957108"/>
                  </a:lnTo>
                  <a:lnTo>
                    <a:pt x="1195614" y="957075"/>
                  </a:lnTo>
                  <a:lnTo>
                    <a:pt x="1207452" y="957036"/>
                  </a:lnTo>
                  <a:lnTo>
                    <a:pt x="1219290" y="956990"/>
                  </a:lnTo>
                  <a:lnTo>
                    <a:pt x="1231128" y="956937"/>
                  </a:lnTo>
                  <a:lnTo>
                    <a:pt x="1242965" y="956874"/>
                  </a:lnTo>
                  <a:lnTo>
                    <a:pt x="1254803" y="956800"/>
                  </a:lnTo>
                  <a:lnTo>
                    <a:pt x="1266641" y="956712"/>
                  </a:lnTo>
                  <a:lnTo>
                    <a:pt x="1278479" y="956610"/>
                  </a:lnTo>
                  <a:lnTo>
                    <a:pt x="1290317" y="956490"/>
                  </a:lnTo>
                  <a:lnTo>
                    <a:pt x="1302154" y="956348"/>
                  </a:lnTo>
                  <a:lnTo>
                    <a:pt x="1313992" y="956183"/>
                  </a:lnTo>
                  <a:lnTo>
                    <a:pt x="1325830" y="955988"/>
                  </a:lnTo>
                  <a:lnTo>
                    <a:pt x="1337668" y="955759"/>
                  </a:lnTo>
                  <a:lnTo>
                    <a:pt x="1349505" y="955490"/>
                  </a:lnTo>
                  <a:lnTo>
                    <a:pt x="1361343" y="955174"/>
                  </a:lnTo>
                  <a:lnTo>
                    <a:pt x="1373181" y="954804"/>
                  </a:lnTo>
                  <a:lnTo>
                    <a:pt x="1385019" y="954369"/>
                  </a:lnTo>
                  <a:lnTo>
                    <a:pt x="1396856" y="953860"/>
                  </a:lnTo>
                  <a:lnTo>
                    <a:pt x="1408694" y="953262"/>
                  </a:lnTo>
                  <a:lnTo>
                    <a:pt x="1420532" y="952561"/>
                  </a:lnTo>
                  <a:lnTo>
                    <a:pt x="1432370" y="951740"/>
                  </a:lnTo>
                  <a:lnTo>
                    <a:pt x="1444208" y="950779"/>
                  </a:lnTo>
                  <a:lnTo>
                    <a:pt x="1456045" y="949654"/>
                  </a:lnTo>
                  <a:lnTo>
                    <a:pt x="1467883" y="948338"/>
                  </a:lnTo>
                  <a:lnTo>
                    <a:pt x="1479721" y="946801"/>
                  </a:lnTo>
                  <a:lnTo>
                    <a:pt x="1491559" y="945007"/>
                  </a:lnTo>
                  <a:lnTo>
                    <a:pt x="1503396" y="942916"/>
                  </a:lnTo>
                  <a:lnTo>
                    <a:pt x="1515234" y="940482"/>
                  </a:lnTo>
                  <a:lnTo>
                    <a:pt x="1527072" y="937654"/>
                  </a:lnTo>
                  <a:lnTo>
                    <a:pt x="1538910" y="934373"/>
                  </a:lnTo>
                  <a:lnTo>
                    <a:pt x="1550748" y="930577"/>
                  </a:lnTo>
                  <a:lnTo>
                    <a:pt x="1562585" y="926194"/>
                  </a:lnTo>
                  <a:lnTo>
                    <a:pt x="1574423" y="921150"/>
                  </a:lnTo>
                  <a:lnTo>
                    <a:pt x="1586261" y="915365"/>
                  </a:lnTo>
                  <a:lnTo>
                    <a:pt x="1598099" y="908756"/>
                  </a:lnTo>
                  <a:lnTo>
                    <a:pt x="1609936" y="901239"/>
                  </a:lnTo>
                  <a:lnTo>
                    <a:pt x="1621774" y="892732"/>
                  </a:lnTo>
                  <a:lnTo>
                    <a:pt x="1633612" y="883160"/>
                  </a:lnTo>
                  <a:lnTo>
                    <a:pt x="1645450" y="872460"/>
                  </a:lnTo>
                  <a:lnTo>
                    <a:pt x="1657287" y="860586"/>
                  </a:lnTo>
                  <a:lnTo>
                    <a:pt x="1669125" y="847512"/>
                  </a:lnTo>
                  <a:lnTo>
                    <a:pt x="1680963" y="833245"/>
                  </a:lnTo>
                  <a:lnTo>
                    <a:pt x="1692801" y="817824"/>
                  </a:lnTo>
                  <a:lnTo>
                    <a:pt x="1704639" y="801330"/>
                  </a:lnTo>
                  <a:lnTo>
                    <a:pt x="1716476" y="783882"/>
                  </a:lnTo>
                  <a:lnTo>
                    <a:pt x="1728314" y="765642"/>
                  </a:lnTo>
                  <a:lnTo>
                    <a:pt x="1740152" y="746805"/>
                  </a:lnTo>
                  <a:lnTo>
                    <a:pt x="1751990" y="727598"/>
                  </a:lnTo>
                  <a:lnTo>
                    <a:pt x="1763827" y="708266"/>
                  </a:lnTo>
                  <a:lnTo>
                    <a:pt x="1775665" y="689060"/>
                  </a:lnTo>
                  <a:lnTo>
                    <a:pt x="1787503" y="670223"/>
                  </a:lnTo>
                  <a:lnTo>
                    <a:pt x="1799341" y="651982"/>
                  </a:lnTo>
                  <a:lnTo>
                    <a:pt x="1811178" y="634535"/>
                  </a:lnTo>
                  <a:lnTo>
                    <a:pt x="1823016" y="618040"/>
                  </a:lnTo>
                  <a:lnTo>
                    <a:pt x="1834854" y="602620"/>
                  </a:lnTo>
                  <a:lnTo>
                    <a:pt x="1846692" y="588353"/>
                  </a:lnTo>
                  <a:lnTo>
                    <a:pt x="1858530" y="575279"/>
                  </a:lnTo>
                  <a:lnTo>
                    <a:pt x="1870367" y="563404"/>
                  </a:lnTo>
                  <a:lnTo>
                    <a:pt x="1882205" y="552705"/>
                  </a:lnTo>
                  <a:lnTo>
                    <a:pt x="1894043" y="543133"/>
                  </a:lnTo>
                  <a:lnTo>
                    <a:pt x="1905881" y="534626"/>
                  </a:lnTo>
                  <a:lnTo>
                    <a:pt x="1917718" y="527109"/>
                  </a:lnTo>
                  <a:lnTo>
                    <a:pt x="1929556" y="520499"/>
                  </a:lnTo>
                  <a:lnTo>
                    <a:pt x="1941394" y="514714"/>
                  </a:lnTo>
                  <a:lnTo>
                    <a:pt x="1953232" y="509671"/>
                  </a:lnTo>
                  <a:lnTo>
                    <a:pt x="1965069" y="505288"/>
                  </a:lnTo>
                  <a:lnTo>
                    <a:pt x="1976907" y="501491"/>
                  </a:lnTo>
                  <a:lnTo>
                    <a:pt x="1988745" y="498211"/>
                  </a:lnTo>
                  <a:lnTo>
                    <a:pt x="2000583" y="495382"/>
                  </a:lnTo>
                  <a:lnTo>
                    <a:pt x="2012421" y="492949"/>
                  </a:lnTo>
                  <a:lnTo>
                    <a:pt x="2024258" y="490858"/>
                  </a:lnTo>
                  <a:lnTo>
                    <a:pt x="2036096" y="489064"/>
                  </a:lnTo>
                  <a:lnTo>
                    <a:pt x="2047934" y="487527"/>
                  </a:lnTo>
                  <a:lnTo>
                    <a:pt x="2059772" y="486211"/>
                  </a:lnTo>
                  <a:lnTo>
                    <a:pt x="2071609" y="485086"/>
                  </a:lnTo>
                  <a:lnTo>
                    <a:pt x="2083447" y="484125"/>
                  </a:lnTo>
                  <a:lnTo>
                    <a:pt x="2095285" y="483304"/>
                  </a:lnTo>
                  <a:lnTo>
                    <a:pt x="2107123" y="482603"/>
                  </a:lnTo>
                  <a:lnTo>
                    <a:pt x="2118961" y="482005"/>
                  </a:lnTo>
                  <a:lnTo>
                    <a:pt x="2130798" y="481495"/>
                  </a:lnTo>
                  <a:lnTo>
                    <a:pt x="2142636" y="481061"/>
                  </a:lnTo>
                  <a:lnTo>
                    <a:pt x="2154474" y="480690"/>
                  </a:lnTo>
                  <a:lnTo>
                    <a:pt x="2166312" y="480375"/>
                  </a:lnTo>
                  <a:lnTo>
                    <a:pt x="2178149" y="480106"/>
                  </a:lnTo>
                  <a:lnTo>
                    <a:pt x="2189987" y="479877"/>
                  </a:lnTo>
                  <a:lnTo>
                    <a:pt x="2201825" y="479682"/>
                  </a:lnTo>
                  <a:lnTo>
                    <a:pt x="2213663" y="479516"/>
                  </a:lnTo>
                  <a:lnTo>
                    <a:pt x="2225500" y="479375"/>
                  </a:lnTo>
                  <a:lnTo>
                    <a:pt x="2237338" y="479255"/>
                  </a:lnTo>
                  <a:lnTo>
                    <a:pt x="2249176" y="479152"/>
                  </a:lnTo>
                  <a:lnTo>
                    <a:pt x="2261014" y="479065"/>
                  </a:lnTo>
                  <a:lnTo>
                    <a:pt x="2272852" y="478991"/>
                  </a:lnTo>
                  <a:lnTo>
                    <a:pt x="2284689" y="478928"/>
                  </a:lnTo>
                  <a:lnTo>
                    <a:pt x="2296527" y="478874"/>
                  </a:lnTo>
                  <a:lnTo>
                    <a:pt x="2308365" y="478829"/>
                  </a:lnTo>
                  <a:lnTo>
                    <a:pt x="2320203" y="478790"/>
                  </a:lnTo>
                  <a:lnTo>
                    <a:pt x="2332040" y="478757"/>
                  </a:lnTo>
                  <a:lnTo>
                    <a:pt x="2343878" y="478728"/>
                  </a:lnTo>
                  <a:lnTo>
                    <a:pt x="2343878" y="478568"/>
                  </a:lnTo>
                  <a:lnTo>
                    <a:pt x="2355716" y="478568"/>
                  </a:lnTo>
                  <a:lnTo>
                    <a:pt x="2367554" y="478568"/>
                  </a:lnTo>
                  <a:lnTo>
                    <a:pt x="2379391" y="478568"/>
                  </a:lnTo>
                  <a:lnTo>
                    <a:pt x="2391229" y="478568"/>
                  </a:lnTo>
                  <a:lnTo>
                    <a:pt x="2403067" y="478568"/>
                  </a:lnTo>
                  <a:lnTo>
                    <a:pt x="2414905" y="478568"/>
                  </a:lnTo>
                  <a:lnTo>
                    <a:pt x="2426743" y="478568"/>
                  </a:lnTo>
                  <a:lnTo>
                    <a:pt x="2438580" y="478568"/>
                  </a:lnTo>
                  <a:lnTo>
                    <a:pt x="2450418" y="478568"/>
                  </a:lnTo>
                  <a:lnTo>
                    <a:pt x="2462256" y="478568"/>
                  </a:lnTo>
                  <a:lnTo>
                    <a:pt x="2474094" y="478568"/>
                  </a:lnTo>
                  <a:lnTo>
                    <a:pt x="2485931" y="478568"/>
                  </a:lnTo>
                  <a:lnTo>
                    <a:pt x="2497769" y="478568"/>
                  </a:lnTo>
                  <a:lnTo>
                    <a:pt x="2509607" y="478568"/>
                  </a:lnTo>
                  <a:lnTo>
                    <a:pt x="2521445" y="478568"/>
                  </a:lnTo>
                  <a:lnTo>
                    <a:pt x="2533283" y="478568"/>
                  </a:lnTo>
                  <a:lnTo>
                    <a:pt x="2545120" y="478568"/>
                  </a:lnTo>
                  <a:lnTo>
                    <a:pt x="2556958" y="478568"/>
                  </a:lnTo>
                  <a:lnTo>
                    <a:pt x="2568796" y="478568"/>
                  </a:lnTo>
                  <a:lnTo>
                    <a:pt x="2580634" y="478568"/>
                  </a:lnTo>
                  <a:lnTo>
                    <a:pt x="2592471" y="478568"/>
                  </a:lnTo>
                  <a:lnTo>
                    <a:pt x="2604309" y="478568"/>
                  </a:lnTo>
                  <a:lnTo>
                    <a:pt x="2616147" y="478568"/>
                  </a:lnTo>
                  <a:lnTo>
                    <a:pt x="2627985" y="478568"/>
                  </a:lnTo>
                  <a:lnTo>
                    <a:pt x="2639822" y="478568"/>
                  </a:lnTo>
                  <a:lnTo>
                    <a:pt x="2651660" y="478568"/>
                  </a:lnTo>
                  <a:lnTo>
                    <a:pt x="2663498" y="478568"/>
                  </a:lnTo>
                  <a:lnTo>
                    <a:pt x="2675336" y="478568"/>
                  </a:lnTo>
                  <a:lnTo>
                    <a:pt x="2687174" y="478568"/>
                  </a:lnTo>
                  <a:lnTo>
                    <a:pt x="2699011" y="478568"/>
                  </a:lnTo>
                  <a:lnTo>
                    <a:pt x="2710849" y="478568"/>
                  </a:lnTo>
                  <a:lnTo>
                    <a:pt x="2722687" y="478568"/>
                  </a:lnTo>
                  <a:lnTo>
                    <a:pt x="2734525" y="478568"/>
                  </a:lnTo>
                  <a:lnTo>
                    <a:pt x="2746362" y="478568"/>
                  </a:lnTo>
                  <a:lnTo>
                    <a:pt x="2758200" y="478568"/>
                  </a:lnTo>
                  <a:lnTo>
                    <a:pt x="2770038" y="478568"/>
                  </a:lnTo>
                  <a:lnTo>
                    <a:pt x="2781876" y="478568"/>
                  </a:lnTo>
                  <a:lnTo>
                    <a:pt x="2793713" y="478568"/>
                  </a:lnTo>
                  <a:lnTo>
                    <a:pt x="2805551" y="478568"/>
                  </a:lnTo>
                  <a:lnTo>
                    <a:pt x="2817389" y="478568"/>
                  </a:lnTo>
                  <a:lnTo>
                    <a:pt x="2829227" y="478568"/>
                  </a:lnTo>
                  <a:lnTo>
                    <a:pt x="2841065" y="478568"/>
                  </a:lnTo>
                  <a:lnTo>
                    <a:pt x="2852902" y="478568"/>
                  </a:lnTo>
                  <a:lnTo>
                    <a:pt x="2864740" y="478568"/>
                  </a:lnTo>
                  <a:lnTo>
                    <a:pt x="2876578" y="478568"/>
                  </a:lnTo>
                  <a:lnTo>
                    <a:pt x="2888416" y="478568"/>
                  </a:lnTo>
                  <a:lnTo>
                    <a:pt x="2900253" y="478568"/>
                  </a:lnTo>
                  <a:lnTo>
                    <a:pt x="2912091" y="478568"/>
                  </a:lnTo>
                  <a:lnTo>
                    <a:pt x="2923929" y="478568"/>
                  </a:lnTo>
                  <a:lnTo>
                    <a:pt x="2935767" y="478568"/>
                  </a:lnTo>
                  <a:lnTo>
                    <a:pt x="2947604" y="478568"/>
                  </a:lnTo>
                  <a:lnTo>
                    <a:pt x="2959442" y="478568"/>
                  </a:lnTo>
                  <a:lnTo>
                    <a:pt x="2971280" y="478568"/>
                  </a:lnTo>
                  <a:lnTo>
                    <a:pt x="2983118" y="478568"/>
                  </a:lnTo>
                  <a:lnTo>
                    <a:pt x="2994956" y="478568"/>
                  </a:lnTo>
                  <a:lnTo>
                    <a:pt x="3006793" y="478568"/>
                  </a:lnTo>
                  <a:lnTo>
                    <a:pt x="3018631" y="478568"/>
                  </a:lnTo>
                  <a:lnTo>
                    <a:pt x="3030469" y="478568"/>
                  </a:lnTo>
                  <a:lnTo>
                    <a:pt x="3042307" y="478568"/>
                  </a:lnTo>
                  <a:lnTo>
                    <a:pt x="3054144" y="478568"/>
                  </a:lnTo>
                  <a:lnTo>
                    <a:pt x="3065982" y="478568"/>
                  </a:lnTo>
                  <a:lnTo>
                    <a:pt x="3077820" y="478568"/>
                  </a:lnTo>
                  <a:lnTo>
                    <a:pt x="3089658" y="478568"/>
                  </a:lnTo>
                  <a:lnTo>
                    <a:pt x="3101496" y="478568"/>
                  </a:lnTo>
                  <a:lnTo>
                    <a:pt x="3113333" y="478568"/>
                  </a:lnTo>
                  <a:lnTo>
                    <a:pt x="3125171" y="478568"/>
                  </a:lnTo>
                  <a:lnTo>
                    <a:pt x="3137009" y="478568"/>
                  </a:lnTo>
                  <a:lnTo>
                    <a:pt x="3148847" y="478568"/>
                  </a:lnTo>
                  <a:lnTo>
                    <a:pt x="3160684" y="478568"/>
                  </a:lnTo>
                  <a:lnTo>
                    <a:pt x="3172522" y="478568"/>
                  </a:lnTo>
                  <a:lnTo>
                    <a:pt x="3184360" y="478568"/>
                  </a:lnTo>
                  <a:lnTo>
                    <a:pt x="3196198" y="478568"/>
                  </a:lnTo>
                  <a:lnTo>
                    <a:pt x="3208035" y="478568"/>
                  </a:lnTo>
                  <a:lnTo>
                    <a:pt x="3219873" y="478568"/>
                  </a:lnTo>
                  <a:lnTo>
                    <a:pt x="3231711" y="478568"/>
                  </a:lnTo>
                  <a:lnTo>
                    <a:pt x="3243549" y="478568"/>
                  </a:lnTo>
                  <a:lnTo>
                    <a:pt x="3255387" y="478568"/>
                  </a:lnTo>
                  <a:lnTo>
                    <a:pt x="3267224" y="478568"/>
                  </a:lnTo>
                  <a:lnTo>
                    <a:pt x="3279062" y="478568"/>
                  </a:lnTo>
                  <a:lnTo>
                    <a:pt x="3290900" y="478568"/>
                  </a:lnTo>
                  <a:lnTo>
                    <a:pt x="3302738" y="478568"/>
                  </a:lnTo>
                  <a:lnTo>
                    <a:pt x="3314575" y="478568"/>
                  </a:lnTo>
                  <a:lnTo>
                    <a:pt x="3326413" y="478568"/>
                  </a:lnTo>
                  <a:lnTo>
                    <a:pt x="3338251" y="478568"/>
                  </a:lnTo>
                  <a:lnTo>
                    <a:pt x="3350089" y="478568"/>
                  </a:lnTo>
                  <a:lnTo>
                    <a:pt x="3361926" y="478568"/>
                  </a:lnTo>
                  <a:lnTo>
                    <a:pt x="3373764" y="478568"/>
                  </a:lnTo>
                  <a:lnTo>
                    <a:pt x="3385602" y="478568"/>
                  </a:lnTo>
                  <a:lnTo>
                    <a:pt x="3397440" y="478568"/>
                  </a:lnTo>
                  <a:lnTo>
                    <a:pt x="3409278" y="478568"/>
                  </a:lnTo>
                  <a:lnTo>
                    <a:pt x="3421115" y="478568"/>
                  </a:lnTo>
                  <a:lnTo>
                    <a:pt x="3432953" y="478568"/>
                  </a:lnTo>
                  <a:lnTo>
                    <a:pt x="3444791" y="478568"/>
                  </a:lnTo>
                  <a:lnTo>
                    <a:pt x="3456629" y="478568"/>
                  </a:lnTo>
                  <a:lnTo>
                    <a:pt x="3468466" y="478568"/>
                  </a:lnTo>
                  <a:lnTo>
                    <a:pt x="3480304" y="478568"/>
                  </a:lnTo>
                  <a:lnTo>
                    <a:pt x="3492142" y="478568"/>
                  </a:lnTo>
                  <a:lnTo>
                    <a:pt x="3503980" y="478568"/>
                  </a:lnTo>
                  <a:lnTo>
                    <a:pt x="3515818" y="478568"/>
                  </a:lnTo>
                  <a:lnTo>
                    <a:pt x="3515818" y="478407"/>
                  </a:lnTo>
                  <a:lnTo>
                    <a:pt x="3527655" y="478379"/>
                  </a:lnTo>
                  <a:lnTo>
                    <a:pt x="3539493" y="478346"/>
                  </a:lnTo>
                  <a:lnTo>
                    <a:pt x="3551331" y="478307"/>
                  </a:lnTo>
                  <a:lnTo>
                    <a:pt x="3563169" y="478262"/>
                  </a:lnTo>
                  <a:lnTo>
                    <a:pt x="3575006" y="478208"/>
                  </a:lnTo>
                  <a:lnTo>
                    <a:pt x="3586844" y="478145"/>
                  </a:lnTo>
                  <a:lnTo>
                    <a:pt x="3598682" y="478071"/>
                  </a:lnTo>
                  <a:lnTo>
                    <a:pt x="3610520" y="477983"/>
                  </a:lnTo>
                  <a:lnTo>
                    <a:pt x="3622357" y="477881"/>
                  </a:lnTo>
                  <a:lnTo>
                    <a:pt x="3634195" y="477761"/>
                  </a:lnTo>
                  <a:lnTo>
                    <a:pt x="3646033" y="477620"/>
                  </a:lnTo>
                  <a:lnTo>
                    <a:pt x="3657871" y="477454"/>
                  </a:lnTo>
                  <a:lnTo>
                    <a:pt x="3669709" y="477259"/>
                  </a:lnTo>
                  <a:lnTo>
                    <a:pt x="3681546" y="477030"/>
                  </a:lnTo>
                  <a:lnTo>
                    <a:pt x="3693384" y="476761"/>
                  </a:lnTo>
                  <a:lnTo>
                    <a:pt x="3705222" y="476445"/>
                  </a:lnTo>
                  <a:lnTo>
                    <a:pt x="3717060" y="476075"/>
                  </a:lnTo>
                  <a:lnTo>
                    <a:pt x="3728897" y="475641"/>
                  </a:lnTo>
                  <a:lnTo>
                    <a:pt x="3740735" y="475131"/>
                  </a:lnTo>
                  <a:lnTo>
                    <a:pt x="3752573" y="474533"/>
                  </a:lnTo>
                  <a:lnTo>
                    <a:pt x="3764411" y="473832"/>
                  </a:lnTo>
                  <a:lnTo>
                    <a:pt x="3776248" y="473011"/>
                  </a:lnTo>
                  <a:lnTo>
                    <a:pt x="3788086" y="472050"/>
                  </a:lnTo>
                  <a:lnTo>
                    <a:pt x="3799924" y="470925"/>
                  </a:lnTo>
                  <a:lnTo>
                    <a:pt x="3811762" y="469609"/>
                  </a:lnTo>
                  <a:lnTo>
                    <a:pt x="3823600" y="468072"/>
                  </a:lnTo>
                  <a:lnTo>
                    <a:pt x="3835437" y="466278"/>
                  </a:lnTo>
                  <a:lnTo>
                    <a:pt x="3847275" y="464187"/>
                  </a:lnTo>
                  <a:lnTo>
                    <a:pt x="3859113" y="461753"/>
                  </a:lnTo>
                  <a:lnTo>
                    <a:pt x="3870951" y="458925"/>
                  </a:lnTo>
                  <a:lnTo>
                    <a:pt x="3882788" y="455644"/>
                  </a:lnTo>
                  <a:lnTo>
                    <a:pt x="3894626" y="451848"/>
                  </a:lnTo>
                  <a:lnTo>
                    <a:pt x="3906464" y="447465"/>
                  </a:lnTo>
                  <a:lnTo>
                    <a:pt x="3918302" y="442422"/>
                  </a:lnTo>
                  <a:lnTo>
                    <a:pt x="3930139" y="436636"/>
                  </a:lnTo>
                  <a:lnTo>
                    <a:pt x="3941977" y="430027"/>
                  </a:lnTo>
                  <a:lnTo>
                    <a:pt x="3953815" y="422510"/>
                  </a:lnTo>
                  <a:lnTo>
                    <a:pt x="3965653" y="414003"/>
                  </a:lnTo>
                  <a:lnTo>
                    <a:pt x="3977491" y="404431"/>
                  </a:lnTo>
                  <a:lnTo>
                    <a:pt x="3989328" y="393731"/>
                  </a:lnTo>
                  <a:lnTo>
                    <a:pt x="4001166" y="381857"/>
                  </a:lnTo>
                  <a:lnTo>
                    <a:pt x="4013004" y="368783"/>
                  </a:lnTo>
                  <a:lnTo>
                    <a:pt x="4024842" y="354516"/>
                  </a:lnTo>
                  <a:lnTo>
                    <a:pt x="4036679" y="339095"/>
                  </a:lnTo>
                  <a:lnTo>
                    <a:pt x="4048517" y="322601"/>
                  </a:lnTo>
                  <a:lnTo>
                    <a:pt x="4060355" y="305153"/>
                  </a:lnTo>
                  <a:lnTo>
                    <a:pt x="4072193" y="286913"/>
                  </a:lnTo>
                  <a:lnTo>
                    <a:pt x="4084031" y="268076"/>
                  </a:lnTo>
                  <a:lnTo>
                    <a:pt x="4095868" y="248869"/>
                  </a:lnTo>
                  <a:lnTo>
                    <a:pt x="4107706" y="229537"/>
                  </a:lnTo>
                  <a:lnTo>
                    <a:pt x="4119544" y="210331"/>
                  </a:lnTo>
                  <a:lnTo>
                    <a:pt x="4131382" y="191494"/>
                  </a:lnTo>
                  <a:lnTo>
                    <a:pt x="4143219" y="173254"/>
                  </a:lnTo>
                  <a:lnTo>
                    <a:pt x="4155057" y="155806"/>
                  </a:lnTo>
                  <a:lnTo>
                    <a:pt x="4166895" y="139311"/>
                  </a:lnTo>
                  <a:lnTo>
                    <a:pt x="4178733" y="123891"/>
                  </a:lnTo>
                  <a:lnTo>
                    <a:pt x="4190570" y="109624"/>
                  </a:lnTo>
                  <a:lnTo>
                    <a:pt x="4202408" y="96550"/>
                  </a:lnTo>
                  <a:lnTo>
                    <a:pt x="4214246" y="84675"/>
                  </a:lnTo>
                  <a:lnTo>
                    <a:pt x="4226084" y="73976"/>
                  </a:lnTo>
                  <a:lnTo>
                    <a:pt x="4237922" y="64404"/>
                  </a:lnTo>
                  <a:lnTo>
                    <a:pt x="4249759" y="55897"/>
                  </a:lnTo>
                  <a:lnTo>
                    <a:pt x="4261597" y="48380"/>
                  </a:lnTo>
                  <a:lnTo>
                    <a:pt x="4273435" y="41770"/>
                  </a:lnTo>
                  <a:lnTo>
                    <a:pt x="4285273" y="35985"/>
                  </a:lnTo>
                  <a:lnTo>
                    <a:pt x="4297110" y="30942"/>
                  </a:lnTo>
                  <a:lnTo>
                    <a:pt x="4308948" y="26559"/>
                  </a:lnTo>
                  <a:lnTo>
                    <a:pt x="4320786" y="22763"/>
                  </a:lnTo>
                  <a:lnTo>
                    <a:pt x="4332624" y="19482"/>
                  </a:lnTo>
                  <a:lnTo>
                    <a:pt x="4344461" y="16654"/>
                  </a:lnTo>
                  <a:lnTo>
                    <a:pt x="4356299" y="14220"/>
                  </a:lnTo>
                  <a:lnTo>
                    <a:pt x="4368137" y="12129"/>
                  </a:lnTo>
                  <a:lnTo>
                    <a:pt x="4379975" y="10335"/>
                  </a:lnTo>
                  <a:lnTo>
                    <a:pt x="4391813" y="8798"/>
                  </a:lnTo>
                  <a:lnTo>
                    <a:pt x="4403650" y="7482"/>
                  </a:lnTo>
                  <a:lnTo>
                    <a:pt x="4415488" y="6357"/>
                  </a:lnTo>
                  <a:lnTo>
                    <a:pt x="4427326" y="5396"/>
                  </a:lnTo>
                  <a:lnTo>
                    <a:pt x="4439164" y="4575"/>
                  </a:lnTo>
                  <a:lnTo>
                    <a:pt x="4451001" y="3874"/>
                  </a:lnTo>
                  <a:lnTo>
                    <a:pt x="4462839" y="3276"/>
                  </a:lnTo>
                  <a:lnTo>
                    <a:pt x="4474677" y="2766"/>
                  </a:lnTo>
                  <a:lnTo>
                    <a:pt x="4486515" y="2332"/>
                  </a:lnTo>
                  <a:lnTo>
                    <a:pt x="4498352" y="1961"/>
                  </a:lnTo>
                  <a:lnTo>
                    <a:pt x="4510190" y="1646"/>
                  </a:lnTo>
                  <a:lnTo>
                    <a:pt x="4522028" y="1377"/>
                  </a:lnTo>
                  <a:lnTo>
                    <a:pt x="4533866" y="1148"/>
                  </a:lnTo>
                  <a:lnTo>
                    <a:pt x="4545704" y="953"/>
                  </a:lnTo>
                  <a:lnTo>
                    <a:pt x="4557541" y="787"/>
                  </a:lnTo>
                  <a:lnTo>
                    <a:pt x="4569379" y="646"/>
                  </a:lnTo>
                  <a:lnTo>
                    <a:pt x="4581217" y="526"/>
                  </a:lnTo>
                  <a:lnTo>
                    <a:pt x="4593055" y="423"/>
                  </a:lnTo>
                  <a:lnTo>
                    <a:pt x="4604892" y="336"/>
                  </a:lnTo>
                  <a:lnTo>
                    <a:pt x="4616730" y="262"/>
                  </a:lnTo>
                  <a:lnTo>
                    <a:pt x="4628568" y="199"/>
                  </a:lnTo>
                  <a:lnTo>
                    <a:pt x="4640406" y="145"/>
                  </a:lnTo>
                  <a:lnTo>
                    <a:pt x="4652244" y="100"/>
                  </a:lnTo>
                  <a:lnTo>
                    <a:pt x="4664081" y="61"/>
                  </a:lnTo>
                  <a:lnTo>
                    <a:pt x="4675919" y="28"/>
                  </a:lnTo>
                  <a:lnTo>
                    <a:pt x="4687757" y="0"/>
                  </a:lnTo>
                </a:path>
              </a:pathLst>
            </a:custGeom>
            <a:ln w="40651" cap="flat">
              <a:solidFill>
                <a:srgbClr val="E8E8E8">
                  <a:alpha val="100000"/>
                </a:srgbClr>
              </a:solidFill>
              <a:prstDash val="solid"/>
              <a:round/>
            </a:ln>
          </p:spPr>
          <p:txBody>
            <a:bodyPr/>
            <a:lstStyle/>
            <a:p/>
          </p:txBody>
        </p:sp>
        <p:sp>
          <p:nvSpPr>
            <p:cNvPr id="26" name="pl26"/>
            <p:cNvSpPr/>
            <p:nvPr/>
          </p:nvSpPr>
          <p:spPr>
            <a:xfrm>
              <a:off x="2482252" y="1138946"/>
              <a:ext cx="4687757" cy="239284"/>
            </a:xfrm>
            <a:custGeom>
              <a:avLst/>
              <a:pathLst>
                <a:path w="4687757" h="2392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0"/>
                  </a:lnTo>
                  <a:lnTo>
                    <a:pt x="1183777" y="94"/>
                  </a:lnTo>
                  <a:lnTo>
                    <a:pt x="1195614" y="110"/>
                  </a:lnTo>
                  <a:lnTo>
                    <a:pt x="1207452" y="130"/>
                  </a:lnTo>
                  <a:lnTo>
                    <a:pt x="1219290" y="153"/>
                  </a:lnTo>
                  <a:lnTo>
                    <a:pt x="1231128" y="180"/>
                  </a:lnTo>
                  <a:lnTo>
                    <a:pt x="1242965" y="211"/>
                  </a:lnTo>
                  <a:lnTo>
                    <a:pt x="1254803" y="248"/>
                  </a:lnTo>
                  <a:lnTo>
                    <a:pt x="1266641" y="292"/>
                  </a:lnTo>
                  <a:lnTo>
                    <a:pt x="1278479" y="343"/>
                  </a:lnTo>
                  <a:lnTo>
                    <a:pt x="1290317" y="403"/>
                  </a:lnTo>
                  <a:lnTo>
                    <a:pt x="1302154" y="474"/>
                  </a:lnTo>
                  <a:lnTo>
                    <a:pt x="1313992" y="557"/>
                  </a:lnTo>
                  <a:lnTo>
                    <a:pt x="1325830" y="654"/>
                  </a:lnTo>
                  <a:lnTo>
                    <a:pt x="1337668" y="769"/>
                  </a:lnTo>
                  <a:lnTo>
                    <a:pt x="1349505" y="903"/>
                  </a:lnTo>
                  <a:lnTo>
                    <a:pt x="1361343" y="1061"/>
                  </a:lnTo>
                  <a:lnTo>
                    <a:pt x="1373181" y="1246"/>
                  </a:lnTo>
                  <a:lnTo>
                    <a:pt x="1385019" y="1463"/>
                  </a:lnTo>
                  <a:lnTo>
                    <a:pt x="1396856" y="1718"/>
                  </a:lnTo>
                  <a:lnTo>
                    <a:pt x="1408694" y="2017"/>
                  </a:lnTo>
                  <a:lnTo>
                    <a:pt x="1420532" y="2367"/>
                  </a:lnTo>
                  <a:lnTo>
                    <a:pt x="1432370" y="2778"/>
                  </a:lnTo>
                  <a:lnTo>
                    <a:pt x="1444208" y="3259"/>
                  </a:lnTo>
                  <a:lnTo>
                    <a:pt x="1456045" y="3821"/>
                  </a:lnTo>
                  <a:lnTo>
                    <a:pt x="1467883" y="4479"/>
                  </a:lnTo>
                  <a:lnTo>
                    <a:pt x="1479721" y="5247"/>
                  </a:lnTo>
                  <a:lnTo>
                    <a:pt x="1491559" y="6144"/>
                  </a:lnTo>
                  <a:lnTo>
                    <a:pt x="1503396" y="7190"/>
                  </a:lnTo>
                  <a:lnTo>
                    <a:pt x="1515234" y="8407"/>
                  </a:lnTo>
                  <a:lnTo>
                    <a:pt x="1527072" y="9821"/>
                  </a:lnTo>
                  <a:lnTo>
                    <a:pt x="1538910" y="11461"/>
                  </a:lnTo>
                  <a:lnTo>
                    <a:pt x="1550748" y="13360"/>
                  </a:lnTo>
                  <a:lnTo>
                    <a:pt x="1562585" y="15551"/>
                  </a:lnTo>
                  <a:lnTo>
                    <a:pt x="1574423" y="18073"/>
                  </a:lnTo>
                  <a:lnTo>
                    <a:pt x="1586261" y="20965"/>
                  </a:lnTo>
                  <a:lnTo>
                    <a:pt x="1598099" y="24270"/>
                  </a:lnTo>
                  <a:lnTo>
                    <a:pt x="1609936" y="28029"/>
                  </a:lnTo>
                  <a:lnTo>
                    <a:pt x="1621774" y="32282"/>
                  </a:lnTo>
                  <a:lnTo>
                    <a:pt x="1633612" y="37068"/>
                  </a:lnTo>
                  <a:lnTo>
                    <a:pt x="1645450" y="42418"/>
                  </a:lnTo>
                  <a:lnTo>
                    <a:pt x="1657287" y="48355"/>
                  </a:lnTo>
                  <a:lnTo>
                    <a:pt x="1669125" y="54892"/>
                  </a:lnTo>
                  <a:lnTo>
                    <a:pt x="1680963" y="62026"/>
                  </a:lnTo>
                  <a:lnTo>
                    <a:pt x="1692801" y="69736"/>
                  </a:lnTo>
                  <a:lnTo>
                    <a:pt x="1704639" y="77983"/>
                  </a:lnTo>
                  <a:lnTo>
                    <a:pt x="1716476" y="86707"/>
                  </a:lnTo>
                  <a:lnTo>
                    <a:pt x="1728314" y="95827"/>
                  </a:lnTo>
                  <a:lnTo>
                    <a:pt x="1740152" y="105245"/>
                  </a:lnTo>
                  <a:lnTo>
                    <a:pt x="1751990" y="114849"/>
                  </a:lnTo>
                  <a:lnTo>
                    <a:pt x="1763827" y="124515"/>
                  </a:lnTo>
                  <a:lnTo>
                    <a:pt x="1775665" y="134118"/>
                  </a:lnTo>
                  <a:lnTo>
                    <a:pt x="1787503" y="143536"/>
                  </a:lnTo>
                  <a:lnTo>
                    <a:pt x="1799341" y="152657"/>
                  </a:lnTo>
                  <a:lnTo>
                    <a:pt x="1811178" y="161381"/>
                  </a:lnTo>
                  <a:lnTo>
                    <a:pt x="1823016" y="169628"/>
                  </a:lnTo>
                  <a:lnTo>
                    <a:pt x="1834854" y="177338"/>
                  </a:lnTo>
                  <a:lnTo>
                    <a:pt x="1846692" y="184471"/>
                  </a:lnTo>
                  <a:lnTo>
                    <a:pt x="1858530" y="191008"/>
                  </a:lnTo>
                  <a:lnTo>
                    <a:pt x="1870367" y="196946"/>
                  </a:lnTo>
                  <a:lnTo>
                    <a:pt x="1882205" y="202296"/>
                  </a:lnTo>
                  <a:lnTo>
                    <a:pt x="1894043" y="207081"/>
                  </a:lnTo>
                  <a:lnTo>
                    <a:pt x="1905881" y="211335"/>
                  </a:lnTo>
                  <a:lnTo>
                    <a:pt x="1917718" y="215094"/>
                  </a:lnTo>
                  <a:lnTo>
                    <a:pt x="1929556" y="218398"/>
                  </a:lnTo>
                  <a:lnTo>
                    <a:pt x="1941394" y="221291"/>
                  </a:lnTo>
                  <a:lnTo>
                    <a:pt x="1953232" y="223813"/>
                  </a:lnTo>
                  <a:lnTo>
                    <a:pt x="1965069" y="226004"/>
                  </a:lnTo>
                  <a:lnTo>
                    <a:pt x="1976907" y="227902"/>
                  </a:lnTo>
                  <a:lnTo>
                    <a:pt x="1988745" y="229542"/>
                  </a:lnTo>
                  <a:lnTo>
                    <a:pt x="2000583" y="230957"/>
                  </a:lnTo>
                  <a:lnTo>
                    <a:pt x="2012421" y="232174"/>
                  </a:lnTo>
                  <a:lnTo>
                    <a:pt x="2024258" y="233219"/>
                  </a:lnTo>
                  <a:lnTo>
                    <a:pt x="2036096" y="234116"/>
                  </a:lnTo>
                  <a:lnTo>
                    <a:pt x="2047934" y="234885"/>
                  </a:lnTo>
                  <a:lnTo>
                    <a:pt x="2059772" y="235542"/>
                  </a:lnTo>
                  <a:lnTo>
                    <a:pt x="2071609" y="236105"/>
                  </a:lnTo>
                  <a:lnTo>
                    <a:pt x="2083447" y="236586"/>
                  </a:lnTo>
                  <a:lnTo>
                    <a:pt x="2095285" y="236996"/>
                  </a:lnTo>
                  <a:lnTo>
                    <a:pt x="2107123" y="237346"/>
                  </a:lnTo>
                  <a:lnTo>
                    <a:pt x="2118961" y="237645"/>
                  </a:lnTo>
                  <a:lnTo>
                    <a:pt x="2130798" y="237900"/>
                  </a:lnTo>
                  <a:lnTo>
                    <a:pt x="2142636" y="238118"/>
                  </a:lnTo>
                  <a:lnTo>
                    <a:pt x="2154474" y="238303"/>
                  </a:lnTo>
                  <a:lnTo>
                    <a:pt x="2166312" y="238461"/>
                  </a:lnTo>
                  <a:lnTo>
                    <a:pt x="2178149" y="238595"/>
                  </a:lnTo>
                  <a:lnTo>
                    <a:pt x="2189987" y="238709"/>
                  </a:lnTo>
                  <a:lnTo>
                    <a:pt x="2201825" y="238807"/>
                  </a:lnTo>
                  <a:lnTo>
                    <a:pt x="2213663" y="238890"/>
                  </a:lnTo>
                  <a:lnTo>
                    <a:pt x="2225500" y="238960"/>
                  </a:lnTo>
                  <a:lnTo>
                    <a:pt x="2237338" y="239021"/>
                  </a:lnTo>
                  <a:lnTo>
                    <a:pt x="2249176" y="239072"/>
                  </a:lnTo>
                  <a:lnTo>
                    <a:pt x="2261014" y="239115"/>
                  </a:lnTo>
                  <a:lnTo>
                    <a:pt x="2272852" y="239152"/>
                  </a:lnTo>
                  <a:lnTo>
                    <a:pt x="2284689" y="239184"/>
                  </a:lnTo>
                  <a:lnTo>
                    <a:pt x="2296527" y="239211"/>
                  </a:lnTo>
                  <a:lnTo>
                    <a:pt x="2308365" y="239234"/>
                  </a:lnTo>
                  <a:lnTo>
                    <a:pt x="2320203" y="239253"/>
                  </a:lnTo>
                  <a:lnTo>
                    <a:pt x="2332040" y="239270"/>
                  </a:lnTo>
                  <a:lnTo>
                    <a:pt x="2343878" y="239284"/>
                  </a:lnTo>
                  <a:lnTo>
                    <a:pt x="2343878" y="239284"/>
                  </a:lnTo>
                  <a:lnTo>
                    <a:pt x="2355716" y="239270"/>
                  </a:lnTo>
                  <a:lnTo>
                    <a:pt x="2367554" y="239253"/>
                  </a:lnTo>
                  <a:lnTo>
                    <a:pt x="2379391" y="239234"/>
                  </a:lnTo>
                  <a:lnTo>
                    <a:pt x="2391229" y="239211"/>
                  </a:lnTo>
                  <a:lnTo>
                    <a:pt x="2403067" y="239184"/>
                  </a:lnTo>
                  <a:lnTo>
                    <a:pt x="2414905" y="239152"/>
                  </a:lnTo>
                  <a:lnTo>
                    <a:pt x="2426743" y="239115"/>
                  </a:lnTo>
                  <a:lnTo>
                    <a:pt x="2438580" y="239072"/>
                  </a:lnTo>
                  <a:lnTo>
                    <a:pt x="2450418" y="239021"/>
                  </a:lnTo>
                  <a:lnTo>
                    <a:pt x="2462256" y="238960"/>
                  </a:lnTo>
                  <a:lnTo>
                    <a:pt x="2474094" y="238890"/>
                  </a:lnTo>
                  <a:lnTo>
                    <a:pt x="2485931" y="238807"/>
                  </a:lnTo>
                  <a:lnTo>
                    <a:pt x="2497769" y="238709"/>
                  </a:lnTo>
                  <a:lnTo>
                    <a:pt x="2509607" y="238595"/>
                  </a:lnTo>
                  <a:lnTo>
                    <a:pt x="2521445" y="238461"/>
                  </a:lnTo>
                  <a:lnTo>
                    <a:pt x="2533283" y="238303"/>
                  </a:lnTo>
                  <a:lnTo>
                    <a:pt x="2545120" y="238118"/>
                  </a:lnTo>
                  <a:lnTo>
                    <a:pt x="2556958" y="237900"/>
                  </a:lnTo>
                  <a:lnTo>
                    <a:pt x="2568796" y="237645"/>
                  </a:lnTo>
                  <a:lnTo>
                    <a:pt x="2580634" y="237346"/>
                  </a:lnTo>
                  <a:lnTo>
                    <a:pt x="2592471" y="236996"/>
                  </a:lnTo>
                  <a:lnTo>
                    <a:pt x="2604309" y="236586"/>
                  </a:lnTo>
                  <a:lnTo>
                    <a:pt x="2616147" y="236105"/>
                  </a:lnTo>
                  <a:lnTo>
                    <a:pt x="2627985" y="235542"/>
                  </a:lnTo>
                  <a:lnTo>
                    <a:pt x="2639822" y="234885"/>
                  </a:lnTo>
                  <a:lnTo>
                    <a:pt x="2651660" y="234116"/>
                  </a:lnTo>
                  <a:lnTo>
                    <a:pt x="2663498" y="233219"/>
                  </a:lnTo>
                  <a:lnTo>
                    <a:pt x="2675336" y="232174"/>
                  </a:lnTo>
                  <a:lnTo>
                    <a:pt x="2687174" y="230957"/>
                  </a:lnTo>
                  <a:lnTo>
                    <a:pt x="2699011" y="229542"/>
                  </a:lnTo>
                  <a:lnTo>
                    <a:pt x="2710849" y="227902"/>
                  </a:lnTo>
                  <a:lnTo>
                    <a:pt x="2722687" y="226004"/>
                  </a:lnTo>
                  <a:lnTo>
                    <a:pt x="2734525" y="223813"/>
                  </a:lnTo>
                  <a:lnTo>
                    <a:pt x="2746362" y="221291"/>
                  </a:lnTo>
                  <a:lnTo>
                    <a:pt x="2758200" y="218398"/>
                  </a:lnTo>
                  <a:lnTo>
                    <a:pt x="2770038" y="215094"/>
                  </a:lnTo>
                  <a:lnTo>
                    <a:pt x="2781876" y="211335"/>
                  </a:lnTo>
                  <a:lnTo>
                    <a:pt x="2793713" y="207081"/>
                  </a:lnTo>
                  <a:lnTo>
                    <a:pt x="2805551" y="202296"/>
                  </a:lnTo>
                  <a:lnTo>
                    <a:pt x="2817389" y="196946"/>
                  </a:lnTo>
                  <a:lnTo>
                    <a:pt x="2829227" y="191008"/>
                  </a:lnTo>
                  <a:lnTo>
                    <a:pt x="2841065" y="184471"/>
                  </a:lnTo>
                  <a:lnTo>
                    <a:pt x="2852902" y="177338"/>
                  </a:lnTo>
                  <a:lnTo>
                    <a:pt x="2864740" y="169628"/>
                  </a:lnTo>
                  <a:lnTo>
                    <a:pt x="2876578" y="161381"/>
                  </a:lnTo>
                  <a:lnTo>
                    <a:pt x="2888416" y="152657"/>
                  </a:lnTo>
                  <a:lnTo>
                    <a:pt x="2900253" y="143536"/>
                  </a:lnTo>
                  <a:lnTo>
                    <a:pt x="2912091" y="134118"/>
                  </a:lnTo>
                  <a:lnTo>
                    <a:pt x="2923929" y="124515"/>
                  </a:lnTo>
                  <a:lnTo>
                    <a:pt x="2935767" y="114849"/>
                  </a:lnTo>
                  <a:lnTo>
                    <a:pt x="2947604" y="105245"/>
                  </a:lnTo>
                  <a:lnTo>
                    <a:pt x="2959442" y="95827"/>
                  </a:lnTo>
                  <a:lnTo>
                    <a:pt x="2971280" y="86707"/>
                  </a:lnTo>
                  <a:lnTo>
                    <a:pt x="2983118" y="77983"/>
                  </a:lnTo>
                  <a:lnTo>
                    <a:pt x="2994956" y="69736"/>
                  </a:lnTo>
                  <a:lnTo>
                    <a:pt x="3006793" y="62026"/>
                  </a:lnTo>
                  <a:lnTo>
                    <a:pt x="3018631" y="54892"/>
                  </a:lnTo>
                  <a:lnTo>
                    <a:pt x="3030469" y="48355"/>
                  </a:lnTo>
                  <a:lnTo>
                    <a:pt x="3042307" y="42418"/>
                  </a:lnTo>
                  <a:lnTo>
                    <a:pt x="3054144" y="37068"/>
                  </a:lnTo>
                  <a:lnTo>
                    <a:pt x="3065982" y="32282"/>
                  </a:lnTo>
                  <a:lnTo>
                    <a:pt x="3077820" y="28029"/>
                  </a:lnTo>
                  <a:lnTo>
                    <a:pt x="3089658" y="24270"/>
                  </a:lnTo>
                  <a:lnTo>
                    <a:pt x="3101496" y="20965"/>
                  </a:lnTo>
                  <a:lnTo>
                    <a:pt x="3113333" y="18073"/>
                  </a:lnTo>
                  <a:lnTo>
                    <a:pt x="3125171" y="15551"/>
                  </a:lnTo>
                  <a:lnTo>
                    <a:pt x="3137009" y="13360"/>
                  </a:lnTo>
                  <a:lnTo>
                    <a:pt x="3148847" y="11461"/>
                  </a:lnTo>
                  <a:lnTo>
                    <a:pt x="3160684" y="9821"/>
                  </a:lnTo>
                  <a:lnTo>
                    <a:pt x="3172522" y="8407"/>
                  </a:lnTo>
                  <a:lnTo>
                    <a:pt x="3184360" y="7190"/>
                  </a:lnTo>
                  <a:lnTo>
                    <a:pt x="3196198" y="6144"/>
                  </a:lnTo>
                  <a:lnTo>
                    <a:pt x="3208035" y="5247"/>
                  </a:lnTo>
                  <a:lnTo>
                    <a:pt x="3219873" y="4479"/>
                  </a:lnTo>
                  <a:lnTo>
                    <a:pt x="3231711" y="3821"/>
                  </a:lnTo>
                  <a:lnTo>
                    <a:pt x="3243549" y="3259"/>
                  </a:lnTo>
                  <a:lnTo>
                    <a:pt x="3255387" y="2778"/>
                  </a:lnTo>
                  <a:lnTo>
                    <a:pt x="3267224" y="2367"/>
                  </a:lnTo>
                  <a:lnTo>
                    <a:pt x="3279062" y="2017"/>
                  </a:lnTo>
                  <a:lnTo>
                    <a:pt x="3290900" y="1718"/>
                  </a:lnTo>
                  <a:lnTo>
                    <a:pt x="3302738" y="1463"/>
                  </a:lnTo>
                  <a:lnTo>
                    <a:pt x="3314575" y="1246"/>
                  </a:lnTo>
                  <a:lnTo>
                    <a:pt x="3326413" y="1061"/>
                  </a:lnTo>
                  <a:lnTo>
                    <a:pt x="3338251" y="903"/>
                  </a:lnTo>
                  <a:lnTo>
                    <a:pt x="3350089" y="769"/>
                  </a:lnTo>
                  <a:lnTo>
                    <a:pt x="3361926" y="654"/>
                  </a:lnTo>
                  <a:lnTo>
                    <a:pt x="3373764" y="557"/>
                  </a:lnTo>
                  <a:lnTo>
                    <a:pt x="3385602" y="474"/>
                  </a:lnTo>
                  <a:lnTo>
                    <a:pt x="3397440" y="403"/>
                  </a:lnTo>
                  <a:lnTo>
                    <a:pt x="3409278" y="343"/>
                  </a:lnTo>
                  <a:lnTo>
                    <a:pt x="3421115" y="292"/>
                  </a:lnTo>
                  <a:lnTo>
                    <a:pt x="3432953" y="248"/>
                  </a:lnTo>
                  <a:lnTo>
                    <a:pt x="3444791" y="211"/>
                  </a:lnTo>
                  <a:lnTo>
                    <a:pt x="3456629" y="180"/>
                  </a:lnTo>
                  <a:lnTo>
                    <a:pt x="3468466" y="153"/>
                  </a:lnTo>
                  <a:lnTo>
                    <a:pt x="3480304" y="130"/>
                  </a:lnTo>
                  <a:lnTo>
                    <a:pt x="3492142" y="110"/>
                  </a:lnTo>
                  <a:lnTo>
                    <a:pt x="3503980" y="94"/>
                  </a:lnTo>
                  <a:lnTo>
                    <a:pt x="3515818" y="8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27" name="pl27"/>
            <p:cNvSpPr/>
            <p:nvPr/>
          </p:nvSpPr>
          <p:spPr>
            <a:xfrm>
              <a:off x="2482252" y="5447587"/>
              <a:ext cx="4687757" cy="239284"/>
            </a:xfrm>
            <a:custGeom>
              <a:avLst/>
              <a:pathLst>
                <a:path w="4687757" h="239284">
                  <a:moveTo>
                    <a:pt x="0" y="239203"/>
                  </a:moveTo>
                  <a:lnTo>
                    <a:pt x="11837" y="239189"/>
                  </a:lnTo>
                  <a:lnTo>
                    <a:pt x="23675" y="239173"/>
                  </a:lnTo>
                  <a:lnTo>
                    <a:pt x="35513" y="239153"/>
                  </a:lnTo>
                  <a:lnTo>
                    <a:pt x="47351" y="239131"/>
                  </a:lnTo>
                  <a:lnTo>
                    <a:pt x="59188" y="239104"/>
                  </a:lnTo>
                  <a:lnTo>
                    <a:pt x="71026" y="239072"/>
                  </a:lnTo>
                  <a:lnTo>
                    <a:pt x="82864" y="239035"/>
                  </a:lnTo>
                  <a:lnTo>
                    <a:pt x="94702" y="238991"/>
                  </a:lnTo>
                  <a:lnTo>
                    <a:pt x="106539" y="238940"/>
                  </a:lnTo>
                  <a:lnTo>
                    <a:pt x="118377" y="238880"/>
                  </a:lnTo>
                  <a:lnTo>
                    <a:pt x="130215" y="238810"/>
                  </a:lnTo>
                  <a:lnTo>
                    <a:pt x="142053" y="238727"/>
                  </a:lnTo>
                  <a:lnTo>
                    <a:pt x="153891" y="238629"/>
                  </a:lnTo>
                  <a:lnTo>
                    <a:pt x="165728" y="238515"/>
                  </a:lnTo>
                  <a:lnTo>
                    <a:pt x="177566" y="238380"/>
                  </a:lnTo>
                  <a:lnTo>
                    <a:pt x="189404" y="238222"/>
                  </a:lnTo>
                  <a:lnTo>
                    <a:pt x="201242" y="238037"/>
                  </a:lnTo>
                  <a:lnTo>
                    <a:pt x="213079" y="237820"/>
                  </a:lnTo>
                  <a:lnTo>
                    <a:pt x="224917" y="237565"/>
                  </a:lnTo>
                  <a:lnTo>
                    <a:pt x="236755" y="237266"/>
                  </a:lnTo>
                  <a:lnTo>
                    <a:pt x="248593" y="236916"/>
                  </a:lnTo>
                  <a:lnTo>
                    <a:pt x="260430" y="236505"/>
                  </a:lnTo>
                  <a:lnTo>
                    <a:pt x="272268" y="236025"/>
                  </a:lnTo>
                  <a:lnTo>
                    <a:pt x="284106" y="235462"/>
                  </a:lnTo>
                  <a:lnTo>
                    <a:pt x="295944" y="234804"/>
                  </a:lnTo>
                  <a:lnTo>
                    <a:pt x="307782" y="234036"/>
                  </a:lnTo>
                  <a:lnTo>
                    <a:pt x="319619" y="233139"/>
                  </a:lnTo>
                  <a:lnTo>
                    <a:pt x="331457" y="232093"/>
                  </a:lnTo>
                  <a:lnTo>
                    <a:pt x="343295" y="230876"/>
                  </a:lnTo>
                  <a:lnTo>
                    <a:pt x="355133" y="229462"/>
                  </a:lnTo>
                  <a:lnTo>
                    <a:pt x="366970" y="227822"/>
                  </a:lnTo>
                  <a:lnTo>
                    <a:pt x="378808" y="225924"/>
                  </a:lnTo>
                  <a:lnTo>
                    <a:pt x="390646" y="223732"/>
                  </a:lnTo>
                  <a:lnTo>
                    <a:pt x="402484" y="221211"/>
                  </a:lnTo>
                  <a:lnTo>
                    <a:pt x="414321" y="218318"/>
                  </a:lnTo>
                  <a:lnTo>
                    <a:pt x="426159" y="215013"/>
                  </a:lnTo>
                  <a:lnTo>
                    <a:pt x="437997" y="211255"/>
                  </a:lnTo>
                  <a:lnTo>
                    <a:pt x="449835" y="207001"/>
                  </a:lnTo>
                  <a:lnTo>
                    <a:pt x="461673" y="202215"/>
                  </a:lnTo>
                  <a:lnTo>
                    <a:pt x="473510" y="196865"/>
                  </a:lnTo>
                  <a:lnTo>
                    <a:pt x="485348" y="190928"/>
                  </a:lnTo>
                  <a:lnTo>
                    <a:pt x="497186" y="184391"/>
                  </a:lnTo>
                  <a:lnTo>
                    <a:pt x="509024" y="177258"/>
                  </a:lnTo>
                  <a:lnTo>
                    <a:pt x="520861" y="169547"/>
                  </a:lnTo>
                  <a:lnTo>
                    <a:pt x="532699" y="161300"/>
                  </a:lnTo>
                  <a:lnTo>
                    <a:pt x="544537" y="152576"/>
                  </a:lnTo>
                  <a:lnTo>
                    <a:pt x="556375" y="143456"/>
                  </a:lnTo>
                  <a:lnTo>
                    <a:pt x="568213" y="134038"/>
                  </a:lnTo>
                  <a:lnTo>
                    <a:pt x="580050" y="124434"/>
                  </a:lnTo>
                  <a:lnTo>
                    <a:pt x="591888" y="114768"/>
                  </a:lnTo>
                  <a:lnTo>
                    <a:pt x="603726" y="105165"/>
                  </a:lnTo>
                  <a:lnTo>
                    <a:pt x="615564" y="95747"/>
                  </a:lnTo>
                  <a:lnTo>
                    <a:pt x="627401" y="86627"/>
                  </a:lnTo>
                  <a:lnTo>
                    <a:pt x="639239" y="77903"/>
                  </a:lnTo>
                  <a:lnTo>
                    <a:pt x="651077" y="69655"/>
                  </a:lnTo>
                  <a:lnTo>
                    <a:pt x="662915" y="61945"/>
                  </a:lnTo>
                  <a:lnTo>
                    <a:pt x="674752" y="54812"/>
                  </a:lnTo>
                  <a:lnTo>
                    <a:pt x="686590" y="48275"/>
                  </a:lnTo>
                  <a:lnTo>
                    <a:pt x="698428" y="42337"/>
                  </a:lnTo>
                  <a:lnTo>
                    <a:pt x="710266" y="36988"/>
                  </a:lnTo>
                  <a:lnTo>
                    <a:pt x="722104" y="32202"/>
                  </a:lnTo>
                  <a:lnTo>
                    <a:pt x="733941" y="27948"/>
                  </a:lnTo>
                  <a:lnTo>
                    <a:pt x="745779" y="24190"/>
                  </a:lnTo>
                  <a:lnTo>
                    <a:pt x="757617" y="20885"/>
                  </a:lnTo>
                  <a:lnTo>
                    <a:pt x="769455" y="17992"/>
                  </a:lnTo>
                  <a:lnTo>
                    <a:pt x="781292" y="15471"/>
                  </a:lnTo>
                  <a:lnTo>
                    <a:pt x="793130" y="13279"/>
                  </a:lnTo>
                  <a:lnTo>
                    <a:pt x="804968" y="11381"/>
                  </a:lnTo>
                  <a:lnTo>
                    <a:pt x="816806" y="9741"/>
                  </a:lnTo>
                  <a:lnTo>
                    <a:pt x="828643" y="8327"/>
                  </a:lnTo>
                  <a:lnTo>
                    <a:pt x="840481" y="7110"/>
                  </a:lnTo>
                  <a:lnTo>
                    <a:pt x="852319" y="6064"/>
                  </a:lnTo>
                  <a:lnTo>
                    <a:pt x="864157" y="5167"/>
                  </a:lnTo>
                  <a:lnTo>
                    <a:pt x="875995" y="4399"/>
                  </a:lnTo>
                  <a:lnTo>
                    <a:pt x="887832" y="3741"/>
                  </a:lnTo>
                  <a:lnTo>
                    <a:pt x="899670" y="3178"/>
                  </a:lnTo>
                  <a:lnTo>
                    <a:pt x="911508" y="2698"/>
                  </a:lnTo>
                  <a:lnTo>
                    <a:pt x="923346" y="2287"/>
                  </a:lnTo>
                  <a:lnTo>
                    <a:pt x="935183" y="1937"/>
                  </a:lnTo>
                  <a:lnTo>
                    <a:pt x="947021" y="1638"/>
                  </a:lnTo>
                  <a:lnTo>
                    <a:pt x="958859" y="1383"/>
                  </a:lnTo>
                  <a:lnTo>
                    <a:pt x="970697" y="1166"/>
                  </a:lnTo>
                  <a:lnTo>
                    <a:pt x="982534" y="980"/>
                  </a:lnTo>
                  <a:lnTo>
                    <a:pt x="994372" y="823"/>
                  </a:lnTo>
                  <a:lnTo>
                    <a:pt x="1006210" y="688"/>
                  </a:lnTo>
                  <a:lnTo>
                    <a:pt x="1018048" y="574"/>
                  </a:lnTo>
                  <a:lnTo>
                    <a:pt x="1029886" y="476"/>
                  </a:lnTo>
                  <a:lnTo>
                    <a:pt x="1041723" y="393"/>
                  </a:lnTo>
                  <a:lnTo>
                    <a:pt x="1053561" y="323"/>
                  </a:lnTo>
                  <a:lnTo>
                    <a:pt x="1065399" y="263"/>
                  </a:lnTo>
                  <a:lnTo>
                    <a:pt x="1077237" y="211"/>
                  </a:lnTo>
                  <a:lnTo>
                    <a:pt x="1089074" y="168"/>
                  </a:lnTo>
                  <a:lnTo>
                    <a:pt x="1100912" y="131"/>
                  </a:lnTo>
                  <a:lnTo>
                    <a:pt x="1112750" y="99"/>
                  </a:lnTo>
                  <a:lnTo>
                    <a:pt x="1124588" y="72"/>
                  </a:lnTo>
                  <a:lnTo>
                    <a:pt x="1136426" y="50"/>
                  </a:lnTo>
                  <a:lnTo>
                    <a:pt x="1148263" y="30"/>
                  </a:lnTo>
                  <a:lnTo>
                    <a:pt x="1160101" y="14"/>
                  </a:lnTo>
                  <a:lnTo>
                    <a:pt x="1171939" y="0"/>
                  </a:lnTo>
                  <a:lnTo>
                    <a:pt x="1171939" y="0"/>
                  </a:lnTo>
                  <a:lnTo>
                    <a:pt x="1183777" y="14"/>
                  </a:lnTo>
                  <a:lnTo>
                    <a:pt x="1195614" y="30"/>
                  </a:lnTo>
                  <a:lnTo>
                    <a:pt x="1207452" y="50"/>
                  </a:lnTo>
                  <a:lnTo>
                    <a:pt x="1219290" y="72"/>
                  </a:lnTo>
                  <a:lnTo>
                    <a:pt x="1231128" y="99"/>
                  </a:lnTo>
                  <a:lnTo>
                    <a:pt x="1242965" y="131"/>
                  </a:lnTo>
                  <a:lnTo>
                    <a:pt x="1254803" y="168"/>
                  </a:lnTo>
                  <a:lnTo>
                    <a:pt x="1266641" y="211"/>
                  </a:lnTo>
                  <a:lnTo>
                    <a:pt x="1278479" y="263"/>
                  </a:lnTo>
                  <a:lnTo>
                    <a:pt x="1290317" y="323"/>
                  </a:lnTo>
                  <a:lnTo>
                    <a:pt x="1302154" y="393"/>
                  </a:lnTo>
                  <a:lnTo>
                    <a:pt x="1313992" y="476"/>
                  </a:lnTo>
                  <a:lnTo>
                    <a:pt x="1325830" y="574"/>
                  </a:lnTo>
                  <a:lnTo>
                    <a:pt x="1337668" y="688"/>
                  </a:lnTo>
                  <a:lnTo>
                    <a:pt x="1349505" y="823"/>
                  </a:lnTo>
                  <a:lnTo>
                    <a:pt x="1361343" y="980"/>
                  </a:lnTo>
                  <a:lnTo>
                    <a:pt x="1373181" y="1166"/>
                  </a:lnTo>
                  <a:lnTo>
                    <a:pt x="1385019" y="1383"/>
                  </a:lnTo>
                  <a:lnTo>
                    <a:pt x="1396856" y="1638"/>
                  </a:lnTo>
                  <a:lnTo>
                    <a:pt x="1408694" y="1937"/>
                  </a:lnTo>
                  <a:lnTo>
                    <a:pt x="1420532" y="2287"/>
                  </a:lnTo>
                  <a:lnTo>
                    <a:pt x="1432370" y="2698"/>
                  </a:lnTo>
                  <a:lnTo>
                    <a:pt x="1444208" y="3178"/>
                  </a:lnTo>
                  <a:lnTo>
                    <a:pt x="1456045" y="3741"/>
                  </a:lnTo>
                  <a:lnTo>
                    <a:pt x="1467883" y="4399"/>
                  </a:lnTo>
                  <a:lnTo>
                    <a:pt x="1479721" y="5167"/>
                  </a:lnTo>
                  <a:lnTo>
                    <a:pt x="1491559" y="6064"/>
                  </a:lnTo>
                  <a:lnTo>
                    <a:pt x="1503396" y="7110"/>
                  </a:lnTo>
                  <a:lnTo>
                    <a:pt x="1515234" y="8327"/>
                  </a:lnTo>
                  <a:lnTo>
                    <a:pt x="1527072" y="9741"/>
                  </a:lnTo>
                  <a:lnTo>
                    <a:pt x="1538910" y="11381"/>
                  </a:lnTo>
                  <a:lnTo>
                    <a:pt x="1550748" y="13279"/>
                  </a:lnTo>
                  <a:lnTo>
                    <a:pt x="1562585" y="15471"/>
                  </a:lnTo>
                  <a:lnTo>
                    <a:pt x="1574423" y="17992"/>
                  </a:lnTo>
                  <a:lnTo>
                    <a:pt x="1586261" y="20885"/>
                  </a:lnTo>
                  <a:lnTo>
                    <a:pt x="1598099" y="24190"/>
                  </a:lnTo>
                  <a:lnTo>
                    <a:pt x="1609936" y="27948"/>
                  </a:lnTo>
                  <a:lnTo>
                    <a:pt x="1621774" y="32202"/>
                  </a:lnTo>
                  <a:lnTo>
                    <a:pt x="1633612" y="36988"/>
                  </a:lnTo>
                  <a:lnTo>
                    <a:pt x="1645450" y="42337"/>
                  </a:lnTo>
                  <a:lnTo>
                    <a:pt x="1657287" y="48275"/>
                  </a:lnTo>
                  <a:lnTo>
                    <a:pt x="1669125" y="54812"/>
                  </a:lnTo>
                  <a:lnTo>
                    <a:pt x="1680963" y="61945"/>
                  </a:lnTo>
                  <a:lnTo>
                    <a:pt x="1692801" y="69655"/>
                  </a:lnTo>
                  <a:lnTo>
                    <a:pt x="1704639" y="77903"/>
                  </a:lnTo>
                  <a:lnTo>
                    <a:pt x="1716476" y="86627"/>
                  </a:lnTo>
                  <a:lnTo>
                    <a:pt x="1728314" y="95747"/>
                  </a:lnTo>
                  <a:lnTo>
                    <a:pt x="1740152" y="105165"/>
                  </a:lnTo>
                  <a:lnTo>
                    <a:pt x="1751990" y="114768"/>
                  </a:lnTo>
                  <a:lnTo>
                    <a:pt x="1763827" y="124434"/>
                  </a:lnTo>
                  <a:lnTo>
                    <a:pt x="1775665" y="134038"/>
                  </a:lnTo>
                  <a:lnTo>
                    <a:pt x="1787503" y="143456"/>
                  </a:lnTo>
                  <a:lnTo>
                    <a:pt x="1799341" y="152576"/>
                  </a:lnTo>
                  <a:lnTo>
                    <a:pt x="1811178" y="161300"/>
                  </a:lnTo>
                  <a:lnTo>
                    <a:pt x="1823016" y="169547"/>
                  </a:lnTo>
                  <a:lnTo>
                    <a:pt x="1834854" y="177258"/>
                  </a:lnTo>
                  <a:lnTo>
                    <a:pt x="1846692" y="184391"/>
                  </a:lnTo>
                  <a:lnTo>
                    <a:pt x="1858530" y="190928"/>
                  </a:lnTo>
                  <a:lnTo>
                    <a:pt x="1870367" y="196865"/>
                  </a:lnTo>
                  <a:lnTo>
                    <a:pt x="1882205" y="202215"/>
                  </a:lnTo>
                  <a:lnTo>
                    <a:pt x="1894043" y="207001"/>
                  </a:lnTo>
                  <a:lnTo>
                    <a:pt x="1905881" y="211255"/>
                  </a:lnTo>
                  <a:lnTo>
                    <a:pt x="1917718" y="215013"/>
                  </a:lnTo>
                  <a:lnTo>
                    <a:pt x="1929556" y="218318"/>
                  </a:lnTo>
                  <a:lnTo>
                    <a:pt x="1941394" y="221211"/>
                  </a:lnTo>
                  <a:lnTo>
                    <a:pt x="1953232" y="223732"/>
                  </a:lnTo>
                  <a:lnTo>
                    <a:pt x="1965069" y="225924"/>
                  </a:lnTo>
                  <a:lnTo>
                    <a:pt x="1976907" y="227822"/>
                  </a:lnTo>
                  <a:lnTo>
                    <a:pt x="1988745" y="229462"/>
                  </a:lnTo>
                  <a:lnTo>
                    <a:pt x="2000583" y="230876"/>
                  </a:lnTo>
                  <a:lnTo>
                    <a:pt x="2012421" y="232093"/>
                  </a:lnTo>
                  <a:lnTo>
                    <a:pt x="2024258" y="233139"/>
                  </a:lnTo>
                  <a:lnTo>
                    <a:pt x="2036096" y="234036"/>
                  </a:lnTo>
                  <a:lnTo>
                    <a:pt x="2047934" y="234804"/>
                  </a:lnTo>
                  <a:lnTo>
                    <a:pt x="2059772" y="235462"/>
                  </a:lnTo>
                  <a:lnTo>
                    <a:pt x="2071609" y="236025"/>
                  </a:lnTo>
                  <a:lnTo>
                    <a:pt x="2083447" y="236505"/>
                  </a:lnTo>
                  <a:lnTo>
                    <a:pt x="2095285" y="236916"/>
                  </a:lnTo>
                  <a:lnTo>
                    <a:pt x="2107123" y="237266"/>
                  </a:lnTo>
                  <a:lnTo>
                    <a:pt x="2118961" y="237565"/>
                  </a:lnTo>
                  <a:lnTo>
                    <a:pt x="2130798" y="237820"/>
                  </a:lnTo>
                  <a:lnTo>
                    <a:pt x="2142636" y="238037"/>
                  </a:lnTo>
                  <a:lnTo>
                    <a:pt x="2154474" y="238222"/>
                  </a:lnTo>
                  <a:lnTo>
                    <a:pt x="2166312" y="238380"/>
                  </a:lnTo>
                  <a:lnTo>
                    <a:pt x="2178149" y="238515"/>
                  </a:lnTo>
                  <a:lnTo>
                    <a:pt x="2189987" y="238629"/>
                  </a:lnTo>
                  <a:lnTo>
                    <a:pt x="2201825" y="238727"/>
                  </a:lnTo>
                  <a:lnTo>
                    <a:pt x="2213663" y="238810"/>
                  </a:lnTo>
                  <a:lnTo>
                    <a:pt x="2225500" y="238880"/>
                  </a:lnTo>
                  <a:lnTo>
                    <a:pt x="2237338" y="238940"/>
                  </a:lnTo>
                  <a:lnTo>
                    <a:pt x="2249176" y="238991"/>
                  </a:lnTo>
                  <a:lnTo>
                    <a:pt x="2261014" y="239035"/>
                  </a:lnTo>
                  <a:lnTo>
                    <a:pt x="2272852" y="239072"/>
                  </a:lnTo>
                  <a:lnTo>
                    <a:pt x="2284689" y="239104"/>
                  </a:lnTo>
                  <a:lnTo>
                    <a:pt x="2296527" y="239131"/>
                  </a:lnTo>
                  <a:lnTo>
                    <a:pt x="2308365" y="239153"/>
                  </a:lnTo>
                  <a:lnTo>
                    <a:pt x="2320203" y="239173"/>
                  </a:lnTo>
                  <a:lnTo>
                    <a:pt x="2332040" y="239189"/>
                  </a:lnTo>
                  <a:lnTo>
                    <a:pt x="2343878" y="239203"/>
                  </a:lnTo>
                  <a:lnTo>
                    <a:pt x="2343878" y="239284"/>
                  </a:lnTo>
                  <a:lnTo>
                    <a:pt x="2355716" y="239284"/>
                  </a:lnTo>
                  <a:lnTo>
                    <a:pt x="2367554" y="239284"/>
                  </a:lnTo>
                  <a:lnTo>
                    <a:pt x="2379391" y="239284"/>
                  </a:lnTo>
                  <a:lnTo>
                    <a:pt x="2391229" y="239284"/>
                  </a:lnTo>
                  <a:lnTo>
                    <a:pt x="2403067" y="239284"/>
                  </a:lnTo>
                  <a:lnTo>
                    <a:pt x="2414905" y="239284"/>
                  </a:lnTo>
                  <a:lnTo>
                    <a:pt x="2426743" y="239284"/>
                  </a:lnTo>
                  <a:lnTo>
                    <a:pt x="2438580" y="239284"/>
                  </a:lnTo>
                  <a:lnTo>
                    <a:pt x="2450418" y="239284"/>
                  </a:lnTo>
                  <a:lnTo>
                    <a:pt x="2462256" y="239284"/>
                  </a:lnTo>
                  <a:lnTo>
                    <a:pt x="2474094" y="239284"/>
                  </a:lnTo>
                  <a:lnTo>
                    <a:pt x="2485931" y="239284"/>
                  </a:lnTo>
                  <a:lnTo>
                    <a:pt x="2497769" y="239284"/>
                  </a:lnTo>
                  <a:lnTo>
                    <a:pt x="2509607" y="239284"/>
                  </a:lnTo>
                  <a:lnTo>
                    <a:pt x="2521445" y="239284"/>
                  </a:lnTo>
                  <a:lnTo>
                    <a:pt x="2533283" y="239284"/>
                  </a:lnTo>
                  <a:lnTo>
                    <a:pt x="2545120" y="239284"/>
                  </a:lnTo>
                  <a:lnTo>
                    <a:pt x="2556958" y="239284"/>
                  </a:lnTo>
                  <a:lnTo>
                    <a:pt x="2568796" y="239284"/>
                  </a:lnTo>
                  <a:lnTo>
                    <a:pt x="2580634" y="239284"/>
                  </a:lnTo>
                  <a:lnTo>
                    <a:pt x="2592471" y="239284"/>
                  </a:lnTo>
                  <a:lnTo>
                    <a:pt x="2604309" y="239284"/>
                  </a:lnTo>
                  <a:lnTo>
                    <a:pt x="2616147" y="239284"/>
                  </a:lnTo>
                  <a:lnTo>
                    <a:pt x="2627985" y="239284"/>
                  </a:lnTo>
                  <a:lnTo>
                    <a:pt x="2639822" y="239284"/>
                  </a:lnTo>
                  <a:lnTo>
                    <a:pt x="2651660" y="239284"/>
                  </a:lnTo>
                  <a:lnTo>
                    <a:pt x="2663498" y="239284"/>
                  </a:lnTo>
                  <a:lnTo>
                    <a:pt x="2675336" y="239284"/>
                  </a:lnTo>
                  <a:lnTo>
                    <a:pt x="2687174" y="239284"/>
                  </a:lnTo>
                  <a:lnTo>
                    <a:pt x="2699011" y="239284"/>
                  </a:lnTo>
                  <a:lnTo>
                    <a:pt x="2710849" y="239284"/>
                  </a:lnTo>
                  <a:lnTo>
                    <a:pt x="2722687" y="239284"/>
                  </a:lnTo>
                  <a:lnTo>
                    <a:pt x="2734525" y="239284"/>
                  </a:lnTo>
                  <a:lnTo>
                    <a:pt x="2746362" y="239284"/>
                  </a:lnTo>
                  <a:lnTo>
                    <a:pt x="2758200" y="239284"/>
                  </a:lnTo>
                  <a:lnTo>
                    <a:pt x="2770038" y="239284"/>
                  </a:lnTo>
                  <a:lnTo>
                    <a:pt x="2781876" y="239284"/>
                  </a:lnTo>
                  <a:lnTo>
                    <a:pt x="2793713" y="239284"/>
                  </a:lnTo>
                  <a:lnTo>
                    <a:pt x="2805551" y="239284"/>
                  </a:lnTo>
                  <a:lnTo>
                    <a:pt x="2817389" y="239284"/>
                  </a:lnTo>
                  <a:lnTo>
                    <a:pt x="2829227" y="239284"/>
                  </a:lnTo>
                  <a:lnTo>
                    <a:pt x="2841065" y="239284"/>
                  </a:lnTo>
                  <a:lnTo>
                    <a:pt x="2852902" y="239284"/>
                  </a:lnTo>
                  <a:lnTo>
                    <a:pt x="2864740" y="239284"/>
                  </a:lnTo>
                  <a:lnTo>
                    <a:pt x="2876578" y="239284"/>
                  </a:lnTo>
                  <a:lnTo>
                    <a:pt x="2888416" y="239284"/>
                  </a:lnTo>
                  <a:lnTo>
                    <a:pt x="2900253" y="239284"/>
                  </a:lnTo>
                  <a:lnTo>
                    <a:pt x="2912091" y="239284"/>
                  </a:lnTo>
                  <a:lnTo>
                    <a:pt x="2923929" y="239284"/>
                  </a:lnTo>
                  <a:lnTo>
                    <a:pt x="2935767" y="239284"/>
                  </a:lnTo>
                  <a:lnTo>
                    <a:pt x="2947604" y="239284"/>
                  </a:lnTo>
                  <a:lnTo>
                    <a:pt x="2959442" y="239284"/>
                  </a:lnTo>
                  <a:lnTo>
                    <a:pt x="2971280" y="239284"/>
                  </a:lnTo>
                  <a:lnTo>
                    <a:pt x="2983118" y="239284"/>
                  </a:lnTo>
                  <a:lnTo>
                    <a:pt x="2994956" y="239284"/>
                  </a:lnTo>
                  <a:lnTo>
                    <a:pt x="3006793" y="239284"/>
                  </a:lnTo>
                  <a:lnTo>
                    <a:pt x="3018631" y="239284"/>
                  </a:lnTo>
                  <a:lnTo>
                    <a:pt x="3030469" y="239284"/>
                  </a:lnTo>
                  <a:lnTo>
                    <a:pt x="3042307" y="239284"/>
                  </a:lnTo>
                  <a:lnTo>
                    <a:pt x="3054144" y="239284"/>
                  </a:lnTo>
                  <a:lnTo>
                    <a:pt x="3065982" y="239284"/>
                  </a:lnTo>
                  <a:lnTo>
                    <a:pt x="3077820" y="239284"/>
                  </a:lnTo>
                  <a:lnTo>
                    <a:pt x="3089658" y="239284"/>
                  </a:lnTo>
                  <a:lnTo>
                    <a:pt x="3101496" y="239284"/>
                  </a:lnTo>
                  <a:lnTo>
                    <a:pt x="3113333" y="239284"/>
                  </a:lnTo>
                  <a:lnTo>
                    <a:pt x="3125171" y="239284"/>
                  </a:lnTo>
                  <a:lnTo>
                    <a:pt x="3137009" y="239284"/>
                  </a:lnTo>
                  <a:lnTo>
                    <a:pt x="3148847" y="239284"/>
                  </a:lnTo>
                  <a:lnTo>
                    <a:pt x="3160684" y="239284"/>
                  </a:lnTo>
                  <a:lnTo>
                    <a:pt x="3172522" y="239284"/>
                  </a:lnTo>
                  <a:lnTo>
                    <a:pt x="3184360" y="239284"/>
                  </a:lnTo>
                  <a:lnTo>
                    <a:pt x="3196198" y="239284"/>
                  </a:lnTo>
                  <a:lnTo>
                    <a:pt x="3208035" y="239284"/>
                  </a:lnTo>
                  <a:lnTo>
                    <a:pt x="3219873" y="239284"/>
                  </a:lnTo>
                  <a:lnTo>
                    <a:pt x="3231711" y="239284"/>
                  </a:lnTo>
                  <a:lnTo>
                    <a:pt x="3243549" y="239284"/>
                  </a:lnTo>
                  <a:lnTo>
                    <a:pt x="3255387" y="239284"/>
                  </a:lnTo>
                  <a:lnTo>
                    <a:pt x="3267224" y="239284"/>
                  </a:lnTo>
                  <a:lnTo>
                    <a:pt x="3279062" y="239284"/>
                  </a:lnTo>
                  <a:lnTo>
                    <a:pt x="3290900" y="239284"/>
                  </a:lnTo>
                  <a:lnTo>
                    <a:pt x="3302738" y="239284"/>
                  </a:lnTo>
                  <a:lnTo>
                    <a:pt x="3314575" y="239284"/>
                  </a:lnTo>
                  <a:lnTo>
                    <a:pt x="3326413" y="239284"/>
                  </a:lnTo>
                  <a:lnTo>
                    <a:pt x="3338251" y="239284"/>
                  </a:lnTo>
                  <a:lnTo>
                    <a:pt x="3350089" y="239284"/>
                  </a:lnTo>
                  <a:lnTo>
                    <a:pt x="3361926" y="239284"/>
                  </a:lnTo>
                  <a:lnTo>
                    <a:pt x="3373764" y="239284"/>
                  </a:lnTo>
                  <a:lnTo>
                    <a:pt x="3385602" y="239284"/>
                  </a:lnTo>
                  <a:lnTo>
                    <a:pt x="3397440" y="239284"/>
                  </a:lnTo>
                  <a:lnTo>
                    <a:pt x="3409278" y="239284"/>
                  </a:lnTo>
                  <a:lnTo>
                    <a:pt x="3421115" y="239284"/>
                  </a:lnTo>
                  <a:lnTo>
                    <a:pt x="3432953" y="239284"/>
                  </a:lnTo>
                  <a:lnTo>
                    <a:pt x="3444791" y="239284"/>
                  </a:lnTo>
                  <a:lnTo>
                    <a:pt x="3456629" y="239284"/>
                  </a:lnTo>
                  <a:lnTo>
                    <a:pt x="3468466" y="239284"/>
                  </a:lnTo>
                  <a:lnTo>
                    <a:pt x="3480304" y="239284"/>
                  </a:lnTo>
                  <a:lnTo>
                    <a:pt x="3492142" y="239284"/>
                  </a:lnTo>
                  <a:lnTo>
                    <a:pt x="3503980" y="239284"/>
                  </a:lnTo>
                  <a:lnTo>
                    <a:pt x="3515818" y="239284"/>
                  </a:lnTo>
                  <a:lnTo>
                    <a:pt x="3515818" y="239284"/>
                  </a:lnTo>
                  <a:lnTo>
                    <a:pt x="3527655" y="239284"/>
                  </a:lnTo>
                  <a:lnTo>
                    <a:pt x="3539493" y="239284"/>
                  </a:lnTo>
                  <a:lnTo>
                    <a:pt x="3551331" y="239284"/>
                  </a:lnTo>
                  <a:lnTo>
                    <a:pt x="3563169" y="239284"/>
                  </a:lnTo>
                  <a:lnTo>
                    <a:pt x="3575006" y="239284"/>
                  </a:lnTo>
                  <a:lnTo>
                    <a:pt x="3586844" y="239284"/>
                  </a:lnTo>
                  <a:lnTo>
                    <a:pt x="3598682" y="239284"/>
                  </a:lnTo>
                  <a:lnTo>
                    <a:pt x="3610520" y="239284"/>
                  </a:lnTo>
                  <a:lnTo>
                    <a:pt x="3622357" y="239284"/>
                  </a:lnTo>
                  <a:lnTo>
                    <a:pt x="3634195" y="239284"/>
                  </a:lnTo>
                  <a:lnTo>
                    <a:pt x="3646033" y="239284"/>
                  </a:lnTo>
                  <a:lnTo>
                    <a:pt x="3657871" y="239284"/>
                  </a:lnTo>
                  <a:lnTo>
                    <a:pt x="3669709" y="239284"/>
                  </a:lnTo>
                  <a:lnTo>
                    <a:pt x="3681546" y="239284"/>
                  </a:lnTo>
                  <a:lnTo>
                    <a:pt x="3693384" y="239284"/>
                  </a:lnTo>
                  <a:lnTo>
                    <a:pt x="3705222" y="239284"/>
                  </a:lnTo>
                  <a:lnTo>
                    <a:pt x="3717060" y="239284"/>
                  </a:lnTo>
                  <a:lnTo>
                    <a:pt x="3728897" y="239284"/>
                  </a:lnTo>
                  <a:lnTo>
                    <a:pt x="3740735" y="239284"/>
                  </a:lnTo>
                  <a:lnTo>
                    <a:pt x="3752573" y="239284"/>
                  </a:lnTo>
                  <a:lnTo>
                    <a:pt x="3764411" y="239284"/>
                  </a:lnTo>
                  <a:lnTo>
                    <a:pt x="3776248" y="239284"/>
                  </a:lnTo>
                  <a:lnTo>
                    <a:pt x="3788086" y="239284"/>
                  </a:lnTo>
                  <a:lnTo>
                    <a:pt x="3799924" y="239284"/>
                  </a:lnTo>
                  <a:lnTo>
                    <a:pt x="3811762" y="239284"/>
                  </a:lnTo>
                  <a:lnTo>
                    <a:pt x="3823600" y="239284"/>
                  </a:lnTo>
                  <a:lnTo>
                    <a:pt x="3835437" y="239284"/>
                  </a:lnTo>
                  <a:lnTo>
                    <a:pt x="3847275" y="239284"/>
                  </a:lnTo>
                  <a:lnTo>
                    <a:pt x="3859113" y="239284"/>
                  </a:lnTo>
                  <a:lnTo>
                    <a:pt x="3870951" y="239284"/>
                  </a:lnTo>
                  <a:lnTo>
                    <a:pt x="3882788" y="239284"/>
                  </a:lnTo>
                  <a:lnTo>
                    <a:pt x="3894626" y="239284"/>
                  </a:lnTo>
                  <a:lnTo>
                    <a:pt x="3906464" y="239284"/>
                  </a:lnTo>
                  <a:lnTo>
                    <a:pt x="3918302" y="239284"/>
                  </a:lnTo>
                  <a:lnTo>
                    <a:pt x="3930139" y="239284"/>
                  </a:lnTo>
                  <a:lnTo>
                    <a:pt x="3941977" y="239284"/>
                  </a:lnTo>
                  <a:lnTo>
                    <a:pt x="3953815" y="239284"/>
                  </a:lnTo>
                  <a:lnTo>
                    <a:pt x="3965653" y="239284"/>
                  </a:lnTo>
                  <a:lnTo>
                    <a:pt x="3977491" y="239284"/>
                  </a:lnTo>
                  <a:lnTo>
                    <a:pt x="3989328" y="239284"/>
                  </a:lnTo>
                  <a:lnTo>
                    <a:pt x="4001166" y="239284"/>
                  </a:lnTo>
                  <a:lnTo>
                    <a:pt x="4013004" y="239284"/>
                  </a:lnTo>
                  <a:lnTo>
                    <a:pt x="4024842" y="239284"/>
                  </a:lnTo>
                  <a:lnTo>
                    <a:pt x="4036679" y="239284"/>
                  </a:lnTo>
                  <a:lnTo>
                    <a:pt x="4048517" y="239284"/>
                  </a:lnTo>
                  <a:lnTo>
                    <a:pt x="4060355" y="239284"/>
                  </a:lnTo>
                  <a:lnTo>
                    <a:pt x="4072193" y="239284"/>
                  </a:lnTo>
                  <a:lnTo>
                    <a:pt x="4084031" y="239284"/>
                  </a:lnTo>
                  <a:lnTo>
                    <a:pt x="4095868" y="239284"/>
                  </a:lnTo>
                  <a:lnTo>
                    <a:pt x="4107706" y="239284"/>
                  </a:lnTo>
                  <a:lnTo>
                    <a:pt x="4119544" y="239284"/>
                  </a:lnTo>
                  <a:lnTo>
                    <a:pt x="4131382" y="239284"/>
                  </a:lnTo>
                  <a:lnTo>
                    <a:pt x="4143219" y="239284"/>
                  </a:lnTo>
                  <a:lnTo>
                    <a:pt x="4155057" y="239284"/>
                  </a:lnTo>
                  <a:lnTo>
                    <a:pt x="4166895" y="239284"/>
                  </a:lnTo>
                  <a:lnTo>
                    <a:pt x="4178733" y="239284"/>
                  </a:lnTo>
                  <a:lnTo>
                    <a:pt x="4190570" y="239284"/>
                  </a:lnTo>
                  <a:lnTo>
                    <a:pt x="4202408" y="239284"/>
                  </a:lnTo>
                  <a:lnTo>
                    <a:pt x="4214246" y="239284"/>
                  </a:lnTo>
                  <a:lnTo>
                    <a:pt x="4226084" y="239284"/>
                  </a:lnTo>
                  <a:lnTo>
                    <a:pt x="4237922" y="239284"/>
                  </a:lnTo>
                  <a:lnTo>
                    <a:pt x="4249759" y="239284"/>
                  </a:lnTo>
                  <a:lnTo>
                    <a:pt x="4261597" y="239284"/>
                  </a:lnTo>
                  <a:lnTo>
                    <a:pt x="4273435" y="239284"/>
                  </a:lnTo>
                  <a:lnTo>
                    <a:pt x="4285273" y="239284"/>
                  </a:lnTo>
                  <a:lnTo>
                    <a:pt x="4297110" y="239284"/>
                  </a:lnTo>
                  <a:lnTo>
                    <a:pt x="4308948" y="239284"/>
                  </a:lnTo>
                  <a:lnTo>
                    <a:pt x="4320786" y="239284"/>
                  </a:lnTo>
                  <a:lnTo>
                    <a:pt x="4332624" y="239284"/>
                  </a:lnTo>
                  <a:lnTo>
                    <a:pt x="4344461" y="239284"/>
                  </a:lnTo>
                  <a:lnTo>
                    <a:pt x="4356299" y="239284"/>
                  </a:lnTo>
                  <a:lnTo>
                    <a:pt x="4368137" y="239284"/>
                  </a:lnTo>
                  <a:lnTo>
                    <a:pt x="4379975" y="239284"/>
                  </a:lnTo>
                  <a:lnTo>
                    <a:pt x="4391813" y="239284"/>
                  </a:lnTo>
                  <a:lnTo>
                    <a:pt x="4403650" y="239284"/>
                  </a:lnTo>
                  <a:lnTo>
                    <a:pt x="4415488" y="239284"/>
                  </a:lnTo>
                  <a:lnTo>
                    <a:pt x="4427326" y="239284"/>
                  </a:lnTo>
                  <a:lnTo>
                    <a:pt x="4439164" y="239284"/>
                  </a:lnTo>
                  <a:lnTo>
                    <a:pt x="4451001" y="239284"/>
                  </a:lnTo>
                  <a:lnTo>
                    <a:pt x="4462839" y="239284"/>
                  </a:lnTo>
                  <a:lnTo>
                    <a:pt x="4474677" y="239284"/>
                  </a:lnTo>
                  <a:lnTo>
                    <a:pt x="4486515" y="239284"/>
                  </a:lnTo>
                  <a:lnTo>
                    <a:pt x="4498352" y="239284"/>
                  </a:lnTo>
                  <a:lnTo>
                    <a:pt x="4510190" y="239284"/>
                  </a:lnTo>
                  <a:lnTo>
                    <a:pt x="4522028" y="239284"/>
                  </a:lnTo>
                  <a:lnTo>
                    <a:pt x="4533866" y="239284"/>
                  </a:lnTo>
                  <a:lnTo>
                    <a:pt x="4545704" y="239284"/>
                  </a:lnTo>
                  <a:lnTo>
                    <a:pt x="4557541" y="239284"/>
                  </a:lnTo>
                  <a:lnTo>
                    <a:pt x="4569379" y="239284"/>
                  </a:lnTo>
                  <a:lnTo>
                    <a:pt x="4581217" y="239284"/>
                  </a:lnTo>
                  <a:lnTo>
                    <a:pt x="4593055" y="239284"/>
                  </a:lnTo>
                  <a:lnTo>
                    <a:pt x="4604892" y="239284"/>
                  </a:lnTo>
                  <a:lnTo>
                    <a:pt x="4616730" y="239284"/>
                  </a:lnTo>
                  <a:lnTo>
                    <a:pt x="4628568" y="239284"/>
                  </a:lnTo>
                  <a:lnTo>
                    <a:pt x="4640406" y="239284"/>
                  </a:lnTo>
                  <a:lnTo>
                    <a:pt x="4652244" y="239284"/>
                  </a:lnTo>
                  <a:lnTo>
                    <a:pt x="4664081" y="239284"/>
                  </a:lnTo>
                  <a:lnTo>
                    <a:pt x="4675919" y="239284"/>
                  </a:lnTo>
                  <a:lnTo>
                    <a:pt x="4687757" y="239284"/>
                  </a:lnTo>
                </a:path>
              </a:pathLst>
            </a:custGeom>
            <a:ln w="40651" cap="flat">
              <a:solidFill>
                <a:srgbClr val="E8E8E8">
                  <a:alpha val="100000"/>
                </a:srgbClr>
              </a:solidFill>
              <a:prstDash val="solid"/>
              <a:round/>
            </a:ln>
          </p:spPr>
          <p:txBody>
            <a:bodyPr/>
            <a:lstStyle/>
            <a:p/>
          </p:txBody>
        </p:sp>
        <p:sp>
          <p:nvSpPr>
            <p:cNvPr id="28" name="pl28"/>
            <p:cNvSpPr/>
            <p:nvPr/>
          </p:nvSpPr>
          <p:spPr>
            <a:xfrm>
              <a:off x="2482252" y="3053942"/>
              <a:ext cx="4687757" cy="957217"/>
            </a:xfrm>
            <a:custGeom>
              <a:avLst/>
              <a:pathLst>
                <a:path w="4687757" h="957217">
                  <a:moveTo>
                    <a:pt x="0" y="957217"/>
                  </a:moveTo>
                  <a:lnTo>
                    <a:pt x="11837" y="957188"/>
                  </a:lnTo>
                  <a:lnTo>
                    <a:pt x="23675" y="957155"/>
                  </a:lnTo>
                  <a:lnTo>
                    <a:pt x="35513" y="957116"/>
                  </a:lnTo>
                  <a:lnTo>
                    <a:pt x="47351" y="957071"/>
                  </a:lnTo>
                  <a:lnTo>
                    <a:pt x="59188" y="957017"/>
                  </a:lnTo>
                  <a:lnTo>
                    <a:pt x="71026" y="956954"/>
                  </a:lnTo>
                  <a:lnTo>
                    <a:pt x="82864" y="956880"/>
                  </a:lnTo>
                  <a:lnTo>
                    <a:pt x="94702" y="956793"/>
                  </a:lnTo>
                  <a:lnTo>
                    <a:pt x="106539" y="956690"/>
                  </a:lnTo>
                  <a:lnTo>
                    <a:pt x="118377" y="956570"/>
                  </a:lnTo>
                  <a:lnTo>
                    <a:pt x="130215" y="956429"/>
                  </a:lnTo>
                  <a:lnTo>
                    <a:pt x="142053" y="956263"/>
                  </a:lnTo>
                  <a:lnTo>
                    <a:pt x="153891" y="956068"/>
                  </a:lnTo>
                  <a:lnTo>
                    <a:pt x="165728" y="955839"/>
                  </a:lnTo>
                  <a:lnTo>
                    <a:pt x="177566" y="955570"/>
                  </a:lnTo>
                  <a:lnTo>
                    <a:pt x="189404" y="955255"/>
                  </a:lnTo>
                  <a:lnTo>
                    <a:pt x="201242" y="954884"/>
                  </a:lnTo>
                  <a:lnTo>
                    <a:pt x="213079" y="954450"/>
                  </a:lnTo>
                  <a:lnTo>
                    <a:pt x="224917" y="953940"/>
                  </a:lnTo>
                  <a:lnTo>
                    <a:pt x="236755" y="953342"/>
                  </a:lnTo>
                  <a:lnTo>
                    <a:pt x="248593" y="952641"/>
                  </a:lnTo>
                  <a:lnTo>
                    <a:pt x="260430" y="951820"/>
                  </a:lnTo>
                  <a:lnTo>
                    <a:pt x="272268" y="950859"/>
                  </a:lnTo>
                  <a:lnTo>
                    <a:pt x="284106" y="949734"/>
                  </a:lnTo>
                  <a:lnTo>
                    <a:pt x="295944" y="948418"/>
                  </a:lnTo>
                  <a:lnTo>
                    <a:pt x="307782" y="946881"/>
                  </a:lnTo>
                  <a:lnTo>
                    <a:pt x="319619" y="945087"/>
                  </a:lnTo>
                  <a:lnTo>
                    <a:pt x="331457" y="942996"/>
                  </a:lnTo>
                  <a:lnTo>
                    <a:pt x="343295" y="940562"/>
                  </a:lnTo>
                  <a:lnTo>
                    <a:pt x="355133" y="937734"/>
                  </a:lnTo>
                  <a:lnTo>
                    <a:pt x="366970" y="934453"/>
                  </a:lnTo>
                  <a:lnTo>
                    <a:pt x="378808" y="930657"/>
                  </a:lnTo>
                  <a:lnTo>
                    <a:pt x="390646" y="926274"/>
                  </a:lnTo>
                  <a:lnTo>
                    <a:pt x="402484" y="921231"/>
                  </a:lnTo>
                  <a:lnTo>
                    <a:pt x="414321" y="915446"/>
                  </a:lnTo>
                  <a:lnTo>
                    <a:pt x="426159" y="908836"/>
                  </a:lnTo>
                  <a:lnTo>
                    <a:pt x="437997" y="901319"/>
                  </a:lnTo>
                  <a:lnTo>
                    <a:pt x="449835" y="892812"/>
                  </a:lnTo>
                  <a:lnTo>
                    <a:pt x="461673" y="883240"/>
                  </a:lnTo>
                  <a:lnTo>
                    <a:pt x="473510" y="872541"/>
                  </a:lnTo>
                  <a:lnTo>
                    <a:pt x="485348" y="860666"/>
                  </a:lnTo>
                  <a:lnTo>
                    <a:pt x="497186" y="847592"/>
                  </a:lnTo>
                  <a:lnTo>
                    <a:pt x="509024" y="833325"/>
                  </a:lnTo>
                  <a:lnTo>
                    <a:pt x="520861" y="817905"/>
                  </a:lnTo>
                  <a:lnTo>
                    <a:pt x="532699" y="801410"/>
                  </a:lnTo>
                  <a:lnTo>
                    <a:pt x="544537" y="783962"/>
                  </a:lnTo>
                  <a:lnTo>
                    <a:pt x="556375" y="765722"/>
                  </a:lnTo>
                  <a:lnTo>
                    <a:pt x="568213" y="746885"/>
                  </a:lnTo>
                  <a:lnTo>
                    <a:pt x="580050" y="727679"/>
                  </a:lnTo>
                  <a:lnTo>
                    <a:pt x="591888" y="708347"/>
                  </a:lnTo>
                  <a:lnTo>
                    <a:pt x="603726" y="689140"/>
                  </a:lnTo>
                  <a:lnTo>
                    <a:pt x="615564" y="670303"/>
                  </a:lnTo>
                  <a:lnTo>
                    <a:pt x="627401" y="652063"/>
                  </a:lnTo>
                  <a:lnTo>
                    <a:pt x="639239" y="634615"/>
                  </a:lnTo>
                  <a:lnTo>
                    <a:pt x="651077" y="618121"/>
                  </a:lnTo>
                  <a:lnTo>
                    <a:pt x="662915" y="602700"/>
                  </a:lnTo>
                  <a:lnTo>
                    <a:pt x="674752" y="588433"/>
                  </a:lnTo>
                  <a:lnTo>
                    <a:pt x="686590" y="575359"/>
                  </a:lnTo>
                  <a:lnTo>
                    <a:pt x="698428" y="563485"/>
                  </a:lnTo>
                  <a:lnTo>
                    <a:pt x="710266" y="552785"/>
                  </a:lnTo>
                  <a:lnTo>
                    <a:pt x="722104" y="543213"/>
                  </a:lnTo>
                  <a:lnTo>
                    <a:pt x="733941" y="534706"/>
                  </a:lnTo>
                  <a:lnTo>
                    <a:pt x="745779" y="527189"/>
                  </a:lnTo>
                  <a:lnTo>
                    <a:pt x="757617" y="520580"/>
                  </a:lnTo>
                  <a:lnTo>
                    <a:pt x="769455" y="514795"/>
                  </a:lnTo>
                  <a:lnTo>
                    <a:pt x="781292" y="509751"/>
                  </a:lnTo>
                  <a:lnTo>
                    <a:pt x="793130" y="505368"/>
                  </a:lnTo>
                  <a:lnTo>
                    <a:pt x="804968" y="501572"/>
                  </a:lnTo>
                  <a:lnTo>
                    <a:pt x="816806" y="498291"/>
                  </a:lnTo>
                  <a:lnTo>
                    <a:pt x="828643" y="495463"/>
                  </a:lnTo>
                  <a:lnTo>
                    <a:pt x="840481" y="493029"/>
                  </a:lnTo>
                  <a:lnTo>
                    <a:pt x="852319" y="490938"/>
                  </a:lnTo>
                  <a:lnTo>
                    <a:pt x="864157" y="489144"/>
                  </a:lnTo>
                  <a:lnTo>
                    <a:pt x="875995" y="487607"/>
                  </a:lnTo>
                  <a:lnTo>
                    <a:pt x="887832" y="486291"/>
                  </a:lnTo>
                  <a:lnTo>
                    <a:pt x="899670" y="485166"/>
                  </a:lnTo>
                  <a:lnTo>
                    <a:pt x="911508" y="484205"/>
                  </a:lnTo>
                  <a:lnTo>
                    <a:pt x="923346" y="483384"/>
                  </a:lnTo>
                  <a:lnTo>
                    <a:pt x="935183" y="482683"/>
                  </a:lnTo>
                  <a:lnTo>
                    <a:pt x="947021" y="482085"/>
                  </a:lnTo>
                  <a:lnTo>
                    <a:pt x="958859" y="481575"/>
                  </a:lnTo>
                  <a:lnTo>
                    <a:pt x="970697" y="481141"/>
                  </a:lnTo>
                  <a:lnTo>
                    <a:pt x="982534" y="480771"/>
                  </a:lnTo>
                  <a:lnTo>
                    <a:pt x="994372" y="480455"/>
                  </a:lnTo>
                  <a:lnTo>
                    <a:pt x="1006210" y="480186"/>
                  </a:lnTo>
                  <a:lnTo>
                    <a:pt x="1018048" y="479957"/>
                  </a:lnTo>
                  <a:lnTo>
                    <a:pt x="1029886" y="479762"/>
                  </a:lnTo>
                  <a:lnTo>
                    <a:pt x="1041723" y="479596"/>
                  </a:lnTo>
                  <a:lnTo>
                    <a:pt x="1053561" y="479455"/>
                  </a:lnTo>
                  <a:lnTo>
                    <a:pt x="1065399" y="479335"/>
                  </a:lnTo>
                  <a:lnTo>
                    <a:pt x="1077237" y="479233"/>
                  </a:lnTo>
                  <a:lnTo>
                    <a:pt x="1089074" y="479145"/>
                  </a:lnTo>
                  <a:lnTo>
                    <a:pt x="1100912" y="479071"/>
                  </a:lnTo>
                  <a:lnTo>
                    <a:pt x="1112750" y="479008"/>
                  </a:lnTo>
                  <a:lnTo>
                    <a:pt x="1124588" y="478954"/>
                  </a:lnTo>
                  <a:lnTo>
                    <a:pt x="1136426" y="478909"/>
                  </a:lnTo>
                  <a:lnTo>
                    <a:pt x="1148263" y="478870"/>
                  </a:lnTo>
                  <a:lnTo>
                    <a:pt x="1160101" y="478837"/>
                  </a:lnTo>
                  <a:lnTo>
                    <a:pt x="1171939" y="478809"/>
                  </a:lnTo>
                  <a:lnTo>
                    <a:pt x="1171939" y="478488"/>
                  </a:lnTo>
                  <a:lnTo>
                    <a:pt x="1183777" y="478459"/>
                  </a:lnTo>
                  <a:lnTo>
                    <a:pt x="1195614" y="478426"/>
                  </a:lnTo>
                  <a:lnTo>
                    <a:pt x="1207452" y="478387"/>
                  </a:lnTo>
                  <a:lnTo>
                    <a:pt x="1219290" y="478342"/>
                  </a:lnTo>
                  <a:lnTo>
                    <a:pt x="1231128" y="478288"/>
                  </a:lnTo>
                  <a:lnTo>
                    <a:pt x="1242965" y="478225"/>
                  </a:lnTo>
                  <a:lnTo>
                    <a:pt x="1254803" y="478151"/>
                  </a:lnTo>
                  <a:lnTo>
                    <a:pt x="1266641" y="478064"/>
                  </a:lnTo>
                  <a:lnTo>
                    <a:pt x="1278479" y="477961"/>
                  </a:lnTo>
                  <a:lnTo>
                    <a:pt x="1290317" y="477841"/>
                  </a:lnTo>
                  <a:lnTo>
                    <a:pt x="1302154" y="477700"/>
                  </a:lnTo>
                  <a:lnTo>
                    <a:pt x="1313992" y="477534"/>
                  </a:lnTo>
                  <a:lnTo>
                    <a:pt x="1325830" y="477339"/>
                  </a:lnTo>
                  <a:lnTo>
                    <a:pt x="1337668" y="477110"/>
                  </a:lnTo>
                  <a:lnTo>
                    <a:pt x="1349505" y="476841"/>
                  </a:lnTo>
                  <a:lnTo>
                    <a:pt x="1361343" y="476526"/>
                  </a:lnTo>
                  <a:lnTo>
                    <a:pt x="1373181" y="476155"/>
                  </a:lnTo>
                  <a:lnTo>
                    <a:pt x="1385019" y="475721"/>
                  </a:lnTo>
                  <a:lnTo>
                    <a:pt x="1396856" y="475211"/>
                  </a:lnTo>
                  <a:lnTo>
                    <a:pt x="1408694" y="474613"/>
                  </a:lnTo>
                  <a:lnTo>
                    <a:pt x="1420532" y="473912"/>
                  </a:lnTo>
                  <a:lnTo>
                    <a:pt x="1432370" y="473091"/>
                  </a:lnTo>
                  <a:lnTo>
                    <a:pt x="1444208" y="472130"/>
                  </a:lnTo>
                  <a:lnTo>
                    <a:pt x="1456045" y="471005"/>
                  </a:lnTo>
                  <a:lnTo>
                    <a:pt x="1467883" y="469689"/>
                  </a:lnTo>
                  <a:lnTo>
                    <a:pt x="1479721" y="468152"/>
                  </a:lnTo>
                  <a:lnTo>
                    <a:pt x="1491559" y="466358"/>
                  </a:lnTo>
                  <a:lnTo>
                    <a:pt x="1503396" y="464267"/>
                  </a:lnTo>
                  <a:lnTo>
                    <a:pt x="1515234" y="461834"/>
                  </a:lnTo>
                  <a:lnTo>
                    <a:pt x="1527072" y="459005"/>
                  </a:lnTo>
                  <a:lnTo>
                    <a:pt x="1538910" y="455725"/>
                  </a:lnTo>
                  <a:lnTo>
                    <a:pt x="1550748" y="451928"/>
                  </a:lnTo>
                  <a:lnTo>
                    <a:pt x="1562585" y="447546"/>
                  </a:lnTo>
                  <a:lnTo>
                    <a:pt x="1574423" y="442502"/>
                  </a:lnTo>
                  <a:lnTo>
                    <a:pt x="1586261" y="436717"/>
                  </a:lnTo>
                  <a:lnTo>
                    <a:pt x="1598099" y="430107"/>
                  </a:lnTo>
                  <a:lnTo>
                    <a:pt x="1609936" y="422590"/>
                  </a:lnTo>
                  <a:lnTo>
                    <a:pt x="1621774" y="414083"/>
                  </a:lnTo>
                  <a:lnTo>
                    <a:pt x="1633612" y="404511"/>
                  </a:lnTo>
                  <a:lnTo>
                    <a:pt x="1645450" y="393812"/>
                  </a:lnTo>
                  <a:lnTo>
                    <a:pt x="1657287" y="381937"/>
                  </a:lnTo>
                  <a:lnTo>
                    <a:pt x="1669125" y="368863"/>
                  </a:lnTo>
                  <a:lnTo>
                    <a:pt x="1680963" y="354596"/>
                  </a:lnTo>
                  <a:lnTo>
                    <a:pt x="1692801" y="339176"/>
                  </a:lnTo>
                  <a:lnTo>
                    <a:pt x="1704639" y="322681"/>
                  </a:lnTo>
                  <a:lnTo>
                    <a:pt x="1716476" y="305234"/>
                  </a:lnTo>
                  <a:lnTo>
                    <a:pt x="1728314" y="286993"/>
                  </a:lnTo>
                  <a:lnTo>
                    <a:pt x="1740152" y="268156"/>
                  </a:lnTo>
                  <a:lnTo>
                    <a:pt x="1751990" y="248950"/>
                  </a:lnTo>
                  <a:lnTo>
                    <a:pt x="1763827" y="229618"/>
                  </a:lnTo>
                  <a:lnTo>
                    <a:pt x="1775665" y="210411"/>
                  </a:lnTo>
                  <a:lnTo>
                    <a:pt x="1787503" y="191575"/>
                  </a:lnTo>
                  <a:lnTo>
                    <a:pt x="1799341" y="173334"/>
                  </a:lnTo>
                  <a:lnTo>
                    <a:pt x="1811178" y="155886"/>
                  </a:lnTo>
                  <a:lnTo>
                    <a:pt x="1823016" y="139392"/>
                  </a:lnTo>
                  <a:lnTo>
                    <a:pt x="1834854" y="123971"/>
                  </a:lnTo>
                  <a:lnTo>
                    <a:pt x="1846692" y="109704"/>
                  </a:lnTo>
                  <a:lnTo>
                    <a:pt x="1858530" y="96630"/>
                  </a:lnTo>
                  <a:lnTo>
                    <a:pt x="1870367" y="84756"/>
                  </a:lnTo>
                  <a:lnTo>
                    <a:pt x="1882205" y="74056"/>
                  </a:lnTo>
                  <a:lnTo>
                    <a:pt x="1894043" y="64484"/>
                  </a:lnTo>
                  <a:lnTo>
                    <a:pt x="1905881" y="55977"/>
                  </a:lnTo>
                  <a:lnTo>
                    <a:pt x="1917718" y="48460"/>
                  </a:lnTo>
                  <a:lnTo>
                    <a:pt x="1929556" y="41851"/>
                  </a:lnTo>
                  <a:lnTo>
                    <a:pt x="1941394" y="36066"/>
                  </a:lnTo>
                  <a:lnTo>
                    <a:pt x="1953232" y="31022"/>
                  </a:lnTo>
                  <a:lnTo>
                    <a:pt x="1965069" y="26639"/>
                  </a:lnTo>
                  <a:lnTo>
                    <a:pt x="1976907" y="22843"/>
                  </a:lnTo>
                  <a:lnTo>
                    <a:pt x="1988745" y="19562"/>
                  </a:lnTo>
                  <a:lnTo>
                    <a:pt x="2000583" y="16734"/>
                  </a:lnTo>
                  <a:lnTo>
                    <a:pt x="2012421" y="14300"/>
                  </a:lnTo>
                  <a:lnTo>
                    <a:pt x="2024258" y="12209"/>
                  </a:lnTo>
                  <a:lnTo>
                    <a:pt x="2036096" y="10415"/>
                  </a:lnTo>
                  <a:lnTo>
                    <a:pt x="2047934" y="8878"/>
                  </a:lnTo>
                  <a:lnTo>
                    <a:pt x="2059772" y="7563"/>
                  </a:lnTo>
                  <a:lnTo>
                    <a:pt x="2071609" y="6437"/>
                  </a:lnTo>
                  <a:lnTo>
                    <a:pt x="2083447" y="5476"/>
                  </a:lnTo>
                  <a:lnTo>
                    <a:pt x="2095285" y="4655"/>
                  </a:lnTo>
                  <a:lnTo>
                    <a:pt x="2107123" y="3954"/>
                  </a:lnTo>
                  <a:lnTo>
                    <a:pt x="2118961" y="3356"/>
                  </a:lnTo>
                  <a:lnTo>
                    <a:pt x="2130798" y="2847"/>
                  </a:lnTo>
                  <a:lnTo>
                    <a:pt x="2142636" y="2412"/>
                  </a:lnTo>
                  <a:lnTo>
                    <a:pt x="2154474" y="2042"/>
                  </a:lnTo>
                  <a:lnTo>
                    <a:pt x="2166312" y="1726"/>
                  </a:lnTo>
                  <a:lnTo>
                    <a:pt x="2178149" y="1457"/>
                  </a:lnTo>
                  <a:lnTo>
                    <a:pt x="2189987" y="1228"/>
                  </a:lnTo>
                  <a:lnTo>
                    <a:pt x="2201825" y="1033"/>
                  </a:lnTo>
                  <a:lnTo>
                    <a:pt x="2213663" y="868"/>
                  </a:lnTo>
                  <a:lnTo>
                    <a:pt x="2225500" y="726"/>
                  </a:lnTo>
                  <a:lnTo>
                    <a:pt x="2237338" y="606"/>
                  </a:lnTo>
                  <a:lnTo>
                    <a:pt x="2249176" y="504"/>
                  </a:lnTo>
                  <a:lnTo>
                    <a:pt x="2261014" y="417"/>
                  </a:lnTo>
                  <a:lnTo>
                    <a:pt x="2272852" y="342"/>
                  </a:lnTo>
                  <a:lnTo>
                    <a:pt x="2284689" y="279"/>
                  </a:lnTo>
                  <a:lnTo>
                    <a:pt x="2296527" y="226"/>
                  </a:lnTo>
                  <a:lnTo>
                    <a:pt x="2308365" y="180"/>
                  </a:lnTo>
                  <a:lnTo>
                    <a:pt x="2320203" y="141"/>
                  </a:lnTo>
                  <a:lnTo>
                    <a:pt x="2332040" y="108"/>
                  </a:lnTo>
                  <a:lnTo>
                    <a:pt x="2343878" y="80"/>
                  </a:lnTo>
                  <a:lnTo>
                    <a:pt x="2343878" y="0"/>
                  </a:lnTo>
                  <a:lnTo>
                    <a:pt x="2355716" y="14"/>
                  </a:lnTo>
                  <a:lnTo>
                    <a:pt x="2367554" y="30"/>
                  </a:lnTo>
                  <a:lnTo>
                    <a:pt x="2379391" y="50"/>
                  </a:lnTo>
                  <a:lnTo>
                    <a:pt x="2391229" y="72"/>
                  </a:lnTo>
                  <a:lnTo>
                    <a:pt x="2403067" y="99"/>
                  </a:lnTo>
                  <a:lnTo>
                    <a:pt x="2414905" y="131"/>
                  </a:lnTo>
                  <a:lnTo>
                    <a:pt x="2426743" y="168"/>
                  </a:lnTo>
                  <a:lnTo>
                    <a:pt x="2438580" y="211"/>
                  </a:lnTo>
                  <a:lnTo>
                    <a:pt x="2450418" y="263"/>
                  </a:lnTo>
                  <a:lnTo>
                    <a:pt x="2462256" y="323"/>
                  </a:lnTo>
                  <a:lnTo>
                    <a:pt x="2474094" y="393"/>
                  </a:lnTo>
                  <a:lnTo>
                    <a:pt x="2485931" y="476"/>
                  </a:lnTo>
                  <a:lnTo>
                    <a:pt x="2497769" y="574"/>
                  </a:lnTo>
                  <a:lnTo>
                    <a:pt x="2509607" y="688"/>
                  </a:lnTo>
                  <a:lnTo>
                    <a:pt x="2521445" y="823"/>
                  </a:lnTo>
                  <a:lnTo>
                    <a:pt x="2533283" y="980"/>
                  </a:lnTo>
                  <a:lnTo>
                    <a:pt x="2545120" y="1166"/>
                  </a:lnTo>
                  <a:lnTo>
                    <a:pt x="2556958" y="1383"/>
                  </a:lnTo>
                  <a:lnTo>
                    <a:pt x="2568796" y="1638"/>
                  </a:lnTo>
                  <a:lnTo>
                    <a:pt x="2580634" y="1937"/>
                  </a:lnTo>
                  <a:lnTo>
                    <a:pt x="2592471" y="2287"/>
                  </a:lnTo>
                  <a:lnTo>
                    <a:pt x="2604309" y="2698"/>
                  </a:lnTo>
                  <a:lnTo>
                    <a:pt x="2616147" y="3178"/>
                  </a:lnTo>
                  <a:lnTo>
                    <a:pt x="2627985" y="3741"/>
                  </a:lnTo>
                  <a:lnTo>
                    <a:pt x="2639822" y="4399"/>
                  </a:lnTo>
                  <a:lnTo>
                    <a:pt x="2651660" y="5167"/>
                  </a:lnTo>
                  <a:lnTo>
                    <a:pt x="2663498" y="6064"/>
                  </a:lnTo>
                  <a:lnTo>
                    <a:pt x="2675336" y="7110"/>
                  </a:lnTo>
                  <a:lnTo>
                    <a:pt x="2687174" y="8327"/>
                  </a:lnTo>
                  <a:lnTo>
                    <a:pt x="2699011" y="9741"/>
                  </a:lnTo>
                  <a:lnTo>
                    <a:pt x="2710849" y="11381"/>
                  </a:lnTo>
                  <a:lnTo>
                    <a:pt x="2722687" y="13279"/>
                  </a:lnTo>
                  <a:lnTo>
                    <a:pt x="2734525" y="15471"/>
                  </a:lnTo>
                  <a:lnTo>
                    <a:pt x="2746362" y="17992"/>
                  </a:lnTo>
                  <a:lnTo>
                    <a:pt x="2758200" y="20885"/>
                  </a:lnTo>
                  <a:lnTo>
                    <a:pt x="2770038" y="24190"/>
                  </a:lnTo>
                  <a:lnTo>
                    <a:pt x="2781876" y="27948"/>
                  </a:lnTo>
                  <a:lnTo>
                    <a:pt x="2793713" y="32202"/>
                  </a:lnTo>
                  <a:lnTo>
                    <a:pt x="2805551" y="36988"/>
                  </a:lnTo>
                  <a:lnTo>
                    <a:pt x="2817389" y="42337"/>
                  </a:lnTo>
                  <a:lnTo>
                    <a:pt x="2829227" y="48275"/>
                  </a:lnTo>
                  <a:lnTo>
                    <a:pt x="2841065" y="54812"/>
                  </a:lnTo>
                  <a:lnTo>
                    <a:pt x="2852902" y="61945"/>
                  </a:lnTo>
                  <a:lnTo>
                    <a:pt x="2864740" y="69655"/>
                  </a:lnTo>
                  <a:lnTo>
                    <a:pt x="2876578" y="77903"/>
                  </a:lnTo>
                  <a:lnTo>
                    <a:pt x="2888416" y="86627"/>
                  </a:lnTo>
                  <a:lnTo>
                    <a:pt x="2900253" y="95747"/>
                  </a:lnTo>
                  <a:lnTo>
                    <a:pt x="2912091" y="105165"/>
                  </a:lnTo>
                  <a:lnTo>
                    <a:pt x="2923929" y="114768"/>
                  </a:lnTo>
                  <a:lnTo>
                    <a:pt x="2935767" y="124434"/>
                  </a:lnTo>
                  <a:lnTo>
                    <a:pt x="2947604" y="134038"/>
                  </a:lnTo>
                  <a:lnTo>
                    <a:pt x="2959442" y="143456"/>
                  </a:lnTo>
                  <a:lnTo>
                    <a:pt x="2971280" y="152576"/>
                  </a:lnTo>
                  <a:lnTo>
                    <a:pt x="2983118" y="161300"/>
                  </a:lnTo>
                  <a:lnTo>
                    <a:pt x="2994956" y="169547"/>
                  </a:lnTo>
                  <a:lnTo>
                    <a:pt x="3006793" y="177258"/>
                  </a:lnTo>
                  <a:lnTo>
                    <a:pt x="3018631" y="184391"/>
                  </a:lnTo>
                  <a:lnTo>
                    <a:pt x="3030469" y="190928"/>
                  </a:lnTo>
                  <a:lnTo>
                    <a:pt x="3042307" y="196865"/>
                  </a:lnTo>
                  <a:lnTo>
                    <a:pt x="3054144" y="202215"/>
                  </a:lnTo>
                  <a:lnTo>
                    <a:pt x="3065982" y="207001"/>
                  </a:lnTo>
                  <a:lnTo>
                    <a:pt x="3077820" y="211255"/>
                  </a:lnTo>
                  <a:lnTo>
                    <a:pt x="3089658" y="215013"/>
                  </a:lnTo>
                  <a:lnTo>
                    <a:pt x="3101496" y="218318"/>
                  </a:lnTo>
                  <a:lnTo>
                    <a:pt x="3113333" y="221211"/>
                  </a:lnTo>
                  <a:lnTo>
                    <a:pt x="3125171" y="223732"/>
                  </a:lnTo>
                  <a:lnTo>
                    <a:pt x="3137009" y="225924"/>
                  </a:lnTo>
                  <a:lnTo>
                    <a:pt x="3148847" y="227822"/>
                  </a:lnTo>
                  <a:lnTo>
                    <a:pt x="3160684" y="229462"/>
                  </a:lnTo>
                  <a:lnTo>
                    <a:pt x="3172522" y="230876"/>
                  </a:lnTo>
                  <a:lnTo>
                    <a:pt x="3184360" y="232093"/>
                  </a:lnTo>
                  <a:lnTo>
                    <a:pt x="3196198" y="233139"/>
                  </a:lnTo>
                  <a:lnTo>
                    <a:pt x="3208035" y="234036"/>
                  </a:lnTo>
                  <a:lnTo>
                    <a:pt x="3219873" y="234804"/>
                  </a:lnTo>
                  <a:lnTo>
                    <a:pt x="3231711" y="235462"/>
                  </a:lnTo>
                  <a:lnTo>
                    <a:pt x="3243549" y="236025"/>
                  </a:lnTo>
                  <a:lnTo>
                    <a:pt x="3255387" y="236505"/>
                  </a:lnTo>
                  <a:lnTo>
                    <a:pt x="3267224" y="236916"/>
                  </a:lnTo>
                  <a:lnTo>
                    <a:pt x="3279062" y="237266"/>
                  </a:lnTo>
                  <a:lnTo>
                    <a:pt x="3290900" y="237565"/>
                  </a:lnTo>
                  <a:lnTo>
                    <a:pt x="3302738" y="237820"/>
                  </a:lnTo>
                  <a:lnTo>
                    <a:pt x="3314575" y="238037"/>
                  </a:lnTo>
                  <a:lnTo>
                    <a:pt x="3326413" y="238222"/>
                  </a:lnTo>
                  <a:lnTo>
                    <a:pt x="3338251" y="238380"/>
                  </a:lnTo>
                  <a:lnTo>
                    <a:pt x="3350089" y="238515"/>
                  </a:lnTo>
                  <a:lnTo>
                    <a:pt x="3361926" y="238629"/>
                  </a:lnTo>
                  <a:lnTo>
                    <a:pt x="3373764" y="238727"/>
                  </a:lnTo>
                  <a:lnTo>
                    <a:pt x="3385602" y="238810"/>
                  </a:lnTo>
                  <a:lnTo>
                    <a:pt x="3397440" y="238880"/>
                  </a:lnTo>
                  <a:lnTo>
                    <a:pt x="3409278" y="238940"/>
                  </a:lnTo>
                  <a:lnTo>
                    <a:pt x="3421115" y="238991"/>
                  </a:lnTo>
                  <a:lnTo>
                    <a:pt x="3432953" y="239035"/>
                  </a:lnTo>
                  <a:lnTo>
                    <a:pt x="3444791" y="239072"/>
                  </a:lnTo>
                  <a:lnTo>
                    <a:pt x="3456629" y="239104"/>
                  </a:lnTo>
                  <a:lnTo>
                    <a:pt x="3468466" y="239131"/>
                  </a:lnTo>
                  <a:lnTo>
                    <a:pt x="3480304" y="239153"/>
                  </a:lnTo>
                  <a:lnTo>
                    <a:pt x="3492142" y="239173"/>
                  </a:lnTo>
                  <a:lnTo>
                    <a:pt x="3503980" y="239189"/>
                  </a:lnTo>
                  <a:lnTo>
                    <a:pt x="3515818" y="239203"/>
                  </a:lnTo>
                  <a:lnTo>
                    <a:pt x="3515818" y="239203"/>
                  </a:lnTo>
                  <a:lnTo>
                    <a:pt x="3527655" y="239189"/>
                  </a:lnTo>
                  <a:lnTo>
                    <a:pt x="3539493" y="239173"/>
                  </a:lnTo>
                  <a:lnTo>
                    <a:pt x="3551331" y="239153"/>
                  </a:lnTo>
                  <a:lnTo>
                    <a:pt x="3563169" y="239131"/>
                  </a:lnTo>
                  <a:lnTo>
                    <a:pt x="3575006" y="239104"/>
                  </a:lnTo>
                  <a:lnTo>
                    <a:pt x="3586844" y="239072"/>
                  </a:lnTo>
                  <a:lnTo>
                    <a:pt x="3598682" y="239035"/>
                  </a:lnTo>
                  <a:lnTo>
                    <a:pt x="3610520" y="238991"/>
                  </a:lnTo>
                  <a:lnTo>
                    <a:pt x="3622357" y="238940"/>
                  </a:lnTo>
                  <a:lnTo>
                    <a:pt x="3634195" y="238880"/>
                  </a:lnTo>
                  <a:lnTo>
                    <a:pt x="3646033" y="238810"/>
                  </a:lnTo>
                  <a:lnTo>
                    <a:pt x="3657871" y="238727"/>
                  </a:lnTo>
                  <a:lnTo>
                    <a:pt x="3669709" y="238629"/>
                  </a:lnTo>
                  <a:lnTo>
                    <a:pt x="3681546" y="238515"/>
                  </a:lnTo>
                  <a:lnTo>
                    <a:pt x="3693384" y="238380"/>
                  </a:lnTo>
                  <a:lnTo>
                    <a:pt x="3705222" y="238222"/>
                  </a:lnTo>
                  <a:lnTo>
                    <a:pt x="3717060" y="238037"/>
                  </a:lnTo>
                  <a:lnTo>
                    <a:pt x="3728897" y="237820"/>
                  </a:lnTo>
                  <a:lnTo>
                    <a:pt x="3740735" y="237565"/>
                  </a:lnTo>
                  <a:lnTo>
                    <a:pt x="3752573" y="237266"/>
                  </a:lnTo>
                  <a:lnTo>
                    <a:pt x="3764411" y="236916"/>
                  </a:lnTo>
                  <a:lnTo>
                    <a:pt x="3776248" y="236505"/>
                  </a:lnTo>
                  <a:lnTo>
                    <a:pt x="3788086" y="236025"/>
                  </a:lnTo>
                  <a:lnTo>
                    <a:pt x="3799924" y="235462"/>
                  </a:lnTo>
                  <a:lnTo>
                    <a:pt x="3811762" y="234804"/>
                  </a:lnTo>
                  <a:lnTo>
                    <a:pt x="3823600" y="234036"/>
                  </a:lnTo>
                  <a:lnTo>
                    <a:pt x="3835437" y="233139"/>
                  </a:lnTo>
                  <a:lnTo>
                    <a:pt x="3847275" y="232093"/>
                  </a:lnTo>
                  <a:lnTo>
                    <a:pt x="3859113" y="230876"/>
                  </a:lnTo>
                  <a:lnTo>
                    <a:pt x="3870951" y="229462"/>
                  </a:lnTo>
                  <a:lnTo>
                    <a:pt x="3882788" y="227822"/>
                  </a:lnTo>
                  <a:lnTo>
                    <a:pt x="3894626" y="225924"/>
                  </a:lnTo>
                  <a:lnTo>
                    <a:pt x="3906464" y="223732"/>
                  </a:lnTo>
                  <a:lnTo>
                    <a:pt x="3918302" y="221211"/>
                  </a:lnTo>
                  <a:lnTo>
                    <a:pt x="3930139" y="218318"/>
                  </a:lnTo>
                  <a:lnTo>
                    <a:pt x="3941977" y="215013"/>
                  </a:lnTo>
                  <a:lnTo>
                    <a:pt x="3953815" y="211255"/>
                  </a:lnTo>
                  <a:lnTo>
                    <a:pt x="3965653" y="207001"/>
                  </a:lnTo>
                  <a:lnTo>
                    <a:pt x="3977491" y="202215"/>
                  </a:lnTo>
                  <a:lnTo>
                    <a:pt x="3989328" y="196865"/>
                  </a:lnTo>
                  <a:lnTo>
                    <a:pt x="4001166" y="190928"/>
                  </a:lnTo>
                  <a:lnTo>
                    <a:pt x="4013004" y="184391"/>
                  </a:lnTo>
                  <a:lnTo>
                    <a:pt x="4024842" y="177258"/>
                  </a:lnTo>
                  <a:lnTo>
                    <a:pt x="4036679" y="169547"/>
                  </a:lnTo>
                  <a:lnTo>
                    <a:pt x="4048517" y="161300"/>
                  </a:lnTo>
                  <a:lnTo>
                    <a:pt x="4060355" y="152576"/>
                  </a:lnTo>
                  <a:lnTo>
                    <a:pt x="4072193" y="143456"/>
                  </a:lnTo>
                  <a:lnTo>
                    <a:pt x="4084031" y="134038"/>
                  </a:lnTo>
                  <a:lnTo>
                    <a:pt x="4095868" y="124434"/>
                  </a:lnTo>
                  <a:lnTo>
                    <a:pt x="4107706" y="114768"/>
                  </a:lnTo>
                  <a:lnTo>
                    <a:pt x="4119544" y="105165"/>
                  </a:lnTo>
                  <a:lnTo>
                    <a:pt x="4131382" y="95747"/>
                  </a:lnTo>
                  <a:lnTo>
                    <a:pt x="4143219" y="86627"/>
                  </a:lnTo>
                  <a:lnTo>
                    <a:pt x="4155057" y="77903"/>
                  </a:lnTo>
                  <a:lnTo>
                    <a:pt x="4166895" y="69655"/>
                  </a:lnTo>
                  <a:lnTo>
                    <a:pt x="4178733" y="61945"/>
                  </a:lnTo>
                  <a:lnTo>
                    <a:pt x="4190570" y="54812"/>
                  </a:lnTo>
                  <a:lnTo>
                    <a:pt x="4202408" y="48275"/>
                  </a:lnTo>
                  <a:lnTo>
                    <a:pt x="4214246" y="42337"/>
                  </a:lnTo>
                  <a:lnTo>
                    <a:pt x="4226084" y="36988"/>
                  </a:lnTo>
                  <a:lnTo>
                    <a:pt x="4237922" y="32202"/>
                  </a:lnTo>
                  <a:lnTo>
                    <a:pt x="4249759" y="27948"/>
                  </a:lnTo>
                  <a:lnTo>
                    <a:pt x="4261597" y="24190"/>
                  </a:lnTo>
                  <a:lnTo>
                    <a:pt x="4273435" y="20885"/>
                  </a:lnTo>
                  <a:lnTo>
                    <a:pt x="4285273" y="17992"/>
                  </a:lnTo>
                  <a:lnTo>
                    <a:pt x="4297110" y="15471"/>
                  </a:lnTo>
                  <a:lnTo>
                    <a:pt x="4308948" y="13279"/>
                  </a:lnTo>
                  <a:lnTo>
                    <a:pt x="4320786" y="11381"/>
                  </a:lnTo>
                  <a:lnTo>
                    <a:pt x="4332624" y="9741"/>
                  </a:lnTo>
                  <a:lnTo>
                    <a:pt x="4344461" y="8327"/>
                  </a:lnTo>
                  <a:lnTo>
                    <a:pt x="4356299" y="7110"/>
                  </a:lnTo>
                  <a:lnTo>
                    <a:pt x="4368137" y="6064"/>
                  </a:lnTo>
                  <a:lnTo>
                    <a:pt x="4379975" y="5167"/>
                  </a:lnTo>
                  <a:lnTo>
                    <a:pt x="4391813" y="4399"/>
                  </a:lnTo>
                  <a:lnTo>
                    <a:pt x="4403650" y="3741"/>
                  </a:lnTo>
                  <a:lnTo>
                    <a:pt x="4415488" y="3178"/>
                  </a:lnTo>
                  <a:lnTo>
                    <a:pt x="4427326" y="2698"/>
                  </a:lnTo>
                  <a:lnTo>
                    <a:pt x="4439164" y="2287"/>
                  </a:lnTo>
                  <a:lnTo>
                    <a:pt x="4451001" y="1937"/>
                  </a:lnTo>
                  <a:lnTo>
                    <a:pt x="4462839" y="1638"/>
                  </a:lnTo>
                  <a:lnTo>
                    <a:pt x="4474677" y="1383"/>
                  </a:lnTo>
                  <a:lnTo>
                    <a:pt x="4486515" y="1166"/>
                  </a:lnTo>
                  <a:lnTo>
                    <a:pt x="4498352" y="980"/>
                  </a:lnTo>
                  <a:lnTo>
                    <a:pt x="4510190" y="823"/>
                  </a:lnTo>
                  <a:lnTo>
                    <a:pt x="4522028" y="688"/>
                  </a:lnTo>
                  <a:lnTo>
                    <a:pt x="4533866" y="574"/>
                  </a:lnTo>
                  <a:lnTo>
                    <a:pt x="4545704" y="476"/>
                  </a:lnTo>
                  <a:lnTo>
                    <a:pt x="4557541" y="393"/>
                  </a:lnTo>
                  <a:lnTo>
                    <a:pt x="4569379" y="323"/>
                  </a:lnTo>
                  <a:lnTo>
                    <a:pt x="4581217" y="263"/>
                  </a:lnTo>
                  <a:lnTo>
                    <a:pt x="4593055" y="211"/>
                  </a:lnTo>
                  <a:lnTo>
                    <a:pt x="4604892" y="168"/>
                  </a:lnTo>
                  <a:lnTo>
                    <a:pt x="4616730" y="131"/>
                  </a:lnTo>
                  <a:lnTo>
                    <a:pt x="4628568" y="99"/>
                  </a:lnTo>
                  <a:lnTo>
                    <a:pt x="4640406" y="72"/>
                  </a:lnTo>
                  <a:lnTo>
                    <a:pt x="4652244" y="50"/>
                  </a:lnTo>
                  <a:lnTo>
                    <a:pt x="4664081" y="30"/>
                  </a:lnTo>
                  <a:lnTo>
                    <a:pt x="4675919" y="14"/>
                  </a:lnTo>
                  <a:lnTo>
                    <a:pt x="4687757" y="0"/>
                  </a:lnTo>
                </a:path>
              </a:pathLst>
            </a:custGeom>
            <a:ln w="40651" cap="flat">
              <a:solidFill>
                <a:srgbClr val="F26A21">
                  <a:alpha val="100000"/>
                </a:srgbClr>
              </a:solidFill>
              <a:prstDash val="solid"/>
              <a:round/>
            </a:ln>
          </p:spPr>
          <p:txBody>
            <a:bodyPr/>
            <a:lstStyle/>
            <a:p/>
          </p:txBody>
        </p:sp>
        <p:sp>
          <p:nvSpPr>
            <p:cNvPr id="29" name="pl29"/>
            <p:cNvSpPr/>
            <p:nvPr/>
          </p:nvSpPr>
          <p:spPr>
            <a:xfrm>
              <a:off x="2482252" y="4490129"/>
              <a:ext cx="4687757" cy="478568"/>
            </a:xfrm>
            <a:custGeom>
              <a:avLst/>
              <a:pathLst>
                <a:path w="4687757" h="478568">
                  <a:moveTo>
                    <a:pt x="0" y="0"/>
                  </a:moveTo>
                  <a:lnTo>
                    <a:pt x="11837" y="14"/>
                  </a:lnTo>
                  <a:lnTo>
                    <a:pt x="23675" y="30"/>
                  </a:lnTo>
                  <a:lnTo>
                    <a:pt x="35513" y="50"/>
                  </a:lnTo>
                  <a:lnTo>
                    <a:pt x="47351" y="72"/>
                  </a:lnTo>
                  <a:lnTo>
                    <a:pt x="59188" y="99"/>
                  </a:lnTo>
                  <a:lnTo>
                    <a:pt x="71026" y="131"/>
                  </a:lnTo>
                  <a:lnTo>
                    <a:pt x="82864" y="168"/>
                  </a:lnTo>
                  <a:lnTo>
                    <a:pt x="94702" y="211"/>
                  </a:lnTo>
                  <a:lnTo>
                    <a:pt x="106539" y="263"/>
                  </a:lnTo>
                  <a:lnTo>
                    <a:pt x="118377" y="323"/>
                  </a:lnTo>
                  <a:lnTo>
                    <a:pt x="130215" y="393"/>
                  </a:lnTo>
                  <a:lnTo>
                    <a:pt x="142053" y="476"/>
                  </a:lnTo>
                  <a:lnTo>
                    <a:pt x="153891" y="574"/>
                  </a:lnTo>
                  <a:lnTo>
                    <a:pt x="165728" y="688"/>
                  </a:lnTo>
                  <a:lnTo>
                    <a:pt x="177566" y="823"/>
                  </a:lnTo>
                  <a:lnTo>
                    <a:pt x="189404" y="980"/>
                  </a:lnTo>
                  <a:lnTo>
                    <a:pt x="201242" y="1166"/>
                  </a:lnTo>
                  <a:lnTo>
                    <a:pt x="213079" y="1383"/>
                  </a:lnTo>
                  <a:lnTo>
                    <a:pt x="224917" y="1638"/>
                  </a:lnTo>
                  <a:lnTo>
                    <a:pt x="236755" y="1937"/>
                  </a:lnTo>
                  <a:lnTo>
                    <a:pt x="248593" y="2287"/>
                  </a:lnTo>
                  <a:lnTo>
                    <a:pt x="260430" y="2698"/>
                  </a:lnTo>
                  <a:lnTo>
                    <a:pt x="272268" y="3178"/>
                  </a:lnTo>
                  <a:lnTo>
                    <a:pt x="284106" y="3741"/>
                  </a:lnTo>
                  <a:lnTo>
                    <a:pt x="295944" y="4399"/>
                  </a:lnTo>
                  <a:lnTo>
                    <a:pt x="307782" y="5167"/>
                  </a:lnTo>
                  <a:lnTo>
                    <a:pt x="319619" y="6064"/>
                  </a:lnTo>
                  <a:lnTo>
                    <a:pt x="331457" y="7110"/>
                  </a:lnTo>
                  <a:lnTo>
                    <a:pt x="343295" y="8327"/>
                  </a:lnTo>
                  <a:lnTo>
                    <a:pt x="355133" y="9741"/>
                  </a:lnTo>
                  <a:lnTo>
                    <a:pt x="366970" y="11381"/>
                  </a:lnTo>
                  <a:lnTo>
                    <a:pt x="378808" y="13279"/>
                  </a:lnTo>
                  <a:lnTo>
                    <a:pt x="390646" y="15471"/>
                  </a:lnTo>
                  <a:lnTo>
                    <a:pt x="402484" y="17992"/>
                  </a:lnTo>
                  <a:lnTo>
                    <a:pt x="414321" y="20885"/>
                  </a:lnTo>
                  <a:lnTo>
                    <a:pt x="426159" y="24190"/>
                  </a:lnTo>
                  <a:lnTo>
                    <a:pt x="437997" y="27948"/>
                  </a:lnTo>
                  <a:lnTo>
                    <a:pt x="449835" y="32202"/>
                  </a:lnTo>
                  <a:lnTo>
                    <a:pt x="461673" y="36988"/>
                  </a:lnTo>
                  <a:lnTo>
                    <a:pt x="473510" y="42337"/>
                  </a:lnTo>
                  <a:lnTo>
                    <a:pt x="485348" y="48275"/>
                  </a:lnTo>
                  <a:lnTo>
                    <a:pt x="497186" y="54812"/>
                  </a:lnTo>
                  <a:lnTo>
                    <a:pt x="509024" y="61945"/>
                  </a:lnTo>
                  <a:lnTo>
                    <a:pt x="520861" y="69655"/>
                  </a:lnTo>
                  <a:lnTo>
                    <a:pt x="532699" y="77903"/>
                  </a:lnTo>
                  <a:lnTo>
                    <a:pt x="544537" y="86627"/>
                  </a:lnTo>
                  <a:lnTo>
                    <a:pt x="556375" y="95747"/>
                  </a:lnTo>
                  <a:lnTo>
                    <a:pt x="568213" y="105165"/>
                  </a:lnTo>
                  <a:lnTo>
                    <a:pt x="580050" y="114768"/>
                  </a:lnTo>
                  <a:lnTo>
                    <a:pt x="591888" y="124434"/>
                  </a:lnTo>
                  <a:lnTo>
                    <a:pt x="603726" y="134038"/>
                  </a:lnTo>
                  <a:lnTo>
                    <a:pt x="615564" y="143456"/>
                  </a:lnTo>
                  <a:lnTo>
                    <a:pt x="627401" y="152576"/>
                  </a:lnTo>
                  <a:lnTo>
                    <a:pt x="639239" y="161300"/>
                  </a:lnTo>
                  <a:lnTo>
                    <a:pt x="651077" y="169547"/>
                  </a:lnTo>
                  <a:lnTo>
                    <a:pt x="662915" y="177258"/>
                  </a:lnTo>
                  <a:lnTo>
                    <a:pt x="674752" y="184391"/>
                  </a:lnTo>
                  <a:lnTo>
                    <a:pt x="686590" y="190928"/>
                  </a:lnTo>
                  <a:lnTo>
                    <a:pt x="698428" y="196865"/>
                  </a:lnTo>
                  <a:lnTo>
                    <a:pt x="710266" y="202215"/>
                  </a:lnTo>
                  <a:lnTo>
                    <a:pt x="722104" y="207001"/>
                  </a:lnTo>
                  <a:lnTo>
                    <a:pt x="733941" y="211255"/>
                  </a:lnTo>
                  <a:lnTo>
                    <a:pt x="745779" y="215013"/>
                  </a:lnTo>
                  <a:lnTo>
                    <a:pt x="757617" y="218318"/>
                  </a:lnTo>
                  <a:lnTo>
                    <a:pt x="769455" y="221211"/>
                  </a:lnTo>
                  <a:lnTo>
                    <a:pt x="781292" y="223732"/>
                  </a:lnTo>
                  <a:lnTo>
                    <a:pt x="793130" y="225924"/>
                  </a:lnTo>
                  <a:lnTo>
                    <a:pt x="804968" y="227822"/>
                  </a:lnTo>
                  <a:lnTo>
                    <a:pt x="816806" y="229462"/>
                  </a:lnTo>
                  <a:lnTo>
                    <a:pt x="828643" y="230876"/>
                  </a:lnTo>
                  <a:lnTo>
                    <a:pt x="840481" y="232093"/>
                  </a:lnTo>
                  <a:lnTo>
                    <a:pt x="852319" y="233139"/>
                  </a:lnTo>
                  <a:lnTo>
                    <a:pt x="864157" y="234036"/>
                  </a:lnTo>
                  <a:lnTo>
                    <a:pt x="875995" y="234804"/>
                  </a:lnTo>
                  <a:lnTo>
                    <a:pt x="887832" y="235462"/>
                  </a:lnTo>
                  <a:lnTo>
                    <a:pt x="899670" y="236025"/>
                  </a:lnTo>
                  <a:lnTo>
                    <a:pt x="911508" y="236505"/>
                  </a:lnTo>
                  <a:lnTo>
                    <a:pt x="923346" y="236916"/>
                  </a:lnTo>
                  <a:lnTo>
                    <a:pt x="935183" y="237266"/>
                  </a:lnTo>
                  <a:lnTo>
                    <a:pt x="947021" y="237565"/>
                  </a:lnTo>
                  <a:lnTo>
                    <a:pt x="958859" y="237820"/>
                  </a:lnTo>
                  <a:lnTo>
                    <a:pt x="970697" y="238037"/>
                  </a:lnTo>
                  <a:lnTo>
                    <a:pt x="982534" y="238222"/>
                  </a:lnTo>
                  <a:lnTo>
                    <a:pt x="994372" y="238380"/>
                  </a:lnTo>
                  <a:lnTo>
                    <a:pt x="1006210" y="238515"/>
                  </a:lnTo>
                  <a:lnTo>
                    <a:pt x="1018048" y="238629"/>
                  </a:lnTo>
                  <a:lnTo>
                    <a:pt x="1029886" y="238727"/>
                  </a:lnTo>
                  <a:lnTo>
                    <a:pt x="1041723" y="238810"/>
                  </a:lnTo>
                  <a:lnTo>
                    <a:pt x="1053561" y="238880"/>
                  </a:lnTo>
                  <a:lnTo>
                    <a:pt x="1065399" y="238940"/>
                  </a:lnTo>
                  <a:lnTo>
                    <a:pt x="1077237" y="238991"/>
                  </a:lnTo>
                  <a:lnTo>
                    <a:pt x="1089074" y="239035"/>
                  </a:lnTo>
                  <a:lnTo>
                    <a:pt x="1100912" y="239072"/>
                  </a:lnTo>
                  <a:lnTo>
                    <a:pt x="1112750" y="239104"/>
                  </a:lnTo>
                  <a:lnTo>
                    <a:pt x="1124588" y="239131"/>
                  </a:lnTo>
                  <a:lnTo>
                    <a:pt x="1136426" y="239153"/>
                  </a:lnTo>
                  <a:lnTo>
                    <a:pt x="1148263" y="239173"/>
                  </a:lnTo>
                  <a:lnTo>
                    <a:pt x="1160101" y="239189"/>
                  </a:lnTo>
                  <a:lnTo>
                    <a:pt x="1171939" y="239203"/>
                  </a:lnTo>
                  <a:lnTo>
                    <a:pt x="1171939" y="239364"/>
                  </a:lnTo>
                  <a:lnTo>
                    <a:pt x="1183777" y="239378"/>
                  </a:lnTo>
                  <a:lnTo>
                    <a:pt x="1195614" y="239395"/>
                  </a:lnTo>
                  <a:lnTo>
                    <a:pt x="1207452" y="239414"/>
                  </a:lnTo>
                  <a:lnTo>
                    <a:pt x="1219290" y="239437"/>
                  </a:lnTo>
                  <a:lnTo>
                    <a:pt x="1231128" y="239464"/>
                  </a:lnTo>
                  <a:lnTo>
                    <a:pt x="1242965" y="239495"/>
                  </a:lnTo>
                  <a:lnTo>
                    <a:pt x="1254803" y="239532"/>
                  </a:lnTo>
                  <a:lnTo>
                    <a:pt x="1266641" y="239576"/>
                  </a:lnTo>
                  <a:lnTo>
                    <a:pt x="1278479" y="239627"/>
                  </a:lnTo>
                  <a:lnTo>
                    <a:pt x="1290317" y="239687"/>
                  </a:lnTo>
                  <a:lnTo>
                    <a:pt x="1302154" y="239758"/>
                  </a:lnTo>
                  <a:lnTo>
                    <a:pt x="1313992" y="239841"/>
                  </a:lnTo>
                  <a:lnTo>
                    <a:pt x="1325830" y="239938"/>
                  </a:lnTo>
                  <a:lnTo>
                    <a:pt x="1337668" y="240053"/>
                  </a:lnTo>
                  <a:lnTo>
                    <a:pt x="1349505" y="240187"/>
                  </a:lnTo>
                  <a:lnTo>
                    <a:pt x="1361343" y="240345"/>
                  </a:lnTo>
                  <a:lnTo>
                    <a:pt x="1373181" y="240530"/>
                  </a:lnTo>
                  <a:lnTo>
                    <a:pt x="1385019" y="240747"/>
                  </a:lnTo>
                  <a:lnTo>
                    <a:pt x="1396856" y="241002"/>
                  </a:lnTo>
                  <a:lnTo>
                    <a:pt x="1408694" y="241301"/>
                  </a:lnTo>
                  <a:lnTo>
                    <a:pt x="1420532" y="241652"/>
                  </a:lnTo>
                  <a:lnTo>
                    <a:pt x="1432370" y="242062"/>
                  </a:lnTo>
                  <a:lnTo>
                    <a:pt x="1444208" y="242543"/>
                  </a:lnTo>
                  <a:lnTo>
                    <a:pt x="1456045" y="243105"/>
                  </a:lnTo>
                  <a:lnTo>
                    <a:pt x="1467883" y="243763"/>
                  </a:lnTo>
                  <a:lnTo>
                    <a:pt x="1479721" y="244532"/>
                  </a:lnTo>
                  <a:lnTo>
                    <a:pt x="1491559" y="245429"/>
                  </a:lnTo>
                  <a:lnTo>
                    <a:pt x="1503396" y="246474"/>
                  </a:lnTo>
                  <a:lnTo>
                    <a:pt x="1515234" y="247691"/>
                  </a:lnTo>
                  <a:lnTo>
                    <a:pt x="1527072" y="249105"/>
                  </a:lnTo>
                  <a:lnTo>
                    <a:pt x="1538910" y="250745"/>
                  </a:lnTo>
                  <a:lnTo>
                    <a:pt x="1550748" y="252644"/>
                  </a:lnTo>
                  <a:lnTo>
                    <a:pt x="1562585" y="254835"/>
                  </a:lnTo>
                  <a:lnTo>
                    <a:pt x="1574423" y="257357"/>
                  </a:lnTo>
                  <a:lnTo>
                    <a:pt x="1586261" y="260249"/>
                  </a:lnTo>
                  <a:lnTo>
                    <a:pt x="1598099" y="263554"/>
                  </a:lnTo>
                  <a:lnTo>
                    <a:pt x="1609936" y="267313"/>
                  </a:lnTo>
                  <a:lnTo>
                    <a:pt x="1621774" y="271566"/>
                  </a:lnTo>
                  <a:lnTo>
                    <a:pt x="1633612" y="276352"/>
                  </a:lnTo>
                  <a:lnTo>
                    <a:pt x="1645450" y="281702"/>
                  </a:lnTo>
                  <a:lnTo>
                    <a:pt x="1657287" y="287639"/>
                  </a:lnTo>
                  <a:lnTo>
                    <a:pt x="1669125" y="294176"/>
                  </a:lnTo>
                  <a:lnTo>
                    <a:pt x="1680963" y="301310"/>
                  </a:lnTo>
                  <a:lnTo>
                    <a:pt x="1692801" y="309020"/>
                  </a:lnTo>
                  <a:lnTo>
                    <a:pt x="1704639" y="317267"/>
                  </a:lnTo>
                  <a:lnTo>
                    <a:pt x="1716476" y="325991"/>
                  </a:lnTo>
                  <a:lnTo>
                    <a:pt x="1728314" y="335111"/>
                  </a:lnTo>
                  <a:lnTo>
                    <a:pt x="1740152" y="344530"/>
                  </a:lnTo>
                  <a:lnTo>
                    <a:pt x="1751990" y="354133"/>
                  </a:lnTo>
                  <a:lnTo>
                    <a:pt x="1763827" y="363799"/>
                  </a:lnTo>
                  <a:lnTo>
                    <a:pt x="1775665" y="373402"/>
                  </a:lnTo>
                  <a:lnTo>
                    <a:pt x="1787503" y="382821"/>
                  </a:lnTo>
                  <a:lnTo>
                    <a:pt x="1799341" y="391941"/>
                  </a:lnTo>
                  <a:lnTo>
                    <a:pt x="1811178" y="400665"/>
                  </a:lnTo>
                  <a:lnTo>
                    <a:pt x="1823016" y="408912"/>
                  </a:lnTo>
                  <a:lnTo>
                    <a:pt x="1834854" y="416622"/>
                  </a:lnTo>
                  <a:lnTo>
                    <a:pt x="1846692" y="423756"/>
                  </a:lnTo>
                  <a:lnTo>
                    <a:pt x="1858530" y="430293"/>
                  </a:lnTo>
                  <a:lnTo>
                    <a:pt x="1870367" y="436230"/>
                  </a:lnTo>
                  <a:lnTo>
                    <a:pt x="1882205" y="441580"/>
                  </a:lnTo>
                  <a:lnTo>
                    <a:pt x="1894043" y="446366"/>
                  </a:lnTo>
                  <a:lnTo>
                    <a:pt x="1905881" y="450619"/>
                  </a:lnTo>
                  <a:lnTo>
                    <a:pt x="1917718" y="454378"/>
                  </a:lnTo>
                  <a:lnTo>
                    <a:pt x="1929556" y="457682"/>
                  </a:lnTo>
                  <a:lnTo>
                    <a:pt x="1941394" y="460575"/>
                  </a:lnTo>
                  <a:lnTo>
                    <a:pt x="1953232" y="463097"/>
                  </a:lnTo>
                  <a:lnTo>
                    <a:pt x="1965069" y="465288"/>
                  </a:lnTo>
                  <a:lnTo>
                    <a:pt x="1976907" y="467186"/>
                  </a:lnTo>
                  <a:lnTo>
                    <a:pt x="1988745" y="468827"/>
                  </a:lnTo>
                  <a:lnTo>
                    <a:pt x="2000583" y="470241"/>
                  </a:lnTo>
                  <a:lnTo>
                    <a:pt x="2012421" y="471458"/>
                  </a:lnTo>
                  <a:lnTo>
                    <a:pt x="2024258" y="472503"/>
                  </a:lnTo>
                  <a:lnTo>
                    <a:pt x="2036096" y="473400"/>
                  </a:lnTo>
                  <a:lnTo>
                    <a:pt x="2047934" y="474169"/>
                  </a:lnTo>
                  <a:lnTo>
                    <a:pt x="2059772" y="474827"/>
                  </a:lnTo>
                  <a:lnTo>
                    <a:pt x="2071609" y="475389"/>
                  </a:lnTo>
                  <a:lnTo>
                    <a:pt x="2083447" y="475870"/>
                  </a:lnTo>
                  <a:lnTo>
                    <a:pt x="2095285" y="476280"/>
                  </a:lnTo>
                  <a:lnTo>
                    <a:pt x="2107123" y="476631"/>
                  </a:lnTo>
                  <a:lnTo>
                    <a:pt x="2118961" y="476930"/>
                  </a:lnTo>
                  <a:lnTo>
                    <a:pt x="2130798" y="477184"/>
                  </a:lnTo>
                  <a:lnTo>
                    <a:pt x="2142636" y="477402"/>
                  </a:lnTo>
                  <a:lnTo>
                    <a:pt x="2154474" y="477587"/>
                  </a:lnTo>
                  <a:lnTo>
                    <a:pt x="2166312" y="477745"/>
                  </a:lnTo>
                  <a:lnTo>
                    <a:pt x="2178149" y="477879"/>
                  </a:lnTo>
                  <a:lnTo>
                    <a:pt x="2189987" y="477994"/>
                  </a:lnTo>
                  <a:lnTo>
                    <a:pt x="2201825" y="478091"/>
                  </a:lnTo>
                  <a:lnTo>
                    <a:pt x="2213663" y="478174"/>
                  </a:lnTo>
                  <a:lnTo>
                    <a:pt x="2225500" y="478245"/>
                  </a:lnTo>
                  <a:lnTo>
                    <a:pt x="2237338" y="478305"/>
                  </a:lnTo>
                  <a:lnTo>
                    <a:pt x="2249176" y="478356"/>
                  </a:lnTo>
                  <a:lnTo>
                    <a:pt x="2261014" y="478400"/>
                  </a:lnTo>
                  <a:lnTo>
                    <a:pt x="2272852" y="478437"/>
                  </a:lnTo>
                  <a:lnTo>
                    <a:pt x="2284689" y="478468"/>
                  </a:lnTo>
                  <a:lnTo>
                    <a:pt x="2296527" y="478495"/>
                  </a:lnTo>
                  <a:lnTo>
                    <a:pt x="2308365" y="478518"/>
                  </a:lnTo>
                  <a:lnTo>
                    <a:pt x="2320203" y="478537"/>
                  </a:lnTo>
                  <a:lnTo>
                    <a:pt x="2332040" y="478554"/>
                  </a:lnTo>
                  <a:lnTo>
                    <a:pt x="2343878" y="478568"/>
                  </a:lnTo>
                  <a:lnTo>
                    <a:pt x="2343878" y="478568"/>
                  </a:lnTo>
                  <a:lnTo>
                    <a:pt x="2355716" y="478554"/>
                  </a:lnTo>
                  <a:lnTo>
                    <a:pt x="2367554" y="478537"/>
                  </a:lnTo>
                  <a:lnTo>
                    <a:pt x="2379391" y="478518"/>
                  </a:lnTo>
                  <a:lnTo>
                    <a:pt x="2391229" y="478495"/>
                  </a:lnTo>
                  <a:lnTo>
                    <a:pt x="2403067" y="478468"/>
                  </a:lnTo>
                  <a:lnTo>
                    <a:pt x="2414905" y="478437"/>
                  </a:lnTo>
                  <a:lnTo>
                    <a:pt x="2426743" y="478400"/>
                  </a:lnTo>
                  <a:lnTo>
                    <a:pt x="2438580" y="478356"/>
                  </a:lnTo>
                  <a:lnTo>
                    <a:pt x="2450418" y="478305"/>
                  </a:lnTo>
                  <a:lnTo>
                    <a:pt x="2462256" y="478245"/>
                  </a:lnTo>
                  <a:lnTo>
                    <a:pt x="2474094" y="478174"/>
                  </a:lnTo>
                  <a:lnTo>
                    <a:pt x="2485931" y="478091"/>
                  </a:lnTo>
                  <a:lnTo>
                    <a:pt x="2497769" y="477994"/>
                  </a:lnTo>
                  <a:lnTo>
                    <a:pt x="2509607" y="477879"/>
                  </a:lnTo>
                  <a:lnTo>
                    <a:pt x="2521445" y="477745"/>
                  </a:lnTo>
                  <a:lnTo>
                    <a:pt x="2533283" y="477587"/>
                  </a:lnTo>
                  <a:lnTo>
                    <a:pt x="2545120" y="477402"/>
                  </a:lnTo>
                  <a:lnTo>
                    <a:pt x="2556958" y="477184"/>
                  </a:lnTo>
                  <a:lnTo>
                    <a:pt x="2568796" y="476930"/>
                  </a:lnTo>
                  <a:lnTo>
                    <a:pt x="2580634" y="476631"/>
                  </a:lnTo>
                  <a:lnTo>
                    <a:pt x="2592471" y="476280"/>
                  </a:lnTo>
                  <a:lnTo>
                    <a:pt x="2604309" y="475870"/>
                  </a:lnTo>
                  <a:lnTo>
                    <a:pt x="2616147" y="475389"/>
                  </a:lnTo>
                  <a:lnTo>
                    <a:pt x="2627985" y="474827"/>
                  </a:lnTo>
                  <a:lnTo>
                    <a:pt x="2639822" y="474169"/>
                  </a:lnTo>
                  <a:lnTo>
                    <a:pt x="2651660" y="473400"/>
                  </a:lnTo>
                  <a:lnTo>
                    <a:pt x="2663498" y="472503"/>
                  </a:lnTo>
                  <a:lnTo>
                    <a:pt x="2675336" y="471458"/>
                  </a:lnTo>
                  <a:lnTo>
                    <a:pt x="2687174" y="470241"/>
                  </a:lnTo>
                  <a:lnTo>
                    <a:pt x="2699011" y="468827"/>
                  </a:lnTo>
                  <a:lnTo>
                    <a:pt x="2710849" y="467186"/>
                  </a:lnTo>
                  <a:lnTo>
                    <a:pt x="2722687" y="465288"/>
                  </a:lnTo>
                  <a:lnTo>
                    <a:pt x="2734525" y="463097"/>
                  </a:lnTo>
                  <a:lnTo>
                    <a:pt x="2746362" y="460575"/>
                  </a:lnTo>
                  <a:lnTo>
                    <a:pt x="2758200" y="457682"/>
                  </a:lnTo>
                  <a:lnTo>
                    <a:pt x="2770038" y="454378"/>
                  </a:lnTo>
                  <a:lnTo>
                    <a:pt x="2781876" y="450619"/>
                  </a:lnTo>
                  <a:lnTo>
                    <a:pt x="2793713" y="446366"/>
                  </a:lnTo>
                  <a:lnTo>
                    <a:pt x="2805551" y="441580"/>
                  </a:lnTo>
                  <a:lnTo>
                    <a:pt x="2817389" y="436230"/>
                  </a:lnTo>
                  <a:lnTo>
                    <a:pt x="2829227" y="430293"/>
                  </a:lnTo>
                  <a:lnTo>
                    <a:pt x="2841065" y="423756"/>
                  </a:lnTo>
                  <a:lnTo>
                    <a:pt x="2852902" y="416622"/>
                  </a:lnTo>
                  <a:lnTo>
                    <a:pt x="2864740" y="408912"/>
                  </a:lnTo>
                  <a:lnTo>
                    <a:pt x="2876578" y="400665"/>
                  </a:lnTo>
                  <a:lnTo>
                    <a:pt x="2888416" y="391941"/>
                  </a:lnTo>
                  <a:lnTo>
                    <a:pt x="2900253" y="382821"/>
                  </a:lnTo>
                  <a:lnTo>
                    <a:pt x="2912091" y="373402"/>
                  </a:lnTo>
                  <a:lnTo>
                    <a:pt x="2923929" y="363799"/>
                  </a:lnTo>
                  <a:lnTo>
                    <a:pt x="2935767" y="354133"/>
                  </a:lnTo>
                  <a:lnTo>
                    <a:pt x="2947604" y="344530"/>
                  </a:lnTo>
                  <a:lnTo>
                    <a:pt x="2959442" y="335111"/>
                  </a:lnTo>
                  <a:lnTo>
                    <a:pt x="2971280" y="325991"/>
                  </a:lnTo>
                  <a:lnTo>
                    <a:pt x="2983118" y="317267"/>
                  </a:lnTo>
                  <a:lnTo>
                    <a:pt x="2994956" y="309020"/>
                  </a:lnTo>
                  <a:lnTo>
                    <a:pt x="3006793" y="301310"/>
                  </a:lnTo>
                  <a:lnTo>
                    <a:pt x="3018631" y="294176"/>
                  </a:lnTo>
                  <a:lnTo>
                    <a:pt x="3030469" y="287639"/>
                  </a:lnTo>
                  <a:lnTo>
                    <a:pt x="3042307" y="281702"/>
                  </a:lnTo>
                  <a:lnTo>
                    <a:pt x="3054144" y="276352"/>
                  </a:lnTo>
                  <a:lnTo>
                    <a:pt x="3065982" y="271566"/>
                  </a:lnTo>
                  <a:lnTo>
                    <a:pt x="3077820" y="267313"/>
                  </a:lnTo>
                  <a:lnTo>
                    <a:pt x="3089658" y="263554"/>
                  </a:lnTo>
                  <a:lnTo>
                    <a:pt x="3101496" y="260249"/>
                  </a:lnTo>
                  <a:lnTo>
                    <a:pt x="3113333" y="257357"/>
                  </a:lnTo>
                  <a:lnTo>
                    <a:pt x="3125171" y="254835"/>
                  </a:lnTo>
                  <a:lnTo>
                    <a:pt x="3137009" y="252644"/>
                  </a:lnTo>
                  <a:lnTo>
                    <a:pt x="3148847" y="250745"/>
                  </a:lnTo>
                  <a:lnTo>
                    <a:pt x="3160684" y="249105"/>
                  </a:lnTo>
                  <a:lnTo>
                    <a:pt x="3172522" y="247691"/>
                  </a:lnTo>
                  <a:lnTo>
                    <a:pt x="3184360" y="246474"/>
                  </a:lnTo>
                  <a:lnTo>
                    <a:pt x="3196198" y="245429"/>
                  </a:lnTo>
                  <a:lnTo>
                    <a:pt x="3208035" y="244532"/>
                  </a:lnTo>
                  <a:lnTo>
                    <a:pt x="3219873" y="243763"/>
                  </a:lnTo>
                  <a:lnTo>
                    <a:pt x="3231711" y="243105"/>
                  </a:lnTo>
                  <a:lnTo>
                    <a:pt x="3243549" y="242543"/>
                  </a:lnTo>
                  <a:lnTo>
                    <a:pt x="3255387" y="242062"/>
                  </a:lnTo>
                  <a:lnTo>
                    <a:pt x="3267224" y="241652"/>
                  </a:lnTo>
                  <a:lnTo>
                    <a:pt x="3279062" y="241301"/>
                  </a:lnTo>
                  <a:lnTo>
                    <a:pt x="3290900" y="241002"/>
                  </a:lnTo>
                  <a:lnTo>
                    <a:pt x="3302738" y="240747"/>
                  </a:lnTo>
                  <a:lnTo>
                    <a:pt x="3314575" y="240530"/>
                  </a:lnTo>
                  <a:lnTo>
                    <a:pt x="3326413" y="240345"/>
                  </a:lnTo>
                  <a:lnTo>
                    <a:pt x="3338251" y="240187"/>
                  </a:lnTo>
                  <a:lnTo>
                    <a:pt x="3350089" y="240053"/>
                  </a:lnTo>
                  <a:lnTo>
                    <a:pt x="3361926" y="239938"/>
                  </a:lnTo>
                  <a:lnTo>
                    <a:pt x="3373764" y="239841"/>
                  </a:lnTo>
                  <a:lnTo>
                    <a:pt x="3385602" y="239758"/>
                  </a:lnTo>
                  <a:lnTo>
                    <a:pt x="3397440" y="239687"/>
                  </a:lnTo>
                  <a:lnTo>
                    <a:pt x="3409278" y="239627"/>
                  </a:lnTo>
                  <a:lnTo>
                    <a:pt x="3421115" y="239576"/>
                  </a:lnTo>
                  <a:lnTo>
                    <a:pt x="3432953" y="239532"/>
                  </a:lnTo>
                  <a:lnTo>
                    <a:pt x="3444791" y="239495"/>
                  </a:lnTo>
                  <a:lnTo>
                    <a:pt x="3456629" y="239464"/>
                  </a:lnTo>
                  <a:lnTo>
                    <a:pt x="3468466" y="239437"/>
                  </a:lnTo>
                  <a:lnTo>
                    <a:pt x="3480304" y="239414"/>
                  </a:lnTo>
                  <a:lnTo>
                    <a:pt x="3492142" y="239395"/>
                  </a:lnTo>
                  <a:lnTo>
                    <a:pt x="3503980" y="239378"/>
                  </a:lnTo>
                  <a:lnTo>
                    <a:pt x="3515818" y="239364"/>
                  </a:lnTo>
                  <a:lnTo>
                    <a:pt x="3515818" y="239364"/>
                  </a:lnTo>
                  <a:lnTo>
                    <a:pt x="3527655" y="239378"/>
                  </a:lnTo>
                  <a:lnTo>
                    <a:pt x="3539493" y="239395"/>
                  </a:lnTo>
                  <a:lnTo>
                    <a:pt x="3551331" y="239414"/>
                  </a:lnTo>
                  <a:lnTo>
                    <a:pt x="3563169" y="239437"/>
                  </a:lnTo>
                  <a:lnTo>
                    <a:pt x="3575006" y="239464"/>
                  </a:lnTo>
                  <a:lnTo>
                    <a:pt x="3586844" y="239495"/>
                  </a:lnTo>
                  <a:lnTo>
                    <a:pt x="3598682" y="239532"/>
                  </a:lnTo>
                  <a:lnTo>
                    <a:pt x="3610520" y="239576"/>
                  </a:lnTo>
                  <a:lnTo>
                    <a:pt x="3622357" y="239627"/>
                  </a:lnTo>
                  <a:lnTo>
                    <a:pt x="3634195" y="239687"/>
                  </a:lnTo>
                  <a:lnTo>
                    <a:pt x="3646033" y="239758"/>
                  </a:lnTo>
                  <a:lnTo>
                    <a:pt x="3657871" y="239841"/>
                  </a:lnTo>
                  <a:lnTo>
                    <a:pt x="3669709" y="239938"/>
                  </a:lnTo>
                  <a:lnTo>
                    <a:pt x="3681546" y="240053"/>
                  </a:lnTo>
                  <a:lnTo>
                    <a:pt x="3693384" y="240187"/>
                  </a:lnTo>
                  <a:lnTo>
                    <a:pt x="3705222" y="240345"/>
                  </a:lnTo>
                  <a:lnTo>
                    <a:pt x="3717060" y="240530"/>
                  </a:lnTo>
                  <a:lnTo>
                    <a:pt x="3728897" y="240747"/>
                  </a:lnTo>
                  <a:lnTo>
                    <a:pt x="3740735" y="241002"/>
                  </a:lnTo>
                  <a:lnTo>
                    <a:pt x="3752573" y="241301"/>
                  </a:lnTo>
                  <a:lnTo>
                    <a:pt x="3764411" y="241652"/>
                  </a:lnTo>
                  <a:lnTo>
                    <a:pt x="3776248" y="242062"/>
                  </a:lnTo>
                  <a:lnTo>
                    <a:pt x="3788086" y="242543"/>
                  </a:lnTo>
                  <a:lnTo>
                    <a:pt x="3799924" y="243105"/>
                  </a:lnTo>
                  <a:lnTo>
                    <a:pt x="3811762" y="243763"/>
                  </a:lnTo>
                  <a:lnTo>
                    <a:pt x="3823600" y="244532"/>
                  </a:lnTo>
                  <a:lnTo>
                    <a:pt x="3835437" y="245429"/>
                  </a:lnTo>
                  <a:lnTo>
                    <a:pt x="3847275" y="246474"/>
                  </a:lnTo>
                  <a:lnTo>
                    <a:pt x="3859113" y="247691"/>
                  </a:lnTo>
                  <a:lnTo>
                    <a:pt x="3870951" y="249105"/>
                  </a:lnTo>
                  <a:lnTo>
                    <a:pt x="3882788" y="250745"/>
                  </a:lnTo>
                  <a:lnTo>
                    <a:pt x="3894626" y="252644"/>
                  </a:lnTo>
                  <a:lnTo>
                    <a:pt x="3906464" y="254835"/>
                  </a:lnTo>
                  <a:lnTo>
                    <a:pt x="3918302" y="257357"/>
                  </a:lnTo>
                  <a:lnTo>
                    <a:pt x="3930139" y="260249"/>
                  </a:lnTo>
                  <a:lnTo>
                    <a:pt x="3941977" y="263554"/>
                  </a:lnTo>
                  <a:lnTo>
                    <a:pt x="3953815" y="267313"/>
                  </a:lnTo>
                  <a:lnTo>
                    <a:pt x="3965653" y="271566"/>
                  </a:lnTo>
                  <a:lnTo>
                    <a:pt x="3977491" y="276352"/>
                  </a:lnTo>
                  <a:lnTo>
                    <a:pt x="3989328" y="281702"/>
                  </a:lnTo>
                  <a:lnTo>
                    <a:pt x="4001166" y="287639"/>
                  </a:lnTo>
                  <a:lnTo>
                    <a:pt x="4013004" y="294176"/>
                  </a:lnTo>
                  <a:lnTo>
                    <a:pt x="4024842" y="301310"/>
                  </a:lnTo>
                  <a:lnTo>
                    <a:pt x="4036679" y="309020"/>
                  </a:lnTo>
                  <a:lnTo>
                    <a:pt x="4048517" y="317267"/>
                  </a:lnTo>
                  <a:lnTo>
                    <a:pt x="4060355" y="325991"/>
                  </a:lnTo>
                  <a:lnTo>
                    <a:pt x="4072193" y="335111"/>
                  </a:lnTo>
                  <a:lnTo>
                    <a:pt x="4084031" y="344530"/>
                  </a:lnTo>
                  <a:lnTo>
                    <a:pt x="4095868" y="354133"/>
                  </a:lnTo>
                  <a:lnTo>
                    <a:pt x="4107706" y="363799"/>
                  </a:lnTo>
                  <a:lnTo>
                    <a:pt x="4119544" y="373402"/>
                  </a:lnTo>
                  <a:lnTo>
                    <a:pt x="4131382" y="382821"/>
                  </a:lnTo>
                  <a:lnTo>
                    <a:pt x="4143219" y="391941"/>
                  </a:lnTo>
                  <a:lnTo>
                    <a:pt x="4155057" y="400665"/>
                  </a:lnTo>
                  <a:lnTo>
                    <a:pt x="4166895" y="408912"/>
                  </a:lnTo>
                  <a:lnTo>
                    <a:pt x="4178733" y="416622"/>
                  </a:lnTo>
                  <a:lnTo>
                    <a:pt x="4190570" y="423756"/>
                  </a:lnTo>
                  <a:lnTo>
                    <a:pt x="4202408" y="430293"/>
                  </a:lnTo>
                  <a:lnTo>
                    <a:pt x="4214246" y="436230"/>
                  </a:lnTo>
                  <a:lnTo>
                    <a:pt x="4226084" y="441580"/>
                  </a:lnTo>
                  <a:lnTo>
                    <a:pt x="4237922" y="446366"/>
                  </a:lnTo>
                  <a:lnTo>
                    <a:pt x="4249759" y="450619"/>
                  </a:lnTo>
                  <a:lnTo>
                    <a:pt x="4261597" y="454378"/>
                  </a:lnTo>
                  <a:lnTo>
                    <a:pt x="4273435" y="457682"/>
                  </a:lnTo>
                  <a:lnTo>
                    <a:pt x="4285273" y="460575"/>
                  </a:lnTo>
                  <a:lnTo>
                    <a:pt x="4297110" y="463097"/>
                  </a:lnTo>
                  <a:lnTo>
                    <a:pt x="4308948" y="465288"/>
                  </a:lnTo>
                  <a:lnTo>
                    <a:pt x="4320786" y="467186"/>
                  </a:lnTo>
                  <a:lnTo>
                    <a:pt x="4332624" y="468827"/>
                  </a:lnTo>
                  <a:lnTo>
                    <a:pt x="4344461" y="470241"/>
                  </a:lnTo>
                  <a:lnTo>
                    <a:pt x="4356299" y="471458"/>
                  </a:lnTo>
                  <a:lnTo>
                    <a:pt x="4368137" y="472503"/>
                  </a:lnTo>
                  <a:lnTo>
                    <a:pt x="4379975" y="473400"/>
                  </a:lnTo>
                  <a:lnTo>
                    <a:pt x="4391813" y="474169"/>
                  </a:lnTo>
                  <a:lnTo>
                    <a:pt x="4403650" y="474827"/>
                  </a:lnTo>
                  <a:lnTo>
                    <a:pt x="4415488" y="475389"/>
                  </a:lnTo>
                  <a:lnTo>
                    <a:pt x="4427326" y="475870"/>
                  </a:lnTo>
                  <a:lnTo>
                    <a:pt x="4439164" y="476280"/>
                  </a:lnTo>
                  <a:lnTo>
                    <a:pt x="4451001" y="476631"/>
                  </a:lnTo>
                  <a:lnTo>
                    <a:pt x="4462839" y="476930"/>
                  </a:lnTo>
                  <a:lnTo>
                    <a:pt x="4474677" y="477184"/>
                  </a:lnTo>
                  <a:lnTo>
                    <a:pt x="4486515" y="477402"/>
                  </a:lnTo>
                  <a:lnTo>
                    <a:pt x="4498352" y="477587"/>
                  </a:lnTo>
                  <a:lnTo>
                    <a:pt x="4510190" y="477745"/>
                  </a:lnTo>
                  <a:lnTo>
                    <a:pt x="4522028" y="477879"/>
                  </a:lnTo>
                  <a:lnTo>
                    <a:pt x="4533866" y="477994"/>
                  </a:lnTo>
                  <a:lnTo>
                    <a:pt x="4545704" y="478091"/>
                  </a:lnTo>
                  <a:lnTo>
                    <a:pt x="4557541" y="478174"/>
                  </a:lnTo>
                  <a:lnTo>
                    <a:pt x="4569379" y="478245"/>
                  </a:lnTo>
                  <a:lnTo>
                    <a:pt x="4581217" y="478305"/>
                  </a:lnTo>
                  <a:lnTo>
                    <a:pt x="4593055" y="478356"/>
                  </a:lnTo>
                  <a:lnTo>
                    <a:pt x="4604892" y="478400"/>
                  </a:lnTo>
                  <a:lnTo>
                    <a:pt x="4616730" y="478437"/>
                  </a:lnTo>
                  <a:lnTo>
                    <a:pt x="4628568" y="478468"/>
                  </a:lnTo>
                  <a:lnTo>
                    <a:pt x="4640406" y="478495"/>
                  </a:lnTo>
                  <a:lnTo>
                    <a:pt x="4652244" y="478518"/>
                  </a:lnTo>
                  <a:lnTo>
                    <a:pt x="4664081" y="478537"/>
                  </a:lnTo>
                  <a:lnTo>
                    <a:pt x="4675919" y="478554"/>
                  </a:lnTo>
                  <a:lnTo>
                    <a:pt x="4687757" y="478568"/>
                  </a:lnTo>
                </a:path>
              </a:pathLst>
            </a:custGeom>
            <a:ln w="40651" cap="flat">
              <a:solidFill>
                <a:srgbClr val="E8E8E8">
                  <a:alpha val="100000"/>
                </a:srgbClr>
              </a:solidFill>
              <a:prstDash val="solid"/>
              <a:round/>
            </a:ln>
          </p:spPr>
          <p:txBody>
            <a:bodyPr/>
            <a:lstStyle/>
            <a:p/>
          </p:txBody>
        </p:sp>
        <p:sp>
          <p:nvSpPr>
            <p:cNvPr id="30" name="pl30"/>
            <p:cNvSpPr/>
            <p:nvPr/>
          </p:nvSpPr>
          <p:spPr>
            <a:xfrm>
              <a:off x="2482252" y="5208142"/>
              <a:ext cx="4687757" cy="239284"/>
            </a:xfrm>
            <a:custGeom>
              <a:avLst/>
              <a:pathLst>
                <a:path w="4687757" h="2392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0"/>
                  </a:lnTo>
                  <a:lnTo>
                    <a:pt x="1183777" y="94"/>
                  </a:lnTo>
                  <a:lnTo>
                    <a:pt x="1195614" y="110"/>
                  </a:lnTo>
                  <a:lnTo>
                    <a:pt x="1207452" y="130"/>
                  </a:lnTo>
                  <a:lnTo>
                    <a:pt x="1219290" y="153"/>
                  </a:lnTo>
                  <a:lnTo>
                    <a:pt x="1231128" y="180"/>
                  </a:lnTo>
                  <a:lnTo>
                    <a:pt x="1242965" y="211"/>
                  </a:lnTo>
                  <a:lnTo>
                    <a:pt x="1254803" y="248"/>
                  </a:lnTo>
                  <a:lnTo>
                    <a:pt x="1266641" y="292"/>
                  </a:lnTo>
                  <a:lnTo>
                    <a:pt x="1278479" y="343"/>
                  </a:lnTo>
                  <a:lnTo>
                    <a:pt x="1290317" y="403"/>
                  </a:lnTo>
                  <a:lnTo>
                    <a:pt x="1302154" y="474"/>
                  </a:lnTo>
                  <a:lnTo>
                    <a:pt x="1313992" y="557"/>
                  </a:lnTo>
                  <a:lnTo>
                    <a:pt x="1325830" y="654"/>
                  </a:lnTo>
                  <a:lnTo>
                    <a:pt x="1337668" y="769"/>
                  </a:lnTo>
                  <a:lnTo>
                    <a:pt x="1349505" y="903"/>
                  </a:lnTo>
                  <a:lnTo>
                    <a:pt x="1361343" y="1061"/>
                  </a:lnTo>
                  <a:lnTo>
                    <a:pt x="1373181" y="1246"/>
                  </a:lnTo>
                  <a:lnTo>
                    <a:pt x="1385019" y="1463"/>
                  </a:lnTo>
                  <a:lnTo>
                    <a:pt x="1396856" y="1718"/>
                  </a:lnTo>
                  <a:lnTo>
                    <a:pt x="1408694" y="2017"/>
                  </a:lnTo>
                  <a:lnTo>
                    <a:pt x="1420532" y="2367"/>
                  </a:lnTo>
                  <a:lnTo>
                    <a:pt x="1432370" y="2778"/>
                  </a:lnTo>
                  <a:lnTo>
                    <a:pt x="1444208" y="3259"/>
                  </a:lnTo>
                  <a:lnTo>
                    <a:pt x="1456045" y="3821"/>
                  </a:lnTo>
                  <a:lnTo>
                    <a:pt x="1467883" y="4479"/>
                  </a:lnTo>
                  <a:lnTo>
                    <a:pt x="1479721" y="5247"/>
                  </a:lnTo>
                  <a:lnTo>
                    <a:pt x="1491559" y="6144"/>
                  </a:lnTo>
                  <a:lnTo>
                    <a:pt x="1503396" y="7190"/>
                  </a:lnTo>
                  <a:lnTo>
                    <a:pt x="1515234" y="8407"/>
                  </a:lnTo>
                  <a:lnTo>
                    <a:pt x="1527072" y="9821"/>
                  </a:lnTo>
                  <a:lnTo>
                    <a:pt x="1538910" y="11461"/>
                  </a:lnTo>
                  <a:lnTo>
                    <a:pt x="1550748" y="13360"/>
                  </a:lnTo>
                  <a:lnTo>
                    <a:pt x="1562585" y="15551"/>
                  </a:lnTo>
                  <a:lnTo>
                    <a:pt x="1574423" y="18073"/>
                  </a:lnTo>
                  <a:lnTo>
                    <a:pt x="1586261" y="20965"/>
                  </a:lnTo>
                  <a:lnTo>
                    <a:pt x="1598099" y="24270"/>
                  </a:lnTo>
                  <a:lnTo>
                    <a:pt x="1609936" y="28029"/>
                  </a:lnTo>
                  <a:lnTo>
                    <a:pt x="1621774" y="32282"/>
                  </a:lnTo>
                  <a:lnTo>
                    <a:pt x="1633612" y="37068"/>
                  </a:lnTo>
                  <a:lnTo>
                    <a:pt x="1645450" y="42418"/>
                  </a:lnTo>
                  <a:lnTo>
                    <a:pt x="1657287" y="48355"/>
                  </a:lnTo>
                  <a:lnTo>
                    <a:pt x="1669125" y="54892"/>
                  </a:lnTo>
                  <a:lnTo>
                    <a:pt x="1680963" y="62026"/>
                  </a:lnTo>
                  <a:lnTo>
                    <a:pt x="1692801" y="69736"/>
                  </a:lnTo>
                  <a:lnTo>
                    <a:pt x="1704639" y="77983"/>
                  </a:lnTo>
                  <a:lnTo>
                    <a:pt x="1716476" y="86707"/>
                  </a:lnTo>
                  <a:lnTo>
                    <a:pt x="1728314" y="95827"/>
                  </a:lnTo>
                  <a:lnTo>
                    <a:pt x="1740152" y="105245"/>
                  </a:lnTo>
                  <a:lnTo>
                    <a:pt x="1751990" y="114849"/>
                  </a:lnTo>
                  <a:lnTo>
                    <a:pt x="1763827" y="124515"/>
                  </a:lnTo>
                  <a:lnTo>
                    <a:pt x="1775665" y="134118"/>
                  </a:lnTo>
                  <a:lnTo>
                    <a:pt x="1787503" y="143536"/>
                  </a:lnTo>
                  <a:lnTo>
                    <a:pt x="1799341" y="152657"/>
                  </a:lnTo>
                  <a:lnTo>
                    <a:pt x="1811178" y="161381"/>
                  </a:lnTo>
                  <a:lnTo>
                    <a:pt x="1823016" y="169628"/>
                  </a:lnTo>
                  <a:lnTo>
                    <a:pt x="1834854" y="177338"/>
                  </a:lnTo>
                  <a:lnTo>
                    <a:pt x="1846692" y="184471"/>
                  </a:lnTo>
                  <a:lnTo>
                    <a:pt x="1858530" y="191008"/>
                  </a:lnTo>
                  <a:lnTo>
                    <a:pt x="1870367" y="196946"/>
                  </a:lnTo>
                  <a:lnTo>
                    <a:pt x="1882205" y="202296"/>
                  </a:lnTo>
                  <a:lnTo>
                    <a:pt x="1894043" y="207081"/>
                  </a:lnTo>
                  <a:lnTo>
                    <a:pt x="1905881" y="211335"/>
                  </a:lnTo>
                  <a:lnTo>
                    <a:pt x="1917718" y="215094"/>
                  </a:lnTo>
                  <a:lnTo>
                    <a:pt x="1929556" y="218398"/>
                  </a:lnTo>
                  <a:lnTo>
                    <a:pt x="1941394" y="221291"/>
                  </a:lnTo>
                  <a:lnTo>
                    <a:pt x="1953232" y="223813"/>
                  </a:lnTo>
                  <a:lnTo>
                    <a:pt x="1965069" y="226004"/>
                  </a:lnTo>
                  <a:lnTo>
                    <a:pt x="1976907" y="227902"/>
                  </a:lnTo>
                  <a:lnTo>
                    <a:pt x="1988745" y="229542"/>
                  </a:lnTo>
                  <a:lnTo>
                    <a:pt x="2000583" y="230957"/>
                  </a:lnTo>
                  <a:lnTo>
                    <a:pt x="2012421" y="232174"/>
                  </a:lnTo>
                  <a:lnTo>
                    <a:pt x="2024258" y="233219"/>
                  </a:lnTo>
                  <a:lnTo>
                    <a:pt x="2036096" y="234116"/>
                  </a:lnTo>
                  <a:lnTo>
                    <a:pt x="2047934" y="234885"/>
                  </a:lnTo>
                  <a:lnTo>
                    <a:pt x="2059772" y="235542"/>
                  </a:lnTo>
                  <a:lnTo>
                    <a:pt x="2071609" y="236105"/>
                  </a:lnTo>
                  <a:lnTo>
                    <a:pt x="2083447" y="236586"/>
                  </a:lnTo>
                  <a:lnTo>
                    <a:pt x="2095285" y="236996"/>
                  </a:lnTo>
                  <a:lnTo>
                    <a:pt x="2107123" y="237346"/>
                  </a:lnTo>
                  <a:lnTo>
                    <a:pt x="2118961" y="237645"/>
                  </a:lnTo>
                  <a:lnTo>
                    <a:pt x="2130798" y="237900"/>
                  </a:lnTo>
                  <a:lnTo>
                    <a:pt x="2142636" y="238118"/>
                  </a:lnTo>
                  <a:lnTo>
                    <a:pt x="2154474" y="238303"/>
                  </a:lnTo>
                  <a:lnTo>
                    <a:pt x="2166312" y="238461"/>
                  </a:lnTo>
                  <a:lnTo>
                    <a:pt x="2178149" y="238595"/>
                  </a:lnTo>
                  <a:lnTo>
                    <a:pt x="2189987" y="238709"/>
                  </a:lnTo>
                  <a:lnTo>
                    <a:pt x="2201825" y="238807"/>
                  </a:lnTo>
                  <a:lnTo>
                    <a:pt x="2213663" y="238890"/>
                  </a:lnTo>
                  <a:lnTo>
                    <a:pt x="2225500" y="238960"/>
                  </a:lnTo>
                  <a:lnTo>
                    <a:pt x="2237338" y="239021"/>
                  </a:lnTo>
                  <a:lnTo>
                    <a:pt x="2249176" y="239072"/>
                  </a:lnTo>
                  <a:lnTo>
                    <a:pt x="2261014" y="239115"/>
                  </a:lnTo>
                  <a:lnTo>
                    <a:pt x="2272852" y="239152"/>
                  </a:lnTo>
                  <a:lnTo>
                    <a:pt x="2284689" y="239184"/>
                  </a:lnTo>
                  <a:lnTo>
                    <a:pt x="2296527" y="239211"/>
                  </a:lnTo>
                  <a:lnTo>
                    <a:pt x="2308365" y="239234"/>
                  </a:lnTo>
                  <a:lnTo>
                    <a:pt x="2320203" y="239253"/>
                  </a:lnTo>
                  <a:lnTo>
                    <a:pt x="2332040" y="239270"/>
                  </a:lnTo>
                  <a:lnTo>
                    <a:pt x="2343878" y="239284"/>
                  </a:lnTo>
                  <a:lnTo>
                    <a:pt x="2343878" y="239284"/>
                  </a:lnTo>
                  <a:lnTo>
                    <a:pt x="2355716" y="239270"/>
                  </a:lnTo>
                  <a:lnTo>
                    <a:pt x="2367554" y="239253"/>
                  </a:lnTo>
                  <a:lnTo>
                    <a:pt x="2379391" y="239234"/>
                  </a:lnTo>
                  <a:lnTo>
                    <a:pt x="2391229" y="239211"/>
                  </a:lnTo>
                  <a:lnTo>
                    <a:pt x="2403067" y="239184"/>
                  </a:lnTo>
                  <a:lnTo>
                    <a:pt x="2414905" y="239152"/>
                  </a:lnTo>
                  <a:lnTo>
                    <a:pt x="2426743" y="239115"/>
                  </a:lnTo>
                  <a:lnTo>
                    <a:pt x="2438580" y="239072"/>
                  </a:lnTo>
                  <a:lnTo>
                    <a:pt x="2450418" y="239021"/>
                  </a:lnTo>
                  <a:lnTo>
                    <a:pt x="2462256" y="238960"/>
                  </a:lnTo>
                  <a:lnTo>
                    <a:pt x="2474094" y="238890"/>
                  </a:lnTo>
                  <a:lnTo>
                    <a:pt x="2485931" y="238807"/>
                  </a:lnTo>
                  <a:lnTo>
                    <a:pt x="2497769" y="238709"/>
                  </a:lnTo>
                  <a:lnTo>
                    <a:pt x="2509607" y="238595"/>
                  </a:lnTo>
                  <a:lnTo>
                    <a:pt x="2521445" y="238461"/>
                  </a:lnTo>
                  <a:lnTo>
                    <a:pt x="2533283" y="238303"/>
                  </a:lnTo>
                  <a:lnTo>
                    <a:pt x="2545120" y="238118"/>
                  </a:lnTo>
                  <a:lnTo>
                    <a:pt x="2556958" y="237900"/>
                  </a:lnTo>
                  <a:lnTo>
                    <a:pt x="2568796" y="237645"/>
                  </a:lnTo>
                  <a:lnTo>
                    <a:pt x="2580634" y="237346"/>
                  </a:lnTo>
                  <a:lnTo>
                    <a:pt x="2592471" y="236996"/>
                  </a:lnTo>
                  <a:lnTo>
                    <a:pt x="2604309" y="236586"/>
                  </a:lnTo>
                  <a:lnTo>
                    <a:pt x="2616147" y="236105"/>
                  </a:lnTo>
                  <a:lnTo>
                    <a:pt x="2627985" y="235542"/>
                  </a:lnTo>
                  <a:lnTo>
                    <a:pt x="2639822" y="234885"/>
                  </a:lnTo>
                  <a:lnTo>
                    <a:pt x="2651660" y="234116"/>
                  </a:lnTo>
                  <a:lnTo>
                    <a:pt x="2663498" y="233219"/>
                  </a:lnTo>
                  <a:lnTo>
                    <a:pt x="2675336" y="232174"/>
                  </a:lnTo>
                  <a:lnTo>
                    <a:pt x="2687174" y="230957"/>
                  </a:lnTo>
                  <a:lnTo>
                    <a:pt x="2699011" y="229542"/>
                  </a:lnTo>
                  <a:lnTo>
                    <a:pt x="2710849" y="227902"/>
                  </a:lnTo>
                  <a:lnTo>
                    <a:pt x="2722687" y="226004"/>
                  </a:lnTo>
                  <a:lnTo>
                    <a:pt x="2734525" y="223813"/>
                  </a:lnTo>
                  <a:lnTo>
                    <a:pt x="2746362" y="221291"/>
                  </a:lnTo>
                  <a:lnTo>
                    <a:pt x="2758200" y="218398"/>
                  </a:lnTo>
                  <a:lnTo>
                    <a:pt x="2770038" y="215094"/>
                  </a:lnTo>
                  <a:lnTo>
                    <a:pt x="2781876" y="211335"/>
                  </a:lnTo>
                  <a:lnTo>
                    <a:pt x="2793713" y="207081"/>
                  </a:lnTo>
                  <a:lnTo>
                    <a:pt x="2805551" y="202296"/>
                  </a:lnTo>
                  <a:lnTo>
                    <a:pt x="2817389" y="196946"/>
                  </a:lnTo>
                  <a:lnTo>
                    <a:pt x="2829227" y="191008"/>
                  </a:lnTo>
                  <a:lnTo>
                    <a:pt x="2841065" y="184471"/>
                  </a:lnTo>
                  <a:lnTo>
                    <a:pt x="2852902" y="177338"/>
                  </a:lnTo>
                  <a:lnTo>
                    <a:pt x="2864740" y="169628"/>
                  </a:lnTo>
                  <a:lnTo>
                    <a:pt x="2876578" y="161381"/>
                  </a:lnTo>
                  <a:lnTo>
                    <a:pt x="2888416" y="152657"/>
                  </a:lnTo>
                  <a:lnTo>
                    <a:pt x="2900253" y="143536"/>
                  </a:lnTo>
                  <a:lnTo>
                    <a:pt x="2912091" y="134118"/>
                  </a:lnTo>
                  <a:lnTo>
                    <a:pt x="2923929" y="124515"/>
                  </a:lnTo>
                  <a:lnTo>
                    <a:pt x="2935767" y="114849"/>
                  </a:lnTo>
                  <a:lnTo>
                    <a:pt x="2947604" y="105245"/>
                  </a:lnTo>
                  <a:lnTo>
                    <a:pt x="2959442" y="95827"/>
                  </a:lnTo>
                  <a:lnTo>
                    <a:pt x="2971280" y="86707"/>
                  </a:lnTo>
                  <a:lnTo>
                    <a:pt x="2983118" y="77983"/>
                  </a:lnTo>
                  <a:lnTo>
                    <a:pt x="2994956" y="69736"/>
                  </a:lnTo>
                  <a:lnTo>
                    <a:pt x="3006793" y="62026"/>
                  </a:lnTo>
                  <a:lnTo>
                    <a:pt x="3018631" y="54892"/>
                  </a:lnTo>
                  <a:lnTo>
                    <a:pt x="3030469" y="48355"/>
                  </a:lnTo>
                  <a:lnTo>
                    <a:pt x="3042307" y="42418"/>
                  </a:lnTo>
                  <a:lnTo>
                    <a:pt x="3054144" y="37068"/>
                  </a:lnTo>
                  <a:lnTo>
                    <a:pt x="3065982" y="32282"/>
                  </a:lnTo>
                  <a:lnTo>
                    <a:pt x="3077820" y="28029"/>
                  </a:lnTo>
                  <a:lnTo>
                    <a:pt x="3089658" y="24270"/>
                  </a:lnTo>
                  <a:lnTo>
                    <a:pt x="3101496" y="20965"/>
                  </a:lnTo>
                  <a:lnTo>
                    <a:pt x="3113333" y="18073"/>
                  </a:lnTo>
                  <a:lnTo>
                    <a:pt x="3125171" y="15551"/>
                  </a:lnTo>
                  <a:lnTo>
                    <a:pt x="3137009" y="13360"/>
                  </a:lnTo>
                  <a:lnTo>
                    <a:pt x="3148847" y="11461"/>
                  </a:lnTo>
                  <a:lnTo>
                    <a:pt x="3160684" y="9821"/>
                  </a:lnTo>
                  <a:lnTo>
                    <a:pt x="3172522" y="8407"/>
                  </a:lnTo>
                  <a:lnTo>
                    <a:pt x="3184360" y="7190"/>
                  </a:lnTo>
                  <a:lnTo>
                    <a:pt x="3196198" y="6144"/>
                  </a:lnTo>
                  <a:lnTo>
                    <a:pt x="3208035" y="5247"/>
                  </a:lnTo>
                  <a:lnTo>
                    <a:pt x="3219873" y="4479"/>
                  </a:lnTo>
                  <a:lnTo>
                    <a:pt x="3231711" y="3821"/>
                  </a:lnTo>
                  <a:lnTo>
                    <a:pt x="3243549" y="3259"/>
                  </a:lnTo>
                  <a:lnTo>
                    <a:pt x="3255387" y="2778"/>
                  </a:lnTo>
                  <a:lnTo>
                    <a:pt x="3267224" y="2367"/>
                  </a:lnTo>
                  <a:lnTo>
                    <a:pt x="3279062" y="2017"/>
                  </a:lnTo>
                  <a:lnTo>
                    <a:pt x="3290900" y="1718"/>
                  </a:lnTo>
                  <a:lnTo>
                    <a:pt x="3302738" y="1463"/>
                  </a:lnTo>
                  <a:lnTo>
                    <a:pt x="3314575" y="1246"/>
                  </a:lnTo>
                  <a:lnTo>
                    <a:pt x="3326413" y="1061"/>
                  </a:lnTo>
                  <a:lnTo>
                    <a:pt x="3338251" y="903"/>
                  </a:lnTo>
                  <a:lnTo>
                    <a:pt x="3350089" y="769"/>
                  </a:lnTo>
                  <a:lnTo>
                    <a:pt x="3361926" y="654"/>
                  </a:lnTo>
                  <a:lnTo>
                    <a:pt x="3373764" y="557"/>
                  </a:lnTo>
                  <a:lnTo>
                    <a:pt x="3385602" y="474"/>
                  </a:lnTo>
                  <a:lnTo>
                    <a:pt x="3397440" y="403"/>
                  </a:lnTo>
                  <a:lnTo>
                    <a:pt x="3409278" y="343"/>
                  </a:lnTo>
                  <a:lnTo>
                    <a:pt x="3421115" y="292"/>
                  </a:lnTo>
                  <a:lnTo>
                    <a:pt x="3432953" y="248"/>
                  </a:lnTo>
                  <a:lnTo>
                    <a:pt x="3444791" y="211"/>
                  </a:lnTo>
                  <a:lnTo>
                    <a:pt x="3456629" y="180"/>
                  </a:lnTo>
                  <a:lnTo>
                    <a:pt x="3468466" y="153"/>
                  </a:lnTo>
                  <a:lnTo>
                    <a:pt x="3480304" y="130"/>
                  </a:lnTo>
                  <a:lnTo>
                    <a:pt x="3492142" y="110"/>
                  </a:lnTo>
                  <a:lnTo>
                    <a:pt x="3503980" y="94"/>
                  </a:lnTo>
                  <a:lnTo>
                    <a:pt x="3515818" y="80"/>
                  </a:lnTo>
                  <a:lnTo>
                    <a:pt x="3515818" y="80"/>
                  </a:lnTo>
                  <a:lnTo>
                    <a:pt x="3527655" y="94"/>
                  </a:lnTo>
                  <a:lnTo>
                    <a:pt x="3539493" y="110"/>
                  </a:lnTo>
                  <a:lnTo>
                    <a:pt x="3551331" y="130"/>
                  </a:lnTo>
                  <a:lnTo>
                    <a:pt x="3563169" y="153"/>
                  </a:lnTo>
                  <a:lnTo>
                    <a:pt x="3575006" y="180"/>
                  </a:lnTo>
                  <a:lnTo>
                    <a:pt x="3586844" y="211"/>
                  </a:lnTo>
                  <a:lnTo>
                    <a:pt x="3598682" y="248"/>
                  </a:lnTo>
                  <a:lnTo>
                    <a:pt x="3610520" y="292"/>
                  </a:lnTo>
                  <a:lnTo>
                    <a:pt x="3622357" y="343"/>
                  </a:lnTo>
                  <a:lnTo>
                    <a:pt x="3634195" y="403"/>
                  </a:lnTo>
                  <a:lnTo>
                    <a:pt x="3646033" y="474"/>
                  </a:lnTo>
                  <a:lnTo>
                    <a:pt x="3657871" y="557"/>
                  </a:lnTo>
                  <a:lnTo>
                    <a:pt x="3669709" y="654"/>
                  </a:lnTo>
                  <a:lnTo>
                    <a:pt x="3681546" y="769"/>
                  </a:lnTo>
                  <a:lnTo>
                    <a:pt x="3693384" y="903"/>
                  </a:lnTo>
                  <a:lnTo>
                    <a:pt x="3705222" y="1061"/>
                  </a:lnTo>
                  <a:lnTo>
                    <a:pt x="3717060" y="1246"/>
                  </a:lnTo>
                  <a:lnTo>
                    <a:pt x="3728897" y="1463"/>
                  </a:lnTo>
                  <a:lnTo>
                    <a:pt x="3740735" y="1718"/>
                  </a:lnTo>
                  <a:lnTo>
                    <a:pt x="3752573" y="2017"/>
                  </a:lnTo>
                  <a:lnTo>
                    <a:pt x="3764411" y="2367"/>
                  </a:lnTo>
                  <a:lnTo>
                    <a:pt x="3776248" y="2778"/>
                  </a:lnTo>
                  <a:lnTo>
                    <a:pt x="3788086" y="3259"/>
                  </a:lnTo>
                  <a:lnTo>
                    <a:pt x="3799924" y="3821"/>
                  </a:lnTo>
                  <a:lnTo>
                    <a:pt x="3811762" y="4479"/>
                  </a:lnTo>
                  <a:lnTo>
                    <a:pt x="3823600" y="5247"/>
                  </a:lnTo>
                  <a:lnTo>
                    <a:pt x="3835437" y="6144"/>
                  </a:lnTo>
                  <a:lnTo>
                    <a:pt x="3847275" y="7190"/>
                  </a:lnTo>
                  <a:lnTo>
                    <a:pt x="3859113" y="8407"/>
                  </a:lnTo>
                  <a:lnTo>
                    <a:pt x="3870951" y="9821"/>
                  </a:lnTo>
                  <a:lnTo>
                    <a:pt x="3882788" y="11461"/>
                  </a:lnTo>
                  <a:lnTo>
                    <a:pt x="3894626" y="13360"/>
                  </a:lnTo>
                  <a:lnTo>
                    <a:pt x="3906464" y="15551"/>
                  </a:lnTo>
                  <a:lnTo>
                    <a:pt x="3918302" y="18073"/>
                  </a:lnTo>
                  <a:lnTo>
                    <a:pt x="3930139" y="20965"/>
                  </a:lnTo>
                  <a:lnTo>
                    <a:pt x="3941977" y="24270"/>
                  </a:lnTo>
                  <a:lnTo>
                    <a:pt x="3953815" y="28029"/>
                  </a:lnTo>
                  <a:lnTo>
                    <a:pt x="3965653" y="32282"/>
                  </a:lnTo>
                  <a:lnTo>
                    <a:pt x="3977491" y="37068"/>
                  </a:lnTo>
                  <a:lnTo>
                    <a:pt x="3989328" y="42418"/>
                  </a:lnTo>
                  <a:lnTo>
                    <a:pt x="4001166" y="48355"/>
                  </a:lnTo>
                  <a:lnTo>
                    <a:pt x="4013004" y="54892"/>
                  </a:lnTo>
                  <a:lnTo>
                    <a:pt x="4024842" y="62026"/>
                  </a:lnTo>
                  <a:lnTo>
                    <a:pt x="4036679" y="69736"/>
                  </a:lnTo>
                  <a:lnTo>
                    <a:pt x="4048517" y="77983"/>
                  </a:lnTo>
                  <a:lnTo>
                    <a:pt x="4060355" y="86707"/>
                  </a:lnTo>
                  <a:lnTo>
                    <a:pt x="4072193" y="95827"/>
                  </a:lnTo>
                  <a:lnTo>
                    <a:pt x="4084031" y="105245"/>
                  </a:lnTo>
                  <a:lnTo>
                    <a:pt x="4095868" y="114849"/>
                  </a:lnTo>
                  <a:lnTo>
                    <a:pt x="4107706" y="124515"/>
                  </a:lnTo>
                  <a:lnTo>
                    <a:pt x="4119544" y="134118"/>
                  </a:lnTo>
                  <a:lnTo>
                    <a:pt x="4131382" y="143536"/>
                  </a:lnTo>
                  <a:lnTo>
                    <a:pt x="4143219" y="152657"/>
                  </a:lnTo>
                  <a:lnTo>
                    <a:pt x="4155057" y="161381"/>
                  </a:lnTo>
                  <a:lnTo>
                    <a:pt x="4166895" y="169628"/>
                  </a:lnTo>
                  <a:lnTo>
                    <a:pt x="4178733" y="177338"/>
                  </a:lnTo>
                  <a:lnTo>
                    <a:pt x="4190570" y="184471"/>
                  </a:lnTo>
                  <a:lnTo>
                    <a:pt x="4202408" y="191008"/>
                  </a:lnTo>
                  <a:lnTo>
                    <a:pt x="4214246" y="196946"/>
                  </a:lnTo>
                  <a:lnTo>
                    <a:pt x="4226084" y="202296"/>
                  </a:lnTo>
                  <a:lnTo>
                    <a:pt x="4237922" y="207081"/>
                  </a:lnTo>
                  <a:lnTo>
                    <a:pt x="4249759" y="211335"/>
                  </a:lnTo>
                  <a:lnTo>
                    <a:pt x="4261597" y="215094"/>
                  </a:lnTo>
                  <a:lnTo>
                    <a:pt x="4273435" y="218398"/>
                  </a:lnTo>
                  <a:lnTo>
                    <a:pt x="4285273" y="221291"/>
                  </a:lnTo>
                  <a:lnTo>
                    <a:pt x="4297110" y="223813"/>
                  </a:lnTo>
                  <a:lnTo>
                    <a:pt x="4308948" y="226004"/>
                  </a:lnTo>
                  <a:lnTo>
                    <a:pt x="4320786" y="227902"/>
                  </a:lnTo>
                  <a:lnTo>
                    <a:pt x="4332624" y="229542"/>
                  </a:lnTo>
                  <a:lnTo>
                    <a:pt x="4344461" y="230957"/>
                  </a:lnTo>
                  <a:lnTo>
                    <a:pt x="4356299" y="232174"/>
                  </a:lnTo>
                  <a:lnTo>
                    <a:pt x="4368137" y="233219"/>
                  </a:lnTo>
                  <a:lnTo>
                    <a:pt x="4379975" y="234116"/>
                  </a:lnTo>
                  <a:lnTo>
                    <a:pt x="4391813" y="234885"/>
                  </a:lnTo>
                  <a:lnTo>
                    <a:pt x="4403650" y="235542"/>
                  </a:lnTo>
                  <a:lnTo>
                    <a:pt x="4415488" y="236105"/>
                  </a:lnTo>
                  <a:lnTo>
                    <a:pt x="4427326" y="236586"/>
                  </a:lnTo>
                  <a:lnTo>
                    <a:pt x="4439164" y="236996"/>
                  </a:lnTo>
                  <a:lnTo>
                    <a:pt x="4451001" y="237346"/>
                  </a:lnTo>
                  <a:lnTo>
                    <a:pt x="4462839" y="237645"/>
                  </a:lnTo>
                  <a:lnTo>
                    <a:pt x="4474677" y="237900"/>
                  </a:lnTo>
                  <a:lnTo>
                    <a:pt x="4486515" y="238118"/>
                  </a:lnTo>
                  <a:lnTo>
                    <a:pt x="4498352" y="238303"/>
                  </a:lnTo>
                  <a:lnTo>
                    <a:pt x="4510190" y="238461"/>
                  </a:lnTo>
                  <a:lnTo>
                    <a:pt x="4522028" y="238595"/>
                  </a:lnTo>
                  <a:lnTo>
                    <a:pt x="4533866" y="238709"/>
                  </a:lnTo>
                  <a:lnTo>
                    <a:pt x="4545704" y="238807"/>
                  </a:lnTo>
                  <a:lnTo>
                    <a:pt x="4557541" y="238890"/>
                  </a:lnTo>
                  <a:lnTo>
                    <a:pt x="4569379" y="238960"/>
                  </a:lnTo>
                  <a:lnTo>
                    <a:pt x="4581217" y="239021"/>
                  </a:lnTo>
                  <a:lnTo>
                    <a:pt x="4593055" y="239072"/>
                  </a:lnTo>
                  <a:lnTo>
                    <a:pt x="4604892" y="239115"/>
                  </a:lnTo>
                  <a:lnTo>
                    <a:pt x="4616730" y="239152"/>
                  </a:lnTo>
                  <a:lnTo>
                    <a:pt x="4628568" y="239184"/>
                  </a:lnTo>
                  <a:lnTo>
                    <a:pt x="4640406" y="239211"/>
                  </a:lnTo>
                  <a:lnTo>
                    <a:pt x="4652244" y="239234"/>
                  </a:lnTo>
                  <a:lnTo>
                    <a:pt x="4664081" y="239253"/>
                  </a:lnTo>
                  <a:lnTo>
                    <a:pt x="4675919" y="239270"/>
                  </a:lnTo>
                  <a:lnTo>
                    <a:pt x="4687757" y="239284"/>
                  </a:lnTo>
                </a:path>
              </a:pathLst>
            </a:custGeom>
            <a:ln w="40651" cap="flat">
              <a:solidFill>
                <a:srgbClr val="E8E8E8">
                  <a:alpha val="100000"/>
                </a:srgbClr>
              </a:solidFill>
              <a:prstDash val="solid"/>
              <a:round/>
            </a:ln>
          </p:spPr>
          <p:txBody>
            <a:bodyPr/>
            <a:lstStyle/>
            <a:p/>
          </p:txBody>
        </p:sp>
        <p:sp>
          <p:nvSpPr>
            <p:cNvPr id="31" name="pl31"/>
            <p:cNvSpPr/>
            <p:nvPr/>
          </p:nvSpPr>
          <p:spPr>
            <a:xfrm>
              <a:off x="2482252" y="4969019"/>
              <a:ext cx="4687757" cy="717692"/>
            </a:xfrm>
            <a:custGeom>
              <a:avLst/>
              <a:pathLst>
                <a:path w="4687757" h="717692">
                  <a:moveTo>
                    <a:pt x="0" y="0"/>
                  </a:moveTo>
                  <a:lnTo>
                    <a:pt x="11837" y="42"/>
                  </a:lnTo>
                  <a:lnTo>
                    <a:pt x="23675" y="91"/>
                  </a:lnTo>
                  <a:lnTo>
                    <a:pt x="35513" y="150"/>
                  </a:lnTo>
                  <a:lnTo>
                    <a:pt x="47351" y="218"/>
                  </a:lnTo>
                  <a:lnTo>
                    <a:pt x="59188" y="299"/>
                  </a:lnTo>
                  <a:lnTo>
                    <a:pt x="71026" y="393"/>
                  </a:lnTo>
                  <a:lnTo>
                    <a:pt x="82864" y="505"/>
                  </a:lnTo>
                  <a:lnTo>
                    <a:pt x="94702" y="635"/>
                  </a:lnTo>
                  <a:lnTo>
                    <a:pt x="106539" y="789"/>
                  </a:lnTo>
                  <a:lnTo>
                    <a:pt x="118377" y="969"/>
                  </a:lnTo>
                  <a:lnTo>
                    <a:pt x="130215" y="1181"/>
                  </a:lnTo>
                  <a:lnTo>
                    <a:pt x="142053" y="1430"/>
                  </a:lnTo>
                  <a:lnTo>
                    <a:pt x="153891" y="1722"/>
                  </a:lnTo>
                  <a:lnTo>
                    <a:pt x="165728" y="2066"/>
                  </a:lnTo>
                  <a:lnTo>
                    <a:pt x="177566" y="2469"/>
                  </a:lnTo>
                  <a:lnTo>
                    <a:pt x="189404" y="2942"/>
                  </a:lnTo>
                  <a:lnTo>
                    <a:pt x="201242" y="3498"/>
                  </a:lnTo>
                  <a:lnTo>
                    <a:pt x="213079" y="4150"/>
                  </a:lnTo>
                  <a:lnTo>
                    <a:pt x="224917" y="4914"/>
                  </a:lnTo>
                  <a:lnTo>
                    <a:pt x="236755" y="5811"/>
                  </a:lnTo>
                  <a:lnTo>
                    <a:pt x="248593" y="6862"/>
                  </a:lnTo>
                  <a:lnTo>
                    <a:pt x="260430" y="8094"/>
                  </a:lnTo>
                  <a:lnTo>
                    <a:pt x="272268" y="9536"/>
                  </a:lnTo>
                  <a:lnTo>
                    <a:pt x="284106" y="11224"/>
                  </a:lnTo>
                  <a:lnTo>
                    <a:pt x="295944" y="13197"/>
                  </a:lnTo>
                  <a:lnTo>
                    <a:pt x="307782" y="15503"/>
                  </a:lnTo>
                  <a:lnTo>
                    <a:pt x="319619" y="18193"/>
                  </a:lnTo>
                  <a:lnTo>
                    <a:pt x="331457" y="21330"/>
                  </a:lnTo>
                  <a:lnTo>
                    <a:pt x="343295" y="24981"/>
                  </a:lnTo>
                  <a:lnTo>
                    <a:pt x="355133" y="29223"/>
                  </a:lnTo>
                  <a:lnTo>
                    <a:pt x="366970" y="34144"/>
                  </a:lnTo>
                  <a:lnTo>
                    <a:pt x="378808" y="39839"/>
                  </a:lnTo>
                  <a:lnTo>
                    <a:pt x="390646" y="46413"/>
                  </a:lnTo>
                  <a:lnTo>
                    <a:pt x="402484" y="53978"/>
                  </a:lnTo>
                  <a:lnTo>
                    <a:pt x="414321" y="62656"/>
                  </a:lnTo>
                  <a:lnTo>
                    <a:pt x="426159" y="72570"/>
                  </a:lnTo>
                  <a:lnTo>
                    <a:pt x="437997" y="83846"/>
                  </a:lnTo>
                  <a:lnTo>
                    <a:pt x="449835" y="96606"/>
                  </a:lnTo>
                  <a:lnTo>
                    <a:pt x="461673" y="110964"/>
                  </a:lnTo>
                  <a:lnTo>
                    <a:pt x="473510" y="127013"/>
                  </a:lnTo>
                  <a:lnTo>
                    <a:pt x="485348" y="144826"/>
                  </a:lnTo>
                  <a:lnTo>
                    <a:pt x="497186" y="164436"/>
                  </a:lnTo>
                  <a:lnTo>
                    <a:pt x="509024" y="185837"/>
                  </a:lnTo>
                  <a:lnTo>
                    <a:pt x="520861" y="208967"/>
                  </a:lnTo>
                  <a:lnTo>
                    <a:pt x="532699" y="233709"/>
                  </a:lnTo>
                  <a:lnTo>
                    <a:pt x="544537" y="259881"/>
                  </a:lnTo>
                  <a:lnTo>
                    <a:pt x="556375" y="287242"/>
                  </a:lnTo>
                  <a:lnTo>
                    <a:pt x="568213" y="315496"/>
                  </a:lnTo>
                  <a:lnTo>
                    <a:pt x="580050" y="344306"/>
                  </a:lnTo>
                  <a:lnTo>
                    <a:pt x="591888" y="373304"/>
                  </a:lnTo>
                  <a:lnTo>
                    <a:pt x="603726" y="402114"/>
                  </a:lnTo>
                  <a:lnTo>
                    <a:pt x="615564" y="430369"/>
                  </a:lnTo>
                  <a:lnTo>
                    <a:pt x="627401" y="457730"/>
                  </a:lnTo>
                  <a:lnTo>
                    <a:pt x="639239" y="483902"/>
                  </a:lnTo>
                  <a:lnTo>
                    <a:pt x="651077" y="508643"/>
                  </a:lnTo>
                  <a:lnTo>
                    <a:pt x="662915" y="531774"/>
                  </a:lnTo>
                  <a:lnTo>
                    <a:pt x="674752" y="553175"/>
                  </a:lnTo>
                  <a:lnTo>
                    <a:pt x="686590" y="572785"/>
                  </a:lnTo>
                  <a:lnTo>
                    <a:pt x="698428" y="590597"/>
                  </a:lnTo>
                  <a:lnTo>
                    <a:pt x="710266" y="606647"/>
                  </a:lnTo>
                  <a:lnTo>
                    <a:pt x="722104" y="621004"/>
                  </a:lnTo>
                  <a:lnTo>
                    <a:pt x="733941" y="633765"/>
                  </a:lnTo>
                  <a:lnTo>
                    <a:pt x="745779" y="645041"/>
                  </a:lnTo>
                  <a:lnTo>
                    <a:pt x="757617" y="654955"/>
                  </a:lnTo>
                  <a:lnTo>
                    <a:pt x="769455" y="663633"/>
                  </a:lnTo>
                  <a:lnTo>
                    <a:pt x="781292" y="671198"/>
                  </a:lnTo>
                  <a:lnTo>
                    <a:pt x="793130" y="677772"/>
                  </a:lnTo>
                  <a:lnTo>
                    <a:pt x="804968" y="683467"/>
                  </a:lnTo>
                  <a:lnTo>
                    <a:pt x="816806" y="688388"/>
                  </a:lnTo>
                  <a:lnTo>
                    <a:pt x="828643" y="692630"/>
                  </a:lnTo>
                  <a:lnTo>
                    <a:pt x="840481" y="696281"/>
                  </a:lnTo>
                  <a:lnTo>
                    <a:pt x="852319" y="699417"/>
                  </a:lnTo>
                  <a:lnTo>
                    <a:pt x="864157" y="702108"/>
                  </a:lnTo>
                  <a:lnTo>
                    <a:pt x="875995" y="704414"/>
                  </a:lnTo>
                  <a:lnTo>
                    <a:pt x="887832" y="706387"/>
                  </a:lnTo>
                  <a:lnTo>
                    <a:pt x="899670" y="708075"/>
                  </a:lnTo>
                  <a:lnTo>
                    <a:pt x="911508" y="709517"/>
                  </a:lnTo>
                  <a:lnTo>
                    <a:pt x="923346" y="710749"/>
                  </a:lnTo>
                  <a:lnTo>
                    <a:pt x="935183" y="711800"/>
                  </a:lnTo>
                  <a:lnTo>
                    <a:pt x="947021" y="712696"/>
                  </a:lnTo>
                  <a:lnTo>
                    <a:pt x="958859" y="713461"/>
                  </a:lnTo>
                  <a:lnTo>
                    <a:pt x="970697" y="714113"/>
                  </a:lnTo>
                  <a:lnTo>
                    <a:pt x="982534" y="714668"/>
                  </a:lnTo>
                  <a:lnTo>
                    <a:pt x="994372" y="715142"/>
                  </a:lnTo>
                  <a:lnTo>
                    <a:pt x="1006210" y="715545"/>
                  </a:lnTo>
                  <a:lnTo>
                    <a:pt x="1018048" y="715888"/>
                  </a:lnTo>
                  <a:lnTo>
                    <a:pt x="1029886" y="716181"/>
                  </a:lnTo>
                  <a:lnTo>
                    <a:pt x="1041723" y="716430"/>
                  </a:lnTo>
                  <a:lnTo>
                    <a:pt x="1053561" y="716642"/>
                  </a:lnTo>
                  <a:lnTo>
                    <a:pt x="1065399" y="716822"/>
                  </a:lnTo>
                  <a:lnTo>
                    <a:pt x="1077237" y="716975"/>
                  </a:lnTo>
                  <a:lnTo>
                    <a:pt x="1089074" y="717106"/>
                  </a:lnTo>
                  <a:lnTo>
                    <a:pt x="1100912" y="717217"/>
                  </a:lnTo>
                  <a:lnTo>
                    <a:pt x="1112750" y="717312"/>
                  </a:lnTo>
                  <a:lnTo>
                    <a:pt x="1124588" y="717393"/>
                  </a:lnTo>
                  <a:lnTo>
                    <a:pt x="1136426" y="717461"/>
                  </a:lnTo>
                  <a:lnTo>
                    <a:pt x="1148263" y="717519"/>
                  </a:lnTo>
                  <a:lnTo>
                    <a:pt x="1160101" y="717569"/>
                  </a:lnTo>
                  <a:lnTo>
                    <a:pt x="1171939" y="717611"/>
                  </a:lnTo>
                  <a:lnTo>
                    <a:pt x="1171939" y="717692"/>
                  </a:lnTo>
                  <a:lnTo>
                    <a:pt x="1183777" y="717663"/>
                  </a:lnTo>
                  <a:lnTo>
                    <a:pt x="1195614" y="717630"/>
                  </a:lnTo>
                  <a:lnTo>
                    <a:pt x="1207452" y="717591"/>
                  </a:lnTo>
                  <a:lnTo>
                    <a:pt x="1219290" y="717546"/>
                  </a:lnTo>
                  <a:lnTo>
                    <a:pt x="1231128" y="717492"/>
                  </a:lnTo>
                  <a:lnTo>
                    <a:pt x="1242965" y="717429"/>
                  </a:lnTo>
                  <a:lnTo>
                    <a:pt x="1254803" y="717355"/>
                  </a:lnTo>
                  <a:lnTo>
                    <a:pt x="1266641" y="717268"/>
                  </a:lnTo>
                  <a:lnTo>
                    <a:pt x="1278479" y="717165"/>
                  </a:lnTo>
                  <a:lnTo>
                    <a:pt x="1290317" y="717045"/>
                  </a:lnTo>
                  <a:lnTo>
                    <a:pt x="1302154" y="716904"/>
                  </a:lnTo>
                  <a:lnTo>
                    <a:pt x="1313992" y="716738"/>
                  </a:lnTo>
                  <a:lnTo>
                    <a:pt x="1325830" y="716543"/>
                  </a:lnTo>
                  <a:lnTo>
                    <a:pt x="1337668" y="716314"/>
                  </a:lnTo>
                  <a:lnTo>
                    <a:pt x="1349505" y="716045"/>
                  </a:lnTo>
                  <a:lnTo>
                    <a:pt x="1361343" y="715730"/>
                  </a:lnTo>
                  <a:lnTo>
                    <a:pt x="1373181" y="715359"/>
                  </a:lnTo>
                  <a:lnTo>
                    <a:pt x="1385019" y="714925"/>
                  </a:lnTo>
                  <a:lnTo>
                    <a:pt x="1396856" y="714415"/>
                  </a:lnTo>
                  <a:lnTo>
                    <a:pt x="1408694" y="713817"/>
                  </a:lnTo>
                  <a:lnTo>
                    <a:pt x="1420532" y="713116"/>
                  </a:lnTo>
                  <a:lnTo>
                    <a:pt x="1432370" y="712295"/>
                  </a:lnTo>
                  <a:lnTo>
                    <a:pt x="1444208" y="711334"/>
                  </a:lnTo>
                  <a:lnTo>
                    <a:pt x="1456045" y="710209"/>
                  </a:lnTo>
                  <a:lnTo>
                    <a:pt x="1467883" y="708893"/>
                  </a:lnTo>
                  <a:lnTo>
                    <a:pt x="1479721" y="707356"/>
                  </a:lnTo>
                  <a:lnTo>
                    <a:pt x="1491559" y="705562"/>
                  </a:lnTo>
                  <a:lnTo>
                    <a:pt x="1503396" y="703471"/>
                  </a:lnTo>
                  <a:lnTo>
                    <a:pt x="1515234" y="701037"/>
                  </a:lnTo>
                  <a:lnTo>
                    <a:pt x="1527072" y="698209"/>
                  </a:lnTo>
                  <a:lnTo>
                    <a:pt x="1538910" y="694928"/>
                  </a:lnTo>
                  <a:lnTo>
                    <a:pt x="1550748" y="691132"/>
                  </a:lnTo>
                  <a:lnTo>
                    <a:pt x="1562585" y="686749"/>
                  </a:lnTo>
                  <a:lnTo>
                    <a:pt x="1574423" y="681706"/>
                  </a:lnTo>
                  <a:lnTo>
                    <a:pt x="1586261" y="675921"/>
                  </a:lnTo>
                  <a:lnTo>
                    <a:pt x="1598099" y="669311"/>
                  </a:lnTo>
                  <a:lnTo>
                    <a:pt x="1609936" y="661794"/>
                  </a:lnTo>
                  <a:lnTo>
                    <a:pt x="1621774" y="653287"/>
                  </a:lnTo>
                  <a:lnTo>
                    <a:pt x="1633612" y="643715"/>
                  </a:lnTo>
                  <a:lnTo>
                    <a:pt x="1645450" y="633016"/>
                  </a:lnTo>
                  <a:lnTo>
                    <a:pt x="1657287" y="621141"/>
                  </a:lnTo>
                  <a:lnTo>
                    <a:pt x="1669125" y="608067"/>
                  </a:lnTo>
                  <a:lnTo>
                    <a:pt x="1680963" y="593800"/>
                  </a:lnTo>
                  <a:lnTo>
                    <a:pt x="1692801" y="578380"/>
                  </a:lnTo>
                  <a:lnTo>
                    <a:pt x="1704639" y="561885"/>
                  </a:lnTo>
                  <a:lnTo>
                    <a:pt x="1716476" y="544437"/>
                  </a:lnTo>
                  <a:lnTo>
                    <a:pt x="1728314" y="526197"/>
                  </a:lnTo>
                  <a:lnTo>
                    <a:pt x="1740152" y="507360"/>
                  </a:lnTo>
                  <a:lnTo>
                    <a:pt x="1751990" y="488154"/>
                  </a:lnTo>
                  <a:lnTo>
                    <a:pt x="1763827" y="468822"/>
                  </a:lnTo>
                  <a:lnTo>
                    <a:pt x="1775665" y="449615"/>
                  </a:lnTo>
                  <a:lnTo>
                    <a:pt x="1787503" y="430778"/>
                  </a:lnTo>
                  <a:lnTo>
                    <a:pt x="1799341" y="412538"/>
                  </a:lnTo>
                  <a:lnTo>
                    <a:pt x="1811178" y="395090"/>
                  </a:lnTo>
                  <a:lnTo>
                    <a:pt x="1823016" y="378596"/>
                  </a:lnTo>
                  <a:lnTo>
                    <a:pt x="1834854" y="363175"/>
                  </a:lnTo>
                  <a:lnTo>
                    <a:pt x="1846692" y="348908"/>
                  </a:lnTo>
                  <a:lnTo>
                    <a:pt x="1858530" y="335834"/>
                  </a:lnTo>
                  <a:lnTo>
                    <a:pt x="1870367" y="323960"/>
                  </a:lnTo>
                  <a:lnTo>
                    <a:pt x="1882205" y="313260"/>
                  </a:lnTo>
                  <a:lnTo>
                    <a:pt x="1894043" y="303688"/>
                  </a:lnTo>
                  <a:lnTo>
                    <a:pt x="1905881" y="295181"/>
                  </a:lnTo>
                  <a:lnTo>
                    <a:pt x="1917718" y="287664"/>
                  </a:lnTo>
                  <a:lnTo>
                    <a:pt x="1929556" y="281055"/>
                  </a:lnTo>
                  <a:lnTo>
                    <a:pt x="1941394" y="275270"/>
                  </a:lnTo>
                  <a:lnTo>
                    <a:pt x="1953232" y="270226"/>
                  </a:lnTo>
                  <a:lnTo>
                    <a:pt x="1965069" y="265843"/>
                  </a:lnTo>
                  <a:lnTo>
                    <a:pt x="1976907" y="262047"/>
                  </a:lnTo>
                  <a:lnTo>
                    <a:pt x="1988745" y="258766"/>
                  </a:lnTo>
                  <a:lnTo>
                    <a:pt x="2000583" y="255938"/>
                  </a:lnTo>
                  <a:lnTo>
                    <a:pt x="2012421" y="253504"/>
                  </a:lnTo>
                  <a:lnTo>
                    <a:pt x="2024258" y="251413"/>
                  </a:lnTo>
                  <a:lnTo>
                    <a:pt x="2036096" y="249619"/>
                  </a:lnTo>
                  <a:lnTo>
                    <a:pt x="2047934" y="248082"/>
                  </a:lnTo>
                  <a:lnTo>
                    <a:pt x="2059772" y="246766"/>
                  </a:lnTo>
                  <a:lnTo>
                    <a:pt x="2071609" y="245641"/>
                  </a:lnTo>
                  <a:lnTo>
                    <a:pt x="2083447" y="244680"/>
                  </a:lnTo>
                  <a:lnTo>
                    <a:pt x="2095285" y="243859"/>
                  </a:lnTo>
                  <a:lnTo>
                    <a:pt x="2107123" y="243158"/>
                  </a:lnTo>
                  <a:lnTo>
                    <a:pt x="2118961" y="242560"/>
                  </a:lnTo>
                  <a:lnTo>
                    <a:pt x="2130798" y="242050"/>
                  </a:lnTo>
                  <a:lnTo>
                    <a:pt x="2142636" y="241616"/>
                  </a:lnTo>
                  <a:lnTo>
                    <a:pt x="2154474" y="241246"/>
                  </a:lnTo>
                  <a:lnTo>
                    <a:pt x="2166312" y="240930"/>
                  </a:lnTo>
                  <a:lnTo>
                    <a:pt x="2178149" y="240661"/>
                  </a:lnTo>
                  <a:lnTo>
                    <a:pt x="2189987" y="240432"/>
                  </a:lnTo>
                  <a:lnTo>
                    <a:pt x="2201825" y="240237"/>
                  </a:lnTo>
                  <a:lnTo>
                    <a:pt x="2213663" y="240071"/>
                  </a:lnTo>
                  <a:lnTo>
                    <a:pt x="2225500" y="239930"/>
                  </a:lnTo>
                  <a:lnTo>
                    <a:pt x="2237338" y="239810"/>
                  </a:lnTo>
                  <a:lnTo>
                    <a:pt x="2249176" y="239708"/>
                  </a:lnTo>
                  <a:lnTo>
                    <a:pt x="2261014" y="239620"/>
                  </a:lnTo>
                  <a:lnTo>
                    <a:pt x="2272852" y="239546"/>
                  </a:lnTo>
                  <a:lnTo>
                    <a:pt x="2284689" y="239483"/>
                  </a:lnTo>
                  <a:lnTo>
                    <a:pt x="2296527" y="239429"/>
                  </a:lnTo>
                  <a:lnTo>
                    <a:pt x="2308365" y="239384"/>
                  </a:lnTo>
                  <a:lnTo>
                    <a:pt x="2320203" y="239345"/>
                  </a:lnTo>
                  <a:lnTo>
                    <a:pt x="2332040" y="239312"/>
                  </a:lnTo>
                  <a:lnTo>
                    <a:pt x="2343878" y="239284"/>
                  </a:lnTo>
                  <a:lnTo>
                    <a:pt x="2343878" y="239203"/>
                  </a:lnTo>
                  <a:lnTo>
                    <a:pt x="2355716" y="239217"/>
                  </a:lnTo>
                  <a:lnTo>
                    <a:pt x="2367554" y="239234"/>
                  </a:lnTo>
                  <a:lnTo>
                    <a:pt x="2379391" y="239253"/>
                  </a:lnTo>
                  <a:lnTo>
                    <a:pt x="2391229" y="239276"/>
                  </a:lnTo>
                  <a:lnTo>
                    <a:pt x="2403067" y="239303"/>
                  </a:lnTo>
                  <a:lnTo>
                    <a:pt x="2414905" y="239335"/>
                  </a:lnTo>
                  <a:lnTo>
                    <a:pt x="2426743" y="239372"/>
                  </a:lnTo>
                  <a:lnTo>
                    <a:pt x="2438580" y="239415"/>
                  </a:lnTo>
                  <a:lnTo>
                    <a:pt x="2450418" y="239467"/>
                  </a:lnTo>
                  <a:lnTo>
                    <a:pt x="2462256" y="239527"/>
                  </a:lnTo>
                  <a:lnTo>
                    <a:pt x="2474094" y="239597"/>
                  </a:lnTo>
                  <a:lnTo>
                    <a:pt x="2485931" y="239680"/>
                  </a:lnTo>
                  <a:lnTo>
                    <a:pt x="2497769" y="239778"/>
                  </a:lnTo>
                  <a:lnTo>
                    <a:pt x="2509607" y="239892"/>
                  </a:lnTo>
                  <a:lnTo>
                    <a:pt x="2521445" y="240027"/>
                  </a:lnTo>
                  <a:lnTo>
                    <a:pt x="2533283" y="240184"/>
                  </a:lnTo>
                  <a:lnTo>
                    <a:pt x="2545120" y="240370"/>
                  </a:lnTo>
                  <a:lnTo>
                    <a:pt x="2556958" y="240587"/>
                  </a:lnTo>
                  <a:lnTo>
                    <a:pt x="2568796" y="240842"/>
                  </a:lnTo>
                  <a:lnTo>
                    <a:pt x="2580634" y="241141"/>
                  </a:lnTo>
                  <a:lnTo>
                    <a:pt x="2592471" y="241491"/>
                  </a:lnTo>
                  <a:lnTo>
                    <a:pt x="2604309" y="241902"/>
                  </a:lnTo>
                  <a:lnTo>
                    <a:pt x="2616147" y="242382"/>
                  </a:lnTo>
                  <a:lnTo>
                    <a:pt x="2627985" y="242945"/>
                  </a:lnTo>
                  <a:lnTo>
                    <a:pt x="2639822" y="243603"/>
                  </a:lnTo>
                  <a:lnTo>
                    <a:pt x="2651660" y="244371"/>
                  </a:lnTo>
                  <a:lnTo>
                    <a:pt x="2663498" y="245268"/>
                  </a:lnTo>
                  <a:lnTo>
                    <a:pt x="2675336" y="246314"/>
                  </a:lnTo>
                  <a:lnTo>
                    <a:pt x="2687174" y="247530"/>
                  </a:lnTo>
                  <a:lnTo>
                    <a:pt x="2699011" y="248945"/>
                  </a:lnTo>
                  <a:lnTo>
                    <a:pt x="2710849" y="250585"/>
                  </a:lnTo>
                  <a:lnTo>
                    <a:pt x="2722687" y="252483"/>
                  </a:lnTo>
                  <a:lnTo>
                    <a:pt x="2734525" y="254674"/>
                  </a:lnTo>
                  <a:lnTo>
                    <a:pt x="2746362" y="257196"/>
                  </a:lnTo>
                  <a:lnTo>
                    <a:pt x="2758200" y="260089"/>
                  </a:lnTo>
                  <a:lnTo>
                    <a:pt x="2770038" y="263394"/>
                  </a:lnTo>
                  <a:lnTo>
                    <a:pt x="2781876" y="267152"/>
                  </a:lnTo>
                  <a:lnTo>
                    <a:pt x="2793713" y="271406"/>
                  </a:lnTo>
                  <a:lnTo>
                    <a:pt x="2805551" y="276191"/>
                  </a:lnTo>
                  <a:lnTo>
                    <a:pt x="2817389" y="281541"/>
                  </a:lnTo>
                  <a:lnTo>
                    <a:pt x="2829227" y="287479"/>
                  </a:lnTo>
                  <a:lnTo>
                    <a:pt x="2841065" y="294016"/>
                  </a:lnTo>
                  <a:lnTo>
                    <a:pt x="2852902" y="301149"/>
                  </a:lnTo>
                  <a:lnTo>
                    <a:pt x="2864740" y="308859"/>
                  </a:lnTo>
                  <a:lnTo>
                    <a:pt x="2876578" y="317107"/>
                  </a:lnTo>
                  <a:lnTo>
                    <a:pt x="2888416" y="325830"/>
                  </a:lnTo>
                  <a:lnTo>
                    <a:pt x="2900253" y="334951"/>
                  </a:lnTo>
                  <a:lnTo>
                    <a:pt x="2912091" y="344369"/>
                  </a:lnTo>
                  <a:lnTo>
                    <a:pt x="2923929" y="353972"/>
                  </a:lnTo>
                  <a:lnTo>
                    <a:pt x="2935767" y="363638"/>
                  </a:lnTo>
                  <a:lnTo>
                    <a:pt x="2947604" y="373242"/>
                  </a:lnTo>
                  <a:lnTo>
                    <a:pt x="2959442" y="382660"/>
                  </a:lnTo>
                  <a:lnTo>
                    <a:pt x="2971280" y="391780"/>
                  </a:lnTo>
                  <a:lnTo>
                    <a:pt x="2983118" y="400504"/>
                  </a:lnTo>
                  <a:lnTo>
                    <a:pt x="2994956" y="408751"/>
                  </a:lnTo>
                  <a:lnTo>
                    <a:pt x="3006793" y="416462"/>
                  </a:lnTo>
                  <a:lnTo>
                    <a:pt x="3018631" y="423595"/>
                  </a:lnTo>
                  <a:lnTo>
                    <a:pt x="3030469" y="430132"/>
                  </a:lnTo>
                  <a:lnTo>
                    <a:pt x="3042307" y="436069"/>
                  </a:lnTo>
                  <a:lnTo>
                    <a:pt x="3054144" y="441419"/>
                  </a:lnTo>
                  <a:lnTo>
                    <a:pt x="3065982" y="446205"/>
                  </a:lnTo>
                  <a:lnTo>
                    <a:pt x="3077820" y="450458"/>
                  </a:lnTo>
                  <a:lnTo>
                    <a:pt x="3089658" y="454217"/>
                  </a:lnTo>
                  <a:lnTo>
                    <a:pt x="3101496" y="457522"/>
                  </a:lnTo>
                  <a:lnTo>
                    <a:pt x="3113333" y="460414"/>
                  </a:lnTo>
                  <a:lnTo>
                    <a:pt x="3125171" y="462936"/>
                  </a:lnTo>
                  <a:lnTo>
                    <a:pt x="3137009" y="465128"/>
                  </a:lnTo>
                  <a:lnTo>
                    <a:pt x="3148847" y="467026"/>
                  </a:lnTo>
                  <a:lnTo>
                    <a:pt x="3160684" y="468666"/>
                  </a:lnTo>
                  <a:lnTo>
                    <a:pt x="3172522" y="470080"/>
                  </a:lnTo>
                  <a:lnTo>
                    <a:pt x="3184360" y="471297"/>
                  </a:lnTo>
                  <a:lnTo>
                    <a:pt x="3196198" y="472343"/>
                  </a:lnTo>
                  <a:lnTo>
                    <a:pt x="3208035" y="473240"/>
                  </a:lnTo>
                  <a:lnTo>
                    <a:pt x="3219873" y="474008"/>
                  </a:lnTo>
                  <a:lnTo>
                    <a:pt x="3231711" y="474666"/>
                  </a:lnTo>
                  <a:lnTo>
                    <a:pt x="3243549" y="475229"/>
                  </a:lnTo>
                  <a:lnTo>
                    <a:pt x="3255387" y="475709"/>
                  </a:lnTo>
                  <a:lnTo>
                    <a:pt x="3267224" y="476120"/>
                  </a:lnTo>
                  <a:lnTo>
                    <a:pt x="3279062" y="476470"/>
                  </a:lnTo>
                  <a:lnTo>
                    <a:pt x="3290900" y="476769"/>
                  </a:lnTo>
                  <a:lnTo>
                    <a:pt x="3302738" y="477024"/>
                  </a:lnTo>
                  <a:lnTo>
                    <a:pt x="3314575" y="477241"/>
                  </a:lnTo>
                  <a:lnTo>
                    <a:pt x="3326413" y="477426"/>
                  </a:lnTo>
                  <a:lnTo>
                    <a:pt x="3338251" y="477584"/>
                  </a:lnTo>
                  <a:lnTo>
                    <a:pt x="3350089" y="477719"/>
                  </a:lnTo>
                  <a:lnTo>
                    <a:pt x="3361926" y="477833"/>
                  </a:lnTo>
                  <a:lnTo>
                    <a:pt x="3373764" y="477930"/>
                  </a:lnTo>
                  <a:lnTo>
                    <a:pt x="3385602" y="478013"/>
                  </a:lnTo>
                  <a:lnTo>
                    <a:pt x="3397440" y="478084"/>
                  </a:lnTo>
                  <a:lnTo>
                    <a:pt x="3409278" y="478144"/>
                  </a:lnTo>
                  <a:lnTo>
                    <a:pt x="3421115" y="478195"/>
                  </a:lnTo>
                  <a:lnTo>
                    <a:pt x="3432953" y="478239"/>
                  </a:lnTo>
                  <a:lnTo>
                    <a:pt x="3444791" y="478276"/>
                  </a:lnTo>
                  <a:lnTo>
                    <a:pt x="3456629" y="478308"/>
                  </a:lnTo>
                  <a:lnTo>
                    <a:pt x="3468466" y="478334"/>
                  </a:lnTo>
                  <a:lnTo>
                    <a:pt x="3480304" y="478357"/>
                  </a:lnTo>
                  <a:lnTo>
                    <a:pt x="3492142" y="478377"/>
                  </a:lnTo>
                  <a:lnTo>
                    <a:pt x="3503980" y="478393"/>
                  </a:lnTo>
                  <a:lnTo>
                    <a:pt x="3515818" y="478407"/>
                  </a:lnTo>
                  <a:lnTo>
                    <a:pt x="3515818" y="478407"/>
                  </a:lnTo>
                  <a:lnTo>
                    <a:pt x="3527655" y="478393"/>
                  </a:lnTo>
                  <a:lnTo>
                    <a:pt x="3539493" y="478377"/>
                  </a:lnTo>
                  <a:lnTo>
                    <a:pt x="3551331" y="478357"/>
                  </a:lnTo>
                  <a:lnTo>
                    <a:pt x="3563169" y="478334"/>
                  </a:lnTo>
                  <a:lnTo>
                    <a:pt x="3575006" y="478308"/>
                  </a:lnTo>
                  <a:lnTo>
                    <a:pt x="3586844" y="478276"/>
                  </a:lnTo>
                  <a:lnTo>
                    <a:pt x="3598682" y="478239"/>
                  </a:lnTo>
                  <a:lnTo>
                    <a:pt x="3610520" y="478195"/>
                  </a:lnTo>
                  <a:lnTo>
                    <a:pt x="3622357" y="478144"/>
                  </a:lnTo>
                  <a:lnTo>
                    <a:pt x="3634195" y="478084"/>
                  </a:lnTo>
                  <a:lnTo>
                    <a:pt x="3646033" y="478013"/>
                  </a:lnTo>
                  <a:lnTo>
                    <a:pt x="3657871" y="477930"/>
                  </a:lnTo>
                  <a:lnTo>
                    <a:pt x="3669709" y="477833"/>
                  </a:lnTo>
                  <a:lnTo>
                    <a:pt x="3681546" y="477719"/>
                  </a:lnTo>
                  <a:lnTo>
                    <a:pt x="3693384" y="477584"/>
                  </a:lnTo>
                  <a:lnTo>
                    <a:pt x="3705222" y="477426"/>
                  </a:lnTo>
                  <a:lnTo>
                    <a:pt x="3717060" y="477241"/>
                  </a:lnTo>
                  <a:lnTo>
                    <a:pt x="3728897" y="477024"/>
                  </a:lnTo>
                  <a:lnTo>
                    <a:pt x="3740735" y="476769"/>
                  </a:lnTo>
                  <a:lnTo>
                    <a:pt x="3752573" y="476470"/>
                  </a:lnTo>
                  <a:lnTo>
                    <a:pt x="3764411" y="476120"/>
                  </a:lnTo>
                  <a:lnTo>
                    <a:pt x="3776248" y="475709"/>
                  </a:lnTo>
                  <a:lnTo>
                    <a:pt x="3788086" y="475229"/>
                  </a:lnTo>
                  <a:lnTo>
                    <a:pt x="3799924" y="474666"/>
                  </a:lnTo>
                  <a:lnTo>
                    <a:pt x="3811762" y="474008"/>
                  </a:lnTo>
                  <a:lnTo>
                    <a:pt x="3823600" y="473240"/>
                  </a:lnTo>
                  <a:lnTo>
                    <a:pt x="3835437" y="472343"/>
                  </a:lnTo>
                  <a:lnTo>
                    <a:pt x="3847275" y="471297"/>
                  </a:lnTo>
                  <a:lnTo>
                    <a:pt x="3859113" y="470080"/>
                  </a:lnTo>
                  <a:lnTo>
                    <a:pt x="3870951" y="468666"/>
                  </a:lnTo>
                  <a:lnTo>
                    <a:pt x="3882788" y="467026"/>
                  </a:lnTo>
                  <a:lnTo>
                    <a:pt x="3894626" y="465128"/>
                  </a:lnTo>
                  <a:lnTo>
                    <a:pt x="3906464" y="462936"/>
                  </a:lnTo>
                  <a:lnTo>
                    <a:pt x="3918302" y="460414"/>
                  </a:lnTo>
                  <a:lnTo>
                    <a:pt x="3930139" y="457522"/>
                  </a:lnTo>
                  <a:lnTo>
                    <a:pt x="3941977" y="454217"/>
                  </a:lnTo>
                  <a:lnTo>
                    <a:pt x="3953815" y="450458"/>
                  </a:lnTo>
                  <a:lnTo>
                    <a:pt x="3965653" y="446205"/>
                  </a:lnTo>
                  <a:lnTo>
                    <a:pt x="3977491" y="441419"/>
                  </a:lnTo>
                  <a:lnTo>
                    <a:pt x="3989328" y="436069"/>
                  </a:lnTo>
                  <a:lnTo>
                    <a:pt x="4001166" y="430132"/>
                  </a:lnTo>
                  <a:lnTo>
                    <a:pt x="4013004" y="423595"/>
                  </a:lnTo>
                  <a:lnTo>
                    <a:pt x="4024842" y="416462"/>
                  </a:lnTo>
                  <a:lnTo>
                    <a:pt x="4036679" y="408751"/>
                  </a:lnTo>
                  <a:lnTo>
                    <a:pt x="4048517" y="400504"/>
                  </a:lnTo>
                  <a:lnTo>
                    <a:pt x="4060355" y="391780"/>
                  </a:lnTo>
                  <a:lnTo>
                    <a:pt x="4072193" y="382660"/>
                  </a:lnTo>
                  <a:lnTo>
                    <a:pt x="4084031" y="373242"/>
                  </a:lnTo>
                  <a:lnTo>
                    <a:pt x="4095868" y="363638"/>
                  </a:lnTo>
                  <a:lnTo>
                    <a:pt x="4107706" y="353972"/>
                  </a:lnTo>
                  <a:lnTo>
                    <a:pt x="4119544" y="344369"/>
                  </a:lnTo>
                  <a:lnTo>
                    <a:pt x="4131382" y="334951"/>
                  </a:lnTo>
                  <a:lnTo>
                    <a:pt x="4143219" y="325830"/>
                  </a:lnTo>
                  <a:lnTo>
                    <a:pt x="4155057" y="317107"/>
                  </a:lnTo>
                  <a:lnTo>
                    <a:pt x="4166895" y="308859"/>
                  </a:lnTo>
                  <a:lnTo>
                    <a:pt x="4178733" y="301149"/>
                  </a:lnTo>
                  <a:lnTo>
                    <a:pt x="4190570" y="294016"/>
                  </a:lnTo>
                  <a:lnTo>
                    <a:pt x="4202408" y="287479"/>
                  </a:lnTo>
                  <a:lnTo>
                    <a:pt x="4214246" y="281541"/>
                  </a:lnTo>
                  <a:lnTo>
                    <a:pt x="4226084" y="276191"/>
                  </a:lnTo>
                  <a:lnTo>
                    <a:pt x="4237922" y="271406"/>
                  </a:lnTo>
                  <a:lnTo>
                    <a:pt x="4249759" y="267152"/>
                  </a:lnTo>
                  <a:lnTo>
                    <a:pt x="4261597" y="263394"/>
                  </a:lnTo>
                  <a:lnTo>
                    <a:pt x="4273435" y="260089"/>
                  </a:lnTo>
                  <a:lnTo>
                    <a:pt x="4285273" y="257196"/>
                  </a:lnTo>
                  <a:lnTo>
                    <a:pt x="4297110" y="254674"/>
                  </a:lnTo>
                  <a:lnTo>
                    <a:pt x="4308948" y="252483"/>
                  </a:lnTo>
                  <a:lnTo>
                    <a:pt x="4320786" y="250585"/>
                  </a:lnTo>
                  <a:lnTo>
                    <a:pt x="4332624" y="248945"/>
                  </a:lnTo>
                  <a:lnTo>
                    <a:pt x="4344461" y="247530"/>
                  </a:lnTo>
                  <a:lnTo>
                    <a:pt x="4356299" y="246314"/>
                  </a:lnTo>
                  <a:lnTo>
                    <a:pt x="4368137" y="245268"/>
                  </a:lnTo>
                  <a:lnTo>
                    <a:pt x="4379975" y="244371"/>
                  </a:lnTo>
                  <a:lnTo>
                    <a:pt x="4391813" y="243603"/>
                  </a:lnTo>
                  <a:lnTo>
                    <a:pt x="4403650" y="242945"/>
                  </a:lnTo>
                  <a:lnTo>
                    <a:pt x="4415488" y="242382"/>
                  </a:lnTo>
                  <a:lnTo>
                    <a:pt x="4427326" y="241902"/>
                  </a:lnTo>
                  <a:lnTo>
                    <a:pt x="4439164" y="241491"/>
                  </a:lnTo>
                  <a:lnTo>
                    <a:pt x="4451001" y="241141"/>
                  </a:lnTo>
                  <a:lnTo>
                    <a:pt x="4462839" y="240842"/>
                  </a:lnTo>
                  <a:lnTo>
                    <a:pt x="4474677" y="240587"/>
                  </a:lnTo>
                  <a:lnTo>
                    <a:pt x="4486515" y="240370"/>
                  </a:lnTo>
                  <a:lnTo>
                    <a:pt x="4498352" y="240184"/>
                  </a:lnTo>
                  <a:lnTo>
                    <a:pt x="4510190" y="240027"/>
                  </a:lnTo>
                  <a:lnTo>
                    <a:pt x="4522028" y="239892"/>
                  </a:lnTo>
                  <a:lnTo>
                    <a:pt x="4533866" y="239778"/>
                  </a:lnTo>
                  <a:lnTo>
                    <a:pt x="4545704" y="239680"/>
                  </a:lnTo>
                  <a:lnTo>
                    <a:pt x="4557541" y="239597"/>
                  </a:lnTo>
                  <a:lnTo>
                    <a:pt x="4569379" y="239527"/>
                  </a:lnTo>
                  <a:lnTo>
                    <a:pt x="4581217" y="239467"/>
                  </a:lnTo>
                  <a:lnTo>
                    <a:pt x="4593055" y="239415"/>
                  </a:lnTo>
                  <a:lnTo>
                    <a:pt x="4604892" y="239372"/>
                  </a:lnTo>
                  <a:lnTo>
                    <a:pt x="4616730" y="239335"/>
                  </a:lnTo>
                  <a:lnTo>
                    <a:pt x="4628568" y="239303"/>
                  </a:lnTo>
                  <a:lnTo>
                    <a:pt x="4640406" y="239276"/>
                  </a:lnTo>
                  <a:lnTo>
                    <a:pt x="4652244" y="239253"/>
                  </a:lnTo>
                  <a:lnTo>
                    <a:pt x="4664081" y="239234"/>
                  </a:lnTo>
                  <a:lnTo>
                    <a:pt x="4675919" y="239217"/>
                  </a:lnTo>
                  <a:lnTo>
                    <a:pt x="4687757" y="239203"/>
                  </a:lnTo>
                </a:path>
              </a:pathLst>
            </a:custGeom>
            <a:ln w="40651" cap="flat">
              <a:solidFill>
                <a:srgbClr val="E8E8E8">
                  <a:alpha val="100000"/>
                </a:srgbClr>
              </a:solidFill>
              <a:prstDash val="solid"/>
              <a:round/>
            </a:ln>
          </p:spPr>
          <p:txBody>
            <a:bodyPr/>
            <a:lstStyle/>
            <a:p/>
          </p:txBody>
        </p:sp>
        <p:sp>
          <p:nvSpPr>
            <p:cNvPr id="32" name="pl32"/>
            <p:cNvSpPr/>
            <p:nvPr/>
          </p:nvSpPr>
          <p:spPr>
            <a:xfrm>
              <a:off x="2482252" y="89958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2335849"/>
              <a:ext cx="4687757" cy="1914674"/>
            </a:xfrm>
            <a:custGeom>
              <a:avLst/>
              <a:pathLst>
                <a:path w="4687757" h="1914674">
                  <a:moveTo>
                    <a:pt x="0" y="1914674"/>
                  </a:moveTo>
                  <a:lnTo>
                    <a:pt x="11837" y="1914646"/>
                  </a:lnTo>
                  <a:lnTo>
                    <a:pt x="23675" y="1914613"/>
                  </a:lnTo>
                  <a:lnTo>
                    <a:pt x="35513" y="1914574"/>
                  </a:lnTo>
                  <a:lnTo>
                    <a:pt x="47351" y="1914529"/>
                  </a:lnTo>
                  <a:lnTo>
                    <a:pt x="59188" y="1914475"/>
                  </a:lnTo>
                  <a:lnTo>
                    <a:pt x="71026" y="1914412"/>
                  </a:lnTo>
                  <a:lnTo>
                    <a:pt x="82864" y="1914338"/>
                  </a:lnTo>
                  <a:lnTo>
                    <a:pt x="94702" y="1914251"/>
                  </a:lnTo>
                  <a:lnTo>
                    <a:pt x="106539" y="1914148"/>
                  </a:lnTo>
                  <a:lnTo>
                    <a:pt x="118377" y="1914028"/>
                  </a:lnTo>
                  <a:lnTo>
                    <a:pt x="130215" y="1913887"/>
                  </a:lnTo>
                  <a:lnTo>
                    <a:pt x="142053" y="1913721"/>
                  </a:lnTo>
                  <a:lnTo>
                    <a:pt x="153891" y="1913526"/>
                  </a:lnTo>
                  <a:lnTo>
                    <a:pt x="165728" y="1913297"/>
                  </a:lnTo>
                  <a:lnTo>
                    <a:pt x="177566" y="1913028"/>
                  </a:lnTo>
                  <a:lnTo>
                    <a:pt x="189404" y="1912713"/>
                  </a:lnTo>
                  <a:lnTo>
                    <a:pt x="201242" y="1912342"/>
                  </a:lnTo>
                  <a:lnTo>
                    <a:pt x="213079" y="1911908"/>
                  </a:lnTo>
                  <a:lnTo>
                    <a:pt x="224917" y="1911398"/>
                  </a:lnTo>
                  <a:lnTo>
                    <a:pt x="236755" y="1910800"/>
                  </a:lnTo>
                  <a:lnTo>
                    <a:pt x="248593" y="1910099"/>
                  </a:lnTo>
                  <a:lnTo>
                    <a:pt x="260430" y="1909278"/>
                  </a:lnTo>
                  <a:lnTo>
                    <a:pt x="272268" y="1908317"/>
                  </a:lnTo>
                  <a:lnTo>
                    <a:pt x="284106" y="1907192"/>
                  </a:lnTo>
                  <a:lnTo>
                    <a:pt x="295944" y="1905876"/>
                  </a:lnTo>
                  <a:lnTo>
                    <a:pt x="307782" y="1904339"/>
                  </a:lnTo>
                  <a:lnTo>
                    <a:pt x="319619" y="1902545"/>
                  </a:lnTo>
                  <a:lnTo>
                    <a:pt x="331457" y="1900454"/>
                  </a:lnTo>
                  <a:lnTo>
                    <a:pt x="343295" y="1898020"/>
                  </a:lnTo>
                  <a:lnTo>
                    <a:pt x="355133" y="1895192"/>
                  </a:lnTo>
                  <a:lnTo>
                    <a:pt x="366970" y="1891911"/>
                  </a:lnTo>
                  <a:lnTo>
                    <a:pt x="378808" y="1888115"/>
                  </a:lnTo>
                  <a:lnTo>
                    <a:pt x="390646" y="1883732"/>
                  </a:lnTo>
                  <a:lnTo>
                    <a:pt x="402484" y="1878689"/>
                  </a:lnTo>
                  <a:lnTo>
                    <a:pt x="414321" y="1872904"/>
                  </a:lnTo>
                  <a:lnTo>
                    <a:pt x="426159" y="1866294"/>
                  </a:lnTo>
                  <a:lnTo>
                    <a:pt x="437997" y="1858777"/>
                  </a:lnTo>
                  <a:lnTo>
                    <a:pt x="449835" y="1850270"/>
                  </a:lnTo>
                  <a:lnTo>
                    <a:pt x="461673" y="1840698"/>
                  </a:lnTo>
                  <a:lnTo>
                    <a:pt x="473510" y="1829999"/>
                  </a:lnTo>
                  <a:lnTo>
                    <a:pt x="485348" y="1818124"/>
                  </a:lnTo>
                  <a:lnTo>
                    <a:pt x="497186" y="1805050"/>
                  </a:lnTo>
                  <a:lnTo>
                    <a:pt x="509024" y="1790783"/>
                  </a:lnTo>
                  <a:lnTo>
                    <a:pt x="520861" y="1775362"/>
                  </a:lnTo>
                  <a:lnTo>
                    <a:pt x="532699" y="1758868"/>
                  </a:lnTo>
                  <a:lnTo>
                    <a:pt x="544537" y="1741420"/>
                  </a:lnTo>
                  <a:lnTo>
                    <a:pt x="556375" y="1723180"/>
                  </a:lnTo>
                  <a:lnTo>
                    <a:pt x="568213" y="1704343"/>
                  </a:lnTo>
                  <a:lnTo>
                    <a:pt x="580050" y="1685136"/>
                  </a:lnTo>
                  <a:lnTo>
                    <a:pt x="591888" y="1665804"/>
                  </a:lnTo>
                  <a:lnTo>
                    <a:pt x="603726" y="1646598"/>
                  </a:lnTo>
                  <a:lnTo>
                    <a:pt x="615564" y="1627761"/>
                  </a:lnTo>
                  <a:lnTo>
                    <a:pt x="627401" y="1609521"/>
                  </a:lnTo>
                  <a:lnTo>
                    <a:pt x="639239" y="1592073"/>
                  </a:lnTo>
                  <a:lnTo>
                    <a:pt x="651077" y="1575578"/>
                  </a:lnTo>
                  <a:lnTo>
                    <a:pt x="662915" y="1560158"/>
                  </a:lnTo>
                  <a:lnTo>
                    <a:pt x="674752" y="1545891"/>
                  </a:lnTo>
                  <a:lnTo>
                    <a:pt x="686590" y="1532817"/>
                  </a:lnTo>
                  <a:lnTo>
                    <a:pt x="698428" y="1520942"/>
                  </a:lnTo>
                  <a:lnTo>
                    <a:pt x="710266" y="1510243"/>
                  </a:lnTo>
                  <a:lnTo>
                    <a:pt x="722104" y="1500671"/>
                  </a:lnTo>
                  <a:lnTo>
                    <a:pt x="733941" y="1492164"/>
                  </a:lnTo>
                  <a:lnTo>
                    <a:pt x="745779" y="1484647"/>
                  </a:lnTo>
                  <a:lnTo>
                    <a:pt x="757617" y="1478037"/>
                  </a:lnTo>
                  <a:lnTo>
                    <a:pt x="769455" y="1472252"/>
                  </a:lnTo>
                  <a:lnTo>
                    <a:pt x="781292" y="1467209"/>
                  </a:lnTo>
                  <a:lnTo>
                    <a:pt x="793130" y="1462826"/>
                  </a:lnTo>
                  <a:lnTo>
                    <a:pt x="804968" y="1459030"/>
                  </a:lnTo>
                  <a:lnTo>
                    <a:pt x="816806" y="1455749"/>
                  </a:lnTo>
                  <a:lnTo>
                    <a:pt x="828643" y="1452921"/>
                  </a:lnTo>
                  <a:lnTo>
                    <a:pt x="840481" y="1450487"/>
                  </a:lnTo>
                  <a:lnTo>
                    <a:pt x="852319" y="1448396"/>
                  </a:lnTo>
                  <a:lnTo>
                    <a:pt x="864157" y="1446602"/>
                  </a:lnTo>
                  <a:lnTo>
                    <a:pt x="875995" y="1445065"/>
                  </a:lnTo>
                  <a:lnTo>
                    <a:pt x="887832" y="1443749"/>
                  </a:lnTo>
                  <a:lnTo>
                    <a:pt x="899670" y="1442624"/>
                  </a:lnTo>
                  <a:lnTo>
                    <a:pt x="911508" y="1441663"/>
                  </a:lnTo>
                  <a:lnTo>
                    <a:pt x="923346" y="1440842"/>
                  </a:lnTo>
                  <a:lnTo>
                    <a:pt x="935183" y="1440141"/>
                  </a:lnTo>
                  <a:lnTo>
                    <a:pt x="947021" y="1439543"/>
                  </a:lnTo>
                  <a:lnTo>
                    <a:pt x="958859" y="1439033"/>
                  </a:lnTo>
                  <a:lnTo>
                    <a:pt x="970697" y="1438599"/>
                  </a:lnTo>
                  <a:lnTo>
                    <a:pt x="982534" y="1438228"/>
                  </a:lnTo>
                  <a:lnTo>
                    <a:pt x="994372" y="1437913"/>
                  </a:lnTo>
                  <a:lnTo>
                    <a:pt x="1006210" y="1437644"/>
                  </a:lnTo>
                  <a:lnTo>
                    <a:pt x="1018048" y="1437415"/>
                  </a:lnTo>
                  <a:lnTo>
                    <a:pt x="1029886" y="1437220"/>
                  </a:lnTo>
                  <a:lnTo>
                    <a:pt x="1041723" y="1437054"/>
                  </a:lnTo>
                  <a:lnTo>
                    <a:pt x="1053561" y="1436913"/>
                  </a:lnTo>
                  <a:lnTo>
                    <a:pt x="1065399" y="1436793"/>
                  </a:lnTo>
                  <a:lnTo>
                    <a:pt x="1077237" y="1436690"/>
                  </a:lnTo>
                  <a:lnTo>
                    <a:pt x="1089074" y="1436603"/>
                  </a:lnTo>
                  <a:lnTo>
                    <a:pt x="1100912" y="1436529"/>
                  </a:lnTo>
                  <a:lnTo>
                    <a:pt x="1112750" y="1436466"/>
                  </a:lnTo>
                  <a:lnTo>
                    <a:pt x="1124588" y="1436412"/>
                  </a:lnTo>
                  <a:lnTo>
                    <a:pt x="1136426" y="1436367"/>
                  </a:lnTo>
                  <a:lnTo>
                    <a:pt x="1148263" y="1436328"/>
                  </a:lnTo>
                  <a:lnTo>
                    <a:pt x="1160101" y="1436295"/>
                  </a:lnTo>
                  <a:lnTo>
                    <a:pt x="1171939" y="1436267"/>
                  </a:lnTo>
                  <a:lnTo>
                    <a:pt x="1171939" y="1435945"/>
                  </a:lnTo>
                  <a:lnTo>
                    <a:pt x="1183777" y="1435917"/>
                  </a:lnTo>
                  <a:lnTo>
                    <a:pt x="1195614" y="1435884"/>
                  </a:lnTo>
                  <a:lnTo>
                    <a:pt x="1207452" y="1435845"/>
                  </a:lnTo>
                  <a:lnTo>
                    <a:pt x="1219290" y="1435800"/>
                  </a:lnTo>
                  <a:lnTo>
                    <a:pt x="1231128" y="1435746"/>
                  </a:lnTo>
                  <a:lnTo>
                    <a:pt x="1242965" y="1435683"/>
                  </a:lnTo>
                  <a:lnTo>
                    <a:pt x="1254803" y="1435609"/>
                  </a:lnTo>
                  <a:lnTo>
                    <a:pt x="1266641" y="1435522"/>
                  </a:lnTo>
                  <a:lnTo>
                    <a:pt x="1278479" y="1435419"/>
                  </a:lnTo>
                  <a:lnTo>
                    <a:pt x="1290317" y="1435299"/>
                  </a:lnTo>
                  <a:lnTo>
                    <a:pt x="1302154" y="1435158"/>
                  </a:lnTo>
                  <a:lnTo>
                    <a:pt x="1313992" y="1434992"/>
                  </a:lnTo>
                  <a:lnTo>
                    <a:pt x="1325830" y="1434797"/>
                  </a:lnTo>
                  <a:lnTo>
                    <a:pt x="1337668" y="1434568"/>
                  </a:lnTo>
                  <a:lnTo>
                    <a:pt x="1349505" y="1434299"/>
                  </a:lnTo>
                  <a:lnTo>
                    <a:pt x="1361343" y="1433984"/>
                  </a:lnTo>
                  <a:lnTo>
                    <a:pt x="1373181" y="1433613"/>
                  </a:lnTo>
                  <a:lnTo>
                    <a:pt x="1385019" y="1433179"/>
                  </a:lnTo>
                  <a:lnTo>
                    <a:pt x="1396856" y="1432669"/>
                  </a:lnTo>
                  <a:lnTo>
                    <a:pt x="1408694" y="1432071"/>
                  </a:lnTo>
                  <a:lnTo>
                    <a:pt x="1420532" y="1431370"/>
                  </a:lnTo>
                  <a:lnTo>
                    <a:pt x="1432370" y="1430549"/>
                  </a:lnTo>
                  <a:lnTo>
                    <a:pt x="1444208" y="1429588"/>
                  </a:lnTo>
                  <a:lnTo>
                    <a:pt x="1456045" y="1428463"/>
                  </a:lnTo>
                  <a:lnTo>
                    <a:pt x="1467883" y="1427147"/>
                  </a:lnTo>
                  <a:lnTo>
                    <a:pt x="1479721" y="1425610"/>
                  </a:lnTo>
                  <a:lnTo>
                    <a:pt x="1491559" y="1423816"/>
                  </a:lnTo>
                  <a:lnTo>
                    <a:pt x="1503396" y="1421725"/>
                  </a:lnTo>
                  <a:lnTo>
                    <a:pt x="1515234" y="1419291"/>
                  </a:lnTo>
                  <a:lnTo>
                    <a:pt x="1527072" y="1416463"/>
                  </a:lnTo>
                  <a:lnTo>
                    <a:pt x="1538910" y="1413182"/>
                  </a:lnTo>
                  <a:lnTo>
                    <a:pt x="1550748" y="1409386"/>
                  </a:lnTo>
                  <a:lnTo>
                    <a:pt x="1562585" y="1405003"/>
                  </a:lnTo>
                  <a:lnTo>
                    <a:pt x="1574423" y="1399960"/>
                  </a:lnTo>
                  <a:lnTo>
                    <a:pt x="1586261" y="1394175"/>
                  </a:lnTo>
                  <a:lnTo>
                    <a:pt x="1598099" y="1387565"/>
                  </a:lnTo>
                  <a:lnTo>
                    <a:pt x="1609936" y="1380048"/>
                  </a:lnTo>
                  <a:lnTo>
                    <a:pt x="1621774" y="1371541"/>
                  </a:lnTo>
                  <a:lnTo>
                    <a:pt x="1633612" y="1361969"/>
                  </a:lnTo>
                  <a:lnTo>
                    <a:pt x="1645450" y="1351270"/>
                  </a:lnTo>
                  <a:lnTo>
                    <a:pt x="1657287" y="1339395"/>
                  </a:lnTo>
                  <a:lnTo>
                    <a:pt x="1669125" y="1326321"/>
                  </a:lnTo>
                  <a:lnTo>
                    <a:pt x="1680963" y="1312054"/>
                  </a:lnTo>
                  <a:lnTo>
                    <a:pt x="1692801" y="1296634"/>
                  </a:lnTo>
                  <a:lnTo>
                    <a:pt x="1704639" y="1280139"/>
                  </a:lnTo>
                  <a:lnTo>
                    <a:pt x="1716476" y="1262691"/>
                  </a:lnTo>
                  <a:lnTo>
                    <a:pt x="1728314" y="1244451"/>
                  </a:lnTo>
                  <a:lnTo>
                    <a:pt x="1740152" y="1225614"/>
                  </a:lnTo>
                  <a:lnTo>
                    <a:pt x="1751990" y="1206408"/>
                  </a:lnTo>
                  <a:lnTo>
                    <a:pt x="1763827" y="1187076"/>
                  </a:lnTo>
                  <a:lnTo>
                    <a:pt x="1775665" y="1167869"/>
                  </a:lnTo>
                  <a:lnTo>
                    <a:pt x="1787503" y="1149032"/>
                  </a:lnTo>
                  <a:lnTo>
                    <a:pt x="1799341" y="1130792"/>
                  </a:lnTo>
                  <a:lnTo>
                    <a:pt x="1811178" y="1113344"/>
                  </a:lnTo>
                  <a:lnTo>
                    <a:pt x="1823016" y="1096850"/>
                  </a:lnTo>
                  <a:lnTo>
                    <a:pt x="1834854" y="1081429"/>
                  </a:lnTo>
                  <a:lnTo>
                    <a:pt x="1846692" y="1067162"/>
                  </a:lnTo>
                  <a:lnTo>
                    <a:pt x="1858530" y="1054088"/>
                  </a:lnTo>
                  <a:lnTo>
                    <a:pt x="1870367" y="1042213"/>
                  </a:lnTo>
                  <a:lnTo>
                    <a:pt x="1882205" y="1031514"/>
                  </a:lnTo>
                  <a:lnTo>
                    <a:pt x="1894043" y="1021942"/>
                  </a:lnTo>
                  <a:lnTo>
                    <a:pt x="1905881" y="1013435"/>
                  </a:lnTo>
                  <a:lnTo>
                    <a:pt x="1917718" y="1005918"/>
                  </a:lnTo>
                  <a:lnTo>
                    <a:pt x="1929556" y="999308"/>
                  </a:lnTo>
                  <a:lnTo>
                    <a:pt x="1941394" y="993523"/>
                  </a:lnTo>
                  <a:lnTo>
                    <a:pt x="1953232" y="988480"/>
                  </a:lnTo>
                  <a:lnTo>
                    <a:pt x="1965069" y="984097"/>
                  </a:lnTo>
                  <a:lnTo>
                    <a:pt x="1976907" y="980301"/>
                  </a:lnTo>
                  <a:lnTo>
                    <a:pt x="1988745" y="977020"/>
                  </a:lnTo>
                  <a:lnTo>
                    <a:pt x="2000583" y="974192"/>
                  </a:lnTo>
                  <a:lnTo>
                    <a:pt x="2012421" y="971758"/>
                  </a:lnTo>
                  <a:lnTo>
                    <a:pt x="2024258" y="969667"/>
                  </a:lnTo>
                  <a:lnTo>
                    <a:pt x="2036096" y="967873"/>
                  </a:lnTo>
                  <a:lnTo>
                    <a:pt x="2047934" y="966336"/>
                  </a:lnTo>
                  <a:lnTo>
                    <a:pt x="2059772" y="965020"/>
                  </a:lnTo>
                  <a:lnTo>
                    <a:pt x="2071609" y="963895"/>
                  </a:lnTo>
                  <a:lnTo>
                    <a:pt x="2083447" y="962934"/>
                  </a:lnTo>
                  <a:lnTo>
                    <a:pt x="2095285" y="962113"/>
                  </a:lnTo>
                  <a:lnTo>
                    <a:pt x="2107123" y="961412"/>
                  </a:lnTo>
                  <a:lnTo>
                    <a:pt x="2118961" y="960814"/>
                  </a:lnTo>
                  <a:lnTo>
                    <a:pt x="2130798" y="960304"/>
                  </a:lnTo>
                  <a:lnTo>
                    <a:pt x="2142636" y="959870"/>
                  </a:lnTo>
                  <a:lnTo>
                    <a:pt x="2154474" y="959499"/>
                  </a:lnTo>
                  <a:lnTo>
                    <a:pt x="2166312" y="959184"/>
                  </a:lnTo>
                  <a:lnTo>
                    <a:pt x="2178149" y="958915"/>
                  </a:lnTo>
                  <a:lnTo>
                    <a:pt x="2189987" y="958686"/>
                  </a:lnTo>
                  <a:lnTo>
                    <a:pt x="2201825" y="958491"/>
                  </a:lnTo>
                  <a:lnTo>
                    <a:pt x="2213663" y="958325"/>
                  </a:lnTo>
                  <a:lnTo>
                    <a:pt x="2225500" y="958184"/>
                  </a:lnTo>
                  <a:lnTo>
                    <a:pt x="2237338" y="958064"/>
                  </a:lnTo>
                  <a:lnTo>
                    <a:pt x="2249176" y="957961"/>
                  </a:lnTo>
                  <a:lnTo>
                    <a:pt x="2261014" y="957874"/>
                  </a:lnTo>
                  <a:lnTo>
                    <a:pt x="2272852" y="957800"/>
                  </a:lnTo>
                  <a:lnTo>
                    <a:pt x="2284689" y="957737"/>
                  </a:lnTo>
                  <a:lnTo>
                    <a:pt x="2296527" y="957683"/>
                  </a:lnTo>
                  <a:lnTo>
                    <a:pt x="2308365" y="957638"/>
                  </a:lnTo>
                  <a:lnTo>
                    <a:pt x="2320203" y="957599"/>
                  </a:lnTo>
                  <a:lnTo>
                    <a:pt x="2332040" y="957566"/>
                  </a:lnTo>
                  <a:lnTo>
                    <a:pt x="2343878" y="957538"/>
                  </a:lnTo>
                  <a:lnTo>
                    <a:pt x="2343878" y="957136"/>
                  </a:lnTo>
                  <a:lnTo>
                    <a:pt x="2355716" y="957094"/>
                  </a:lnTo>
                  <a:lnTo>
                    <a:pt x="2367554" y="957044"/>
                  </a:lnTo>
                  <a:lnTo>
                    <a:pt x="2379391" y="956986"/>
                  </a:lnTo>
                  <a:lnTo>
                    <a:pt x="2391229" y="956918"/>
                  </a:lnTo>
                  <a:lnTo>
                    <a:pt x="2403067" y="956837"/>
                  </a:lnTo>
                  <a:lnTo>
                    <a:pt x="2414905" y="956742"/>
                  </a:lnTo>
                  <a:lnTo>
                    <a:pt x="2426743" y="956631"/>
                  </a:lnTo>
                  <a:lnTo>
                    <a:pt x="2438580" y="956500"/>
                  </a:lnTo>
                  <a:lnTo>
                    <a:pt x="2450418" y="956347"/>
                  </a:lnTo>
                  <a:lnTo>
                    <a:pt x="2462256" y="956167"/>
                  </a:lnTo>
                  <a:lnTo>
                    <a:pt x="2474094" y="955955"/>
                  </a:lnTo>
                  <a:lnTo>
                    <a:pt x="2485931" y="955706"/>
                  </a:lnTo>
                  <a:lnTo>
                    <a:pt x="2497769" y="955413"/>
                  </a:lnTo>
                  <a:lnTo>
                    <a:pt x="2509607" y="955070"/>
                  </a:lnTo>
                  <a:lnTo>
                    <a:pt x="2521445" y="954667"/>
                  </a:lnTo>
                  <a:lnTo>
                    <a:pt x="2533283" y="954193"/>
                  </a:lnTo>
                  <a:lnTo>
                    <a:pt x="2545120" y="953638"/>
                  </a:lnTo>
                  <a:lnTo>
                    <a:pt x="2556958" y="952986"/>
                  </a:lnTo>
                  <a:lnTo>
                    <a:pt x="2568796" y="952221"/>
                  </a:lnTo>
                  <a:lnTo>
                    <a:pt x="2580634" y="951325"/>
                  </a:lnTo>
                  <a:lnTo>
                    <a:pt x="2592471" y="950274"/>
                  </a:lnTo>
                  <a:lnTo>
                    <a:pt x="2604309" y="949042"/>
                  </a:lnTo>
                  <a:lnTo>
                    <a:pt x="2616147" y="947600"/>
                  </a:lnTo>
                  <a:lnTo>
                    <a:pt x="2627985" y="945912"/>
                  </a:lnTo>
                  <a:lnTo>
                    <a:pt x="2639822" y="943939"/>
                  </a:lnTo>
                  <a:lnTo>
                    <a:pt x="2651660" y="941633"/>
                  </a:lnTo>
                  <a:lnTo>
                    <a:pt x="2663498" y="938942"/>
                  </a:lnTo>
                  <a:lnTo>
                    <a:pt x="2675336" y="935806"/>
                  </a:lnTo>
                  <a:lnTo>
                    <a:pt x="2687174" y="932155"/>
                  </a:lnTo>
                  <a:lnTo>
                    <a:pt x="2699011" y="927913"/>
                  </a:lnTo>
                  <a:lnTo>
                    <a:pt x="2710849" y="922992"/>
                  </a:lnTo>
                  <a:lnTo>
                    <a:pt x="2722687" y="917297"/>
                  </a:lnTo>
                  <a:lnTo>
                    <a:pt x="2734525" y="910723"/>
                  </a:lnTo>
                  <a:lnTo>
                    <a:pt x="2746362" y="903158"/>
                  </a:lnTo>
                  <a:lnTo>
                    <a:pt x="2758200" y="894480"/>
                  </a:lnTo>
                  <a:lnTo>
                    <a:pt x="2770038" y="884566"/>
                  </a:lnTo>
                  <a:lnTo>
                    <a:pt x="2781876" y="873290"/>
                  </a:lnTo>
                  <a:lnTo>
                    <a:pt x="2793713" y="860529"/>
                  </a:lnTo>
                  <a:lnTo>
                    <a:pt x="2805551" y="846172"/>
                  </a:lnTo>
                  <a:lnTo>
                    <a:pt x="2817389" y="830122"/>
                  </a:lnTo>
                  <a:lnTo>
                    <a:pt x="2829227" y="812310"/>
                  </a:lnTo>
                  <a:lnTo>
                    <a:pt x="2841065" y="792700"/>
                  </a:lnTo>
                  <a:lnTo>
                    <a:pt x="2852902" y="771299"/>
                  </a:lnTo>
                  <a:lnTo>
                    <a:pt x="2864740" y="748168"/>
                  </a:lnTo>
                  <a:lnTo>
                    <a:pt x="2876578" y="723427"/>
                  </a:lnTo>
                  <a:lnTo>
                    <a:pt x="2888416" y="697255"/>
                  </a:lnTo>
                  <a:lnTo>
                    <a:pt x="2900253" y="669894"/>
                  </a:lnTo>
                  <a:lnTo>
                    <a:pt x="2912091" y="641639"/>
                  </a:lnTo>
                  <a:lnTo>
                    <a:pt x="2923929" y="612829"/>
                  </a:lnTo>
                  <a:lnTo>
                    <a:pt x="2935767" y="583831"/>
                  </a:lnTo>
                  <a:lnTo>
                    <a:pt x="2947604" y="555021"/>
                  </a:lnTo>
                  <a:lnTo>
                    <a:pt x="2959442" y="526767"/>
                  </a:lnTo>
                  <a:lnTo>
                    <a:pt x="2971280" y="499406"/>
                  </a:lnTo>
                  <a:lnTo>
                    <a:pt x="2983118" y="473234"/>
                  </a:lnTo>
                  <a:lnTo>
                    <a:pt x="2994956" y="448492"/>
                  </a:lnTo>
                  <a:lnTo>
                    <a:pt x="3006793" y="425362"/>
                  </a:lnTo>
                  <a:lnTo>
                    <a:pt x="3018631" y="403961"/>
                  </a:lnTo>
                  <a:lnTo>
                    <a:pt x="3030469" y="384351"/>
                  </a:lnTo>
                  <a:lnTo>
                    <a:pt x="3042307" y="366538"/>
                  </a:lnTo>
                  <a:lnTo>
                    <a:pt x="3054144" y="350489"/>
                  </a:lnTo>
                  <a:lnTo>
                    <a:pt x="3065982" y="336131"/>
                  </a:lnTo>
                  <a:lnTo>
                    <a:pt x="3077820" y="323371"/>
                  </a:lnTo>
                  <a:lnTo>
                    <a:pt x="3089658" y="312095"/>
                  </a:lnTo>
                  <a:lnTo>
                    <a:pt x="3101496" y="302181"/>
                  </a:lnTo>
                  <a:lnTo>
                    <a:pt x="3113333" y="293503"/>
                  </a:lnTo>
                  <a:lnTo>
                    <a:pt x="3125171" y="285938"/>
                  </a:lnTo>
                  <a:lnTo>
                    <a:pt x="3137009" y="279364"/>
                  </a:lnTo>
                  <a:lnTo>
                    <a:pt x="3148847" y="273669"/>
                  </a:lnTo>
                  <a:lnTo>
                    <a:pt x="3160684" y="268748"/>
                  </a:lnTo>
                  <a:lnTo>
                    <a:pt x="3172522" y="264506"/>
                  </a:lnTo>
                  <a:lnTo>
                    <a:pt x="3184360" y="260855"/>
                  </a:lnTo>
                  <a:lnTo>
                    <a:pt x="3196198" y="257718"/>
                  </a:lnTo>
                  <a:lnTo>
                    <a:pt x="3208035" y="255028"/>
                  </a:lnTo>
                  <a:lnTo>
                    <a:pt x="3219873" y="252722"/>
                  </a:lnTo>
                  <a:lnTo>
                    <a:pt x="3231711" y="250749"/>
                  </a:lnTo>
                  <a:lnTo>
                    <a:pt x="3243549" y="249061"/>
                  </a:lnTo>
                  <a:lnTo>
                    <a:pt x="3255387" y="247619"/>
                  </a:lnTo>
                  <a:lnTo>
                    <a:pt x="3267224" y="246387"/>
                  </a:lnTo>
                  <a:lnTo>
                    <a:pt x="3279062" y="245336"/>
                  </a:lnTo>
                  <a:lnTo>
                    <a:pt x="3290900" y="244439"/>
                  </a:lnTo>
                  <a:lnTo>
                    <a:pt x="3302738" y="243675"/>
                  </a:lnTo>
                  <a:lnTo>
                    <a:pt x="3314575" y="243023"/>
                  </a:lnTo>
                  <a:lnTo>
                    <a:pt x="3326413" y="242467"/>
                  </a:lnTo>
                  <a:lnTo>
                    <a:pt x="3338251" y="241994"/>
                  </a:lnTo>
                  <a:lnTo>
                    <a:pt x="3350089" y="241591"/>
                  </a:lnTo>
                  <a:lnTo>
                    <a:pt x="3361926" y="241247"/>
                  </a:lnTo>
                  <a:lnTo>
                    <a:pt x="3373764" y="240955"/>
                  </a:lnTo>
                  <a:lnTo>
                    <a:pt x="3385602" y="240706"/>
                  </a:lnTo>
                  <a:lnTo>
                    <a:pt x="3397440" y="240494"/>
                  </a:lnTo>
                  <a:lnTo>
                    <a:pt x="3409278" y="240314"/>
                  </a:lnTo>
                  <a:lnTo>
                    <a:pt x="3421115" y="240160"/>
                  </a:lnTo>
                  <a:lnTo>
                    <a:pt x="3432953" y="240030"/>
                  </a:lnTo>
                  <a:lnTo>
                    <a:pt x="3444791" y="239918"/>
                  </a:lnTo>
                  <a:lnTo>
                    <a:pt x="3456629" y="239824"/>
                  </a:lnTo>
                  <a:lnTo>
                    <a:pt x="3468466" y="239743"/>
                  </a:lnTo>
                  <a:lnTo>
                    <a:pt x="3480304" y="239675"/>
                  </a:lnTo>
                  <a:lnTo>
                    <a:pt x="3492142" y="239616"/>
                  </a:lnTo>
                  <a:lnTo>
                    <a:pt x="3503980" y="239567"/>
                  </a:lnTo>
                  <a:lnTo>
                    <a:pt x="3515818" y="239525"/>
                  </a:lnTo>
                  <a:lnTo>
                    <a:pt x="3515818" y="239203"/>
                  </a:lnTo>
                  <a:lnTo>
                    <a:pt x="3527655" y="239189"/>
                  </a:lnTo>
                  <a:lnTo>
                    <a:pt x="3539493" y="239173"/>
                  </a:lnTo>
                  <a:lnTo>
                    <a:pt x="3551331" y="239153"/>
                  </a:lnTo>
                  <a:lnTo>
                    <a:pt x="3563169" y="239131"/>
                  </a:lnTo>
                  <a:lnTo>
                    <a:pt x="3575006" y="239104"/>
                  </a:lnTo>
                  <a:lnTo>
                    <a:pt x="3586844" y="239072"/>
                  </a:lnTo>
                  <a:lnTo>
                    <a:pt x="3598682" y="239035"/>
                  </a:lnTo>
                  <a:lnTo>
                    <a:pt x="3610520" y="238991"/>
                  </a:lnTo>
                  <a:lnTo>
                    <a:pt x="3622357" y="238940"/>
                  </a:lnTo>
                  <a:lnTo>
                    <a:pt x="3634195" y="238880"/>
                  </a:lnTo>
                  <a:lnTo>
                    <a:pt x="3646033" y="238810"/>
                  </a:lnTo>
                  <a:lnTo>
                    <a:pt x="3657871" y="238727"/>
                  </a:lnTo>
                  <a:lnTo>
                    <a:pt x="3669709" y="238629"/>
                  </a:lnTo>
                  <a:lnTo>
                    <a:pt x="3681546" y="238515"/>
                  </a:lnTo>
                  <a:lnTo>
                    <a:pt x="3693384" y="238380"/>
                  </a:lnTo>
                  <a:lnTo>
                    <a:pt x="3705222" y="238222"/>
                  </a:lnTo>
                  <a:lnTo>
                    <a:pt x="3717060" y="238037"/>
                  </a:lnTo>
                  <a:lnTo>
                    <a:pt x="3728897" y="237820"/>
                  </a:lnTo>
                  <a:lnTo>
                    <a:pt x="3740735" y="237565"/>
                  </a:lnTo>
                  <a:lnTo>
                    <a:pt x="3752573" y="237266"/>
                  </a:lnTo>
                  <a:lnTo>
                    <a:pt x="3764411" y="236916"/>
                  </a:lnTo>
                  <a:lnTo>
                    <a:pt x="3776248" y="236505"/>
                  </a:lnTo>
                  <a:lnTo>
                    <a:pt x="3788086" y="236025"/>
                  </a:lnTo>
                  <a:lnTo>
                    <a:pt x="3799924" y="235462"/>
                  </a:lnTo>
                  <a:lnTo>
                    <a:pt x="3811762" y="234804"/>
                  </a:lnTo>
                  <a:lnTo>
                    <a:pt x="3823600" y="234036"/>
                  </a:lnTo>
                  <a:lnTo>
                    <a:pt x="3835437" y="233139"/>
                  </a:lnTo>
                  <a:lnTo>
                    <a:pt x="3847275" y="232093"/>
                  </a:lnTo>
                  <a:lnTo>
                    <a:pt x="3859113" y="230876"/>
                  </a:lnTo>
                  <a:lnTo>
                    <a:pt x="3870951" y="229462"/>
                  </a:lnTo>
                  <a:lnTo>
                    <a:pt x="3882788" y="227822"/>
                  </a:lnTo>
                  <a:lnTo>
                    <a:pt x="3894626" y="225924"/>
                  </a:lnTo>
                  <a:lnTo>
                    <a:pt x="3906464" y="223732"/>
                  </a:lnTo>
                  <a:lnTo>
                    <a:pt x="3918302" y="221211"/>
                  </a:lnTo>
                  <a:lnTo>
                    <a:pt x="3930139" y="218318"/>
                  </a:lnTo>
                  <a:lnTo>
                    <a:pt x="3941977" y="215013"/>
                  </a:lnTo>
                  <a:lnTo>
                    <a:pt x="3953815" y="211255"/>
                  </a:lnTo>
                  <a:lnTo>
                    <a:pt x="3965653" y="207001"/>
                  </a:lnTo>
                  <a:lnTo>
                    <a:pt x="3977491" y="202215"/>
                  </a:lnTo>
                  <a:lnTo>
                    <a:pt x="3989328" y="196865"/>
                  </a:lnTo>
                  <a:lnTo>
                    <a:pt x="4001166" y="190928"/>
                  </a:lnTo>
                  <a:lnTo>
                    <a:pt x="4013004" y="184391"/>
                  </a:lnTo>
                  <a:lnTo>
                    <a:pt x="4024842" y="177258"/>
                  </a:lnTo>
                  <a:lnTo>
                    <a:pt x="4036679" y="169547"/>
                  </a:lnTo>
                  <a:lnTo>
                    <a:pt x="4048517" y="161300"/>
                  </a:lnTo>
                  <a:lnTo>
                    <a:pt x="4060355" y="152576"/>
                  </a:lnTo>
                  <a:lnTo>
                    <a:pt x="4072193" y="143456"/>
                  </a:lnTo>
                  <a:lnTo>
                    <a:pt x="4084031" y="134038"/>
                  </a:lnTo>
                  <a:lnTo>
                    <a:pt x="4095868" y="124434"/>
                  </a:lnTo>
                  <a:lnTo>
                    <a:pt x="4107706" y="114768"/>
                  </a:lnTo>
                  <a:lnTo>
                    <a:pt x="4119544" y="105165"/>
                  </a:lnTo>
                  <a:lnTo>
                    <a:pt x="4131382" y="95747"/>
                  </a:lnTo>
                  <a:lnTo>
                    <a:pt x="4143219" y="86627"/>
                  </a:lnTo>
                  <a:lnTo>
                    <a:pt x="4155057" y="77903"/>
                  </a:lnTo>
                  <a:lnTo>
                    <a:pt x="4166895" y="69655"/>
                  </a:lnTo>
                  <a:lnTo>
                    <a:pt x="4178733" y="61945"/>
                  </a:lnTo>
                  <a:lnTo>
                    <a:pt x="4190570" y="54812"/>
                  </a:lnTo>
                  <a:lnTo>
                    <a:pt x="4202408" y="48275"/>
                  </a:lnTo>
                  <a:lnTo>
                    <a:pt x="4214246" y="42337"/>
                  </a:lnTo>
                  <a:lnTo>
                    <a:pt x="4226084" y="36988"/>
                  </a:lnTo>
                  <a:lnTo>
                    <a:pt x="4237922" y="32202"/>
                  </a:lnTo>
                  <a:lnTo>
                    <a:pt x="4249759" y="27948"/>
                  </a:lnTo>
                  <a:lnTo>
                    <a:pt x="4261597" y="24190"/>
                  </a:lnTo>
                  <a:lnTo>
                    <a:pt x="4273435" y="20885"/>
                  </a:lnTo>
                  <a:lnTo>
                    <a:pt x="4285273" y="17992"/>
                  </a:lnTo>
                  <a:lnTo>
                    <a:pt x="4297110" y="15471"/>
                  </a:lnTo>
                  <a:lnTo>
                    <a:pt x="4308948" y="13279"/>
                  </a:lnTo>
                  <a:lnTo>
                    <a:pt x="4320786" y="11381"/>
                  </a:lnTo>
                  <a:lnTo>
                    <a:pt x="4332624" y="9741"/>
                  </a:lnTo>
                  <a:lnTo>
                    <a:pt x="4344461" y="8327"/>
                  </a:lnTo>
                  <a:lnTo>
                    <a:pt x="4356299" y="7110"/>
                  </a:lnTo>
                  <a:lnTo>
                    <a:pt x="4368137" y="6064"/>
                  </a:lnTo>
                  <a:lnTo>
                    <a:pt x="4379975" y="5167"/>
                  </a:lnTo>
                  <a:lnTo>
                    <a:pt x="4391813" y="4399"/>
                  </a:lnTo>
                  <a:lnTo>
                    <a:pt x="4403650" y="3741"/>
                  </a:lnTo>
                  <a:lnTo>
                    <a:pt x="4415488" y="3178"/>
                  </a:lnTo>
                  <a:lnTo>
                    <a:pt x="4427326" y="2698"/>
                  </a:lnTo>
                  <a:lnTo>
                    <a:pt x="4439164" y="2287"/>
                  </a:lnTo>
                  <a:lnTo>
                    <a:pt x="4451001" y="1937"/>
                  </a:lnTo>
                  <a:lnTo>
                    <a:pt x="4462839" y="1638"/>
                  </a:lnTo>
                  <a:lnTo>
                    <a:pt x="4474677" y="1383"/>
                  </a:lnTo>
                  <a:lnTo>
                    <a:pt x="4486515" y="1166"/>
                  </a:lnTo>
                  <a:lnTo>
                    <a:pt x="4498352" y="980"/>
                  </a:lnTo>
                  <a:lnTo>
                    <a:pt x="4510190" y="823"/>
                  </a:lnTo>
                  <a:lnTo>
                    <a:pt x="4522028" y="688"/>
                  </a:lnTo>
                  <a:lnTo>
                    <a:pt x="4533866" y="574"/>
                  </a:lnTo>
                  <a:lnTo>
                    <a:pt x="4545704" y="476"/>
                  </a:lnTo>
                  <a:lnTo>
                    <a:pt x="4557541" y="393"/>
                  </a:lnTo>
                  <a:lnTo>
                    <a:pt x="4569379" y="323"/>
                  </a:lnTo>
                  <a:lnTo>
                    <a:pt x="4581217" y="263"/>
                  </a:lnTo>
                  <a:lnTo>
                    <a:pt x="4593055" y="211"/>
                  </a:lnTo>
                  <a:lnTo>
                    <a:pt x="4604892" y="168"/>
                  </a:lnTo>
                  <a:lnTo>
                    <a:pt x="4616730" y="131"/>
                  </a:lnTo>
                  <a:lnTo>
                    <a:pt x="4628568" y="99"/>
                  </a:lnTo>
                  <a:lnTo>
                    <a:pt x="4640406" y="72"/>
                  </a:lnTo>
                  <a:lnTo>
                    <a:pt x="4652244" y="50"/>
                  </a:lnTo>
                  <a:lnTo>
                    <a:pt x="4664081" y="30"/>
                  </a:lnTo>
                  <a:lnTo>
                    <a:pt x="4675919" y="14"/>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4490129"/>
              <a:ext cx="4687757" cy="957217"/>
            </a:xfrm>
            <a:custGeom>
              <a:avLst/>
              <a:pathLst>
                <a:path w="4687757" h="957217">
                  <a:moveTo>
                    <a:pt x="0" y="957217"/>
                  </a:moveTo>
                  <a:lnTo>
                    <a:pt x="11837" y="957188"/>
                  </a:lnTo>
                  <a:lnTo>
                    <a:pt x="23675" y="957155"/>
                  </a:lnTo>
                  <a:lnTo>
                    <a:pt x="35513" y="957116"/>
                  </a:lnTo>
                  <a:lnTo>
                    <a:pt x="47351" y="957071"/>
                  </a:lnTo>
                  <a:lnTo>
                    <a:pt x="59188" y="957017"/>
                  </a:lnTo>
                  <a:lnTo>
                    <a:pt x="71026" y="956954"/>
                  </a:lnTo>
                  <a:lnTo>
                    <a:pt x="82864" y="956880"/>
                  </a:lnTo>
                  <a:lnTo>
                    <a:pt x="94702" y="956793"/>
                  </a:lnTo>
                  <a:lnTo>
                    <a:pt x="106539" y="956690"/>
                  </a:lnTo>
                  <a:lnTo>
                    <a:pt x="118377" y="956570"/>
                  </a:lnTo>
                  <a:lnTo>
                    <a:pt x="130215" y="956429"/>
                  </a:lnTo>
                  <a:lnTo>
                    <a:pt x="142053" y="956263"/>
                  </a:lnTo>
                  <a:lnTo>
                    <a:pt x="153891" y="956068"/>
                  </a:lnTo>
                  <a:lnTo>
                    <a:pt x="165728" y="955839"/>
                  </a:lnTo>
                  <a:lnTo>
                    <a:pt x="177566" y="955570"/>
                  </a:lnTo>
                  <a:lnTo>
                    <a:pt x="189404" y="955255"/>
                  </a:lnTo>
                  <a:lnTo>
                    <a:pt x="201242" y="954884"/>
                  </a:lnTo>
                  <a:lnTo>
                    <a:pt x="213079" y="954450"/>
                  </a:lnTo>
                  <a:lnTo>
                    <a:pt x="224917" y="953940"/>
                  </a:lnTo>
                  <a:lnTo>
                    <a:pt x="236755" y="953342"/>
                  </a:lnTo>
                  <a:lnTo>
                    <a:pt x="248593" y="952641"/>
                  </a:lnTo>
                  <a:lnTo>
                    <a:pt x="260430" y="951820"/>
                  </a:lnTo>
                  <a:lnTo>
                    <a:pt x="272268" y="950859"/>
                  </a:lnTo>
                  <a:lnTo>
                    <a:pt x="284106" y="949734"/>
                  </a:lnTo>
                  <a:lnTo>
                    <a:pt x="295944" y="948418"/>
                  </a:lnTo>
                  <a:lnTo>
                    <a:pt x="307782" y="946881"/>
                  </a:lnTo>
                  <a:lnTo>
                    <a:pt x="319619" y="945087"/>
                  </a:lnTo>
                  <a:lnTo>
                    <a:pt x="331457" y="942996"/>
                  </a:lnTo>
                  <a:lnTo>
                    <a:pt x="343295" y="940562"/>
                  </a:lnTo>
                  <a:lnTo>
                    <a:pt x="355133" y="937734"/>
                  </a:lnTo>
                  <a:lnTo>
                    <a:pt x="366970" y="934453"/>
                  </a:lnTo>
                  <a:lnTo>
                    <a:pt x="378808" y="930657"/>
                  </a:lnTo>
                  <a:lnTo>
                    <a:pt x="390646" y="926274"/>
                  </a:lnTo>
                  <a:lnTo>
                    <a:pt x="402484" y="921231"/>
                  </a:lnTo>
                  <a:lnTo>
                    <a:pt x="414321" y="915446"/>
                  </a:lnTo>
                  <a:lnTo>
                    <a:pt x="426159" y="908836"/>
                  </a:lnTo>
                  <a:lnTo>
                    <a:pt x="437997" y="901319"/>
                  </a:lnTo>
                  <a:lnTo>
                    <a:pt x="449835" y="892812"/>
                  </a:lnTo>
                  <a:lnTo>
                    <a:pt x="461673" y="883240"/>
                  </a:lnTo>
                  <a:lnTo>
                    <a:pt x="473510" y="872541"/>
                  </a:lnTo>
                  <a:lnTo>
                    <a:pt x="485348" y="860666"/>
                  </a:lnTo>
                  <a:lnTo>
                    <a:pt x="497186" y="847592"/>
                  </a:lnTo>
                  <a:lnTo>
                    <a:pt x="509024" y="833325"/>
                  </a:lnTo>
                  <a:lnTo>
                    <a:pt x="520861" y="817905"/>
                  </a:lnTo>
                  <a:lnTo>
                    <a:pt x="532699" y="801410"/>
                  </a:lnTo>
                  <a:lnTo>
                    <a:pt x="544537" y="783962"/>
                  </a:lnTo>
                  <a:lnTo>
                    <a:pt x="556375" y="765722"/>
                  </a:lnTo>
                  <a:lnTo>
                    <a:pt x="568213" y="746885"/>
                  </a:lnTo>
                  <a:lnTo>
                    <a:pt x="580050" y="727679"/>
                  </a:lnTo>
                  <a:lnTo>
                    <a:pt x="591888" y="708347"/>
                  </a:lnTo>
                  <a:lnTo>
                    <a:pt x="603726" y="689140"/>
                  </a:lnTo>
                  <a:lnTo>
                    <a:pt x="615564" y="670303"/>
                  </a:lnTo>
                  <a:lnTo>
                    <a:pt x="627401" y="652063"/>
                  </a:lnTo>
                  <a:lnTo>
                    <a:pt x="639239" y="634615"/>
                  </a:lnTo>
                  <a:lnTo>
                    <a:pt x="651077" y="618121"/>
                  </a:lnTo>
                  <a:lnTo>
                    <a:pt x="662915" y="602700"/>
                  </a:lnTo>
                  <a:lnTo>
                    <a:pt x="674752" y="588433"/>
                  </a:lnTo>
                  <a:lnTo>
                    <a:pt x="686590" y="575359"/>
                  </a:lnTo>
                  <a:lnTo>
                    <a:pt x="698428" y="563485"/>
                  </a:lnTo>
                  <a:lnTo>
                    <a:pt x="710266" y="552785"/>
                  </a:lnTo>
                  <a:lnTo>
                    <a:pt x="722104" y="543213"/>
                  </a:lnTo>
                  <a:lnTo>
                    <a:pt x="733941" y="534706"/>
                  </a:lnTo>
                  <a:lnTo>
                    <a:pt x="745779" y="527189"/>
                  </a:lnTo>
                  <a:lnTo>
                    <a:pt x="757617" y="520580"/>
                  </a:lnTo>
                  <a:lnTo>
                    <a:pt x="769455" y="514795"/>
                  </a:lnTo>
                  <a:lnTo>
                    <a:pt x="781292" y="509751"/>
                  </a:lnTo>
                  <a:lnTo>
                    <a:pt x="793130" y="505368"/>
                  </a:lnTo>
                  <a:lnTo>
                    <a:pt x="804968" y="501572"/>
                  </a:lnTo>
                  <a:lnTo>
                    <a:pt x="816806" y="498291"/>
                  </a:lnTo>
                  <a:lnTo>
                    <a:pt x="828643" y="495463"/>
                  </a:lnTo>
                  <a:lnTo>
                    <a:pt x="840481" y="493029"/>
                  </a:lnTo>
                  <a:lnTo>
                    <a:pt x="852319" y="490938"/>
                  </a:lnTo>
                  <a:lnTo>
                    <a:pt x="864157" y="489144"/>
                  </a:lnTo>
                  <a:lnTo>
                    <a:pt x="875995" y="487607"/>
                  </a:lnTo>
                  <a:lnTo>
                    <a:pt x="887832" y="486291"/>
                  </a:lnTo>
                  <a:lnTo>
                    <a:pt x="899670" y="485166"/>
                  </a:lnTo>
                  <a:lnTo>
                    <a:pt x="911508" y="484205"/>
                  </a:lnTo>
                  <a:lnTo>
                    <a:pt x="923346" y="483384"/>
                  </a:lnTo>
                  <a:lnTo>
                    <a:pt x="935183" y="482683"/>
                  </a:lnTo>
                  <a:lnTo>
                    <a:pt x="947021" y="482085"/>
                  </a:lnTo>
                  <a:lnTo>
                    <a:pt x="958859" y="481575"/>
                  </a:lnTo>
                  <a:lnTo>
                    <a:pt x="970697" y="481141"/>
                  </a:lnTo>
                  <a:lnTo>
                    <a:pt x="982534" y="480771"/>
                  </a:lnTo>
                  <a:lnTo>
                    <a:pt x="994372" y="480455"/>
                  </a:lnTo>
                  <a:lnTo>
                    <a:pt x="1006210" y="480186"/>
                  </a:lnTo>
                  <a:lnTo>
                    <a:pt x="1018048" y="479957"/>
                  </a:lnTo>
                  <a:lnTo>
                    <a:pt x="1029886" y="479762"/>
                  </a:lnTo>
                  <a:lnTo>
                    <a:pt x="1041723" y="479596"/>
                  </a:lnTo>
                  <a:lnTo>
                    <a:pt x="1053561" y="479455"/>
                  </a:lnTo>
                  <a:lnTo>
                    <a:pt x="1065399" y="479335"/>
                  </a:lnTo>
                  <a:lnTo>
                    <a:pt x="1077237" y="479233"/>
                  </a:lnTo>
                  <a:lnTo>
                    <a:pt x="1089074" y="479145"/>
                  </a:lnTo>
                  <a:lnTo>
                    <a:pt x="1100912" y="479071"/>
                  </a:lnTo>
                  <a:lnTo>
                    <a:pt x="1112750" y="479008"/>
                  </a:lnTo>
                  <a:lnTo>
                    <a:pt x="1124588" y="478954"/>
                  </a:lnTo>
                  <a:lnTo>
                    <a:pt x="1136426" y="478909"/>
                  </a:lnTo>
                  <a:lnTo>
                    <a:pt x="1148263" y="478870"/>
                  </a:lnTo>
                  <a:lnTo>
                    <a:pt x="1160101" y="478837"/>
                  </a:lnTo>
                  <a:lnTo>
                    <a:pt x="1171939" y="478809"/>
                  </a:lnTo>
                  <a:lnTo>
                    <a:pt x="1171939" y="478568"/>
                  </a:lnTo>
                  <a:lnTo>
                    <a:pt x="1183777" y="478554"/>
                  </a:lnTo>
                  <a:lnTo>
                    <a:pt x="1195614" y="478537"/>
                  </a:lnTo>
                  <a:lnTo>
                    <a:pt x="1207452" y="478518"/>
                  </a:lnTo>
                  <a:lnTo>
                    <a:pt x="1219290" y="478495"/>
                  </a:lnTo>
                  <a:lnTo>
                    <a:pt x="1231128" y="478468"/>
                  </a:lnTo>
                  <a:lnTo>
                    <a:pt x="1242965" y="478437"/>
                  </a:lnTo>
                  <a:lnTo>
                    <a:pt x="1254803" y="478400"/>
                  </a:lnTo>
                  <a:lnTo>
                    <a:pt x="1266641" y="478356"/>
                  </a:lnTo>
                  <a:lnTo>
                    <a:pt x="1278479" y="478305"/>
                  </a:lnTo>
                  <a:lnTo>
                    <a:pt x="1290317" y="478245"/>
                  </a:lnTo>
                  <a:lnTo>
                    <a:pt x="1302154" y="478174"/>
                  </a:lnTo>
                  <a:lnTo>
                    <a:pt x="1313992" y="478091"/>
                  </a:lnTo>
                  <a:lnTo>
                    <a:pt x="1325830" y="477994"/>
                  </a:lnTo>
                  <a:lnTo>
                    <a:pt x="1337668" y="477879"/>
                  </a:lnTo>
                  <a:lnTo>
                    <a:pt x="1349505" y="477745"/>
                  </a:lnTo>
                  <a:lnTo>
                    <a:pt x="1361343" y="477587"/>
                  </a:lnTo>
                  <a:lnTo>
                    <a:pt x="1373181" y="477402"/>
                  </a:lnTo>
                  <a:lnTo>
                    <a:pt x="1385019" y="477184"/>
                  </a:lnTo>
                  <a:lnTo>
                    <a:pt x="1396856" y="476930"/>
                  </a:lnTo>
                  <a:lnTo>
                    <a:pt x="1408694" y="476631"/>
                  </a:lnTo>
                  <a:lnTo>
                    <a:pt x="1420532" y="476280"/>
                  </a:lnTo>
                  <a:lnTo>
                    <a:pt x="1432370" y="475870"/>
                  </a:lnTo>
                  <a:lnTo>
                    <a:pt x="1444208" y="475389"/>
                  </a:lnTo>
                  <a:lnTo>
                    <a:pt x="1456045" y="474827"/>
                  </a:lnTo>
                  <a:lnTo>
                    <a:pt x="1467883" y="474169"/>
                  </a:lnTo>
                  <a:lnTo>
                    <a:pt x="1479721" y="473400"/>
                  </a:lnTo>
                  <a:lnTo>
                    <a:pt x="1491559" y="472503"/>
                  </a:lnTo>
                  <a:lnTo>
                    <a:pt x="1503396" y="471458"/>
                  </a:lnTo>
                  <a:lnTo>
                    <a:pt x="1515234" y="470241"/>
                  </a:lnTo>
                  <a:lnTo>
                    <a:pt x="1527072" y="468827"/>
                  </a:lnTo>
                  <a:lnTo>
                    <a:pt x="1538910" y="467186"/>
                  </a:lnTo>
                  <a:lnTo>
                    <a:pt x="1550748" y="465288"/>
                  </a:lnTo>
                  <a:lnTo>
                    <a:pt x="1562585" y="463097"/>
                  </a:lnTo>
                  <a:lnTo>
                    <a:pt x="1574423" y="460575"/>
                  </a:lnTo>
                  <a:lnTo>
                    <a:pt x="1586261" y="457682"/>
                  </a:lnTo>
                  <a:lnTo>
                    <a:pt x="1598099" y="454378"/>
                  </a:lnTo>
                  <a:lnTo>
                    <a:pt x="1609936" y="450619"/>
                  </a:lnTo>
                  <a:lnTo>
                    <a:pt x="1621774" y="446366"/>
                  </a:lnTo>
                  <a:lnTo>
                    <a:pt x="1633612" y="441580"/>
                  </a:lnTo>
                  <a:lnTo>
                    <a:pt x="1645450" y="436230"/>
                  </a:lnTo>
                  <a:lnTo>
                    <a:pt x="1657287" y="430293"/>
                  </a:lnTo>
                  <a:lnTo>
                    <a:pt x="1669125" y="423756"/>
                  </a:lnTo>
                  <a:lnTo>
                    <a:pt x="1680963" y="416622"/>
                  </a:lnTo>
                  <a:lnTo>
                    <a:pt x="1692801" y="408912"/>
                  </a:lnTo>
                  <a:lnTo>
                    <a:pt x="1704639" y="400665"/>
                  </a:lnTo>
                  <a:lnTo>
                    <a:pt x="1716476" y="391941"/>
                  </a:lnTo>
                  <a:lnTo>
                    <a:pt x="1728314" y="382821"/>
                  </a:lnTo>
                  <a:lnTo>
                    <a:pt x="1740152" y="373402"/>
                  </a:lnTo>
                  <a:lnTo>
                    <a:pt x="1751990" y="363799"/>
                  </a:lnTo>
                  <a:lnTo>
                    <a:pt x="1763827" y="354133"/>
                  </a:lnTo>
                  <a:lnTo>
                    <a:pt x="1775665" y="344530"/>
                  </a:lnTo>
                  <a:lnTo>
                    <a:pt x="1787503" y="335111"/>
                  </a:lnTo>
                  <a:lnTo>
                    <a:pt x="1799341" y="325991"/>
                  </a:lnTo>
                  <a:lnTo>
                    <a:pt x="1811178" y="317267"/>
                  </a:lnTo>
                  <a:lnTo>
                    <a:pt x="1823016" y="309020"/>
                  </a:lnTo>
                  <a:lnTo>
                    <a:pt x="1834854" y="301310"/>
                  </a:lnTo>
                  <a:lnTo>
                    <a:pt x="1846692" y="294176"/>
                  </a:lnTo>
                  <a:lnTo>
                    <a:pt x="1858530" y="287639"/>
                  </a:lnTo>
                  <a:lnTo>
                    <a:pt x="1870367" y="281702"/>
                  </a:lnTo>
                  <a:lnTo>
                    <a:pt x="1882205" y="276352"/>
                  </a:lnTo>
                  <a:lnTo>
                    <a:pt x="1894043" y="271566"/>
                  </a:lnTo>
                  <a:lnTo>
                    <a:pt x="1905881" y="267313"/>
                  </a:lnTo>
                  <a:lnTo>
                    <a:pt x="1917718" y="263554"/>
                  </a:lnTo>
                  <a:lnTo>
                    <a:pt x="1929556" y="260249"/>
                  </a:lnTo>
                  <a:lnTo>
                    <a:pt x="1941394" y="257357"/>
                  </a:lnTo>
                  <a:lnTo>
                    <a:pt x="1953232" y="254835"/>
                  </a:lnTo>
                  <a:lnTo>
                    <a:pt x="1965069" y="252644"/>
                  </a:lnTo>
                  <a:lnTo>
                    <a:pt x="1976907" y="250745"/>
                  </a:lnTo>
                  <a:lnTo>
                    <a:pt x="1988745" y="249105"/>
                  </a:lnTo>
                  <a:lnTo>
                    <a:pt x="2000583" y="247691"/>
                  </a:lnTo>
                  <a:lnTo>
                    <a:pt x="2012421" y="246474"/>
                  </a:lnTo>
                  <a:lnTo>
                    <a:pt x="2024258" y="245429"/>
                  </a:lnTo>
                  <a:lnTo>
                    <a:pt x="2036096" y="244532"/>
                  </a:lnTo>
                  <a:lnTo>
                    <a:pt x="2047934" y="243763"/>
                  </a:lnTo>
                  <a:lnTo>
                    <a:pt x="2059772" y="243105"/>
                  </a:lnTo>
                  <a:lnTo>
                    <a:pt x="2071609" y="242543"/>
                  </a:lnTo>
                  <a:lnTo>
                    <a:pt x="2083447" y="242062"/>
                  </a:lnTo>
                  <a:lnTo>
                    <a:pt x="2095285" y="241652"/>
                  </a:lnTo>
                  <a:lnTo>
                    <a:pt x="2107123" y="241301"/>
                  </a:lnTo>
                  <a:lnTo>
                    <a:pt x="2118961" y="241002"/>
                  </a:lnTo>
                  <a:lnTo>
                    <a:pt x="2130798" y="240747"/>
                  </a:lnTo>
                  <a:lnTo>
                    <a:pt x="2142636" y="240530"/>
                  </a:lnTo>
                  <a:lnTo>
                    <a:pt x="2154474" y="240345"/>
                  </a:lnTo>
                  <a:lnTo>
                    <a:pt x="2166312" y="240187"/>
                  </a:lnTo>
                  <a:lnTo>
                    <a:pt x="2178149" y="240053"/>
                  </a:lnTo>
                  <a:lnTo>
                    <a:pt x="2189987" y="239938"/>
                  </a:lnTo>
                  <a:lnTo>
                    <a:pt x="2201825" y="239841"/>
                  </a:lnTo>
                  <a:lnTo>
                    <a:pt x="2213663" y="239758"/>
                  </a:lnTo>
                  <a:lnTo>
                    <a:pt x="2225500" y="239687"/>
                  </a:lnTo>
                  <a:lnTo>
                    <a:pt x="2237338" y="239627"/>
                  </a:lnTo>
                  <a:lnTo>
                    <a:pt x="2249176" y="239576"/>
                  </a:lnTo>
                  <a:lnTo>
                    <a:pt x="2261014" y="239532"/>
                  </a:lnTo>
                  <a:lnTo>
                    <a:pt x="2272852" y="239495"/>
                  </a:lnTo>
                  <a:lnTo>
                    <a:pt x="2284689" y="239464"/>
                  </a:lnTo>
                  <a:lnTo>
                    <a:pt x="2296527" y="239437"/>
                  </a:lnTo>
                  <a:lnTo>
                    <a:pt x="2308365" y="239414"/>
                  </a:lnTo>
                  <a:lnTo>
                    <a:pt x="2320203" y="239395"/>
                  </a:lnTo>
                  <a:lnTo>
                    <a:pt x="2332040" y="239378"/>
                  </a:lnTo>
                  <a:lnTo>
                    <a:pt x="2343878" y="239364"/>
                  </a:lnTo>
                  <a:lnTo>
                    <a:pt x="2343878" y="239203"/>
                  </a:lnTo>
                  <a:lnTo>
                    <a:pt x="2355716" y="239189"/>
                  </a:lnTo>
                  <a:lnTo>
                    <a:pt x="2367554" y="239173"/>
                  </a:lnTo>
                  <a:lnTo>
                    <a:pt x="2379391" y="239153"/>
                  </a:lnTo>
                  <a:lnTo>
                    <a:pt x="2391229" y="239131"/>
                  </a:lnTo>
                  <a:lnTo>
                    <a:pt x="2403067" y="239104"/>
                  </a:lnTo>
                  <a:lnTo>
                    <a:pt x="2414905" y="239072"/>
                  </a:lnTo>
                  <a:lnTo>
                    <a:pt x="2426743" y="239035"/>
                  </a:lnTo>
                  <a:lnTo>
                    <a:pt x="2438580" y="238991"/>
                  </a:lnTo>
                  <a:lnTo>
                    <a:pt x="2450418" y="238940"/>
                  </a:lnTo>
                  <a:lnTo>
                    <a:pt x="2462256" y="238880"/>
                  </a:lnTo>
                  <a:lnTo>
                    <a:pt x="2474094" y="238810"/>
                  </a:lnTo>
                  <a:lnTo>
                    <a:pt x="2485931" y="238727"/>
                  </a:lnTo>
                  <a:lnTo>
                    <a:pt x="2497769" y="238629"/>
                  </a:lnTo>
                  <a:lnTo>
                    <a:pt x="2509607" y="238515"/>
                  </a:lnTo>
                  <a:lnTo>
                    <a:pt x="2521445" y="238380"/>
                  </a:lnTo>
                  <a:lnTo>
                    <a:pt x="2533283" y="238222"/>
                  </a:lnTo>
                  <a:lnTo>
                    <a:pt x="2545120" y="238037"/>
                  </a:lnTo>
                  <a:lnTo>
                    <a:pt x="2556958" y="237820"/>
                  </a:lnTo>
                  <a:lnTo>
                    <a:pt x="2568796" y="237565"/>
                  </a:lnTo>
                  <a:lnTo>
                    <a:pt x="2580634" y="237266"/>
                  </a:lnTo>
                  <a:lnTo>
                    <a:pt x="2592471" y="236916"/>
                  </a:lnTo>
                  <a:lnTo>
                    <a:pt x="2604309" y="236505"/>
                  </a:lnTo>
                  <a:lnTo>
                    <a:pt x="2616147" y="236025"/>
                  </a:lnTo>
                  <a:lnTo>
                    <a:pt x="2627985" y="235462"/>
                  </a:lnTo>
                  <a:lnTo>
                    <a:pt x="2639822" y="234804"/>
                  </a:lnTo>
                  <a:lnTo>
                    <a:pt x="2651660" y="234036"/>
                  </a:lnTo>
                  <a:lnTo>
                    <a:pt x="2663498" y="233139"/>
                  </a:lnTo>
                  <a:lnTo>
                    <a:pt x="2675336" y="232093"/>
                  </a:lnTo>
                  <a:lnTo>
                    <a:pt x="2687174" y="230876"/>
                  </a:lnTo>
                  <a:lnTo>
                    <a:pt x="2699011" y="229462"/>
                  </a:lnTo>
                  <a:lnTo>
                    <a:pt x="2710849" y="227822"/>
                  </a:lnTo>
                  <a:lnTo>
                    <a:pt x="2722687" y="225924"/>
                  </a:lnTo>
                  <a:lnTo>
                    <a:pt x="2734525" y="223732"/>
                  </a:lnTo>
                  <a:lnTo>
                    <a:pt x="2746362" y="221211"/>
                  </a:lnTo>
                  <a:lnTo>
                    <a:pt x="2758200" y="218318"/>
                  </a:lnTo>
                  <a:lnTo>
                    <a:pt x="2770038" y="215013"/>
                  </a:lnTo>
                  <a:lnTo>
                    <a:pt x="2781876" y="211255"/>
                  </a:lnTo>
                  <a:lnTo>
                    <a:pt x="2793713" y="207001"/>
                  </a:lnTo>
                  <a:lnTo>
                    <a:pt x="2805551" y="202215"/>
                  </a:lnTo>
                  <a:lnTo>
                    <a:pt x="2817389" y="196865"/>
                  </a:lnTo>
                  <a:lnTo>
                    <a:pt x="2829227" y="190928"/>
                  </a:lnTo>
                  <a:lnTo>
                    <a:pt x="2841065" y="184391"/>
                  </a:lnTo>
                  <a:lnTo>
                    <a:pt x="2852902" y="177258"/>
                  </a:lnTo>
                  <a:lnTo>
                    <a:pt x="2864740" y="169547"/>
                  </a:lnTo>
                  <a:lnTo>
                    <a:pt x="2876578" y="161300"/>
                  </a:lnTo>
                  <a:lnTo>
                    <a:pt x="2888416" y="152576"/>
                  </a:lnTo>
                  <a:lnTo>
                    <a:pt x="2900253" y="143456"/>
                  </a:lnTo>
                  <a:lnTo>
                    <a:pt x="2912091" y="134038"/>
                  </a:lnTo>
                  <a:lnTo>
                    <a:pt x="2923929" y="124434"/>
                  </a:lnTo>
                  <a:lnTo>
                    <a:pt x="2935767" y="114768"/>
                  </a:lnTo>
                  <a:lnTo>
                    <a:pt x="2947604" y="105165"/>
                  </a:lnTo>
                  <a:lnTo>
                    <a:pt x="2959442" y="95747"/>
                  </a:lnTo>
                  <a:lnTo>
                    <a:pt x="2971280" y="86627"/>
                  </a:lnTo>
                  <a:lnTo>
                    <a:pt x="2983118" y="77903"/>
                  </a:lnTo>
                  <a:lnTo>
                    <a:pt x="2994956" y="69655"/>
                  </a:lnTo>
                  <a:lnTo>
                    <a:pt x="3006793" y="61945"/>
                  </a:lnTo>
                  <a:lnTo>
                    <a:pt x="3018631" y="54812"/>
                  </a:lnTo>
                  <a:lnTo>
                    <a:pt x="3030469" y="48275"/>
                  </a:lnTo>
                  <a:lnTo>
                    <a:pt x="3042307" y="42337"/>
                  </a:lnTo>
                  <a:lnTo>
                    <a:pt x="3054144" y="36988"/>
                  </a:lnTo>
                  <a:lnTo>
                    <a:pt x="3065982" y="32202"/>
                  </a:lnTo>
                  <a:lnTo>
                    <a:pt x="3077820" y="27948"/>
                  </a:lnTo>
                  <a:lnTo>
                    <a:pt x="3089658" y="24190"/>
                  </a:lnTo>
                  <a:lnTo>
                    <a:pt x="3101496" y="20885"/>
                  </a:lnTo>
                  <a:lnTo>
                    <a:pt x="3113333" y="17992"/>
                  </a:lnTo>
                  <a:lnTo>
                    <a:pt x="3125171" y="15471"/>
                  </a:lnTo>
                  <a:lnTo>
                    <a:pt x="3137009" y="13279"/>
                  </a:lnTo>
                  <a:lnTo>
                    <a:pt x="3148847" y="11381"/>
                  </a:lnTo>
                  <a:lnTo>
                    <a:pt x="3160684" y="9741"/>
                  </a:lnTo>
                  <a:lnTo>
                    <a:pt x="3172522" y="8327"/>
                  </a:lnTo>
                  <a:lnTo>
                    <a:pt x="3184360" y="7110"/>
                  </a:lnTo>
                  <a:lnTo>
                    <a:pt x="3196198" y="6064"/>
                  </a:lnTo>
                  <a:lnTo>
                    <a:pt x="3208035" y="5167"/>
                  </a:lnTo>
                  <a:lnTo>
                    <a:pt x="3219873" y="4399"/>
                  </a:lnTo>
                  <a:lnTo>
                    <a:pt x="3231711" y="3741"/>
                  </a:lnTo>
                  <a:lnTo>
                    <a:pt x="3243549" y="3178"/>
                  </a:lnTo>
                  <a:lnTo>
                    <a:pt x="3255387" y="2698"/>
                  </a:lnTo>
                  <a:lnTo>
                    <a:pt x="3267224" y="2287"/>
                  </a:lnTo>
                  <a:lnTo>
                    <a:pt x="3279062" y="1937"/>
                  </a:lnTo>
                  <a:lnTo>
                    <a:pt x="3290900" y="1638"/>
                  </a:lnTo>
                  <a:lnTo>
                    <a:pt x="3302738" y="1383"/>
                  </a:lnTo>
                  <a:lnTo>
                    <a:pt x="3314575" y="1166"/>
                  </a:lnTo>
                  <a:lnTo>
                    <a:pt x="3326413" y="980"/>
                  </a:lnTo>
                  <a:lnTo>
                    <a:pt x="3338251" y="823"/>
                  </a:lnTo>
                  <a:lnTo>
                    <a:pt x="3350089" y="688"/>
                  </a:lnTo>
                  <a:lnTo>
                    <a:pt x="3361926" y="574"/>
                  </a:lnTo>
                  <a:lnTo>
                    <a:pt x="3373764" y="476"/>
                  </a:lnTo>
                  <a:lnTo>
                    <a:pt x="3385602" y="393"/>
                  </a:lnTo>
                  <a:lnTo>
                    <a:pt x="3397440" y="323"/>
                  </a:lnTo>
                  <a:lnTo>
                    <a:pt x="3409278" y="263"/>
                  </a:lnTo>
                  <a:lnTo>
                    <a:pt x="3421115" y="211"/>
                  </a:lnTo>
                  <a:lnTo>
                    <a:pt x="3432953" y="168"/>
                  </a:lnTo>
                  <a:lnTo>
                    <a:pt x="3444791" y="131"/>
                  </a:lnTo>
                  <a:lnTo>
                    <a:pt x="3456629" y="99"/>
                  </a:lnTo>
                  <a:lnTo>
                    <a:pt x="3468466" y="72"/>
                  </a:lnTo>
                  <a:lnTo>
                    <a:pt x="3480304" y="50"/>
                  </a:lnTo>
                  <a:lnTo>
                    <a:pt x="3492142" y="30"/>
                  </a:lnTo>
                  <a:lnTo>
                    <a:pt x="3503980" y="14"/>
                  </a:lnTo>
                  <a:lnTo>
                    <a:pt x="3515818" y="0"/>
                  </a:lnTo>
                  <a:lnTo>
                    <a:pt x="3515818" y="0"/>
                  </a:lnTo>
                  <a:lnTo>
                    <a:pt x="3527655" y="14"/>
                  </a:lnTo>
                  <a:lnTo>
                    <a:pt x="3539493" y="30"/>
                  </a:lnTo>
                  <a:lnTo>
                    <a:pt x="3551331" y="50"/>
                  </a:lnTo>
                  <a:lnTo>
                    <a:pt x="3563169" y="72"/>
                  </a:lnTo>
                  <a:lnTo>
                    <a:pt x="3575006" y="99"/>
                  </a:lnTo>
                  <a:lnTo>
                    <a:pt x="3586844" y="131"/>
                  </a:lnTo>
                  <a:lnTo>
                    <a:pt x="3598682" y="168"/>
                  </a:lnTo>
                  <a:lnTo>
                    <a:pt x="3610520" y="211"/>
                  </a:lnTo>
                  <a:lnTo>
                    <a:pt x="3622357" y="263"/>
                  </a:lnTo>
                  <a:lnTo>
                    <a:pt x="3634195" y="323"/>
                  </a:lnTo>
                  <a:lnTo>
                    <a:pt x="3646033" y="393"/>
                  </a:lnTo>
                  <a:lnTo>
                    <a:pt x="3657871" y="476"/>
                  </a:lnTo>
                  <a:lnTo>
                    <a:pt x="3669709" y="574"/>
                  </a:lnTo>
                  <a:lnTo>
                    <a:pt x="3681546" y="688"/>
                  </a:lnTo>
                  <a:lnTo>
                    <a:pt x="3693384" y="823"/>
                  </a:lnTo>
                  <a:lnTo>
                    <a:pt x="3705222" y="980"/>
                  </a:lnTo>
                  <a:lnTo>
                    <a:pt x="3717060" y="1166"/>
                  </a:lnTo>
                  <a:lnTo>
                    <a:pt x="3728897" y="1383"/>
                  </a:lnTo>
                  <a:lnTo>
                    <a:pt x="3740735" y="1638"/>
                  </a:lnTo>
                  <a:lnTo>
                    <a:pt x="3752573" y="1937"/>
                  </a:lnTo>
                  <a:lnTo>
                    <a:pt x="3764411" y="2287"/>
                  </a:lnTo>
                  <a:lnTo>
                    <a:pt x="3776248" y="2698"/>
                  </a:lnTo>
                  <a:lnTo>
                    <a:pt x="3788086" y="3178"/>
                  </a:lnTo>
                  <a:lnTo>
                    <a:pt x="3799924" y="3741"/>
                  </a:lnTo>
                  <a:lnTo>
                    <a:pt x="3811762" y="4399"/>
                  </a:lnTo>
                  <a:lnTo>
                    <a:pt x="3823600" y="5167"/>
                  </a:lnTo>
                  <a:lnTo>
                    <a:pt x="3835437" y="6064"/>
                  </a:lnTo>
                  <a:lnTo>
                    <a:pt x="3847275" y="7110"/>
                  </a:lnTo>
                  <a:lnTo>
                    <a:pt x="3859113" y="8327"/>
                  </a:lnTo>
                  <a:lnTo>
                    <a:pt x="3870951" y="9741"/>
                  </a:lnTo>
                  <a:lnTo>
                    <a:pt x="3882788" y="11381"/>
                  </a:lnTo>
                  <a:lnTo>
                    <a:pt x="3894626" y="13279"/>
                  </a:lnTo>
                  <a:lnTo>
                    <a:pt x="3906464" y="15471"/>
                  </a:lnTo>
                  <a:lnTo>
                    <a:pt x="3918302" y="17992"/>
                  </a:lnTo>
                  <a:lnTo>
                    <a:pt x="3930139" y="20885"/>
                  </a:lnTo>
                  <a:lnTo>
                    <a:pt x="3941977" y="24190"/>
                  </a:lnTo>
                  <a:lnTo>
                    <a:pt x="3953815" y="27948"/>
                  </a:lnTo>
                  <a:lnTo>
                    <a:pt x="3965653" y="32202"/>
                  </a:lnTo>
                  <a:lnTo>
                    <a:pt x="3977491" y="36988"/>
                  </a:lnTo>
                  <a:lnTo>
                    <a:pt x="3989328" y="42337"/>
                  </a:lnTo>
                  <a:lnTo>
                    <a:pt x="4001166" y="48275"/>
                  </a:lnTo>
                  <a:lnTo>
                    <a:pt x="4013004" y="54812"/>
                  </a:lnTo>
                  <a:lnTo>
                    <a:pt x="4024842" y="61945"/>
                  </a:lnTo>
                  <a:lnTo>
                    <a:pt x="4036679" y="69655"/>
                  </a:lnTo>
                  <a:lnTo>
                    <a:pt x="4048517" y="77903"/>
                  </a:lnTo>
                  <a:lnTo>
                    <a:pt x="4060355" y="86627"/>
                  </a:lnTo>
                  <a:lnTo>
                    <a:pt x="4072193" y="95747"/>
                  </a:lnTo>
                  <a:lnTo>
                    <a:pt x="4084031" y="105165"/>
                  </a:lnTo>
                  <a:lnTo>
                    <a:pt x="4095868" y="114768"/>
                  </a:lnTo>
                  <a:lnTo>
                    <a:pt x="4107706" y="124434"/>
                  </a:lnTo>
                  <a:lnTo>
                    <a:pt x="4119544" y="134038"/>
                  </a:lnTo>
                  <a:lnTo>
                    <a:pt x="4131382" y="143456"/>
                  </a:lnTo>
                  <a:lnTo>
                    <a:pt x="4143219" y="152576"/>
                  </a:lnTo>
                  <a:lnTo>
                    <a:pt x="4155057" y="161300"/>
                  </a:lnTo>
                  <a:lnTo>
                    <a:pt x="4166895" y="169547"/>
                  </a:lnTo>
                  <a:lnTo>
                    <a:pt x="4178733" y="177258"/>
                  </a:lnTo>
                  <a:lnTo>
                    <a:pt x="4190570" y="184391"/>
                  </a:lnTo>
                  <a:lnTo>
                    <a:pt x="4202408" y="190928"/>
                  </a:lnTo>
                  <a:lnTo>
                    <a:pt x="4214246" y="196865"/>
                  </a:lnTo>
                  <a:lnTo>
                    <a:pt x="4226084" y="202215"/>
                  </a:lnTo>
                  <a:lnTo>
                    <a:pt x="4237922" y="207001"/>
                  </a:lnTo>
                  <a:lnTo>
                    <a:pt x="4249759" y="211255"/>
                  </a:lnTo>
                  <a:lnTo>
                    <a:pt x="4261597" y="215013"/>
                  </a:lnTo>
                  <a:lnTo>
                    <a:pt x="4273435" y="218318"/>
                  </a:lnTo>
                  <a:lnTo>
                    <a:pt x="4285273" y="221211"/>
                  </a:lnTo>
                  <a:lnTo>
                    <a:pt x="4297110" y="223732"/>
                  </a:lnTo>
                  <a:lnTo>
                    <a:pt x="4308948" y="225924"/>
                  </a:lnTo>
                  <a:lnTo>
                    <a:pt x="4320786" y="227822"/>
                  </a:lnTo>
                  <a:lnTo>
                    <a:pt x="4332624" y="229462"/>
                  </a:lnTo>
                  <a:lnTo>
                    <a:pt x="4344461" y="230876"/>
                  </a:lnTo>
                  <a:lnTo>
                    <a:pt x="4356299" y="232093"/>
                  </a:lnTo>
                  <a:lnTo>
                    <a:pt x="4368137" y="233139"/>
                  </a:lnTo>
                  <a:lnTo>
                    <a:pt x="4379975" y="234036"/>
                  </a:lnTo>
                  <a:lnTo>
                    <a:pt x="4391813" y="234804"/>
                  </a:lnTo>
                  <a:lnTo>
                    <a:pt x="4403650" y="235462"/>
                  </a:lnTo>
                  <a:lnTo>
                    <a:pt x="4415488" y="236025"/>
                  </a:lnTo>
                  <a:lnTo>
                    <a:pt x="4427326" y="236505"/>
                  </a:lnTo>
                  <a:lnTo>
                    <a:pt x="4439164" y="236916"/>
                  </a:lnTo>
                  <a:lnTo>
                    <a:pt x="4451001" y="237266"/>
                  </a:lnTo>
                  <a:lnTo>
                    <a:pt x="4462839" y="237565"/>
                  </a:lnTo>
                  <a:lnTo>
                    <a:pt x="4474677" y="237820"/>
                  </a:lnTo>
                  <a:lnTo>
                    <a:pt x="4486515" y="238037"/>
                  </a:lnTo>
                  <a:lnTo>
                    <a:pt x="4498352" y="238222"/>
                  </a:lnTo>
                  <a:lnTo>
                    <a:pt x="4510190" y="238380"/>
                  </a:lnTo>
                  <a:lnTo>
                    <a:pt x="4522028" y="238515"/>
                  </a:lnTo>
                  <a:lnTo>
                    <a:pt x="4533866" y="238629"/>
                  </a:lnTo>
                  <a:lnTo>
                    <a:pt x="4545704" y="238727"/>
                  </a:lnTo>
                  <a:lnTo>
                    <a:pt x="4557541" y="238810"/>
                  </a:lnTo>
                  <a:lnTo>
                    <a:pt x="4569379" y="238880"/>
                  </a:lnTo>
                  <a:lnTo>
                    <a:pt x="4581217" y="238940"/>
                  </a:lnTo>
                  <a:lnTo>
                    <a:pt x="4593055" y="238991"/>
                  </a:lnTo>
                  <a:lnTo>
                    <a:pt x="4604892" y="239035"/>
                  </a:lnTo>
                  <a:lnTo>
                    <a:pt x="4616730" y="239072"/>
                  </a:lnTo>
                  <a:lnTo>
                    <a:pt x="4628568" y="239104"/>
                  </a:lnTo>
                  <a:lnTo>
                    <a:pt x="4640406" y="239131"/>
                  </a:lnTo>
                  <a:lnTo>
                    <a:pt x="4652244" y="239153"/>
                  </a:lnTo>
                  <a:lnTo>
                    <a:pt x="4664081" y="239173"/>
                  </a:lnTo>
                  <a:lnTo>
                    <a:pt x="4675919" y="239189"/>
                  </a:lnTo>
                  <a:lnTo>
                    <a:pt x="4687757" y="239203"/>
                  </a:lnTo>
                </a:path>
              </a:pathLst>
            </a:custGeom>
            <a:ln w="40651" cap="flat">
              <a:solidFill>
                <a:srgbClr val="E8E8E8">
                  <a:alpha val="100000"/>
                </a:srgbClr>
              </a:solidFill>
              <a:prstDash val="solid"/>
              <a:round/>
            </a:ln>
          </p:spPr>
          <p:txBody>
            <a:bodyPr/>
            <a:lstStyle/>
            <a:p/>
          </p:txBody>
        </p:sp>
        <p:sp>
          <p:nvSpPr>
            <p:cNvPr id="35" name="pl35"/>
            <p:cNvSpPr/>
            <p:nvPr/>
          </p:nvSpPr>
          <p:spPr>
            <a:xfrm>
              <a:off x="2482252" y="1378311"/>
              <a:ext cx="4687757" cy="478648"/>
            </a:xfrm>
            <a:custGeom>
              <a:avLst/>
              <a:pathLst>
                <a:path w="4687757" h="47864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0"/>
                  </a:lnTo>
                  <a:lnTo>
                    <a:pt x="1183777" y="94"/>
                  </a:lnTo>
                  <a:lnTo>
                    <a:pt x="1195614" y="110"/>
                  </a:lnTo>
                  <a:lnTo>
                    <a:pt x="1207452" y="130"/>
                  </a:lnTo>
                  <a:lnTo>
                    <a:pt x="1219290" y="153"/>
                  </a:lnTo>
                  <a:lnTo>
                    <a:pt x="1231128" y="180"/>
                  </a:lnTo>
                  <a:lnTo>
                    <a:pt x="1242965" y="211"/>
                  </a:lnTo>
                  <a:lnTo>
                    <a:pt x="1254803" y="248"/>
                  </a:lnTo>
                  <a:lnTo>
                    <a:pt x="1266641" y="292"/>
                  </a:lnTo>
                  <a:lnTo>
                    <a:pt x="1278479" y="343"/>
                  </a:lnTo>
                  <a:lnTo>
                    <a:pt x="1290317" y="403"/>
                  </a:lnTo>
                  <a:lnTo>
                    <a:pt x="1302154" y="474"/>
                  </a:lnTo>
                  <a:lnTo>
                    <a:pt x="1313992" y="557"/>
                  </a:lnTo>
                  <a:lnTo>
                    <a:pt x="1325830" y="654"/>
                  </a:lnTo>
                  <a:lnTo>
                    <a:pt x="1337668" y="769"/>
                  </a:lnTo>
                  <a:lnTo>
                    <a:pt x="1349505" y="903"/>
                  </a:lnTo>
                  <a:lnTo>
                    <a:pt x="1361343" y="1061"/>
                  </a:lnTo>
                  <a:lnTo>
                    <a:pt x="1373181" y="1246"/>
                  </a:lnTo>
                  <a:lnTo>
                    <a:pt x="1385019" y="1463"/>
                  </a:lnTo>
                  <a:lnTo>
                    <a:pt x="1396856" y="1718"/>
                  </a:lnTo>
                  <a:lnTo>
                    <a:pt x="1408694" y="2017"/>
                  </a:lnTo>
                  <a:lnTo>
                    <a:pt x="1420532" y="2367"/>
                  </a:lnTo>
                  <a:lnTo>
                    <a:pt x="1432370" y="2778"/>
                  </a:lnTo>
                  <a:lnTo>
                    <a:pt x="1444208" y="3259"/>
                  </a:lnTo>
                  <a:lnTo>
                    <a:pt x="1456045" y="3821"/>
                  </a:lnTo>
                  <a:lnTo>
                    <a:pt x="1467883" y="4479"/>
                  </a:lnTo>
                  <a:lnTo>
                    <a:pt x="1479721" y="5247"/>
                  </a:lnTo>
                  <a:lnTo>
                    <a:pt x="1491559" y="6144"/>
                  </a:lnTo>
                  <a:lnTo>
                    <a:pt x="1503396" y="7190"/>
                  </a:lnTo>
                  <a:lnTo>
                    <a:pt x="1515234" y="8407"/>
                  </a:lnTo>
                  <a:lnTo>
                    <a:pt x="1527072" y="9821"/>
                  </a:lnTo>
                  <a:lnTo>
                    <a:pt x="1538910" y="11461"/>
                  </a:lnTo>
                  <a:lnTo>
                    <a:pt x="1550748" y="13360"/>
                  </a:lnTo>
                  <a:lnTo>
                    <a:pt x="1562585" y="15551"/>
                  </a:lnTo>
                  <a:lnTo>
                    <a:pt x="1574423" y="18073"/>
                  </a:lnTo>
                  <a:lnTo>
                    <a:pt x="1586261" y="20965"/>
                  </a:lnTo>
                  <a:lnTo>
                    <a:pt x="1598099" y="24270"/>
                  </a:lnTo>
                  <a:lnTo>
                    <a:pt x="1609936" y="28029"/>
                  </a:lnTo>
                  <a:lnTo>
                    <a:pt x="1621774" y="32282"/>
                  </a:lnTo>
                  <a:lnTo>
                    <a:pt x="1633612" y="37068"/>
                  </a:lnTo>
                  <a:lnTo>
                    <a:pt x="1645450" y="42418"/>
                  </a:lnTo>
                  <a:lnTo>
                    <a:pt x="1657287" y="48355"/>
                  </a:lnTo>
                  <a:lnTo>
                    <a:pt x="1669125" y="54892"/>
                  </a:lnTo>
                  <a:lnTo>
                    <a:pt x="1680963" y="62026"/>
                  </a:lnTo>
                  <a:lnTo>
                    <a:pt x="1692801" y="69736"/>
                  </a:lnTo>
                  <a:lnTo>
                    <a:pt x="1704639" y="77983"/>
                  </a:lnTo>
                  <a:lnTo>
                    <a:pt x="1716476" y="86707"/>
                  </a:lnTo>
                  <a:lnTo>
                    <a:pt x="1728314" y="95827"/>
                  </a:lnTo>
                  <a:lnTo>
                    <a:pt x="1740152" y="105245"/>
                  </a:lnTo>
                  <a:lnTo>
                    <a:pt x="1751990" y="114849"/>
                  </a:lnTo>
                  <a:lnTo>
                    <a:pt x="1763827" y="124515"/>
                  </a:lnTo>
                  <a:lnTo>
                    <a:pt x="1775665" y="134118"/>
                  </a:lnTo>
                  <a:lnTo>
                    <a:pt x="1787503" y="143536"/>
                  </a:lnTo>
                  <a:lnTo>
                    <a:pt x="1799341" y="152657"/>
                  </a:lnTo>
                  <a:lnTo>
                    <a:pt x="1811178" y="161381"/>
                  </a:lnTo>
                  <a:lnTo>
                    <a:pt x="1823016" y="169628"/>
                  </a:lnTo>
                  <a:lnTo>
                    <a:pt x="1834854" y="177338"/>
                  </a:lnTo>
                  <a:lnTo>
                    <a:pt x="1846692" y="184471"/>
                  </a:lnTo>
                  <a:lnTo>
                    <a:pt x="1858530" y="191008"/>
                  </a:lnTo>
                  <a:lnTo>
                    <a:pt x="1870367" y="196946"/>
                  </a:lnTo>
                  <a:lnTo>
                    <a:pt x="1882205" y="202296"/>
                  </a:lnTo>
                  <a:lnTo>
                    <a:pt x="1894043" y="207081"/>
                  </a:lnTo>
                  <a:lnTo>
                    <a:pt x="1905881" y="211335"/>
                  </a:lnTo>
                  <a:lnTo>
                    <a:pt x="1917718" y="215094"/>
                  </a:lnTo>
                  <a:lnTo>
                    <a:pt x="1929556" y="218398"/>
                  </a:lnTo>
                  <a:lnTo>
                    <a:pt x="1941394" y="221291"/>
                  </a:lnTo>
                  <a:lnTo>
                    <a:pt x="1953232" y="223813"/>
                  </a:lnTo>
                  <a:lnTo>
                    <a:pt x="1965069" y="226004"/>
                  </a:lnTo>
                  <a:lnTo>
                    <a:pt x="1976907" y="227902"/>
                  </a:lnTo>
                  <a:lnTo>
                    <a:pt x="1988745" y="229542"/>
                  </a:lnTo>
                  <a:lnTo>
                    <a:pt x="2000583" y="230957"/>
                  </a:lnTo>
                  <a:lnTo>
                    <a:pt x="2012421" y="232174"/>
                  </a:lnTo>
                  <a:lnTo>
                    <a:pt x="2024258" y="233219"/>
                  </a:lnTo>
                  <a:lnTo>
                    <a:pt x="2036096" y="234116"/>
                  </a:lnTo>
                  <a:lnTo>
                    <a:pt x="2047934" y="234885"/>
                  </a:lnTo>
                  <a:lnTo>
                    <a:pt x="2059772" y="235542"/>
                  </a:lnTo>
                  <a:lnTo>
                    <a:pt x="2071609" y="236105"/>
                  </a:lnTo>
                  <a:lnTo>
                    <a:pt x="2083447" y="236586"/>
                  </a:lnTo>
                  <a:lnTo>
                    <a:pt x="2095285" y="236996"/>
                  </a:lnTo>
                  <a:lnTo>
                    <a:pt x="2107123" y="237346"/>
                  </a:lnTo>
                  <a:lnTo>
                    <a:pt x="2118961" y="237645"/>
                  </a:lnTo>
                  <a:lnTo>
                    <a:pt x="2130798" y="237900"/>
                  </a:lnTo>
                  <a:lnTo>
                    <a:pt x="2142636" y="238118"/>
                  </a:lnTo>
                  <a:lnTo>
                    <a:pt x="2154474" y="238303"/>
                  </a:lnTo>
                  <a:lnTo>
                    <a:pt x="2166312" y="238461"/>
                  </a:lnTo>
                  <a:lnTo>
                    <a:pt x="2178149" y="238595"/>
                  </a:lnTo>
                  <a:lnTo>
                    <a:pt x="2189987" y="238709"/>
                  </a:lnTo>
                  <a:lnTo>
                    <a:pt x="2201825" y="238807"/>
                  </a:lnTo>
                  <a:lnTo>
                    <a:pt x="2213663" y="238890"/>
                  </a:lnTo>
                  <a:lnTo>
                    <a:pt x="2225500" y="238960"/>
                  </a:lnTo>
                  <a:lnTo>
                    <a:pt x="2237338" y="239021"/>
                  </a:lnTo>
                  <a:lnTo>
                    <a:pt x="2249176" y="239072"/>
                  </a:lnTo>
                  <a:lnTo>
                    <a:pt x="2261014" y="239115"/>
                  </a:lnTo>
                  <a:lnTo>
                    <a:pt x="2272852" y="239152"/>
                  </a:lnTo>
                  <a:lnTo>
                    <a:pt x="2284689" y="239184"/>
                  </a:lnTo>
                  <a:lnTo>
                    <a:pt x="2296527" y="239211"/>
                  </a:lnTo>
                  <a:lnTo>
                    <a:pt x="2308365" y="239234"/>
                  </a:lnTo>
                  <a:lnTo>
                    <a:pt x="2320203" y="239253"/>
                  </a:lnTo>
                  <a:lnTo>
                    <a:pt x="2332040" y="239270"/>
                  </a:lnTo>
                  <a:lnTo>
                    <a:pt x="2343878" y="239284"/>
                  </a:lnTo>
                  <a:lnTo>
                    <a:pt x="2343878" y="239364"/>
                  </a:lnTo>
                  <a:lnTo>
                    <a:pt x="2355716" y="239364"/>
                  </a:lnTo>
                  <a:lnTo>
                    <a:pt x="2367554" y="239364"/>
                  </a:lnTo>
                  <a:lnTo>
                    <a:pt x="2379391" y="239364"/>
                  </a:lnTo>
                  <a:lnTo>
                    <a:pt x="2391229" y="239364"/>
                  </a:lnTo>
                  <a:lnTo>
                    <a:pt x="2403067" y="239364"/>
                  </a:lnTo>
                  <a:lnTo>
                    <a:pt x="2414905" y="239364"/>
                  </a:lnTo>
                  <a:lnTo>
                    <a:pt x="2426743" y="239364"/>
                  </a:lnTo>
                  <a:lnTo>
                    <a:pt x="2438580" y="239364"/>
                  </a:lnTo>
                  <a:lnTo>
                    <a:pt x="2450418" y="239364"/>
                  </a:lnTo>
                  <a:lnTo>
                    <a:pt x="2462256" y="239364"/>
                  </a:lnTo>
                  <a:lnTo>
                    <a:pt x="2474094" y="239364"/>
                  </a:lnTo>
                  <a:lnTo>
                    <a:pt x="2485931" y="239364"/>
                  </a:lnTo>
                  <a:lnTo>
                    <a:pt x="2497769" y="239364"/>
                  </a:lnTo>
                  <a:lnTo>
                    <a:pt x="2509607" y="239364"/>
                  </a:lnTo>
                  <a:lnTo>
                    <a:pt x="2521445" y="239364"/>
                  </a:lnTo>
                  <a:lnTo>
                    <a:pt x="2533283" y="239364"/>
                  </a:lnTo>
                  <a:lnTo>
                    <a:pt x="2545120" y="239364"/>
                  </a:lnTo>
                  <a:lnTo>
                    <a:pt x="2556958" y="239364"/>
                  </a:lnTo>
                  <a:lnTo>
                    <a:pt x="2568796" y="239364"/>
                  </a:lnTo>
                  <a:lnTo>
                    <a:pt x="2580634" y="239364"/>
                  </a:lnTo>
                  <a:lnTo>
                    <a:pt x="2592471" y="239364"/>
                  </a:lnTo>
                  <a:lnTo>
                    <a:pt x="2604309" y="239364"/>
                  </a:lnTo>
                  <a:lnTo>
                    <a:pt x="2616147" y="239364"/>
                  </a:lnTo>
                  <a:lnTo>
                    <a:pt x="2627985" y="239364"/>
                  </a:lnTo>
                  <a:lnTo>
                    <a:pt x="2639822" y="239364"/>
                  </a:lnTo>
                  <a:lnTo>
                    <a:pt x="2651660" y="239364"/>
                  </a:lnTo>
                  <a:lnTo>
                    <a:pt x="2663498" y="239364"/>
                  </a:lnTo>
                  <a:lnTo>
                    <a:pt x="2675336" y="239364"/>
                  </a:lnTo>
                  <a:lnTo>
                    <a:pt x="2687174" y="239364"/>
                  </a:lnTo>
                  <a:lnTo>
                    <a:pt x="2699011" y="239364"/>
                  </a:lnTo>
                  <a:lnTo>
                    <a:pt x="2710849" y="239364"/>
                  </a:lnTo>
                  <a:lnTo>
                    <a:pt x="2722687" y="239364"/>
                  </a:lnTo>
                  <a:lnTo>
                    <a:pt x="2734525" y="239364"/>
                  </a:lnTo>
                  <a:lnTo>
                    <a:pt x="2746362" y="239364"/>
                  </a:lnTo>
                  <a:lnTo>
                    <a:pt x="2758200" y="239364"/>
                  </a:lnTo>
                  <a:lnTo>
                    <a:pt x="2770038" y="239364"/>
                  </a:lnTo>
                  <a:lnTo>
                    <a:pt x="2781876" y="239364"/>
                  </a:lnTo>
                  <a:lnTo>
                    <a:pt x="2793713" y="239364"/>
                  </a:lnTo>
                  <a:lnTo>
                    <a:pt x="2805551" y="239364"/>
                  </a:lnTo>
                  <a:lnTo>
                    <a:pt x="2817389" y="239364"/>
                  </a:lnTo>
                  <a:lnTo>
                    <a:pt x="2829227" y="239364"/>
                  </a:lnTo>
                  <a:lnTo>
                    <a:pt x="2841065" y="239364"/>
                  </a:lnTo>
                  <a:lnTo>
                    <a:pt x="2852902" y="239364"/>
                  </a:lnTo>
                  <a:lnTo>
                    <a:pt x="2864740" y="239364"/>
                  </a:lnTo>
                  <a:lnTo>
                    <a:pt x="2876578" y="239364"/>
                  </a:lnTo>
                  <a:lnTo>
                    <a:pt x="2888416" y="239364"/>
                  </a:lnTo>
                  <a:lnTo>
                    <a:pt x="2900253" y="239364"/>
                  </a:lnTo>
                  <a:lnTo>
                    <a:pt x="2912091" y="239364"/>
                  </a:lnTo>
                  <a:lnTo>
                    <a:pt x="2923929" y="239364"/>
                  </a:lnTo>
                  <a:lnTo>
                    <a:pt x="2935767" y="239364"/>
                  </a:lnTo>
                  <a:lnTo>
                    <a:pt x="2947604" y="239364"/>
                  </a:lnTo>
                  <a:lnTo>
                    <a:pt x="2959442" y="239364"/>
                  </a:lnTo>
                  <a:lnTo>
                    <a:pt x="2971280" y="239364"/>
                  </a:lnTo>
                  <a:lnTo>
                    <a:pt x="2983118" y="239364"/>
                  </a:lnTo>
                  <a:lnTo>
                    <a:pt x="2994956" y="239364"/>
                  </a:lnTo>
                  <a:lnTo>
                    <a:pt x="3006793" y="239364"/>
                  </a:lnTo>
                  <a:lnTo>
                    <a:pt x="3018631" y="239364"/>
                  </a:lnTo>
                  <a:lnTo>
                    <a:pt x="3030469" y="239364"/>
                  </a:lnTo>
                  <a:lnTo>
                    <a:pt x="3042307" y="239364"/>
                  </a:lnTo>
                  <a:lnTo>
                    <a:pt x="3054144" y="239364"/>
                  </a:lnTo>
                  <a:lnTo>
                    <a:pt x="3065982" y="239364"/>
                  </a:lnTo>
                  <a:lnTo>
                    <a:pt x="3077820" y="239364"/>
                  </a:lnTo>
                  <a:lnTo>
                    <a:pt x="3089658" y="239364"/>
                  </a:lnTo>
                  <a:lnTo>
                    <a:pt x="3101496" y="239364"/>
                  </a:lnTo>
                  <a:lnTo>
                    <a:pt x="3113333" y="239364"/>
                  </a:lnTo>
                  <a:lnTo>
                    <a:pt x="3125171" y="239364"/>
                  </a:lnTo>
                  <a:lnTo>
                    <a:pt x="3137009" y="239364"/>
                  </a:lnTo>
                  <a:lnTo>
                    <a:pt x="3148847" y="239364"/>
                  </a:lnTo>
                  <a:lnTo>
                    <a:pt x="3160684" y="239364"/>
                  </a:lnTo>
                  <a:lnTo>
                    <a:pt x="3172522" y="239364"/>
                  </a:lnTo>
                  <a:lnTo>
                    <a:pt x="3184360" y="239364"/>
                  </a:lnTo>
                  <a:lnTo>
                    <a:pt x="3196198" y="239364"/>
                  </a:lnTo>
                  <a:lnTo>
                    <a:pt x="3208035" y="239364"/>
                  </a:lnTo>
                  <a:lnTo>
                    <a:pt x="3219873" y="239364"/>
                  </a:lnTo>
                  <a:lnTo>
                    <a:pt x="3231711" y="239364"/>
                  </a:lnTo>
                  <a:lnTo>
                    <a:pt x="3243549" y="239364"/>
                  </a:lnTo>
                  <a:lnTo>
                    <a:pt x="3255387" y="239364"/>
                  </a:lnTo>
                  <a:lnTo>
                    <a:pt x="3267224" y="239364"/>
                  </a:lnTo>
                  <a:lnTo>
                    <a:pt x="3279062" y="239364"/>
                  </a:lnTo>
                  <a:lnTo>
                    <a:pt x="3290900" y="239364"/>
                  </a:lnTo>
                  <a:lnTo>
                    <a:pt x="3302738" y="239364"/>
                  </a:lnTo>
                  <a:lnTo>
                    <a:pt x="3314575" y="239364"/>
                  </a:lnTo>
                  <a:lnTo>
                    <a:pt x="3326413" y="239364"/>
                  </a:lnTo>
                  <a:lnTo>
                    <a:pt x="3338251" y="239364"/>
                  </a:lnTo>
                  <a:lnTo>
                    <a:pt x="3350089" y="239364"/>
                  </a:lnTo>
                  <a:lnTo>
                    <a:pt x="3361926" y="239364"/>
                  </a:lnTo>
                  <a:lnTo>
                    <a:pt x="3373764" y="239364"/>
                  </a:lnTo>
                  <a:lnTo>
                    <a:pt x="3385602" y="239364"/>
                  </a:lnTo>
                  <a:lnTo>
                    <a:pt x="3397440" y="239364"/>
                  </a:lnTo>
                  <a:lnTo>
                    <a:pt x="3409278" y="239364"/>
                  </a:lnTo>
                  <a:lnTo>
                    <a:pt x="3421115" y="239364"/>
                  </a:lnTo>
                  <a:lnTo>
                    <a:pt x="3432953" y="239364"/>
                  </a:lnTo>
                  <a:lnTo>
                    <a:pt x="3444791" y="239364"/>
                  </a:lnTo>
                  <a:lnTo>
                    <a:pt x="3456629" y="239364"/>
                  </a:lnTo>
                  <a:lnTo>
                    <a:pt x="3468466" y="239364"/>
                  </a:lnTo>
                  <a:lnTo>
                    <a:pt x="3480304" y="239364"/>
                  </a:lnTo>
                  <a:lnTo>
                    <a:pt x="3492142" y="239364"/>
                  </a:lnTo>
                  <a:lnTo>
                    <a:pt x="3503980" y="239364"/>
                  </a:lnTo>
                  <a:lnTo>
                    <a:pt x="3515818" y="239364"/>
                  </a:lnTo>
                  <a:lnTo>
                    <a:pt x="3515818" y="239444"/>
                  </a:lnTo>
                  <a:lnTo>
                    <a:pt x="3527655" y="239458"/>
                  </a:lnTo>
                  <a:lnTo>
                    <a:pt x="3539493" y="239475"/>
                  </a:lnTo>
                  <a:lnTo>
                    <a:pt x="3551331" y="239494"/>
                  </a:lnTo>
                  <a:lnTo>
                    <a:pt x="3563169" y="239517"/>
                  </a:lnTo>
                  <a:lnTo>
                    <a:pt x="3575006" y="239544"/>
                  </a:lnTo>
                  <a:lnTo>
                    <a:pt x="3586844" y="239576"/>
                  </a:lnTo>
                  <a:lnTo>
                    <a:pt x="3598682" y="239613"/>
                  </a:lnTo>
                  <a:lnTo>
                    <a:pt x="3610520" y="239656"/>
                  </a:lnTo>
                  <a:lnTo>
                    <a:pt x="3622357" y="239707"/>
                  </a:lnTo>
                  <a:lnTo>
                    <a:pt x="3634195" y="239767"/>
                  </a:lnTo>
                  <a:lnTo>
                    <a:pt x="3646033" y="239838"/>
                  </a:lnTo>
                  <a:lnTo>
                    <a:pt x="3657871" y="239921"/>
                  </a:lnTo>
                  <a:lnTo>
                    <a:pt x="3669709" y="240019"/>
                  </a:lnTo>
                  <a:lnTo>
                    <a:pt x="3681546" y="240133"/>
                  </a:lnTo>
                  <a:lnTo>
                    <a:pt x="3693384" y="240267"/>
                  </a:lnTo>
                  <a:lnTo>
                    <a:pt x="3705222" y="240425"/>
                  </a:lnTo>
                  <a:lnTo>
                    <a:pt x="3717060" y="240610"/>
                  </a:lnTo>
                  <a:lnTo>
                    <a:pt x="3728897" y="240828"/>
                  </a:lnTo>
                  <a:lnTo>
                    <a:pt x="3740735" y="241083"/>
                  </a:lnTo>
                  <a:lnTo>
                    <a:pt x="3752573" y="241381"/>
                  </a:lnTo>
                  <a:lnTo>
                    <a:pt x="3764411" y="241732"/>
                  </a:lnTo>
                  <a:lnTo>
                    <a:pt x="3776248" y="242142"/>
                  </a:lnTo>
                  <a:lnTo>
                    <a:pt x="3788086" y="242623"/>
                  </a:lnTo>
                  <a:lnTo>
                    <a:pt x="3799924" y="243186"/>
                  </a:lnTo>
                  <a:lnTo>
                    <a:pt x="3811762" y="243843"/>
                  </a:lnTo>
                  <a:lnTo>
                    <a:pt x="3823600" y="244612"/>
                  </a:lnTo>
                  <a:lnTo>
                    <a:pt x="3835437" y="245509"/>
                  </a:lnTo>
                  <a:lnTo>
                    <a:pt x="3847275" y="246554"/>
                  </a:lnTo>
                  <a:lnTo>
                    <a:pt x="3859113" y="247771"/>
                  </a:lnTo>
                  <a:lnTo>
                    <a:pt x="3870951" y="249185"/>
                  </a:lnTo>
                  <a:lnTo>
                    <a:pt x="3882788" y="250826"/>
                  </a:lnTo>
                  <a:lnTo>
                    <a:pt x="3894626" y="252724"/>
                  </a:lnTo>
                  <a:lnTo>
                    <a:pt x="3906464" y="254915"/>
                  </a:lnTo>
                  <a:lnTo>
                    <a:pt x="3918302" y="257437"/>
                  </a:lnTo>
                  <a:lnTo>
                    <a:pt x="3930139" y="260330"/>
                  </a:lnTo>
                  <a:lnTo>
                    <a:pt x="3941977" y="263634"/>
                  </a:lnTo>
                  <a:lnTo>
                    <a:pt x="3953815" y="267393"/>
                  </a:lnTo>
                  <a:lnTo>
                    <a:pt x="3965653" y="271647"/>
                  </a:lnTo>
                  <a:lnTo>
                    <a:pt x="3977491" y="276432"/>
                  </a:lnTo>
                  <a:lnTo>
                    <a:pt x="3989328" y="281782"/>
                  </a:lnTo>
                  <a:lnTo>
                    <a:pt x="4001166" y="287720"/>
                  </a:lnTo>
                  <a:lnTo>
                    <a:pt x="4013004" y="294256"/>
                  </a:lnTo>
                  <a:lnTo>
                    <a:pt x="4024842" y="301390"/>
                  </a:lnTo>
                  <a:lnTo>
                    <a:pt x="4036679" y="309100"/>
                  </a:lnTo>
                  <a:lnTo>
                    <a:pt x="4048517" y="317347"/>
                  </a:lnTo>
                  <a:lnTo>
                    <a:pt x="4060355" y="326071"/>
                  </a:lnTo>
                  <a:lnTo>
                    <a:pt x="4072193" y="335192"/>
                  </a:lnTo>
                  <a:lnTo>
                    <a:pt x="4084031" y="344610"/>
                  </a:lnTo>
                  <a:lnTo>
                    <a:pt x="4095868" y="354213"/>
                  </a:lnTo>
                  <a:lnTo>
                    <a:pt x="4107706" y="363879"/>
                  </a:lnTo>
                  <a:lnTo>
                    <a:pt x="4119544" y="373482"/>
                  </a:lnTo>
                  <a:lnTo>
                    <a:pt x="4131382" y="382901"/>
                  </a:lnTo>
                  <a:lnTo>
                    <a:pt x="4143219" y="392021"/>
                  </a:lnTo>
                  <a:lnTo>
                    <a:pt x="4155057" y="400745"/>
                  </a:lnTo>
                  <a:lnTo>
                    <a:pt x="4166895" y="408992"/>
                  </a:lnTo>
                  <a:lnTo>
                    <a:pt x="4178733" y="416702"/>
                  </a:lnTo>
                  <a:lnTo>
                    <a:pt x="4190570" y="423836"/>
                  </a:lnTo>
                  <a:lnTo>
                    <a:pt x="4202408" y="430373"/>
                  </a:lnTo>
                  <a:lnTo>
                    <a:pt x="4214246" y="436310"/>
                  </a:lnTo>
                  <a:lnTo>
                    <a:pt x="4226084" y="441660"/>
                  </a:lnTo>
                  <a:lnTo>
                    <a:pt x="4237922" y="446446"/>
                  </a:lnTo>
                  <a:lnTo>
                    <a:pt x="4249759" y="450699"/>
                  </a:lnTo>
                  <a:lnTo>
                    <a:pt x="4261597" y="454458"/>
                  </a:lnTo>
                  <a:lnTo>
                    <a:pt x="4273435" y="457763"/>
                  </a:lnTo>
                  <a:lnTo>
                    <a:pt x="4285273" y="460655"/>
                  </a:lnTo>
                  <a:lnTo>
                    <a:pt x="4297110" y="463177"/>
                  </a:lnTo>
                  <a:lnTo>
                    <a:pt x="4308948" y="465368"/>
                  </a:lnTo>
                  <a:lnTo>
                    <a:pt x="4320786" y="467267"/>
                  </a:lnTo>
                  <a:lnTo>
                    <a:pt x="4332624" y="468907"/>
                  </a:lnTo>
                  <a:lnTo>
                    <a:pt x="4344461" y="470321"/>
                  </a:lnTo>
                  <a:lnTo>
                    <a:pt x="4356299" y="471538"/>
                  </a:lnTo>
                  <a:lnTo>
                    <a:pt x="4368137" y="472584"/>
                  </a:lnTo>
                  <a:lnTo>
                    <a:pt x="4379975" y="473480"/>
                  </a:lnTo>
                  <a:lnTo>
                    <a:pt x="4391813" y="474249"/>
                  </a:lnTo>
                  <a:lnTo>
                    <a:pt x="4403650" y="474907"/>
                  </a:lnTo>
                  <a:lnTo>
                    <a:pt x="4415488" y="475469"/>
                  </a:lnTo>
                  <a:lnTo>
                    <a:pt x="4427326" y="475950"/>
                  </a:lnTo>
                  <a:lnTo>
                    <a:pt x="4439164" y="476361"/>
                  </a:lnTo>
                  <a:lnTo>
                    <a:pt x="4451001" y="476711"/>
                  </a:lnTo>
                  <a:lnTo>
                    <a:pt x="4462839" y="477010"/>
                  </a:lnTo>
                  <a:lnTo>
                    <a:pt x="4474677" y="477265"/>
                  </a:lnTo>
                  <a:lnTo>
                    <a:pt x="4486515" y="477482"/>
                  </a:lnTo>
                  <a:lnTo>
                    <a:pt x="4498352" y="477667"/>
                  </a:lnTo>
                  <a:lnTo>
                    <a:pt x="4510190" y="477825"/>
                  </a:lnTo>
                  <a:lnTo>
                    <a:pt x="4522028" y="477959"/>
                  </a:lnTo>
                  <a:lnTo>
                    <a:pt x="4533866" y="478074"/>
                  </a:lnTo>
                  <a:lnTo>
                    <a:pt x="4545704" y="478171"/>
                  </a:lnTo>
                  <a:lnTo>
                    <a:pt x="4557541" y="478254"/>
                  </a:lnTo>
                  <a:lnTo>
                    <a:pt x="4569379" y="478325"/>
                  </a:lnTo>
                  <a:lnTo>
                    <a:pt x="4581217" y="478385"/>
                  </a:lnTo>
                  <a:lnTo>
                    <a:pt x="4593055" y="478436"/>
                  </a:lnTo>
                  <a:lnTo>
                    <a:pt x="4604892" y="478480"/>
                  </a:lnTo>
                  <a:lnTo>
                    <a:pt x="4616730" y="478517"/>
                  </a:lnTo>
                  <a:lnTo>
                    <a:pt x="4628568" y="478548"/>
                  </a:lnTo>
                  <a:lnTo>
                    <a:pt x="4640406" y="478575"/>
                  </a:lnTo>
                  <a:lnTo>
                    <a:pt x="4652244" y="478598"/>
                  </a:lnTo>
                  <a:lnTo>
                    <a:pt x="4664081" y="478618"/>
                  </a:lnTo>
                  <a:lnTo>
                    <a:pt x="4675919" y="478634"/>
                  </a:lnTo>
                  <a:lnTo>
                    <a:pt x="4687757" y="478648"/>
                  </a:lnTo>
                </a:path>
              </a:pathLst>
            </a:custGeom>
            <a:ln w="40651" cap="flat">
              <a:solidFill>
                <a:srgbClr val="E8E8E8">
                  <a:alpha val="100000"/>
                </a:srgbClr>
              </a:solidFill>
              <a:prstDash val="solid"/>
              <a:round/>
            </a:ln>
          </p:spPr>
          <p:txBody>
            <a:bodyPr/>
            <a:lstStyle/>
            <a:p/>
          </p:txBody>
        </p:sp>
        <p:sp>
          <p:nvSpPr>
            <p:cNvPr id="36" name="pl36"/>
            <p:cNvSpPr/>
            <p:nvPr/>
          </p:nvSpPr>
          <p:spPr>
            <a:xfrm>
              <a:off x="2482252" y="3054023"/>
              <a:ext cx="4687757" cy="957217"/>
            </a:xfrm>
            <a:custGeom>
              <a:avLst/>
              <a:pathLst>
                <a:path w="4687757" h="957217">
                  <a:moveTo>
                    <a:pt x="0" y="478407"/>
                  </a:moveTo>
                  <a:lnTo>
                    <a:pt x="11837" y="478379"/>
                  </a:lnTo>
                  <a:lnTo>
                    <a:pt x="23675" y="478346"/>
                  </a:lnTo>
                  <a:lnTo>
                    <a:pt x="35513" y="478307"/>
                  </a:lnTo>
                  <a:lnTo>
                    <a:pt x="47351" y="478262"/>
                  </a:lnTo>
                  <a:lnTo>
                    <a:pt x="59188" y="478208"/>
                  </a:lnTo>
                  <a:lnTo>
                    <a:pt x="71026" y="478145"/>
                  </a:lnTo>
                  <a:lnTo>
                    <a:pt x="82864" y="478071"/>
                  </a:lnTo>
                  <a:lnTo>
                    <a:pt x="94702" y="477983"/>
                  </a:lnTo>
                  <a:lnTo>
                    <a:pt x="106539" y="477881"/>
                  </a:lnTo>
                  <a:lnTo>
                    <a:pt x="118377" y="477761"/>
                  </a:lnTo>
                  <a:lnTo>
                    <a:pt x="130215" y="477620"/>
                  </a:lnTo>
                  <a:lnTo>
                    <a:pt x="142053" y="477454"/>
                  </a:lnTo>
                  <a:lnTo>
                    <a:pt x="153891" y="477259"/>
                  </a:lnTo>
                  <a:lnTo>
                    <a:pt x="165728" y="477030"/>
                  </a:lnTo>
                  <a:lnTo>
                    <a:pt x="177566" y="476761"/>
                  </a:lnTo>
                  <a:lnTo>
                    <a:pt x="189404" y="476445"/>
                  </a:lnTo>
                  <a:lnTo>
                    <a:pt x="201242" y="476075"/>
                  </a:lnTo>
                  <a:lnTo>
                    <a:pt x="213079" y="475641"/>
                  </a:lnTo>
                  <a:lnTo>
                    <a:pt x="224917" y="475131"/>
                  </a:lnTo>
                  <a:lnTo>
                    <a:pt x="236755" y="474533"/>
                  </a:lnTo>
                  <a:lnTo>
                    <a:pt x="248593" y="473832"/>
                  </a:lnTo>
                  <a:lnTo>
                    <a:pt x="260430" y="473011"/>
                  </a:lnTo>
                  <a:lnTo>
                    <a:pt x="272268" y="472050"/>
                  </a:lnTo>
                  <a:lnTo>
                    <a:pt x="284106" y="470925"/>
                  </a:lnTo>
                  <a:lnTo>
                    <a:pt x="295944" y="469609"/>
                  </a:lnTo>
                  <a:lnTo>
                    <a:pt x="307782" y="468072"/>
                  </a:lnTo>
                  <a:lnTo>
                    <a:pt x="319619" y="466278"/>
                  </a:lnTo>
                  <a:lnTo>
                    <a:pt x="331457" y="464187"/>
                  </a:lnTo>
                  <a:lnTo>
                    <a:pt x="343295" y="461753"/>
                  </a:lnTo>
                  <a:lnTo>
                    <a:pt x="355133" y="458925"/>
                  </a:lnTo>
                  <a:lnTo>
                    <a:pt x="366970" y="455644"/>
                  </a:lnTo>
                  <a:lnTo>
                    <a:pt x="378808" y="451848"/>
                  </a:lnTo>
                  <a:lnTo>
                    <a:pt x="390646" y="447465"/>
                  </a:lnTo>
                  <a:lnTo>
                    <a:pt x="402484" y="442422"/>
                  </a:lnTo>
                  <a:lnTo>
                    <a:pt x="414321" y="436636"/>
                  </a:lnTo>
                  <a:lnTo>
                    <a:pt x="426159" y="430027"/>
                  </a:lnTo>
                  <a:lnTo>
                    <a:pt x="437997" y="422510"/>
                  </a:lnTo>
                  <a:lnTo>
                    <a:pt x="449835" y="414003"/>
                  </a:lnTo>
                  <a:lnTo>
                    <a:pt x="461673" y="404431"/>
                  </a:lnTo>
                  <a:lnTo>
                    <a:pt x="473510" y="393731"/>
                  </a:lnTo>
                  <a:lnTo>
                    <a:pt x="485348" y="381857"/>
                  </a:lnTo>
                  <a:lnTo>
                    <a:pt x="497186" y="368783"/>
                  </a:lnTo>
                  <a:lnTo>
                    <a:pt x="509024" y="354516"/>
                  </a:lnTo>
                  <a:lnTo>
                    <a:pt x="520861" y="339095"/>
                  </a:lnTo>
                  <a:lnTo>
                    <a:pt x="532699" y="322601"/>
                  </a:lnTo>
                  <a:lnTo>
                    <a:pt x="544537" y="305153"/>
                  </a:lnTo>
                  <a:lnTo>
                    <a:pt x="556375" y="286913"/>
                  </a:lnTo>
                  <a:lnTo>
                    <a:pt x="568213" y="268076"/>
                  </a:lnTo>
                  <a:lnTo>
                    <a:pt x="580050" y="248869"/>
                  </a:lnTo>
                  <a:lnTo>
                    <a:pt x="591888" y="229537"/>
                  </a:lnTo>
                  <a:lnTo>
                    <a:pt x="603726" y="210331"/>
                  </a:lnTo>
                  <a:lnTo>
                    <a:pt x="615564" y="191494"/>
                  </a:lnTo>
                  <a:lnTo>
                    <a:pt x="627401" y="173254"/>
                  </a:lnTo>
                  <a:lnTo>
                    <a:pt x="639239" y="155806"/>
                  </a:lnTo>
                  <a:lnTo>
                    <a:pt x="651077" y="139311"/>
                  </a:lnTo>
                  <a:lnTo>
                    <a:pt x="662915" y="123891"/>
                  </a:lnTo>
                  <a:lnTo>
                    <a:pt x="674752" y="109624"/>
                  </a:lnTo>
                  <a:lnTo>
                    <a:pt x="686590" y="96550"/>
                  </a:lnTo>
                  <a:lnTo>
                    <a:pt x="698428" y="84675"/>
                  </a:lnTo>
                  <a:lnTo>
                    <a:pt x="710266" y="73976"/>
                  </a:lnTo>
                  <a:lnTo>
                    <a:pt x="722104" y="64404"/>
                  </a:lnTo>
                  <a:lnTo>
                    <a:pt x="733941" y="55897"/>
                  </a:lnTo>
                  <a:lnTo>
                    <a:pt x="745779" y="48380"/>
                  </a:lnTo>
                  <a:lnTo>
                    <a:pt x="757617" y="41770"/>
                  </a:lnTo>
                  <a:lnTo>
                    <a:pt x="769455" y="35985"/>
                  </a:lnTo>
                  <a:lnTo>
                    <a:pt x="781292" y="30942"/>
                  </a:lnTo>
                  <a:lnTo>
                    <a:pt x="793130" y="26559"/>
                  </a:lnTo>
                  <a:lnTo>
                    <a:pt x="804968" y="22763"/>
                  </a:lnTo>
                  <a:lnTo>
                    <a:pt x="816806" y="19482"/>
                  </a:lnTo>
                  <a:lnTo>
                    <a:pt x="828643" y="16654"/>
                  </a:lnTo>
                  <a:lnTo>
                    <a:pt x="840481" y="14220"/>
                  </a:lnTo>
                  <a:lnTo>
                    <a:pt x="852319" y="12129"/>
                  </a:lnTo>
                  <a:lnTo>
                    <a:pt x="864157" y="10335"/>
                  </a:lnTo>
                  <a:lnTo>
                    <a:pt x="875995" y="8798"/>
                  </a:lnTo>
                  <a:lnTo>
                    <a:pt x="887832" y="7482"/>
                  </a:lnTo>
                  <a:lnTo>
                    <a:pt x="899670" y="6357"/>
                  </a:lnTo>
                  <a:lnTo>
                    <a:pt x="911508" y="5396"/>
                  </a:lnTo>
                  <a:lnTo>
                    <a:pt x="923346" y="4575"/>
                  </a:lnTo>
                  <a:lnTo>
                    <a:pt x="935183" y="3874"/>
                  </a:lnTo>
                  <a:lnTo>
                    <a:pt x="947021" y="3276"/>
                  </a:lnTo>
                  <a:lnTo>
                    <a:pt x="958859" y="2766"/>
                  </a:lnTo>
                  <a:lnTo>
                    <a:pt x="970697" y="2332"/>
                  </a:lnTo>
                  <a:lnTo>
                    <a:pt x="982534" y="1961"/>
                  </a:lnTo>
                  <a:lnTo>
                    <a:pt x="994372" y="1646"/>
                  </a:lnTo>
                  <a:lnTo>
                    <a:pt x="1006210" y="1377"/>
                  </a:lnTo>
                  <a:lnTo>
                    <a:pt x="1018048" y="1148"/>
                  </a:lnTo>
                  <a:lnTo>
                    <a:pt x="1029886" y="953"/>
                  </a:lnTo>
                  <a:lnTo>
                    <a:pt x="1041723" y="787"/>
                  </a:lnTo>
                  <a:lnTo>
                    <a:pt x="1053561" y="646"/>
                  </a:lnTo>
                  <a:lnTo>
                    <a:pt x="1065399" y="526"/>
                  </a:lnTo>
                  <a:lnTo>
                    <a:pt x="1077237" y="423"/>
                  </a:lnTo>
                  <a:lnTo>
                    <a:pt x="1089074" y="336"/>
                  </a:lnTo>
                  <a:lnTo>
                    <a:pt x="1100912" y="262"/>
                  </a:lnTo>
                  <a:lnTo>
                    <a:pt x="1112750" y="199"/>
                  </a:lnTo>
                  <a:lnTo>
                    <a:pt x="1124588" y="145"/>
                  </a:lnTo>
                  <a:lnTo>
                    <a:pt x="1136426" y="100"/>
                  </a:lnTo>
                  <a:lnTo>
                    <a:pt x="1148263" y="61"/>
                  </a:lnTo>
                  <a:lnTo>
                    <a:pt x="1160101" y="28"/>
                  </a:lnTo>
                  <a:lnTo>
                    <a:pt x="1171939" y="0"/>
                  </a:lnTo>
                  <a:lnTo>
                    <a:pt x="1171939" y="160"/>
                  </a:lnTo>
                  <a:lnTo>
                    <a:pt x="1183777" y="216"/>
                  </a:lnTo>
                  <a:lnTo>
                    <a:pt x="1195614" y="283"/>
                  </a:lnTo>
                  <a:lnTo>
                    <a:pt x="1207452" y="360"/>
                  </a:lnTo>
                  <a:lnTo>
                    <a:pt x="1219290" y="452"/>
                  </a:lnTo>
                  <a:lnTo>
                    <a:pt x="1231128" y="559"/>
                  </a:lnTo>
                  <a:lnTo>
                    <a:pt x="1242965" y="685"/>
                  </a:lnTo>
                  <a:lnTo>
                    <a:pt x="1254803" y="834"/>
                  </a:lnTo>
                  <a:lnTo>
                    <a:pt x="1266641" y="1008"/>
                  </a:lnTo>
                  <a:lnTo>
                    <a:pt x="1278479" y="1212"/>
                  </a:lnTo>
                  <a:lnTo>
                    <a:pt x="1290317" y="1453"/>
                  </a:lnTo>
                  <a:lnTo>
                    <a:pt x="1302154" y="1736"/>
                  </a:lnTo>
                  <a:lnTo>
                    <a:pt x="1313992" y="2067"/>
                  </a:lnTo>
                  <a:lnTo>
                    <a:pt x="1325830" y="2457"/>
                  </a:lnTo>
                  <a:lnTo>
                    <a:pt x="1337668" y="2915"/>
                  </a:lnTo>
                  <a:lnTo>
                    <a:pt x="1349505" y="3453"/>
                  </a:lnTo>
                  <a:lnTo>
                    <a:pt x="1361343" y="4084"/>
                  </a:lnTo>
                  <a:lnTo>
                    <a:pt x="1373181" y="4824"/>
                  </a:lnTo>
                  <a:lnTo>
                    <a:pt x="1385019" y="5694"/>
                  </a:lnTo>
                  <a:lnTo>
                    <a:pt x="1396856" y="6713"/>
                  </a:lnTo>
                  <a:lnTo>
                    <a:pt x="1408694" y="7909"/>
                  </a:lnTo>
                  <a:lnTo>
                    <a:pt x="1420532" y="9310"/>
                  </a:lnTo>
                  <a:lnTo>
                    <a:pt x="1432370" y="10952"/>
                  </a:lnTo>
                  <a:lnTo>
                    <a:pt x="1444208" y="12875"/>
                  </a:lnTo>
                  <a:lnTo>
                    <a:pt x="1456045" y="15126"/>
                  </a:lnTo>
                  <a:lnTo>
                    <a:pt x="1467883" y="17757"/>
                  </a:lnTo>
                  <a:lnTo>
                    <a:pt x="1479721" y="20831"/>
                  </a:lnTo>
                  <a:lnTo>
                    <a:pt x="1491559" y="24418"/>
                  </a:lnTo>
                  <a:lnTo>
                    <a:pt x="1503396" y="28600"/>
                  </a:lnTo>
                  <a:lnTo>
                    <a:pt x="1515234" y="33468"/>
                  </a:lnTo>
                  <a:lnTo>
                    <a:pt x="1527072" y="39125"/>
                  </a:lnTo>
                  <a:lnTo>
                    <a:pt x="1538910" y="45686"/>
                  </a:lnTo>
                  <a:lnTo>
                    <a:pt x="1550748" y="53279"/>
                  </a:lnTo>
                  <a:lnTo>
                    <a:pt x="1562585" y="62044"/>
                  </a:lnTo>
                  <a:lnTo>
                    <a:pt x="1574423" y="72132"/>
                  </a:lnTo>
                  <a:lnTo>
                    <a:pt x="1586261" y="83702"/>
                  </a:lnTo>
                  <a:lnTo>
                    <a:pt x="1598099" y="96921"/>
                  </a:lnTo>
                  <a:lnTo>
                    <a:pt x="1609936" y="111955"/>
                  </a:lnTo>
                  <a:lnTo>
                    <a:pt x="1621774" y="128969"/>
                  </a:lnTo>
                  <a:lnTo>
                    <a:pt x="1633612" y="148112"/>
                  </a:lnTo>
                  <a:lnTo>
                    <a:pt x="1645450" y="169512"/>
                  </a:lnTo>
                  <a:lnTo>
                    <a:pt x="1657287" y="193261"/>
                  </a:lnTo>
                  <a:lnTo>
                    <a:pt x="1669125" y="219409"/>
                  </a:lnTo>
                  <a:lnTo>
                    <a:pt x="1680963" y="247943"/>
                  </a:lnTo>
                  <a:lnTo>
                    <a:pt x="1692801" y="278784"/>
                  </a:lnTo>
                  <a:lnTo>
                    <a:pt x="1704639" y="311772"/>
                  </a:lnTo>
                  <a:lnTo>
                    <a:pt x="1716476" y="346668"/>
                  </a:lnTo>
                  <a:lnTo>
                    <a:pt x="1728314" y="383150"/>
                  </a:lnTo>
                  <a:lnTo>
                    <a:pt x="1740152" y="420823"/>
                  </a:lnTo>
                  <a:lnTo>
                    <a:pt x="1751990" y="459236"/>
                  </a:lnTo>
                  <a:lnTo>
                    <a:pt x="1763827" y="497900"/>
                  </a:lnTo>
                  <a:lnTo>
                    <a:pt x="1775665" y="536313"/>
                  </a:lnTo>
                  <a:lnTo>
                    <a:pt x="1787503" y="573986"/>
                  </a:lnTo>
                  <a:lnTo>
                    <a:pt x="1799341" y="610468"/>
                  </a:lnTo>
                  <a:lnTo>
                    <a:pt x="1811178" y="645363"/>
                  </a:lnTo>
                  <a:lnTo>
                    <a:pt x="1823016" y="678352"/>
                  </a:lnTo>
                  <a:lnTo>
                    <a:pt x="1834854" y="709193"/>
                  </a:lnTo>
                  <a:lnTo>
                    <a:pt x="1846692" y="737727"/>
                  </a:lnTo>
                  <a:lnTo>
                    <a:pt x="1858530" y="763874"/>
                  </a:lnTo>
                  <a:lnTo>
                    <a:pt x="1870367" y="787624"/>
                  </a:lnTo>
                  <a:lnTo>
                    <a:pt x="1882205" y="809023"/>
                  </a:lnTo>
                  <a:lnTo>
                    <a:pt x="1894043" y="828166"/>
                  </a:lnTo>
                  <a:lnTo>
                    <a:pt x="1905881" y="845180"/>
                  </a:lnTo>
                  <a:lnTo>
                    <a:pt x="1917718" y="860215"/>
                  </a:lnTo>
                  <a:lnTo>
                    <a:pt x="1929556" y="873434"/>
                  </a:lnTo>
                  <a:lnTo>
                    <a:pt x="1941394" y="885004"/>
                  </a:lnTo>
                  <a:lnTo>
                    <a:pt x="1953232" y="895092"/>
                  </a:lnTo>
                  <a:lnTo>
                    <a:pt x="1965069" y="903856"/>
                  </a:lnTo>
                  <a:lnTo>
                    <a:pt x="1976907" y="911450"/>
                  </a:lnTo>
                  <a:lnTo>
                    <a:pt x="1988745" y="918011"/>
                  </a:lnTo>
                  <a:lnTo>
                    <a:pt x="2000583" y="923668"/>
                  </a:lnTo>
                  <a:lnTo>
                    <a:pt x="2012421" y="928535"/>
                  </a:lnTo>
                  <a:lnTo>
                    <a:pt x="2024258" y="932717"/>
                  </a:lnTo>
                  <a:lnTo>
                    <a:pt x="2036096" y="936305"/>
                  </a:lnTo>
                  <a:lnTo>
                    <a:pt x="2047934" y="939379"/>
                  </a:lnTo>
                  <a:lnTo>
                    <a:pt x="2059772" y="942010"/>
                  </a:lnTo>
                  <a:lnTo>
                    <a:pt x="2071609" y="944260"/>
                  </a:lnTo>
                  <a:lnTo>
                    <a:pt x="2083447" y="946183"/>
                  </a:lnTo>
                  <a:lnTo>
                    <a:pt x="2095285" y="947825"/>
                  </a:lnTo>
                  <a:lnTo>
                    <a:pt x="2107123" y="949227"/>
                  </a:lnTo>
                  <a:lnTo>
                    <a:pt x="2118961" y="950423"/>
                  </a:lnTo>
                  <a:lnTo>
                    <a:pt x="2130798" y="951442"/>
                  </a:lnTo>
                  <a:lnTo>
                    <a:pt x="2142636" y="952311"/>
                  </a:lnTo>
                  <a:lnTo>
                    <a:pt x="2154474" y="953052"/>
                  </a:lnTo>
                  <a:lnTo>
                    <a:pt x="2166312" y="953683"/>
                  </a:lnTo>
                  <a:lnTo>
                    <a:pt x="2178149" y="954221"/>
                  </a:lnTo>
                  <a:lnTo>
                    <a:pt x="2189987" y="954678"/>
                  </a:lnTo>
                  <a:lnTo>
                    <a:pt x="2201825" y="955068"/>
                  </a:lnTo>
                  <a:lnTo>
                    <a:pt x="2213663" y="955400"/>
                  </a:lnTo>
                  <a:lnTo>
                    <a:pt x="2225500" y="955683"/>
                  </a:lnTo>
                  <a:lnTo>
                    <a:pt x="2237338" y="955923"/>
                  </a:lnTo>
                  <a:lnTo>
                    <a:pt x="2249176" y="956128"/>
                  </a:lnTo>
                  <a:lnTo>
                    <a:pt x="2261014" y="956302"/>
                  </a:lnTo>
                  <a:lnTo>
                    <a:pt x="2272852" y="956451"/>
                  </a:lnTo>
                  <a:lnTo>
                    <a:pt x="2284689" y="956577"/>
                  </a:lnTo>
                  <a:lnTo>
                    <a:pt x="2296527" y="956684"/>
                  </a:lnTo>
                  <a:lnTo>
                    <a:pt x="2308365" y="956775"/>
                  </a:lnTo>
                  <a:lnTo>
                    <a:pt x="2320203" y="956853"/>
                  </a:lnTo>
                  <a:lnTo>
                    <a:pt x="2332040" y="956919"/>
                  </a:lnTo>
                  <a:lnTo>
                    <a:pt x="2343878" y="956976"/>
                  </a:lnTo>
                  <a:lnTo>
                    <a:pt x="2343878" y="957217"/>
                  </a:lnTo>
                  <a:lnTo>
                    <a:pt x="2355716" y="957202"/>
                  </a:lnTo>
                  <a:lnTo>
                    <a:pt x="2367554" y="957186"/>
                  </a:lnTo>
                  <a:lnTo>
                    <a:pt x="2379391" y="957166"/>
                  </a:lnTo>
                  <a:lnTo>
                    <a:pt x="2391229" y="957144"/>
                  </a:lnTo>
                  <a:lnTo>
                    <a:pt x="2403067" y="957117"/>
                  </a:lnTo>
                  <a:lnTo>
                    <a:pt x="2414905" y="957085"/>
                  </a:lnTo>
                  <a:lnTo>
                    <a:pt x="2426743" y="957048"/>
                  </a:lnTo>
                  <a:lnTo>
                    <a:pt x="2438580" y="957005"/>
                  </a:lnTo>
                  <a:lnTo>
                    <a:pt x="2450418" y="956953"/>
                  </a:lnTo>
                  <a:lnTo>
                    <a:pt x="2462256" y="956893"/>
                  </a:lnTo>
                  <a:lnTo>
                    <a:pt x="2474094" y="956823"/>
                  </a:lnTo>
                  <a:lnTo>
                    <a:pt x="2485931" y="956740"/>
                  </a:lnTo>
                  <a:lnTo>
                    <a:pt x="2497769" y="956642"/>
                  </a:lnTo>
                  <a:lnTo>
                    <a:pt x="2509607" y="956528"/>
                  </a:lnTo>
                  <a:lnTo>
                    <a:pt x="2521445" y="956393"/>
                  </a:lnTo>
                  <a:lnTo>
                    <a:pt x="2533283" y="956236"/>
                  </a:lnTo>
                  <a:lnTo>
                    <a:pt x="2545120" y="956050"/>
                  </a:lnTo>
                  <a:lnTo>
                    <a:pt x="2556958" y="955833"/>
                  </a:lnTo>
                  <a:lnTo>
                    <a:pt x="2568796" y="955578"/>
                  </a:lnTo>
                  <a:lnTo>
                    <a:pt x="2580634" y="955279"/>
                  </a:lnTo>
                  <a:lnTo>
                    <a:pt x="2592471" y="954929"/>
                  </a:lnTo>
                  <a:lnTo>
                    <a:pt x="2604309" y="954518"/>
                  </a:lnTo>
                  <a:lnTo>
                    <a:pt x="2616147" y="954038"/>
                  </a:lnTo>
                  <a:lnTo>
                    <a:pt x="2627985" y="953475"/>
                  </a:lnTo>
                  <a:lnTo>
                    <a:pt x="2639822" y="952817"/>
                  </a:lnTo>
                  <a:lnTo>
                    <a:pt x="2651660" y="952049"/>
                  </a:lnTo>
                  <a:lnTo>
                    <a:pt x="2663498" y="951152"/>
                  </a:lnTo>
                  <a:lnTo>
                    <a:pt x="2675336" y="950106"/>
                  </a:lnTo>
                  <a:lnTo>
                    <a:pt x="2687174" y="948890"/>
                  </a:lnTo>
                  <a:lnTo>
                    <a:pt x="2699011" y="947475"/>
                  </a:lnTo>
                  <a:lnTo>
                    <a:pt x="2710849" y="945835"/>
                  </a:lnTo>
                  <a:lnTo>
                    <a:pt x="2722687" y="943937"/>
                  </a:lnTo>
                  <a:lnTo>
                    <a:pt x="2734525" y="941745"/>
                  </a:lnTo>
                  <a:lnTo>
                    <a:pt x="2746362" y="939224"/>
                  </a:lnTo>
                  <a:lnTo>
                    <a:pt x="2758200" y="936331"/>
                  </a:lnTo>
                  <a:lnTo>
                    <a:pt x="2770038" y="933026"/>
                  </a:lnTo>
                  <a:lnTo>
                    <a:pt x="2781876" y="929268"/>
                  </a:lnTo>
                  <a:lnTo>
                    <a:pt x="2793713" y="925014"/>
                  </a:lnTo>
                  <a:lnTo>
                    <a:pt x="2805551" y="920228"/>
                  </a:lnTo>
                  <a:lnTo>
                    <a:pt x="2817389" y="914879"/>
                  </a:lnTo>
                  <a:lnTo>
                    <a:pt x="2829227" y="908941"/>
                  </a:lnTo>
                  <a:lnTo>
                    <a:pt x="2841065" y="902404"/>
                  </a:lnTo>
                  <a:lnTo>
                    <a:pt x="2852902" y="895271"/>
                  </a:lnTo>
                  <a:lnTo>
                    <a:pt x="2864740" y="887561"/>
                  </a:lnTo>
                  <a:lnTo>
                    <a:pt x="2876578" y="879313"/>
                  </a:lnTo>
                  <a:lnTo>
                    <a:pt x="2888416" y="870590"/>
                  </a:lnTo>
                  <a:lnTo>
                    <a:pt x="2900253" y="861469"/>
                  </a:lnTo>
                  <a:lnTo>
                    <a:pt x="2912091" y="852051"/>
                  </a:lnTo>
                  <a:lnTo>
                    <a:pt x="2923929" y="842448"/>
                  </a:lnTo>
                  <a:lnTo>
                    <a:pt x="2935767" y="832782"/>
                  </a:lnTo>
                  <a:lnTo>
                    <a:pt x="2947604" y="823178"/>
                  </a:lnTo>
                  <a:lnTo>
                    <a:pt x="2959442" y="813760"/>
                  </a:lnTo>
                  <a:lnTo>
                    <a:pt x="2971280" y="804640"/>
                  </a:lnTo>
                  <a:lnTo>
                    <a:pt x="2983118" y="795916"/>
                  </a:lnTo>
                  <a:lnTo>
                    <a:pt x="2994956" y="787669"/>
                  </a:lnTo>
                  <a:lnTo>
                    <a:pt x="3006793" y="779958"/>
                  </a:lnTo>
                  <a:lnTo>
                    <a:pt x="3018631" y="772825"/>
                  </a:lnTo>
                  <a:lnTo>
                    <a:pt x="3030469" y="766288"/>
                  </a:lnTo>
                  <a:lnTo>
                    <a:pt x="3042307" y="760351"/>
                  </a:lnTo>
                  <a:lnTo>
                    <a:pt x="3054144" y="755001"/>
                  </a:lnTo>
                  <a:lnTo>
                    <a:pt x="3065982" y="750215"/>
                  </a:lnTo>
                  <a:lnTo>
                    <a:pt x="3077820" y="745961"/>
                  </a:lnTo>
                  <a:lnTo>
                    <a:pt x="3089658" y="742203"/>
                  </a:lnTo>
                  <a:lnTo>
                    <a:pt x="3101496" y="738898"/>
                  </a:lnTo>
                  <a:lnTo>
                    <a:pt x="3113333" y="736006"/>
                  </a:lnTo>
                  <a:lnTo>
                    <a:pt x="3125171" y="733484"/>
                  </a:lnTo>
                  <a:lnTo>
                    <a:pt x="3137009" y="731292"/>
                  </a:lnTo>
                  <a:lnTo>
                    <a:pt x="3148847" y="729394"/>
                  </a:lnTo>
                  <a:lnTo>
                    <a:pt x="3160684" y="727754"/>
                  </a:lnTo>
                  <a:lnTo>
                    <a:pt x="3172522" y="726340"/>
                  </a:lnTo>
                  <a:lnTo>
                    <a:pt x="3184360" y="725123"/>
                  </a:lnTo>
                  <a:lnTo>
                    <a:pt x="3196198" y="724077"/>
                  </a:lnTo>
                  <a:lnTo>
                    <a:pt x="3208035" y="723180"/>
                  </a:lnTo>
                  <a:lnTo>
                    <a:pt x="3219873" y="722412"/>
                  </a:lnTo>
                  <a:lnTo>
                    <a:pt x="3231711" y="721754"/>
                  </a:lnTo>
                  <a:lnTo>
                    <a:pt x="3243549" y="721191"/>
                  </a:lnTo>
                  <a:lnTo>
                    <a:pt x="3255387" y="720711"/>
                  </a:lnTo>
                  <a:lnTo>
                    <a:pt x="3267224" y="720300"/>
                  </a:lnTo>
                  <a:lnTo>
                    <a:pt x="3279062" y="719950"/>
                  </a:lnTo>
                  <a:lnTo>
                    <a:pt x="3290900" y="719651"/>
                  </a:lnTo>
                  <a:lnTo>
                    <a:pt x="3302738" y="719396"/>
                  </a:lnTo>
                  <a:lnTo>
                    <a:pt x="3314575" y="719179"/>
                  </a:lnTo>
                  <a:lnTo>
                    <a:pt x="3326413" y="718994"/>
                  </a:lnTo>
                  <a:lnTo>
                    <a:pt x="3338251" y="718836"/>
                  </a:lnTo>
                  <a:lnTo>
                    <a:pt x="3350089" y="718701"/>
                  </a:lnTo>
                  <a:lnTo>
                    <a:pt x="3361926" y="718587"/>
                  </a:lnTo>
                  <a:lnTo>
                    <a:pt x="3373764" y="718489"/>
                  </a:lnTo>
                  <a:lnTo>
                    <a:pt x="3385602" y="718407"/>
                  </a:lnTo>
                  <a:lnTo>
                    <a:pt x="3397440" y="718336"/>
                  </a:lnTo>
                  <a:lnTo>
                    <a:pt x="3409278" y="718276"/>
                  </a:lnTo>
                  <a:lnTo>
                    <a:pt x="3421115" y="718225"/>
                  </a:lnTo>
                  <a:lnTo>
                    <a:pt x="3432953" y="718181"/>
                  </a:lnTo>
                  <a:lnTo>
                    <a:pt x="3444791" y="718144"/>
                  </a:lnTo>
                  <a:lnTo>
                    <a:pt x="3456629" y="718112"/>
                  </a:lnTo>
                  <a:lnTo>
                    <a:pt x="3468466" y="718086"/>
                  </a:lnTo>
                  <a:lnTo>
                    <a:pt x="3480304" y="718063"/>
                  </a:lnTo>
                  <a:lnTo>
                    <a:pt x="3492142" y="718043"/>
                  </a:lnTo>
                  <a:lnTo>
                    <a:pt x="3503980" y="718027"/>
                  </a:lnTo>
                  <a:lnTo>
                    <a:pt x="3515818" y="718013"/>
                  </a:lnTo>
                  <a:lnTo>
                    <a:pt x="3515818" y="717772"/>
                  </a:lnTo>
                  <a:lnTo>
                    <a:pt x="3527655" y="717744"/>
                  </a:lnTo>
                  <a:lnTo>
                    <a:pt x="3539493" y="717711"/>
                  </a:lnTo>
                  <a:lnTo>
                    <a:pt x="3551331" y="717672"/>
                  </a:lnTo>
                  <a:lnTo>
                    <a:pt x="3563169" y="717626"/>
                  </a:lnTo>
                  <a:lnTo>
                    <a:pt x="3575006" y="717572"/>
                  </a:lnTo>
                  <a:lnTo>
                    <a:pt x="3586844" y="717509"/>
                  </a:lnTo>
                  <a:lnTo>
                    <a:pt x="3598682" y="717435"/>
                  </a:lnTo>
                  <a:lnTo>
                    <a:pt x="3610520" y="717348"/>
                  </a:lnTo>
                  <a:lnTo>
                    <a:pt x="3622357" y="717246"/>
                  </a:lnTo>
                  <a:lnTo>
                    <a:pt x="3634195" y="717125"/>
                  </a:lnTo>
                  <a:lnTo>
                    <a:pt x="3646033" y="716984"/>
                  </a:lnTo>
                  <a:lnTo>
                    <a:pt x="3657871" y="716818"/>
                  </a:lnTo>
                  <a:lnTo>
                    <a:pt x="3669709" y="716623"/>
                  </a:lnTo>
                  <a:lnTo>
                    <a:pt x="3681546" y="716394"/>
                  </a:lnTo>
                  <a:lnTo>
                    <a:pt x="3693384" y="716125"/>
                  </a:lnTo>
                  <a:lnTo>
                    <a:pt x="3705222" y="715810"/>
                  </a:lnTo>
                  <a:lnTo>
                    <a:pt x="3717060" y="715440"/>
                  </a:lnTo>
                  <a:lnTo>
                    <a:pt x="3728897" y="715005"/>
                  </a:lnTo>
                  <a:lnTo>
                    <a:pt x="3740735" y="714495"/>
                  </a:lnTo>
                  <a:lnTo>
                    <a:pt x="3752573" y="713897"/>
                  </a:lnTo>
                  <a:lnTo>
                    <a:pt x="3764411" y="713197"/>
                  </a:lnTo>
                  <a:lnTo>
                    <a:pt x="3776248" y="712376"/>
                  </a:lnTo>
                  <a:lnTo>
                    <a:pt x="3788086" y="711414"/>
                  </a:lnTo>
                  <a:lnTo>
                    <a:pt x="3799924" y="710289"/>
                  </a:lnTo>
                  <a:lnTo>
                    <a:pt x="3811762" y="708973"/>
                  </a:lnTo>
                  <a:lnTo>
                    <a:pt x="3823600" y="707436"/>
                  </a:lnTo>
                  <a:lnTo>
                    <a:pt x="3835437" y="705643"/>
                  </a:lnTo>
                  <a:lnTo>
                    <a:pt x="3847275" y="703552"/>
                  </a:lnTo>
                  <a:lnTo>
                    <a:pt x="3859113" y="701118"/>
                  </a:lnTo>
                  <a:lnTo>
                    <a:pt x="3870951" y="698289"/>
                  </a:lnTo>
                  <a:lnTo>
                    <a:pt x="3882788" y="695009"/>
                  </a:lnTo>
                  <a:lnTo>
                    <a:pt x="3894626" y="691212"/>
                  </a:lnTo>
                  <a:lnTo>
                    <a:pt x="3906464" y="686830"/>
                  </a:lnTo>
                  <a:lnTo>
                    <a:pt x="3918302" y="681786"/>
                  </a:lnTo>
                  <a:lnTo>
                    <a:pt x="3930139" y="676001"/>
                  </a:lnTo>
                  <a:lnTo>
                    <a:pt x="3941977" y="669392"/>
                  </a:lnTo>
                  <a:lnTo>
                    <a:pt x="3953815" y="661874"/>
                  </a:lnTo>
                  <a:lnTo>
                    <a:pt x="3965653" y="653367"/>
                  </a:lnTo>
                  <a:lnTo>
                    <a:pt x="3977491" y="643796"/>
                  </a:lnTo>
                  <a:lnTo>
                    <a:pt x="3989328" y="633096"/>
                  </a:lnTo>
                  <a:lnTo>
                    <a:pt x="4001166" y="621221"/>
                  </a:lnTo>
                  <a:lnTo>
                    <a:pt x="4013004" y="608147"/>
                  </a:lnTo>
                  <a:lnTo>
                    <a:pt x="4024842" y="593880"/>
                  </a:lnTo>
                  <a:lnTo>
                    <a:pt x="4036679" y="578460"/>
                  </a:lnTo>
                  <a:lnTo>
                    <a:pt x="4048517" y="561966"/>
                  </a:lnTo>
                  <a:lnTo>
                    <a:pt x="4060355" y="544518"/>
                  </a:lnTo>
                  <a:lnTo>
                    <a:pt x="4072193" y="526277"/>
                  </a:lnTo>
                  <a:lnTo>
                    <a:pt x="4084031" y="507440"/>
                  </a:lnTo>
                  <a:lnTo>
                    <a:pt x="4095868" y="488234"/>
                  </a:lnTo>
                  <a:lnTo>
                    <a:pt x="4107706" y="468902"/>
                  </a:lnTo>
                  <a:lnTo>
                    <a:pt x="4119544" y="449695"/>
                  </a:lnTo>
                  <a:lnTo>
                    <a:pt x="4131382" y="430859"/>
                  </a:lnTo>
                  <a:lnTo>
                    <a:pt x="4143219" y="412618"/>
                  </a:lnTo>
                  <a:lnTo>
                    <a:pt x="4155057" y="395170"/>
                  </a:lnTo>
                  <a:lnTo>
                    <a:pt x="4166895" y="378676"/>
                  </a:lnTo>
                  <a:lnTo>
                    <a:pt x="4178733" y="363256"/>
                  </a:lnTo>
                  <a:lnTo>
                    <a:pt x="4190570" y="348988"/>
                  </a:lnTo>
                  <a:lnTo>
                    <a:pt x="4202408" y="335915"/>
                  </a:lnTo>
                  <a:lnTo>
                    <a:pt x="4214246" y="324040"/>
                  </a:lnTo>
                  <a:lnTo>
                    <a:pt x="4226084" y="313340"/>
                  </a:lnTo>
                  <a:lnTo>
                    <a:pt x="4237922" y="303769"/>
                  </a:lnTo>
                  <a:lnTo>
                    <a:pt x="4249759" y="295262"/>
                  </a:lnTo>
                  <a:lnTo>
                    <a:pt x="4261597" y="287744"/>
                  </a:lnTo>
                  <a:lnTo>
                    <a:pt x="4273435" y="281135"/>
                  </a:lnTo>
                  <a:lnTo>
                    <a:pt x="4285273" y="275350"/>
                  </a:lnTo>
                  <a:lnTo>
                    <a:pt x="4297110" y="270306"/>
                  </a:lnTo>
                  <a:lnTo>
                    <a:pt x="4308948" y="265924"/>
                  </a:lnTo>
                  <a:lnTo>
                    <a:pt x="4320786" y="262127"/>
                  </a:lnTo>
                  <a:lnTo>
                    <a:pt x="4332624" y="258846"/>
                  </a:lnTo>
                  <a:lnTo>
                    <a:pt x="4344461" y="256018"/>
                  </a:lnTo>
                  <a:lnTo>
                    <a:pt x="4356299" y="253584"/>
                  </a:lnTo>
                  <a:lnTo>
                    <a:pt x="4368137" y="251493"/>
                  </a:lnTo>
                  <a:lnTo>
                    <a:pt x="4379975" y="249699"/>
                  </a:lnTo>
                  <a:lnTo>
                    <a:pt x="4391813" y="248162"/>
                  </a:lnTo>
                  <a:lnTo>
                    <a:pt x="4403650" y="246847"/>
                  </a:lnTo>
                  <a:lnTo>
                    <a:pt x="4415488" y="245722"/>
                  </a:lnTo>
                  <a:lnTo>
                    <a:pt x="4427326" y="244760"/>
                  </a:lnTo>
                  <a:lnTo>
                    <a:pt x="4439164" y="243939"/>
                  </a:lnTo>
                  <a:lnTo>
                    <a:pt x="4451001" y="243238"/>
                  </a:lnTo>
                  <a:lnTo>
                    <a:pt x="4462839" y="242641"/>
                  </a:lnTo>
                  <a:lnTo>
                    <a:pt x="4474677" y="242131"/>
                  </a:lnTo>
                  <a:lnTo>
                    <a:pt x="4486515" y="241696"/>
                  </a:lnTo>
                  <a:lnTo>
                    <a:pt x="4498352" y="241326"/>
                  </a:lnTo>
                  <a:lnTo>
                    <a:pt x="4510190" y="241010"/>
                  </a:lnTo>
                  <a:lnTo>
                    <a:pt x="4522028" y="240742"/>
                  </a:lnTo>
                  <a:lnTo>
                    <a:pt x="4533866" y="240513"/>
                  </a:lnTo>
                  <a:lnTo>
                    <a:pt x="4545704" y="240318"/>
                  </a:lnTo>
                  <a:lnTo>
                    <a:pt x="4557541" y="240152"/>
                  </a:lnTo>
                  <a:lnTo>
                    <a:pt x="4569379" y="240010"/>
                  </a:lnTo>
                  <a:lnTo>
                    <a:pt x="4581217" y="239890"/>
                  </a:lnTo>
                  <a:lnTo>
                    <a:pt x="4593055" y="239788"/>
                  </a:lnTo>
                  <a:lnTo>
                    <a:pt x="4604892" y="239701"/>
                  </a:lnTo>
                  <a:lnTo>
                    <a:pt x="4616730" y="239627"/>
                  </a:lnTo>
                  <a:lnTo>
                    <a:pt x="4628568" y="239563"/>
                  </a:lnTo>
                  <a:lnTo>
                    <a:pt x="4640406" y="239510"/>
                  </a:lnTo>
                  <a:lnTo>
                    <a:pt x="4652244" y="239464"/>
                  </a:lnTo>
                  <a:lnTo>
                    <a:pt x="4664081" y="239425"/>
                  </a:lnTo>
                  <a:lnTo>
                    <a:pt x="4675919" y="239392"/>
                  </a:lnTo>
                  <a:lnTo>
                    <a:pt x="4687757" y="239364"/>
                  </a:lnTo>
                </a:path>
              </a:pathLst>
            </a:custGeom>
            <a:ln w="40651" cap="flat">
              <a:solidFill>
                <a:srgbClr val="E8E8E8">
                  <a:alpha val="100000"/>
                </a:srgbClr>
              </a:solidFill>
              <a:prstDash val="solid"/>
              <a:round/>
            </a:ln>
          </p:spPr>
          <p:txBody>
            <a:bodyPr/>
            <a:lstStyle/>
            <a:p/>
          </p:txBody>
        </p:sp>
        <p:sp>
          <p:nvSpPr>
            <p:cNvPr id="37" name="pl37"/>
            <p:cNvSpPr/>
            <p:nvPr/>
          </p:nvSpPr>
          <p:spPr>
            <a:xfrm>
              <a:off x="2482252" y="1617675"/>
              <a:ext cx="4687757" cy="957377"/>
            </a:xfrm>
            <a:custGeom>
              <a:avLst/>
              <a:pathLst>
                <a:path w="4687757" h="95737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240"/>
                  </a:lnTo>
                  <a:lnTo>
                    <a:pt x="1183777" y="283"/>
                  </a:lnTo>
                  <a:lnTo>
                    <a:pt x="1195614" y="332"/>
                  </a:lnTo>
                  <a:lnTo>
                    <a:pt x="1207452" y="390"/>
                  </a:lnTo>
                  <a:lnTo>
                    <a:pt x="1219290" y="459"/>
                  </a:lnTo>
                  <a:lnTo>
                    <a:pt x="1231128" y="540"/>
                  </a:lnTo>
                  <a:lnTo>
                    <a:pt x="1242965" y="634"/>
                  </a:lnTo>
                  <a:lnTo>
                    <a:pt x="1254803" y="745"/>
                  </a:lnTo>
                  <a:lnTo>
                    <a:pt x="1266641" y="876"/>
                  </a:lnTo>
                  <a:lnTo>
                    <a:pt x="1278479" y="1030"/>
                  </a:lnTo>
                  <a:lnTo>
                    <a:pt x="1290317" y="1210"/>
                  </a:lnTo>
                  <a:lnTo>
                    <a:pt x="1302154" y="1422"/>
                  </a:lnTo>
                  <a:lnTo>
                    <a:pt x="1313992" y="1671"/>
                  </a:lnTo>
                  <a:lnTo>
                    <a:pt x="1325830" y="1963"/>
                  </a:lnTo>
                  <a:lnTo>
                    <a:pt x="1337668" y="2307"/>
                  </a:lnTo>
                  <a:lnTo>
                    <a:pt x="1349505" y="2710"/>
                  </a:lnTo>
                  <a:lnTo>
                    <a:pt x="1361343" y="3183"/>
                  </a:lnTo>
                  <a:lnTo>
                    <a:pt x="1373181" y="3739"/>
                  </a:lnTo>
                  <a:lnTo>
                    <a:pt x="1385019" y="4390"/>
                  </a:lnTo>
                  <a:lnTo>
                    <a:pt x="1396856" y="5155"/>
                  </a:lnTo>
                  <a:lnTo>
                    <a:pt x="1408694" y="6052"/>
                  </a:lnTo>
                  <a:lnTo>
                    <a:pt x="1420532" y="7103"/>
                  </a:lnTo>
                  <a:lnTo>
                    <a:pt x="1432370" y="8335"/>
                  </a:lnTo>
                  <a:lnTo>
                    <a:pt x="1444208" y="9777"/>
                  </a:lnTo>
                  <a:lnTo>
                    <a:pt x="1456045" y="11464"/>
                  </a:lnTo>
                  <a:lnTo>
                    <a:pt x="1467883" y="13438"/>
                  </a:lnTo>
                  <a:lnTo>
                    <a:pt x="1479721" y="15743"/>
                  </a:lnTo>
                  <a:lnTo>
                    <a:pt x="1491559" y="18434"/>
                  </a:lnTo>
                  <a:lnTo>
                    <a:pt x="1503396" y="21571"/>
                  </a:lnTo>
                  <a:lnTo>
                    <a:pt x="1515234" y="25221"/>
                  </a:lnTo>
                  <a:lnTo>
                    <a:pt x="1527072" y="29464"/>
                  </a:lnTo>
                  <a:lnTo>
                    <a:pt x="1538910" y="34385"/>
                  </a:lnTo>
                  <a:lnTo>
                    <a:pt x="1550748" y="40080"/>
                  </a:lnTo>
                  <a:lnTo>
                    <a:pt x="1562585" y="46653"/>
                  </a:lnTo>
                  <a:lnTo>
                    <a:pt x="1574423" y="54219"/>
                  </a:lnTo>
                  <a:lnTo>
                    <a:pt x="1586261" y="62897"/>
                  </a:lnTo>
                  <a:lnTo>
                    <a:pt x="1598099" y="72811"/>
                  </a:lnTo>
                  <a:lnTo>
                    <a:pt x="1609936" y="84087"/>
                  </a:lnTo>
                  <a:lnTo>
                    <a:pt x="1621774" y="96847"/>
                  </a:lnTo>
                  <a:lnTo>
                    <a:pt x="1633612" y="111204"/>
                  </a:lnTo>
                  <a:lnTo>
                    <a:pt x="1645450" y="127254"/>
                  </a:lnTo>
                  <a:lnTo>
                    <a:pt x="1657287" y="145066"/>
                  </a:lnTo>
                  <a:lnTo>
                    <a:pt x="1669125" y="164677"/>
                  </a:lnTo>
                  <a:lnTo>
                    <a:pt x="1680963" y="186078"/>
                  </a:lnTo>
                  <a:lnTo>
                    <a:pt x="1692801" y="209208"/>
                  </a:lnTo>
                  <a:lnTo>
                    <a:pt x="1704639" y="233950"/>
                  </a:lnTo>
                  <a:lnTo>
                    <a:pt x="1716476" y="260121"/>
                  </a:lnTo>
                  <a:lnTo>
                    <a:pt x="1728314" y="287482"/>
                  </a:lnTo>
                  <a:lnTo>
                    <a:pt x="1740152" y="315737"/>
                  </a:lnTo>
                  <a:lnTo>
                    <a:pt x="1751990" y="344547"/>
                  </a:lnTo>
                  <a:lnTo>
                    <a:pt x="1763827" y="373545"/>
                  </a:lnTo>
                  <a:lnTo>
                    <a:pt x="1775665" y="402355"/>
                  </a:lnTo>
                  <a:lnTo>
                    <a:pt x="1787503" y="430610"/>
                  </a:lnTo>
                  <a:lnTo>
                    <a:pt x="1799341" y="457971"/>
                  </a:lnTo>
                  <a:lnTo>
                    <a:pt x="1811178" y="484143"/>
                  </a:lnTo>
                  <a:lnTo>
                    <a:pt x="1823016" y="508884"/>
                  </a:lnTo>
                  <a:lnTo>
                    <a:pt x="1834854" y="532015"/>
                  </a:lnTo>
                  <a:lnTo>
                    <a:pt x="1846692" y="553415"/>
                  </a:lnTo>
                  <a:lnTo>
                    <a:pt x="1858530" y="573026"/>
                  </a:lnTo>
                  <a:lnTo>
                    <a:pt x="1870367" y="590838"/>
                  </a:lnTo>
                  <a:lnTo>
                    <a:pt x="1882205" y="606888"/>
                  </a:lnTo>
                  <a:lnTo>
                    <a:pt x="1894043" y="621245"/>
                  </a:lnTo>
                  <a:lnTo>
                    <a:pt x="1905881" y="634006"/>
                  </a:lnTo>
                  <a:lnTo>
                    <a:pt x="1917718" y="645282"/>
                  </a:lnTo>
                  <a:lnTo>
                    <a:pt x="1929556" y="655196"/>
                  </a:lnTo>
                  <a:lnTo>
                    <a:pt x="1941394" y="663873"/>
                  </a:lnTo>
                  <a:lnTo>
                    <a:pt x="1953232" y="671439"/>
                  </a:lnTo>
                  <a:lnTo>
                    <a:pt x="1965069" y="678013"/>
                  </a:lnTo>
                  <a:lnTo>
                    <a:pt x="1976907" y="683707"/>
                  </a:lnTo>
                  <a:lnTo>
                    <a:pt x="1988745" y="688628"/>
                  </a:lnTo>
                  <a:lnTo>
                    <a:pt x="2000583" y="692871"/>
                  </a:lnTo>
                  <a:lnTo>
                    <a:pt x="2012421" y="696522"/>
                  </a:lnTo>
                  <a:lnTo>
                    <a:pt x="2024258" y="699658"/>
                  </a:lnTo>
                  <a:lnTo>
                    <a:pt x="2036096" y="702349"/>
                  </a:lnTo>
                  <a:lnTo>
                    <a:pt x="2047934" y="704655"/>
                  </a:lnTo>
                  <a:lnTo>
                    <a:pt x="2059772" y="706628"/>
                  </a:lnTo>
                  <a:lnTo>
                    <a:pt x="2071609" y="708316"/>
                  </a:lnTo>
                  <a:lnTo>
                    <a:pt x="2083447" y="709758"/>
                  </a:lnTo>
                  <a:lnTo>
                    <a:pt x="2095285" y="710989"/>
                  </a:lnTo>
                  <a:lnTo>
                    <a:pt x="2107123" y="712040"/>
                  </a:lnTo>
                  <a:lnTo>
                    <a:pt x="2118961" y="712937"/>
                  </a:lnTo>
                  <a:lnTo>
                    <a:pt x="2130798" y="713702"/>
                  </a:lnTo>
                  <a:lnTo>
                    <a:pt x="2142636" y="714354"/>
                  </a:lnTo>
                  <a:lnTo>
                    <a:pt x="2154474" y="714909"/>
                  </a:lnTo>
                  <a:lnTo>
                    <a:pt x="2166312" y="715383"/>
                  </a:lnTo>
                  <a:lnTo>
                    <a:pt x="2178149" y="715786"/>
                  </a:lnTo>
                  <a:lnTo>
                    <a:pt x="2189987" y="716129"/>
                  </a:lnTo>
                  <a:lnTo>
                    <a:pt x="2201825" y="716421"/>
                  </a:lnTo>
                  <a:lnTo>
                    <a:pt x="2213663" y="716670"/>
                  </a:lnTo>
                  <a:lnTo>
                    <a:pt x="2225500" y="716882"/>
                  </a:lnTo>
                  <a:lnTo>
                    <a:pt x="2237338" y="717063"/>
                  </a:lnTo>
                  <a:lnTo>
                    <a:pt x="2249176" y="717216"/>
                  </a:lnTo>
                  <a:lnTo>
                    <a:pt x="2261014" y="717347"/>
                  </a:lnTo>
                  <a:lnTo>
                    <a:pt x="2272852" y="717458"/>
                  </a:lnTo>
                  <a:lnTo>
                    <a:pt x="2284689" y="717553"/>
                  </a:lnTo>
                  <a:lnTo>
                    <a:pt x="2296527" y="717633"/>
                  </a:lnTo>
                  <a:lnTo>
                    <a:pt x="2308365" y="717702"/>
                  </a:lnTo>
                  <a:lnTo>
                    <a:pt x="2320203" y="717760"/>
                  </a:lnTo>
                  <a:lnTo>
                    <a:pt x="2332040" y="717810"/>
                  </a:lnTo>
                  <a:lnTo>
                    <a:pt x="2343878" y="717852"/>
                  </a:lnTo>
                  <a:lnTo>
                    <a:pt x="2343878" y="718093"/>
                  </a:lnTo>
                  <a:lnTo>
                    <a:pt x="2355716" y="718093"/>
                  </a:lnTo>
                  <a:lnTo>
                    <a:pt x="2367554" y="718093"/>
                  </a:lnTo>
                  <a:lnTo>
                    <a:pt x="2379391" y="718093"/>
                  </a:lnTo>
                  <a:lnTo>
                    <a:pt x="2391229" y="718093"/>
                  </a:lnTo>
                  <a:lnTo>
                    <a:pt x="2403067" y="718093"/>
                  </a:lnTo>
                  <a:lnTo>
                    <a:pt x="2414905" y="718093"/>
                  </a:lnTo>
                  <a:lnTo>
                    <a:pt x="2426743" y="718093"/>
                  </a:lnTo>
                  <a:lnTo>
                    <a:pt x="2438580" y="718093"/>
                  </a:lnTo>
                  <a:lnTo>
                    <a:pt x="2450418" y="718093"/>
                  </a:lnTo>
                  <a:lnTo>
                    <a:pt x="2462256" y="718093"/>
                  </a:lnTo>
                  <a:lnTo>
                    <a:pt x="2474094" y="718093"/>
                  </a:lnTo>
                  <a:lnTo>
                    <a:pt x="2485931" y="718093"/>
                  </a:lnTo>
                  <a:lnTo>
                    <a:pt x="2497769" y="718093"/>
                  </a:lnTo>
                  <a:lnTo>
                    <a:pt x="2509607" y="718093"/>
                  </a:lnTo>
                  <a:lnTo>
                    <a:pt x="2521445" y="718093"/>
                  </a:lnTo>
                  <a:lnTo>
                    <a:pt x="2533283" y="718093"/>
                  </a:lnTo>
                  <a:lnTo>
                    <a:pt x="2545120" y="718093"/>
                  </a:lnTo>
                  <a:lnTo>
                    <a:pt x="2556958" y="718093"/>
                  </a:lnTo>
                  <a:lnTo>
                    <a:pt x="2568796" y="718093"/>
                  </a:lnTo>
                  <a:lnTo>
                    <a:pt x="2580634" y="718093"/>
                  </a:lnTo>
                  <a:lnTo>
                    <a:pt x="2592471" y="718093"/>
                  </a:lnTo>
                  <a:lnTo>
                    <a:pt x="2604309" y="718093"/>
                  </a:lnTo>
                  <a:lnTo>
                    <a:pt x="2616147" y="718093"/>
                  </a:lnTo>
                  <a:lnTo>
                    <a:pt x="2627985" y="718093"/>
                  </a:lnTo>
                  <a:lnTo>
                    <a:pt x="2639822" y="718093"/>
                  </a:lnTo>
                  <a:lnTo>
                    <a:pt x="2651660" y="718093"/>
                  </a:lnTo>
                  <a:lnTo>
                    <a:pt x="2663498" y="718093"/>
                  </a:lnTo>
                  <a:lnTo>
                    <a:pt x="2675336" y="718093"/>
                  </a:lnTo>
                  <a:lnTo>
                    <a:pt x="2687174" y="718093"/>
                  </a:lnTo>
                  <a:lnTo>
                    <a:pt x="2699011" y="718093"/>
                  </a:lnTo>
                  <a:lnTo>
                    <a:pt x="2710849" y="718093"/>
                  </a:lnTo>
                  <a:lnTo>
                    <a:pt x="2722687" y="718093"/>
                  </a:lnTo>
                  <a:lnTo>
                    <a:pt x="2734525" y="718093"/>
                  </a:lnTo>
                  <a:lnTo>
                    <a:pt x="2746362" y="718093"/>
                  </a:lnTo>
                  <a:lnTo>
                    <a:pt x="2758200" y="718093"/>
                  </a:lnTo>
                  <a:lnTo>
                    <a:pt x="2770038" y="718093"/>
                  </a:lnTo>
                  <a:lnTo>
                    <a:pt x="2781876" y="718093"/>
                  </a:lnTo>
                  <a:lnTo>
                    <a:pt x="2793713" y="718093"/>
                  </a:lnTo>
                  <a:lnTo>
                    <a:pt x="2805551" y="718093"/>
                  </a:lnTo>
                  <a:lnTo>
                    <a:pt x="2817389" y="718093"/>
                  </a:lnTo>
                  <a:lnTo>
                    <a:pt x="2829227" y="718093"/>
                  </a:lnTo>
                  <a:lnTo>
                    <a:pt x="2841065" y="718093"/>
                  </a:lnTo>
                  <a:lnTo>
                    <a:pt x="2852902" y="718093"/>
                  </a:lnTo>
                  <a:lnTo>
                    <a:pt x="2864740" y="718093"/>
                  </a:lnTo>
                  <a:lnTo>
                    <a:pt x="2876578" y="718093"/>
                  </a:lnTo>
                  <a:lnTo>
                    <a:pt x="2888416" y="718093"/>
                  </a:lnTo>
                  <a:lnTo>
                    <a:pt x="2900253" y="718093"/>
                  </a:lnTo>
                  <a:lnTo>
                    <a:pt x="2912091" y="718093"/>
                  </a:lnTo>
                  <a:lnTo>
                    <a:pt x="2923929" y="718093"/>
                  </a:lnTo>
                  <a:lnTo>
                    <a:pt x="2935767" y="718093"/>
                  </a:lnTo>
                  <a:lnTo>
                    <a:pt x="2947604" y="718093"/>
                  </a:lnTo>
                  <a:lnTo>
                    <a:pt x="2959442" y="718093"/>
                  </a:lnTo>
                  <a:lnTo>
                    <a:pt x="2971280" y="718093"/>
                  </a:lnTo>
                  <a:lnTo>
                    <a:pt x="2983118" y="718093"/>
                  </a:lnTo>
                  <a:lnTo>
                    <a:pt x="2994956" y="718093"/>
                  </a:lnTo>
                  <a:lnTo>
                    <a:pt x="3006793" y="718093"/>
                  </a:lnTo>
                  <a:lnTo>
                    <a:pt x="3018631" y="718093"/>
                  </a:lnTo>
                  <a:lnTo>
                    <a:pt x="3030469" y="718093"/>
                  </a:lnTo>
                  <a:lnTo>
                    <a:pt x="3042307" y="718093"/>
                  </a:lnTo>
                  <a:lnTo>
                    <a:pt x="3054144" y="718093"/>
                  </a:lnTo>
                  <a:lnTo>
                    <a:pt x="3065982" y="718093"/>
                  </a:lnTo>
                  <a:lnTo>
                    <a:pt x="3077820" y="718093"/>
                  </a:lnTo>
                  <a:lnTo>
                    <a:pt x="3089658" y="718093"/>
                  </a:lnTo>
                  <a:lnTo>
                    <a:pt x="3101496" y="718093"/>
                  </a:lnTo>
                  <a:lnTo>
                    <a:pt x="3113333" y="718093"/>
                  </a:lnTo>
                  <a:lnTo>
                    <a:pt x="3125171" y="718093"/>
                  </a:lnTo>
                  <a:lnTo>
                    <a:pt x="3137009" y="718093"/>
                  </a:lnTo>
                  <a:lnTo>
                    <a:pt x="3148847" y="718093"/>
                  </a:lnTo>
                  <a:lnTo>
                    <a:pt x="3160684" y="718093"/>
                  </a:lnTo>
                  <a:lnTo>
                    <a:pt x="3172522" y="718093"/>
                  </a:lnTo>
                  <a:lnTo>
                    <a:pt x="3184360" y="718093"/>
                  </a:lnTo>
                  <a:lnTo>
                    <a:pt x="3196198" y="718093"/>
                  </a:lnTo>
                  <a:lnTo>
                    <a:pt x="3208035" y="718093"/>
                  </a:lnTo>
                  <a:lnTo>
                    <a:pt x="3219873" y="718093"/>
                  </a:lnTo>
                  <a:lnTo>
                    <a:pt x="3231711" y="718093"/>
                  </a:lnTo>
                  <a:lnTo>
                    <a:pt x="3243549" y="718093"/>
                  </a:lnTo>
                  <a:lnTo>
                    <a:pt x="3255387" y="718093"/>
                  </a:lnTo>
                  <a:lnTo>
                    <a:pt x="3267224" y="718093"/>
                  </a:lnTo>
                  <a:lnTo>
                    <a:pt x="3279062" y="718093"/>
                  </a:lnTo>
                  <a:lnTo>
                    <a:pt x="3290900" y="718093"/>
                  </a:lnTo>
                  <a:lnTo>
                    <a:pt x="3302738" y="718093"/>
                  </a:lnTo>
                  <a:lnTo>
                    <a:pt x="3314575" y="718093"/>
                  </a:lnTo>
                  <a:lnTo>
                    <a:pt x="3326413" y="718093"/>
                  </a:lnTo>
                  <a:lnTo>
                    <a:pt x="3338251" y="718093"/>
                  </a:lnTo>
                  <a:lnTo>
                    <a:pt x="3350089" y="718093"/>
                  </a:lnTo>
                  <a:lnTo>
                    <a:pt x="3361926" y="718093"/>
                  </a:lnTo>
                  <a:lnTo>
                    <a:pt x="3373764" y="718093"/>
                  </a:lnTo>
                  <a:lnTo>
                    <a:pt x="3385602" y="718093"/>
                  </a:lnTo>
                  <a:lnTo>
                    <a:pt x="3397440" y="718093"/>
                  </a:lnTo>
                  <a:lnTo>
                    <a:pt x="3409278" y="718093"/>
                  </a:lnTo>
                  <a:lnTo>
                    <a:pt x="3421115" y="718093"/>
                  </a:lnTo>
                  <a:lnTo>
                    <a:pt x="3432953" y="718093"/>
                  </a:lnTo>
                  <a:lnTo>
                    <a:pt x="3444791" y="718093"/>
                  </a:lnTo>
                  <a:lnTo>
                    <a:pt x="3456629" y="718093"/>
                  </a:lnTo>
                  <a:lnTo>
                    <a:pt x="3468466" y="718093"/>
                  </a:lnTo>
                  <a:lnTo>
                    <a:pt x="3480304" y="718093"/>
                  </a:lnTo>
                  <a:lnTo>
                    <a:pt x="3492142" y="718093"/>
                  </a:lnTo>
                  <a:lnTo>
                    <a:pt x="3503980" y="718093"/>
                  </a:lnTo>
                  <a:lnTo>
                    <a:pt x="3515818" y="718093"/>
                  </a:lnTo>
                  <a:lnTo>
                    <a:pt x="3515818" y="718173"/>
                  </a:lnTo>
                  <a:lnTo>
                    <a:pt x="3527655" y="718187"/>
                  </a:lnTo>
                  <a:lnTo>
                    <a:pt x="3539493" y="718204"/>
                  </a:lnTo>
                  <a:lnTo>
                    <a:pt x="3551331" y="718223"/>
                  </a:lnTo>
                  <a:lnTo>
                    <a:pt x="3563169" y="718246"/>
                  </a:lnTo>
                  <a:lnTo>
                    <a:pt x="3575006" y="718273"/>
                  </a:lnTo>
                  <a:lnTo>
                    <a:pt x="3586844" y="718304"/>
                  </a:lnTo>
                  <a:lnTo>
                    <a:pt x="3598682" y="718342"/>
                  </a:lnTo>
                  <a:lnTo>
                    <a:pt x="3610520" y="718385"/>
                  </a:lnTo>
                  <a:lnTo>
                    <a:pt x="3622357" y="718436"/>
                  </a:lnTo>
                  <a:lnTo>
                    <a:pt x="3634195" y="718496"/>
                  </a:lnTo>
                  <a:lnTo>
                    <a:pt x="3646033" y="718567"/>
                  </a:lnTo>
                  <a:lnTo>
                    <a:pt x="3657871" y="718650"/>
                  </a:lnTo>
                  <a:lnTo>
                    <a:pt x="3669709" y="718747"/>
                  </a:lnTo>
                  <a:lnTo>
                    <a:pt x="3681546" y="718862"/>
                  </a:lnTo>
                  <a:lnTo>
                    <a:pt x="3693384" y="718996"/>
                  </a:lnTo>
                  <a:lnTo>
                    <a:pt x="3705222" y="719154"/>
                  </a:lnTo>
                  <a:lnTo>
                    <a:pt x="3717060" y="719339"/>
                  </a:lnTo>
                  <a:lnTo>
                    <a:pt x="3728897" y="719557"/>
                  </a:lnTo>
                  <a:lnTo>
                    <a:pt x="3740735" y="719811"/>
                  </a:lnTo>
                  <a:lnTo>
                    <a:pt x="3752573" y="720110"/>
                  </a:lnTo>
                  <a:lnTo>
                    <a:pt x="3764411" y="720461"/>
                  </a:lnTo>
                  <a:lnTo>
                    <a:pt x="3776248" y="720871"/>
                  </a:lnTo>
                  <a:lnTo>
                    <a:pt x="3788086" y="721352"/>
                  </a:lnTo>
                  <a:lnTo>
                    <a:pt x="3799924" y="721915"/>
                  </a:lnTo>
                  <a:lnTo>
                    <a:pt x="3811762" y="722572"/>
                  </a:lnTo>
                  <a:lnTo>
                    <a:pt x="3823600" y="723341"/>
                  </a:lnTo>
                  <a:lnTo>
                    <a:pt x="3835437" y="724238"/>
                  </a:lnTo>
                  <a:lnTo>
                    <a:pt x="3847275" y="725283"/>
                  </a:lnTo>
                  <a:lnTo>
                    <a:pt x="3859113" y="726500"/>
                  </a:lnTo>
                  <a:lnTo>
                    <a:pt x="3870951" y="727914"/>
                  </a:lnTo>
                  <a:lnTo>
                    <a:pt x="3882788" y="729555"/>
                  </a:lnTo>
                  <a:lnTo>
                    <a:pt x="3894626" y="731453"/>
                  </a:lnTo>
                  <a:lnTo>
                    <a:pt x="3906464" y="733644"/>
                  </a:lnTo>
                  <a:lnTo>
                    <a:pt x="3918302" y="736166"/>
                  </a:lnTo>
                  <a:lnTo>
                    <a:pt x="3930139" y="739059"/>
                  </a:lnTo>
                  <a:lnTo>
                    <a:pt x="3941977" y="742363"/>
                  </a:lnTo>
                  <a:lnTo>
                    <a:pt x="3953815" y="746122"/>
                  </a:lnTo>
                  <a:lnTo>
                    <a:pt x="3965653" y="750375"/>
                  </a:lnTo>
                  <a:lnTo>
                    <a:pt x="3977491" y="755161"/>
                  </a:lnTo>
                  <a:lnTo>
                    <a:pt x="3989328" y="760511"/>
                  </a:lnTo>
                  <a:lnTo>
                    <a:pt x="4001166" y="766449"/>
                  </a:lnTo>
                  <a:lnTo>
                    <a:pt x="4013004" y="772985"/>
                  </a:lnTo>
                  <a:lnTo>
                    <a:pt x="4024842" y="780119"/>
                  </a:lnTo>
                  <a:lnTo>
                    <a:pt x="4036679" y="787829"/>
                  </a:lnTo>
                  <a:lnTo>
                    <a:pt x="4048517" y="796076"/>
                  </a:lnTo>
                  <a:lnTo>
                    <a:pt x="4060355" y="804800"/>
                  </a:lnTo>
                  <a:lnTo>
                    <a:pt x="4072193" y="813921"/>
                  </a:lnTo>
                  <a:lnTo>
                    <a:pt x="4084031" y="823339"/>
                  </a:lnTo>
                  <a:lnTo>
                    <a:pt x="4095868" y="832942"/>
                  </a:lnTo>
                  <a:lnTo>
                    <a:pt x="4107706" y="842608"/>
                  </a:lnTo>
                  <a:lnTo>
                    <a:pt x="4119544" y="852211"/>
                  </a:lnTo>
                  <a:lnTo>
                    <a:pt x="4131382" y="861630"/>
                  </a:lnTo>
                  <a:lnTo>
                    <a:pt x="4143219" y="870750"/>
                  </a:lnTo>
                  <a:lnTo>
                    <a:pt x="4155057" y="879474"/>
                  </a:lnTo>
                  <a:lnTo>
                    <a:pt x="4166895" y="887721"/>
                  </a:lnTo>
                  <a:lnTo>
                    <a:pt x="4178733" y="895431"/>
                  </a:lnTo>
                  <a:lnTo>
                    <a:pt x="4190570" y="902565"/>
                  </a:lnTo>
                  <a:lnTo>
                    <a:pt x="4202408" y="909102"/>
                  </a:lnTo>
                  <a:lnTo>
                    <a:pt x="4214246" y="915039"/>
                  </a:lnTo>
                  <a:lnTo>
                    <a:pt x="4226084" y="920389"/>
                  </a:lnTo>
                  <a:lnTo>
                    <a:pt x="4237922" y="925175"/>
                  </a:lnTo>
                  <a:lnTo>
                    <a:pt x="4249759" y="929428"/>
                  </a:lnTo>
                  <a:lnTo>
                    <a:pt x="4261597" y="933187"/>
                  </a:lnTo>
                  <a:lnTo>
                    <a:pt x="4273435" y="936492"/>
                  </a:lnTo>
                  <a:lnTo>
                    <a:pt x="4285273" y="939384"/>
                  </a:lnTo>
                  <a:lnTo>
                    <a:pt x="4297110" y="941906"/>
                  </a:lnTo>
                  <a:lnTo>
                    <a:pt x="4308948" y="944097"/>
                  </a:lnTo>
                  <a:lnTo>
                    <a:pt x="4320786" y="945996"/>
                  </a:lnTo>
                  <a:lnTo>
                    <a:pt x="4332624" y="947636"/>
                  </a:lnTo>
                  <a:lnTo>
                    <a:pt x="4344461" y="949050"/>
                  </a:lnTo>
                  <a:lnTo>
                    <a:pt x="4356299" y="950267"/>
                  </a:lnTo>
                  <a:lnTo>
                    <a:pt x="4368137" y="951312"/>
                  </a:lnTo>
                  <a:lnTo>
                    <a:pt x="4379975" y="952209"/>
                  </a:lnTo>
                  <a:lnTo>
                    <a:pt x="4391813" y="952978"/>
                  </a:lnTo>
                  <a:lnTo>
                    <a:pt x="4403650" y="953636"/>
                  </a:lnTo>
                  <a:lnTo>
                    <a:pt x="4415488" y="954198"/>
                  </a:lnTo>
                  <a:lnTo>
                    <a:pt x="4427326" y="954679"/>
                  </a:lnTo>
                  <a:lnTo>
                    <a:pt x="4439164" y="955089"/>
                  </a:lnTo>
                  <a:lnTo>
                    <a:pt x="4451001" y="955440"/>
                  </a:lnTo>
                  <a:lnTo>
                    <a:pt x="4462839" y="955739"/>
                  </a:lnTo>
                  <a:lnTo>
                    <a:pt x="4474677" y="955994"/>
                  </a:lnTo>
                  <a:lnTo>
                    <a:pt x="4486515" y="956211"/>
                  </a:lnTo>
                  <a:lnTo>
                    <a:pt x="4498352" y="956396"/>
                  </a:lnTo>
                  <a:lnTo>
                    <a:pt x="4510190" y="956554"/>
                  </a:lnTo>
                  <a:lnTo>
                    <a:pt x="4522028" y="956688"/>
                  </a:lnTo>
                  <a:lnTo>
                    <a:pt x="4533866" y="956803"/>
                  </a:lnTo>
                  <a:lnTo>
                    <a:pt x="4545704" y="956900"/>
                  </a:lnTo>
                  <a:lnTo>
                    <a:pt x="4557541" y="956983"/>
                  </a:lnTo>
                  <a:lnTo>
                    <a:pt x="4569379" y="957054"/>
                  </a:lnTo>
                  <a:lnTo>
                    <a:pt x="4581217" y="957114"/>
                  </a:lnTo>
                  <a:lnTo>
                    <a:pt x="4593055" y="957165"/>
                  </a:lnTo>
                  <a:lnTo>
                    <a:pt x="4604892" y="957209"/>
                  </a:lnTo>
                  <a:lnTo>
                    <a:pt x="4616730" y="957246"/>
                  </a:lnTo>
                  <a:lnTo>
                    <a:pt x="4628568" y="957277"/>
                  </a:lnTo>
                  <a:lnTo>
                    <a:pt x="4640406" y="957304"/>
                  </a:lnTo>
                  <a:lnTo>
                    <a:pt x="4652244" y="957327"/>
                  </a:lnTo>
                  <a:lnTo>
                    <a:pt x="4664081" y="957346"/>
                  </a:lnTo>
                  <a:lnTo>
                    <a:pt x="4675919" y="957363"/>
                  </a:lnTo>
                  <a:lnTo>
                    <a:pt x="4687757" y="957377"/>
                  </a:lnTo>
                </a:path>
              </a:pathLst>
            </a:custGeom>
            <a:ln w="40651" cap="flat">
              <a:solidFill>
                <a:srgbClr val="E8E8E8">
                  <a:alpha val="100000"/>
                </a:srgbClr>
              </a:solidFill>
              <a:prstDash val="solid"/>
              <a:round/>
            </a:ln>
          </p:spPr>
          <p:txBody>
            <a:bodyPr/>
            <a:lstStyle/>
            <a:p/>
          </p:txBody>
        </p:sp>
        <p:sp>
          <p:nvSpPr>
            <p:cNvPr id="38" name="pl38"/>
            <p:cNvSpPr/>
            <p:nvPr/>
          </p:nvSpPr>
          <p:spPr>
            <a:xfrm>
              <a:off x="2482252" y="4250684"/>
              <a:ext cx="4687757" cy="478648"/>
            </a:xfrm>
            <a:custGeom>
              <a:avLst/>
              <a:pathLst>
                <a:path w="4687757" h="478648">
                  <a:moveTo>
                    <a:pt x="0" y="478648"/>
                  </a:moveTo>
                  <a:lnTo>
                    <a:pt x="11837" y="478634"/>
                  </a:lnTo>
                  <a:lnTo>
                    <a:pt x="23675" y="478618"/>
                  </a:lnTo>
                  <a:lnTo>
                    <a:pt x="35513" y="478598"/>
                  </a:lnTo>
                  <a:lnTo>
                    <a:pt x="47351" y="478575"/>
                  </a:lnTo>
                  <a:lnTo>
                    <a:pt x="59188" y="478548"/>
                  </a:lnTo>
                  <a:lnTo>
                    <a:pt x="71026" y="478517"/>
                  </a:lnTo>
                  <a:lnTo>
                    <a:pt x="82864" y="478480"/>
                  </a:lnTo>
                  <a:lnTo>
                    <a:pt x="94702" y="478436"/>
                  </a:lnTo>
                  <a:lnTo>
                    <a:pt x="106539" y="478385"/>
                  </a:lnTo>
                  <a:lnTo>
                    <a:pt x="118377" y="478325"/>
                  </a:lnTo>
                  <a:lnTo>
                    <a:pt x="130215" y="478254"/>
                  </a:lnTo>
                  <a:lnTo>
                    <a:pt x="142053" y="478171"/>
                  </a:lnTo>
                  <a:lnTo>
                    <a:pt x="153891" y="478074"/>
                  </a:lnTo>
                  <a:lnTo>
                    <a:pt x="165728" y="477959"/>
                  </a:lnTo>
                  <a:lnTo>
                    <a:pt x="177566" y="477825"/>
                  </a:lnTo>
                  <a:lnTo>
                    <a:pt x="189404" y="477667"/>
                  </a:lnTo>
                  <a:lnTo>
                    <a:pt x="201242" y="477482"/>
                  </a:lnTo>
                  <a:lnTo>
                    <a:pt x="213079" y="477265"/>
                  </a:lnTo>
                  <a:lnTo>
                    <a:pt x="224917" y="477010"/>
                  </a:lnTo>
                  <a:lnTo>
                    <a:pt x="236755" y="476711"/>
                  </a:lnTo>
                  <a:lnTo>
                    <a:pt x="248593" y="476361"/>
                  </a:lnTo>
                  <a:lnTo>
                    <a:pt x="260430" y="475950"/>
                  </a:lnTo>
                  <a:lnTo>
                    <a:pt x="272268" y="475469"/>
                  </a:lnTo>
                  <a:lnTo>
                    <a:pt x="284106" y="474907"/>
                  </a:lnTo>
                  <a:lnTo>
                    <a:pt x="295944" y="474249"/>
                  </a:lnTo>
                  <a:lnTo>
                    <a:pt x="307782" y="473480"/>
                  </a:lnTo>
                  <a:lnTo>
                    <a:pt x="319619" y="472584"/>
                  </a:lnTo>
                  <a:lnTo>
                    <a:pt x="331457" y="471538"/>
                  </a:lnTo>
                  <a:lnTo>
                    <a:pt x="343295" y="470321"/>
                  </a:lnTo>
                  <a:lnTo>
                    <a:pt x="355133" y="468907"/>
                  </a:lnTo>
                  <a:lnTo>
                    <a:pt x="366970" y="467267"/>
                  </a:lnTo>
                  <a:lnTo>
                    <a:pt x="378808" y="465368"/>
                  </a:lnTo>
                  <a:lnTo>
                    <a:pt x="390646" y="463177"/>
                  </a:lnTo>
                  <a:lnTo>
                    <a:pt x="402484" y="460655"/>
                  </a:lnTo>
                  <a:lnTo>
                    <a:pt x="414321" y="457763"/>
                  </a:lnTo>
                  <a:lnTo>
                    <a:pt x="426159" y="454458"/>
                  </a:lnTo>
                  <a:lnTo>
                    <a:pt x="437997" y="450699"/>
                  </a:lnTo>
                  <a:lnTo>
                    <a:pt x="449835" y="446446"/>
                  </a:lnTo>
                  <a:lnTo>
                    <a:pt x="461673" y="441660"/>
                  </a:lnTo>
                  <a:lnTo>
                    <a:pt x="473510" y="436310"/>
                  </a:lnTo>
                  <a:lnTo>
                    <a:pt x="485348" y="430373"/>
                  </a:lnTo>
                  <a:lnTo>
                    <a:pt x="497186" y="423836"/>
                  </a:lnTo>
                  <a:lnTo>
                    <a:pt x="509024" y="416702"/>
                  </a:lnTo>
                  <a:lnTo>
                    <a:pt x="520861" y="408992"/>
                  </a:lnTo>
                  <a:lnTo>
                    <a:pt x="532699" y="400745"/>
                  </a:lnTo>
                  <a:lnTo>
                    <a:pt x="544537" y="392021"/>
                  </a:lnTo>
                  <a:lnTo>
                    <a:pt x="556375" y="382901"/>
                  </a:lnTo>
                  <a:lnTo>
                    <a:pt x="568213" y="373482"/>
                  </a:lnTo>
                  <a:lnTo>
                    <a:pt x="580050" y="363879"/>
                  </a:lnTo>
                  <a:lnTo>
                    <a:pt x="591888" y="354213"/>
                  </a:lnTo>
                  <a:lnTo>
                    <a:pt x="603726" y="344610"/>
                  </a:lnTo>
                  <a:lnTo>
                    <a:pt x="615564" y="335192"/>
                  </a:lnTo>
                  <a:lnTo>
                    <a:pt x="627401" y="326071"/>
                  </a:lnTo>
                  <a:lnTo>
                    <a:pt x="639239" y="317347"/>
                  </a:lnTo>
                  <a:lnTo>
                    <a:pt x="651077" y="309100"/>
                  </a:lnTo>
                  <a:lnTo>
                    <a:pt x="662915" y="301390"/>
                  </a:lnTo>
                  <a:lnTo>
                    <a:pt x="674752" y="294256"/>
                  </a:lnTo>
                  <a:lnTo>
                    <a:pt x="686590" y="287720"/>
                  </a:lnTo>
                  <a:lnTo>
                    <a:pt x="698428" y="281782"/>
                  </a:lnTo>
                  <a:lnTo>
                    <a:pt x="710266" y="276432"/>
                  </a:lnTo>
                  <a:lnTo>
                    <a:pt x="722104" y="271647"/>
                  </a:lnTo>
                  <a:lnTo>
                    <a:pt x="733941" y="267393"/>
                  </a:lnTo>
                  <a:lnTo>
                    <a:pt x="745779" y="263634"/>
                  </a:lnTo>
                  <a:lnTo>
                    <a:pt x="757617" y="260330"/>
                  </a:lnTo>
                  <a:lnTo>
                    <a:pt x="769455" y="257437"/>
                  </a:lnTo>
                  <a:lnTo>
                    <a:pt x="781292" y="254915"/>
                  </a:lnTo>
                  <a:lnTo>
                    <a:pt x="793130" y="252724"/>
                  </a:lnTo>
                  <a:lnTo>
                    <a:pt x="804968" y="250826"/>
                  </a:lnTo>
                  <a:lnTo>
                    <a:pt x="816806" y="249185"/>
                  </a:lnTo>
                  <a:lnTo>
                    <a:pt x="828643" y="247771"/>
                  </a:lnTo>
                  <a:lnTo>
                    <a:pt x="840481" y="246554"/>
                  </a:lnTo>
                  <a:lnTo>
                    <a:pt x="852319" y="245509"/>
                  </a:lnTo>
                  <a:lnTo>
                    <a:pt x="864157" y="244612"/>
                  </a:lnTo>
                  <a:lnTo>
                    <a:pt x="875995" y="243843"/>
                  </a:lnTo>
                  <a:lnTo>
                    <a:pt x="887832" y="243186"/>
                  </a:lnTo>
                  <a:lnTo>
                    <a:pt x="899670" y="242623"/>
                  </a:lnTo>
                  <a:lnTo>
                    <a:pt x="911508" y="242142"/>
                  </a:lnTo>
                  <a:lnTo>
                    <a:pt x="923346" y="241732"/>
                  </a:lnTo>
                  <a:lnTo>
                    <a:pt x="935183" y="241381"/>
                  </a:lnTo>
                  <a:lnTo>
                    <a:pt x="947021" y="241083"/>
                  </a:lnTo>
                  <a:lnTo>
                    <a:pt x="958859" y="240828"/>
                  </a:lnTo>
                  <a:lnTo>
                    <a:pt x="970697" y="240610"/>
                  </a:lnTo>
                  <a:lnTo>
                    <a:pt x="982534" y="240425"/>
                  </a:lnTo>
                  <a:lnTo>
                    <a:pt x="994372" y="240267"/>
                  </a:lnTo>
                  <a:lnTo>
                    <a:pt x="1006210" y="240133"/>
                  </a:lnTo>
                  <a:lnTo>
                    <a:pt x="1018048" y="240019"/>
                  </a:lnTo>
                  <a:lnTo>
                    <a:pt x="1029886" y="239921"/>
                  </a:lnTo>
                  <a:lnTo>
                    <a:pt x="1041723" y="239838"/>
                  </a:lnTo>
                  <a:lnTo>
                    <a:pt x="1053561" y="239767"/>
                  </a:lnTo>
                  <a:lnTo>
                    <a:pt x="1065399" y="239707"/>
                  </a:lnTo>
                  <a:lnTo>
                    <a:pt x="1077237" y="239656"/>
                  </a:lnTo>
                  <a:lnTo>
                    <a:pt x="1089074" y="239613"/>
                  </a:lnTo>
                  <a:lnTo>
                    <a:pt x="1100912" y="239576"/>
                  </a:lnTo>
                  <a:lnTo>
                    <a:pt x="1112750" y="239544"/>
                  </a:lnTo>
                  <a:lnTo>
                    <a:pt x="1124588" y="239517"/>
                  </a:lnTo>
                  <a:lnTo>
                    <a:pt x="1136426" y="239494"/>
                  </a:lnTo>
                  <a:lnTo>
                    <a:pt x="1148263" y="239475"/>
                  </a:lnTo>
                  <a:lnTo>
                    <a:pt x="1160101" y="239458"/>
                  </a:lnTo>
                  <a:lnTo>
                    <a:pt x="1171939" y="239444"/>
                  </a:lnTo>
                  <a:lnTo>
                    <a:pt x="1171939" y="239364"/>
                  </a:lnTo>
                  <a:lnTo>
                    <a:pt x="1183777" y="239364"/>
                  </a:lnTo>
                  <a:lnTo>
                    <a:pt x="1195614" y="239364"/>
                  </a:lnTo>
                  <a:lnTo>
                    <a:pt x="1207452" y="239364"/>
                  </a:lnTo>
                  <a:lnTo>
                    <a:pt x="1219290" y="239364"/>
                  </a:lnTo>
                  <a:lnTo>
                    <a:pt x="1231128" y="239364"/>
                  </a:lnTo>
                  <a:lnTo>
                    <a:pt x="1242965" y="239364"/>
                  </a:lnTo>
                  <a:lnTo>
                    <a:pt x="1254803" y="239364"/>
                  </a:lnTo>
                  <a:lnTo>
                    <a:pt x="1266641" y="239364"/>
                  </a:lnTo>
                  <a:lnTo>
                    <a:pt x="1278479" y="239364"/>
                  </a:lnTo>
                  <a:lnTo>
                    <a:pt x="1290317" y="239364"/>
                  </a:lnTo>
                  <a:lnTo>
                    <a:pt x="1302154" y="239364"/>
                  </a:lnTo>
                  <a:lnTo>
                    <a:pt x="1313992" y="239364"/>
                  </a:lnTo>
                  <a:lnTo>
                    <a:pt x="1325830" y="239364"/>
                  </a:lnTo>
                  <a:lnTo>
                    <a:pt x="1337668" y="239364"/>
                  </a:lnTo>
                  <a:lnTo>
                    <a:pt x="1349505" y="239364"/>
                  </a:lnTo>
                  <a:lnTo>
                    <a:pt x="1361343" y="239364"/>
                  </a:lnTo>
                  <a:lnTo>
                    <a:pt x="1373181" y="239364"/>
                  </a:lnTo>
                  <a:lnTo>
                    <a:pt x="1385019" y="239364"/>
                  </a:lnTo>
                  <a:lnTo>
                    <a:pt x="1396856" y="239364"/>
                  </a:lnTo>
                  <a:lnTo>
                    <a:pt x="1408694" y="239364"/>
                  </a:lnTo>
                  <a:lnTo>
                    <a:pt x="1420532" y="239364"/>
                  </a:lnTo>
                  <a:lnTo>
                    <a:pt x="1432370" y="239364"/>
                  </a:lnTo>
                  <a:lnTo>
                    <a:pt x="1444208" y="239364"/>
                  </a:lnTo>
                  <a:lnTo>
                    <a:pt x="1456045" y="239364"/>
                  </a:lnTo>
                  <a:lnTo>
                    <a:pt x="1467883" y="239364"/>
                  </a:lnTo>
                  <a:lnTo>
                    <a:pt x="1479721" y="239364"/>
                  </a:lnTo>
                  <a:lnTo>
                    <a:pt x="1491559" y="239364"/>
                  </a:lnTo>
                  <a:lnTo>
                    <a:pt x="1503396" y="239364"/>
                  </a:lnTo>
                  <a:lnTo>
                    <a:pt x="1515234" y="239364"/>
                  </a:lnTo>
                  <a:lnTo>
                    <a:pt x="1527072" y="239364"/>
                  </a:lnTo>
                  <a:lnTo>
                    <a:pt x="1538910" y="239364"/>
                  </a:lnTo>
                  <a:lnTo>
                    <a:pt x="1550748" y="239364"/>
                  </a:lnTo>
                  <a:lnTo>
                    <a:pt x="1562585" y="239364"/>
                  </a:lnTo>
                  <a:lnTo>
                    <a:pt x="1574423" y="239364"/>
                  </a:lnTo>
                  <a:lnTo>
                    <a:pt x="1586261" y="239364"/>
                  </a:lnTo>
                  <a:lnTo>
                    <a:pt x="1598099" y="239364"/>
                  </a:lnTo>
                  <a:lnTo>
                    <a:pt x="1609936" y="239364"/>
                  </a:lnTo>
                  <a:lnTo>
                    <a:pt x="1621774" y="239364"/>
                  </a:lnTo>
                  <a:lnTo>
                    <a:pt x="1633612" y="239364"/>
                  </a:lnTo>
                  <a:lnTo>
                    <a:pt x="1645450" y="239364"/>
                  </a:lnTo>
                  <a:lnTo>
                    <a:pt x="1657287" y="239364"/>
                  </a:lnTo>
                  <a:lnTo>
                    <a:pt x="1669125" y="239364"/>
                  </a:lnTo>
                  <a:lnTo>
                    <a:pt x="1680963" y="239364"/>
                  </a:lnTo>
                  <a:lnTo>
                    <a:pt x="1692801" y="239364"/>
                  </a:lnTo>
                  <a:lnTo>
                    <a:pt x="1704639" y="239364"/>
                  </a:lnTo>
                  <a:lnTo>
                    <a:pt x="1716476" y="239364"/>
                  </a:lnTo>
                  <a:lnTo>
                    <a:pt x="1728314" y="239364"/>
                  </a:lnTo>
                  <a:lnTo>
                    <a:pt x="1740152" y="239364"/>
                  </a:lnTo>
                  <a:lnTo>
                    <a:pt x="1751990" y="239364"/>
                  </a:lnTo>
                  <a:lnTo>
                    <a:pt x="1763827" y="239364"/>
                  </a:lnTo>
                  <a:lnTo>
                    <a:pt x="1775665" y="239364"/>
                  </a:lnTo>
                  <a:lnTo>
                    <a:pt x="1787503" y="239364"/>
                  </a:lnTo>
                  <a:lnTo>
                    <a:pt x="1799341" y="239364"/>
                  </a:lnTo>
                  <a:lnTo>
                    <a:pt x="1811178" y="239364"/>
                  </a:lnTo>
                  <a:lnTo>
                    <a:pt x="1823016" y="239364"/>
                  </a:lnTo>
                  <a:lnTo>
                    <a:pt x="1834854" y="239364"/>
                  </a:lnTo>
                  <a:lnTo>
                    <a:pt x="1846692" y="239364"/>
                  </a:lnTo>
                  <a:lnTo>
                    <a:pt x="1858530" y="239364"/>
                  </a:lnTo>
                  <a:lnTo>
                    <a:pt x="1870367" y="239364"/>
                  </a:lnTo>
                  <a:lnTo>
                    <a:pt x="1882205" y="239364"/>
                  </a:lnTo>
                  <a:lnTo>
                    <a:pt x="1894043" y="239364"/>
                  </a:lnTo>
                  <a:lnTo>
                    <a:pt x="1905881" y="239364"/>
                  </a:lnTo>
                  <a:lnTo>
                    <a:pt x="1917718" y="239364"/>
                  </a:lnTo>
                  <a:lnTo>
                    <a:pt x="1929556" y="239364"/>
                  </a:lnTo>
                  <a:lnTo>
                    <a:pt x="1941394" y="239364"/>
                  </a:lnTo>
                  <a:lnTo>
                    <a:pt x="1953232" y="239364"/>
                  </a:lnTo>
                  <a:lnTo>
                    <a:pt x="1965069" y="239364"/>
                  </a:lnTo>
                  <a:lnTo>
                    <a:pt x="1976907" y="239364"/>
                  </a:lnTo>
                  <a:lnTo>
                    <a:pt x="1988745" y="239364"/>
                  </a:lnTo>
                  <a:lnTo>
                    <a:pt x="2000583" y="239364"/>
                  </a:lnTo>
                  <a:lnTo>
                    <a:pt x="2012421" y="239364"/>
                  </a:lnTo>
                  <a:lnTo>
                    <a:pt x="2024258" y="239364"/>
                  </a:lnTo>
                  <a:lnTo>
                    <a:pt x="2036096" y="239364"/>
                  </a:lnTo>
                  <a:lnTo>
                    <a:pt x="2047934" y="239364"/>
                  </a:lnTo>
                  <a:lnTo>
                    <a:pt x="2059772" y="239364"/>
                  </a:lnTo>
                  <a:lnTo>
                    <a:pt x="2071609" y="239364"/>
                  </a:lnTo>
                  <a:lnTo>
                    <a:pt x="2083447" y="239364"/>
                  </a:lnTo>
                  <a:lnTo>
                    <a:pt x="2095285" y="239364"/>
                  </a:lnTo>
                  <a:lnTo>
                    <a:pt x="2107123" y="239364"/>
                  </a:lnTo>
                  <a:lnTo>
                    <a:pt x="2118961" y="239364"/>
                  </a:lnTo>
                  <a:lnTo>
                    <a:pt x="2130798" y="239364"/>
                  </a:lnTo>
                  <a:lnTo>
                    <a:pt x="2142636" y="239364"/>
                  </a:lnTo>
                  <a:lnTo>
                    <a:pt x="2154474" y="239364"/>
                  </a:lnTo>
                  <a:lnTo>
                    <a:pt x="2166312" y="239364"/>
                  </a:lnTo>
                  <a:lnTo>
                    <a:pt x="2178149" y="239364"/>
                  </a:lnTo>
                  <a:lnTo>
                    <a:pt x="2189987" y="239364"/>
                  </a:lnTo>
                  <a:lnTo>
                    <a:pt x="2201825" y="239364"/>
                  </a:lnTo>
                  <a:lnTo>
                    <a:pt x="2213663" y="239364"/>
                  </a:lnTo>
                  <a:lnTo>
                    <a:pt x="2225500" y="239364"/>
                  </a:lnTo>
                  <a:lnTo>
                    <a:pt x="2237338" y="239364"/>
                  </a:lnTo>
                  <a:lnTo>
                    <a:pt x="2249176" y="239364"/>
                  </a:lnTo>
                  <a:lnTo>
                    <a:pt x="2261014" y="239364"/>
                  </a:lnTo>
                  <a:lnTo>
                    <a:pt x="2272852" y="239364"/>
                  </a:lnTo>
                  <a:lnTo>
                    <a:pt x="2284689" y="239364"/>
                  </a:lnTo>
                  <a:lnTo>
                    <a:pt x="2296527" y="239364"/>
                  </a:lnTo>
                  <a:lnTo>
                    <a:pt x="2308365" y="239364"/>
                  </a:lnTo>
                  <a:lnTo>
                    <a:pt x="2320203" y="239364"/>
                  </a:lnTo>
                  <a:lnTo>
                    <a:pt x="2332040" y="239364"/>
                  </a:lnTo>
                  <a:lnTo>
                    <a:pt x="2343878" y="239364"/>
                  </a:lnTo>
                  <a:lnTo>
                    <a:pt x="2343878" y="239284"/>
                  </a:lnTo>
                  <a:lnTo>
                    <a:pt x="2355716" y="239270"/>
                  </a:lnTo>
                  <a:lnTo>
                    <a:pt x="2367554" y="239253"/>
                  </a:lnTo>
                  <a:lnTo>
                    <a:pt x="2379391" y="239234"/>
                  </a:lnTo>
                  <a:lnTo>
                    <a:pt x="2391229" y="239211"/>
                  </a:lnTo>
                  <a:lnTo>
                    <a:pt x="2403067" y="239184"/>
                  </a:lnTo>
                  <a:lnTo>
                    <a:pt x="2414905" y="239152"/>
                  </a:lnTo>
                  <a:lnTo>
                    <a:pt x="2426743" y="239115"/>
                  </a:lnTo>
                  <a:lnTo>
                    <a:pt x="2438580" y="239072"/>
                  </a:lnTo>
                  <a:lnTo>
                    <a:pt x="2450418" y="239021"/>
                  </a:lnTo>
                  <a:lnTo>
                    <a:pt x="2462256" y="238960"/>
                  </a:lnTo>
                  <a:lnTo>
                    <a:pt x="2474094" y="238890"/>
                  </a:lnTo>
                  <a:lnTo>
                    <a:pt x="2485931" y="238807"/>
                  </a:lnTo>
                  <a:lnTo>
                    <a:pt x="2497769" y="238709"/>
                  </a:lnTo>
                  <a:lnTo>
                    <a:pt x="2509607" y="238595"/>
                  </a:lnTo>
                  <a:lnTo>
                    <a:pt x="2521445" y="238461"/>
                  </a:lnTo>
                  <a:lnTo>
                    <a:pt x="2533283" y="238303"/>
                  </a:lnTo>
                  <a:lnTo>
                    <a:pt x="2545120" y="238118"/>
                  </a:lnTo>
                  <a:lnTo>
                    <a:pt x="2556958" y="237900"/>
                  </a:lnTo>
                  <a:lnTo>
                    <a:pt x="2568796" y="237645"/>
                  </a:lnTo>
                  <a:lnTo>
                    <a:pt x="2580634" y="237346"/>
                  </a:lnTo>
                  <a:lnTo>
                    <a:pt x="2592471" y="236996"/>
                  </a:lnTo>
                  <a:lnTo>
                    <a:pt x="2604309" y="236586"/>
                  </a:lnTo>
                  <a:lnTo>
                    <a:pt x="2616147" y="236105"/>
                  </a:lnTo>
                  <a:lnTo>
                    <a:pt x="2627985" y="235542"/>
                  </a:lnTo>
                  <a:lnTo>
                    <a:pt x="2639822" y="234885"/>
                  </a:lnTo>
                  <a:lnTo>
                    <a:pt x="2651660" y="234116"/>
                  </a:lnTo>
                  <a:lnTo>
                    <a:pt x="2663498" y="233219"/>
                  </a:lnTo>
                  <a:lnTo>
                    <a:pt x="2675336" y="232174"/>
                  </a:lnTo>
                  <a:lnTo>
                    <a:pt x="2687174" y="230957"/>
                  </a:lnTo>
                  <a:lnTo>
                    <a:pt x="2699011" y="229542"/>
                  </a:lnTo>
                  <a:lnTo>
                    <a:pt x="2710849" y="227902"/>
                  </a:lnTo>
                  <a:lnTo>
                    <a:pt x="2722687" y="226004"/>
                  </a:lnTo>
                  <a:lnTo>
                    <a:pt x="2734525" y="223813"/>
                  </a:lnTo>
                  <a:lnTo>
                    <a:pt x="2746362" y="221291"/>
                  </a:lnTo>
                  <a:lnTo>
                    <a:pt x="2758200" y="218398"/>
                  </a:lnTo>
                  <a:lnTo>
                    <a:pt x="2770038" y="215094"/>
                  </a:lnTo>
                  <a:lnTo>
                    <a:pt x="2781876" y="211335"/>
                  </a:lnTo>
                  <a:lnTo>
                    <a:pt x="2793713" y="207081"/>
                  </a:lnTo>
                  <a:lnTo>
                    <a:pt x="2805551" y="202296"/>
                  </a:lnTo>
                  <a:lnTo>
                    <a:pt x="2817389" y="196946"/>
                  </a:lnTo>
                  <a:lnTo>
                    <a:pt x="2829227" y="191008"/>
                  </a:lnTo>
                  <a:lnTo>
                    <a:pt x="2841065" y="184471"/>
                  </a:lnTo>
                  <a:lnTo>
                    <a:pt x="2852902" y="177338"/>
                  </a:lnTo>
                  <a:lnTo>
                    <a:pt x="2864740" y="169628"/>
                  </a:lnTo>
                  <a:lnTo>
                    <a:pt x="2876578" y="161381"/>
                  </a:lnTo>
                  <a:lnTo>
                    <a:pt x="2888416" y="152657"/>
                  </a:lnTo>
                  <a:lnTo>
                    <a:pt x="2900253" y="143536"/>
                  </a:lnTo>
                  <a:lnTo>
                    <a:pt x="2912091" y="134118"/>
                  </a:lnTo>
                  <a:lnTo>
                    <a:pt x="2923929" y="124515"/>
                  </a:lnTo>
                  <a:lnTo>
                    <a:pt x="2935767" y="114849"/>
                  </a:lnTo>
                  <a:lnTo>
                    <a:pt x="2947604" y="105245"/>
                  </a:lnTo>
                  <a:lnTo>
                    <a:pt x="2959442" y="95827"/>
                  </a:lnTo>
                  <a:lnTo>
                    <a:pt x="2971280" y="86707"/>
                  </a:lnTo>
                  <a:lnTo>
                    <a:pt x="2983118" y="77983"/>
                  </a:lnTo>
                  <a:lnTo>
                    <a:pt x="2994956" y="69736"/>
                  </a:lnTo>
                  <a:lnTo>
                    <a:pt x="3006793" y="62026"/>
                  </a:lnTo>
                  <a:lnTo>
                    <a:pt x="3018631" y="54892"/>
                  </a:lnTo>
                  <a:lnTo>
                    <a:pt x="3030469" y="48355"/>
                  </a:lnTo>
                  <a:lnTo>
                    <a:pt x="3042307" y="42418"/>
                  </a:lnTo>
                  <a:lnTo>
                    <a:pt x="3054144" y="37068"/>
                  </a:lnTo>
                  <a:lnTo>
                    <a:pt x="3065982" y="32282"/>
                  </a:lnTo>
                  <a:lnTo>
                    <a:pt x="3077820" y="28029"/>
                  </a:lnTo>
                  <a:lnTo>
                    <a:pt x="3089658" y="24270"/>
                  </a:lnTo>
                  <a:lnTo>
                    <a:pt x="3101496" y="20965"/>
                  </a:lnTo>
                  <a:lnTo>
                    <a:pt x="3113333" y="18073"/>
                  </a:lnTo>
                  <a:lnTo>
                    <a:pt x="3125171" y="15551"/>
                  </a:lnTo>
                  <a:lnTo>
                    <a:pt x="3137009" y="13360"/>
                  </a:lnTo>
                  <a:lnTo>
                    <a:pt x="3148847" y="11461"/>
                  </a:lnTo>
                  <a:lnTo>
                    <a:pt x="3160684" y="9821"/>
                  </a:lnTo>
                  <a:lnTo>
                    <a:pt x="3172522" y="8407"/>
                  </a:lnTo>
                  <a:lnTo>
                    <a:pt x="3184360" y="7190"/>
                  </a:lnTo>
                  <a:lnTo>
                    <a:pt x="3196198" y="6144"/>
                  </a:lnTo>
                  <a:lnTo>
                    <a:pt x="3208035" y="5247"/>
                  </a:lnTo>
                  <a:lnTo>
                    <a:pt x="3219873" y="4479"/>
                  </a:lnTo>
                  <a:lnTo>
                    <a:pt x="3231711" y="3821"/>
                  </a:lnTo>
                  <a:lnTo>
                    <a:pt x="3243549" y="3259"/>
                  </a:lnTo>
                  <a:lnTo>
                    <a:pt x="3255387" y="2778"/>
                  </a:lnTo>
                  <a:lnTo>
                    <a:pt x="3267224" y="2367"/>
                  </a:lnTo>
                  <a:lnTo>
                    <a:pt x="3279062" y="2017"/>
                  </a:lnTo>
                  <a:lnTo>
                    <a:pt x="3290900" y="1718"/>
                  </a:lnTo>
                  <a:lnTo>
                    <a:pt x="3302738" y="1463"/>
                  </a:lnTo>
                  <a:lnTo>
                    <a:pt x="3314575" y="1246"/>
                  </a:lnTo>
                  <a:lnTo>
                    <a:pt x="3326413" y="1061"/>
                  </a:lnTo>
                  <a:lnTo>
                    <a:pt x="3338251" y="903"/>
                  </a:lnTo>
                  <a:lnTo>
                    <a:pt x="3350089" y="769"/>
                  </a:lnTo>
                  <a:lnTo>
                    <a:pt x="3361926" y="654"/>
                  </a:lnTo>
                  <a:lnTo>
                    <a:pt x="3373764" y="557"/>
                  </a:lnTo>
                  <a:lnTo>
                    <a:pt x="3385602" y="474"/>
                  </a:lnTo>
                  <a:lnTo>
                    <a:pt x="3397440" y="403"/>
                  </a:lnTo>
                  <a:lnTo>
                    <a:pt x="3409278" y="343"/>
                  </a:lnTo>
                  <a:lnTo>
                    <a:pt x="3421115" y="292"/>
                  </a:lnTo>
                  <a:lnTo>
                    <a:pt x="3432953" y="248"/>
                  </a:lnTo>
                  <a:lnTo>
                    <a:pt x="3444791" y="211"/>
                  </a:lnTo>
                  <a:lnTo>
                    <a:pt x="3456629" y="180"/>
                  </a:lnTo>
                  <a:lnTo>
                    <a:pt x="3468466" y="153"/>
                  </a:lnTo>
                  <a:lnTo>
                    <a:pt x="3480304" y="130"/>
                  </a:lnTo>
                  <a:lnTo>
                    <a:pt x="3492142" y="110"/>
                  </a:lnTo>
                  <a:lnTo>
                    <a:pt x="3503980" y="94"/>
                  </a:lnTo>
                  <a:lnTo>
                    <a:pt x="3515818" y="8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2575133"/>
              <a:ext cx="4687757" cy="1196581"/>
            </a:xfrm>
            <a:custGeom>
              <a:avLst/>
              <a:pathLst>
                <a:path w="4687757" h="1196581">
                  <a:moveTo>
                    <a:pt x="0" y="239284"/>
                  </a:moveTo>
                  <a:lnTo>
                    <a:pt x="11837" y="239270"/>
                  </a:lnTo>
                  <a:lnTo>
                    <a:pt x="23675" y="239253"/>
                  </a:lnTo>
                  <a:lnTo>
                    <a:pt x="35513" y="239234"/>
                  </a:lnTo>
                  <a:lnTo>
                    <a:pt x="47351" y="239211"/>
                  </a:lnTo>
                  <a:lnTo>
                    <a:pt x="59188" y="239184"/>
                  </a:lnTo>
                  <a:lnTo>
                    <a:pt x="71026" y="239152"/>
                  </a:lnTo>
                  <a:lnTo>
                    <a:pt x="82864" y="239115"/>
                  </a:lnTo>
                  <a:lnTo>
                    <a:pt x="94702" y="239072"/>
                  </a:lnTo>
                  <a:lnTo>
                    <a:pt x="106539" y="239021"/>
                  </a:lnTo>
                  <a:lnTo>
                    <a:pt x="118377" y="238960"/>
                  </a:lnTo>
                  <a:lnTo>
                    <a:pt x="130215" y="238890"/>
                  </a:lnTo>
                  <a:lnTo>
                    <a:pt x="142053" y="238807"/>
                  </a:lnTo>
                  <a:lnTo>
                    <a:pt x="153891" y="238709"/>
                  </a:lnTo>
                  <a:lnTo>
                    <a:pt x="165728" y="238595"/>
                  </a:lnTo>
                  <a:lnTo>
                    <a:pt x="177566" y="238461"/>
                  </a:lnTo>
                  <a:lnTo>
                    <a:pt x="189404" y="238303"/>
                  </a:lnTo>
                  <a:lnTo>
                    <a:pt x="201242" y="238118"/>
                  </a:lnTo>
                  <a:lnTo>
                    <a:pt x="213079" y="237900"/>
                  </a:lnTo>
                  <a:lnTo>
                    <a:pt x="224917" y="237645"/>
                  </a:lnTo>
                  <a:lnTo>
                    <a:pt x="236755" y="237346"/>
                  </a:lnTo>
                  <a:lnTo>
                    <a:pt x="248593" y="236996"/>
                  </a:lnTo>
                  <a:lnTo>
                    <a:pt x="260430" y="236586"/>
                  </a:lnTo>
                  <a:lnTo>
                    <a:pt x="272268" y="236105"/>
                  </a:lnTo>
                  <a:lnTo>
                    <a:pt x="284106" y="235542"/>
                  </a:lnTo>
                  <a:lnTo>
                    <a:pt x="295944" y="234885"/>
                  </a:lnTo>
                  <a:lnTo>
                    <a:pt x="307782" y="234116"/>
                  </a:lnTo>
                  <a:lnTo>
                    <a:pt x="319619" y="233219"/>
                  </a:lnTo>
                  <a:lnTo>
                    <a:pt x="331457" y="232174"/>
                  </a:lnTo>
                  <a:lnTo>
                    <a:pt x="343295" y="230957"/>
                  </a:lnTo>
                  <a:lnTo>
                    <a:pt x="355133" y="229542"/>
                  </a:lnTo>
                  <a:lnTo>
                    <a:pt x="366970" y="227902"/>
                  </a:lnTo>
                  <a:lnTo>
                    <a:pt x="378808" y="226004"/>
                  </a:lnTo>
                  <a:lnTo>
                    <a:pt x="390646" y="223813"/>
                  </a:lnTo>
                  <a:lnTo>
                    <a:pt x="402484" y="221291"/>
                  </a:lnTo>
                  <a:lnTo>
                    <a:pt x="414321" y="218398"/>
                  </a:lnTo>
                  <a:lnTo>
                    <a:pt x="426159" y="215094"/>
                  </a:lnTo>
                  <a:lnTo>
                    <a:pt x="437997" y="211335"/>
                  </a:lnTo>
                  <a:lnTo>
                    <a:pt x="449835" y="207081"/>
                  </a:lnTo>
                  <a:lnTo>
                    <a:pt x="461673" y="202296"/>
                  </a:lnTo>
                  <a:lnTo>
                    <a:pt x="473510" y="196946"/>
                  </a:lnTo>
                  <a:lnTo>
                    <a:pt x="485348" y="191008"/>
                  </a:lnTo>
                  <a:lnTo>
                    <a:pt x="497186" y="184471"/>
                  </a:lnTo>
                  <a:lnTo>
                    <a:pt x="509024" y="177338"/>
                  </a:lnTo>
                  <a:lnTo>
                    <a:pt x="520861" y="169628"/>
                  </a:lnTo>
                  <a:lnTo>
                    <a:pt x="532699" y="161381"/>
                  </a:lnTo>
                  <a:lnTo>
                    <a:pt x="544537" y="152657"/>
                  </a:lnTo>
                  <a:lnTo>
                    <a:pt x="556375" y="143536"/>
                  </a:lnTo>
                  <a:lnTo>
                    <a:pt x="568213" y="134118"/>
                  </a:lnTo>
                  <a:lnTo>
                    <a:pt x="580050" y="124515"/>
                  </a:lnTo>
                  <a:lnTo>
                    <a:pt x="591888" y="114849"/>
                  </a:lnTo>
                  <a:lnTo>
                    <a:pt x="603726" y="105245"/>
                  </a:lnTo>
                  <a:lnTo>
                    <a:pt x="615564" y="95827"/>
                  </a:lnTo>
                  <a:lnTo>
                    <a:pt x="627401" y="86707"/>
                  </a:lnTo>
                  <a:lnTo>
                    <a:pt x="639239" y="77983"/>
                  </a:lnTo>
                  <a:lnTo>
                    <a:pt x="651077" y="69736"/>
                  </a:lnTo>
                  <a:lnTo>
                    <a:pt x="662915" y="62026"/>
                  </a:lnTo>
                  <a:lnTo>
                    <a:pt x="674752" y="54892"/>
                  </a:lnTo>
                  <a:lnTo>
                    <a:pt x="686590" y="48355"/>
                  </a:lnTo>
                  <a:lnTo>
                    <a:pt x="698428" y="42418"/>
                  </a:lnTo>
                  <a:lnTo>
                    <a:pt x="710266" y="37068"/>
                  </a:lnTo>
                  <a:lnTo>
                    <a:pt x="722104" y="32282"/>
                  </a:lnTo>
                  <a:lnTo>
                    <a:pt x="733941" y="28029"/>
                  </a:lnTo>
                  <a:lnTo>
                    <a:pt x="745779" y="24270"/>
                  </a:lnTo>
                  <a:lnTo>
                    <a:pt x="757617" y="20965"/>
                  </a:lnTo>
                  <a:lnTo>
                    <a:pt x="769455" y="18073"/>
                  </a:lnTo>
                  <a:lnTo>
                    <a:pt x="781292" y="15551"/>
                  </a:lnTo>
                  <a:lnTo>
                    <a:pt x="793130" y="13360"/>
                  </a:lnTo>
                  <a:lnTo>
                    <a:pt x="804968" y="11461"/>
                  </a:lnTo>
                  <a:lnTo>
                    <a:pt x="816806" y="9821"/>
                  </a:lnTo>
                  <a:lnTo>
                    <a:pt x="828643" y="8407"/>
                  </a:lnTo>
                  <a:lnTo>
                    <a:pt x="840481" y="7190"/>
                  </a:lnTo>
                  <a:lnTo>
                    <a:pt x="852319" y="6144"/>
                  </a:lnTo>
                  <a:lnTo>
                    <a:pt x="864157" y="5247"/>
                  </a:lnTo>
                  <a:lnTo>
                    <a:pt x="875995" y="4479"/>
                  </a:lnTo>
                  <a:lnTo>
                    <a:pt x="887832" y="3821"/>
                  </a:lnTo>
                  <a:lnTo>
                    <a:pt x="899670" y="3259"/>
                  </a:lnTo>
                  <a:lnTo>
                    <a:pt x="911508" y="2778"/>
                  </a:lnTo>
                  <a:lnTo>
                    <a:pt x="923346" y="2367"/>
                  </a:lnTo>
                  <a:lnTo>
                    <a:pt x="935183" y="2017"/>
                  </a:lnTo>
                  <a:lnTo>
                    <a:pt x="947021" y="1718"/>
                  </a:lnTo>
                  <a:lnTo>
                    <a:pt x="958859" y="1463"/>
                  </a:lnTo>
                  <a:lnTo>
                    <a:pt x="970697" y="1246"/>
                  </a:lnTo>
                  <a:lnTo>
                    <a:pt x="982534" y="1061"/>
                  </a:lnTo>
                  <a:lnTo>
                    <a:pt x="994372" y="903"/>
                  </a:lnTo>
                  <a:lnTo>
                    <a:pt x="1006210" y="769"/>
                  </a:lnTo>
                  <a:lnTo>
                    <a:pt x="1018048" y="654"/>
                  </a:lnTo>
                  <a:lnTo>
                    <a:pt x="1029886" y="557"/>
                  </a:lnTo>
                  <a:lnTo>
                    <a:pt x="1041723" y="474"/>
                  </a:lnTo>
                  <a:lnTo>
                    <a:pt x="1053561" y="403"/>
                  </a:lnTo>
                  <a:lnTo>
                    <a:pt x="1065399" y="343"/>
                  </a:lnTo>
                  <a:lnTo>
                    <a:pt x="1077237" y="292"/>
                  </a:lnTo>
                  <a:lnTo>
                    <a:pt x="1089074" y="248"/>
                  </a:lnTo>
                  <a:lnTo>
                    <a:pt x="1100912" y="211"/>
                  </a:lnTo>
                  <a:lnTo>
                    <a:pt x="1112750" y="180"/>
                  </a:lnTo>
                  <a:lnTo>
                    <a:pt x="1124588" y="153"/>
                  </a:lnTo>
                  <a:lnTo>
                    <a:pt x="1136426" y="130"/>
                  </a:lnTo>
                  <a:lnTo>
                    <a:pt x="1148263" y="110"/>
                  </a:lnTo>
                  <a:lnTo>
                    <a:pt x="1160101" y="94"/>
                  </a:lnTo>
                  <a:lnTo>
                    <a:pt x="1171939" y="8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60"/>
                  </a:lnTo>
                  <a:lnTo>
                    <a:pt x="2355716" y="188"/>
                  </a:lnTo>
                  <a:lnTo>
                    <a:pt x="2367554" y="221"/>
                  </a:lnTo>
                  <a:lnTo>
                    <a:pt x="2379391" y="260"/>
                  </a:lnTo>
                  <a:lnTo>
                    <a:pt x="2391229" y="306"/>
                  </a:lnTo>
                  <a:lnTo>
                    <a:pt x="2403067" y="360"/>
                  </a:lnTo>
                  <a:lnTo>
                    <a:pt x="2414905" y="423"/>
                  </a:lnTo>
                  <a:lnTo>
                    <a:pt x="2426743" y="497"/>
                  </a:lnTo>
                  <a:lnTo>
                    <a:pt x="2438580" y="584"/>
                  </a:lnTo>
                  <a:lnTo>
                    <a:pt x="2450418" y="686"/>
                  </a:lnTo>
                  <a:lnTo>
                    <a:pt x="2462256" y="807"/>
                  </a:lnTo>
                  <a:lnTo>
                    <a:pt x="2474094" y="948"/>
                  </a:lnTo>
                  <a:lnTo>
                    <a:pt x="2485931" y="1114"/>
                  </a:lnTo>
                  <a:lnTo>
                    <a:pt x="2497769" y="1309"/>
                  </a:lnTo>
                  <a:lnTo>
                    <a:pt x="2509607" y="1538"/>
                  </a:lnTo>
                  <a:lnTo>
                    <a:pt x="2521445" y="1806"/>
                  </a:lnTo>
                  <a:lnTo>
                    <a:pt x="2533283" y="2122"/>
                  </a:lnTo>
                  <a:lnTo>
                    <a:pt x="2545120" y="2492"/>
                  </a:lnTo>
                  <a:lnTo>
                    <a:pt x="2556958" y="2927"/>
                  </a:lnTo>
                  <a:lnTo>
                    <a:pt x="2568796" y="3437"/>
                  </a:lnTo>
                  <a:lnTo>
                    <a:pt x="2580634" y="4034"/>
                  </a:lnTo>
                  <a:lnTo>
                    <a:pt x="2592471" y="4735"/>
                  </a:lnTo>
                  <a:lnTo>
                    <a:pt x="2604309" y="5556"/>
                  </a:lnTo>
                  <a:lnTo>
                    <a:pt x="2616147" y="6518"/>
                  </a:lnTo>
                  <a:lnTo>
                    <a:pt x="2627985" y="7643"/>
                  </a:lnTo>
                  <a:lnTo>
                    <a:pt x="2639822" y="8958"/>
                  </a:lnTo>
                  <a:lnTo>
                    <a:pt x="2651660" y="10495"/>
                  </a:lnTo>
                  <a:lnTo>
                    <a:pt x="2663498" y="12289"/>
                  </a:lnTo>
                  <a:lnTo>
                    <a:pt x="2675336" y="14380"/>
                  </a:lnTo>
                  <a:lnTo>
                    <a:pt x="2687174" y="16814"/>
                  </a:lnTo>
                  <a:lnTo>
                    <a:pt x="2699011" y="19643"/>
                  </a:lnTo>
                  <a:lnTo>
                    <a:pt x="2710849" y="22923"/>
                  </a:lnTo>
                  <a:lnTo>
                    <a:pt x="2722687" y="26720"/>
                  </a:lnTo>
                  <a:lnTo>
                    <a:pt x="2734525" y="31102"/>
                  </a:lnTo>
                  <a:lnTo>
                    <a:pt x="2746362" y="36146"/>
                  </a:lnTo>
                  <a:lnTo>
                    <a:pt x="2758200" y="41931"/>
                  </a:lnTo>
                  <a:lnTo>
                    <a:pt x="2770038" y="48540"/>
                  </a:lnTo>
                  <a:lnTo>
                    <a:pt x="2781876" y="56058"/>
                  </a:lnTo>
                  <a:lnTo>
                    <a:pt x="2793713" y="64565"/>
                  </a:lnTo>
                  <a:lnTo>
                    <a:pt x="2805551" y="74136"/>
                  </a:lnTo>
                  <a:lnTo>
                    <a:pt x="2817389" y="84836"/>
                  </a:lnTo>
                  <a:lnTo>
                    <a:pt x="2829227" y="96711"/>
                  </a:lnTo>
                  <a:lnTo>
                    <a:pt x="2841065" y="109784"/>
                  </a:lnTo>
                  <a:lnTo>
                    <a:pt x="2852902" y="124052"/>
                  </a:lnTo>
                  <a:lnTo>
                    <a:pt x="2864740" y="139472"/>
                  </a:lnTo>
                  <a:lnTo>
                    <a:pt x="2876578" y="155966"/>
                  </a:lnTo>
                  <a:lnTo>
                    <a:pt x="2888416" y="173414"/>
                  </a:lnTo>
                  <a:lnTo>
                    <a:pt x="2900253" y="191655"/>
                  </a:lnTo>
                  <a:lnTo>
                    <a:pt x="2912091" y="210491"/>
                  </a:lnTo>
                  <a:lnTo>
                    <a:pt x="2923929" y="229698"/>
                  </a:lnTo>
                  <a:lnTo>
                    <a:pt x="2935767" y="249030"/>
                  </a:lnTo>
                  <a:lnTo>
                    <a:pt x="2947604" y="268237"/>
                  </a:lnTo>
                  <a:lnTo>
                    <a:pt x="2959442" y="287073"/>
                  </a:lnTo>
                  <a:lnTo>
                    <a:pt x="2971280" y="305314"/>
                  </a:lnTo>
                  <a:lnTo>
                    <a:pt x="2983118" y="322762"/>
                  </a:lnTo>
                  <a:lnTo>
                    <a:pt x="2994956" y="339256"/>
                  </a:lnTo>
                  <a:lnTo>
                    <a:pt x="3006793" y="354676"/>
                  </a:lnTo>
                  <a:lnTo>
                    <a:pt x="3018631" y="368943"/>
                  </a:lnTo>
                  <a:lnTo>
                    <a:pt x="3030469" y="382017"/>
                  </a:lnTo>
                  <a:lnTo>
                    <a:pt x="3042307" y="393892"/>
                  </a:lnTo>
                  <a:lnTo>
                    <a:pt x="3054144" y="404592"/>
                  </a:lnTo>
                  <a:lnTo>
                    <a:pt x="3065982" y="414163"/>
                  </a:lnTo>
                  <a:lnTo>
                    <a:pt x="3077820" y="422670"/>
                  </a:lnTo>
                  <a:lnTo>
                    <a:pt x="3089658" y="430188"/>
                  </a:lnTo>
                  <a:lnTo>
                    <a:pt x="3101496" y="436797"/>
                  </a:lnTo>
                  <a:lnTo>
                    <a:pt x="3113333" y="442582"/>
                  </a:lnTo>
                  <a:lnTo>
                    <a:pt x="3125171" y="447626"/>
                  </a:lnTo>
                  <a:lnTo>
                    <a:pt x="3137009" y="452008"/>
                  </a:lnTo>
                  <a:lnTo>
                    <a:pt x="3148847" y="455805"/>
                  </a:lnTo>
                  <a:lnTo>
                    <a:pt x="3160684" y="459085"/>
                  </a:lnTo>
                  <a:lnTo>
                    <a:pt x="3172522" y="461914"/>
                  </a:lnTo>
                  <a:lnTo>
                    <a:pt x="3184360" y="464348"/>
                  </a:lnTo>
                  <a:lnTo>
                    <a:pt x="3196198" y="466439"/>
                  </a:lnTo>
                  <a:lnTo>
                    <a:pt x="3208035" y="468233"/>
                  </a:lnTo>
                  <a:lnTo>
                    <a:pt x="3219873" y="469770"/>
                  </a:lnTo>
                  <a:lnTo>
                    <a:pt x="3231711" y="471085"/>
                  </a:lnTo>
                  <a:lnTo>
                    <a:pt x="3243549" y="472210"/>
                  </a:lnTo>
                  <a:lnTo>
                    <a:pt x="3255387" y="473172"/>
                  </a:lnTo>
                  <a:lnTo>
                    <a:pt x="3267224" y="473993"/>
                  </a:lnTo>
                  <a:lnTo>
                    <a:pt x="3279062" y="474693"/>
                  </a:lnTo>
                  <a:lnTo>
                    <a:pt x="3290900" y="475291"/>
                  </a:lnTo>
                  <a:lnTo>
                    <a:pt x="3302738" y="475801"/>
                  </a:lnTo>
                  <a:lnTo>
                    <a:pt x="3314575" y="476236"/>
                  </a:lnTo>
                  <a:lnTo>
                    <a:pt x="3326413" y="476606"/>
                  </a:lnTo>
                  <a:lnTo>
                    <a:pt x="3338251" y="476922"/>
                  </a:lnTo>
                  <a:lnTo>
                    <a:pt x="3350089" y="477190"/>
                  </a:lnTo>
                  <a:lnTo>
                    <a:pt x="3361926" y="477419"/>
                  </a:lnTo>
                  <a:lnTo>
                    <a:pt x="3373764" y="477614"/>
                  </a:lnTo>
                  <a:lnTo>
                    <a:pt x="3385602" y="477780"/>
                  </a:lnTo>
                  <a:lnTo>
                    <a:pt x="3397440" y="477921"/>
                  </a:lnTo>
                  <a:lnTo>
                    <a:pt x="3409278" y="478042"/>
                  </a:lnTo>
                  <a:lnTo>
                    <a:pt x="3421115" y="478144"/>
                  </a:lnTo>
                  <a:lnTo>
                    <a:pt x="3432953" y="478231"/>
                  </a:lnTo>
                  <a:lnTo>
                    <a:pt x="3444791" y="478305"/>
                  </a:lnTo>
                  <a:lnTo>
                    <a:pt x="3456629" y="478368"/>
                  </a:lnTo>
                  <a:lnTo>
                    <a:pt x="3468466" y="478422"/>
                  </a:lnTo>
                  <a:lnTo>
                    <a:pt x="3480304" y="478468"/>
                  </a:lnTo>
                  <a:lnTo>
                    <a:pt x="3492142" y="478507"/>
                  </a:lnTo>
                  <a:lnTo>
                    <a:pt x="3503980" y="478540"/>
                  </a:lnTo>
                  <a:lnTo>
                    <a:pt x="3515818" y="478568"/>
                  </a:lnTo>
                  <a:lnTo>
                    <a:pt x="3515818" y="478969"/>
                  </a:lnTo>
                  <a:lnTo>
                    <a:pt x="3527655" y="479011"/>
                  </a:lnTo>
                  <a:lnTo>
                    <a:pt x="3539493" y="479061"/>
                  </a:lnTo>
                  <a:lnTo>
                    <a:pt x="3551331" y="479119"/>
                  </a:lnTo>
                  <a:lnTo>
                    <a:pt x="3563169" y="479188"/>
                  </a:lnTo>
                  <a:lnTo>
                    <a:pt x="3575006" y="479268"/>
                  </a:lnTo>
                  <a:lnTo>
                    <a:pt x="3586844" y="479363"/>
                  </a:lnTo>
                  <a:lnTo>
                    <a:pt x="3598682" y="479474"/>
                  </a:lnTo>
                  <a:lnTo>
                    <a:pt x="3610520" y="479605"/>
                  </a:lnTo>
                  <a:lnTo>
                    <a:pt x="3622357" y="479759"/>
                  </a:lnTo>
                  <a:lnTo>
                    <a:pt x="3634195" y="479939"/>
                  </a:lnTo>
                  <a:lnTo>
                    <a:pt x="3646033" y="480151"/>
                  </a:lnTo>
                  <a:lnTo>
                    <a:pt x="3657871" y="480400"/>
                  </a:lnTo>
                  <a:lnTo>
                    <a:pt x="3669709" y="480692"/>
                  </a:lnTo>
                  <a:lnTo>
                    <a:pt x="3681546" y="481036"/>
                  </a:lnTo>
                  <a:lnTo>
                    <a:pt x="3693384" y="481439"/>
                  </a:lnTo>
                  <a:lnTo>
                    <a:pt x="3705222" y="481912"/>
                  </a:lnTo>
                  <a:lnTo>
                    <a:pt x="3717060" y="482468"/>
                  </a:lnTo>
                  <a:lnTo>
                    <a:pt x="3728897" y="483119"/>
                  </a:lnTo>
                  <a:lnTo>
                    <a:pt x="3740735" y="483884"/>
                  </a:lnTo>
                  <a:lnTo>
                    <a:pt x="3752573" y="484781"/>
                  </a:lnTo>
                  <a:lnTo>
                    <a:pt x="3764411" y="485832"/>
                  </a:lnTo>
                  <a:lnTo>
                    <a:pt x="3776248" y="487064"/>
                  </a:lnTo>
                  <a:lnTo>
                    <a:pt x="3788086" y="488506"/>
                  </a:lnTo>
                  <a:lnTo>
                    <a:pt x="3799924" y="490193"/>
                  </a:lnTo>
                  <a:lnTo>
                    <a:pt x="3811762" y="492167"/>
                  </a:lnTo>
                  <a:lnTo>
                    <a:pt x="3823600" y="494472"/>
                  </a:lnTo>
                  <a:lnTo>
                    <a:pt x="3835437" y="497163"/>
                  </a:lnTo>
                  <a:lnTo>
                    <a:pt x="3847275" y="500299"/>
                  </a:lnTo>
                  <a:lnTo>
                    <a:pt x="3859113" y="503950"/>
                  </a:lnTo>
                  <a:lnTo>
                    <a:pt x="3870951" y="508193"/>
                  </a:lnTo>
                  <a:lnTo>
                    <a:pt x="3882788" y="513114"/>
                  </a:lnTo>
                  <a:lnTo>
                    <a:pt x="3894626" y="518809"/>
                  </a:lnTo>
                  <a:lnTo>
                    <a:pt x="3906464" y="525382"/>
                  </a:lnTo>
                  <a:lnTo>
                    <a:pt x="3918302" y="532948"/>
                  </a:lnTo>
                  <a:lnTo>
                    <a:pt x="3930139" y="541626"/>
                  </a:lnTo>
                  <a:lnTo>
                    <a:pt x="3941977" y="551540"/>
                  </a:lnTo>
                  <a:lnTo>
                    <a:pt x="3953815" y="562816"/>
                  </a:lnTo>
                  <a:lnTo>
                    <a:pt x="3965653" y="575576"/>
                  </a:lnTo>
                  <a:lnTo>
                    <a:pt x="3977491" y="589933"/>
                  </a:lnTo>
                  <a:lnTo>
                    <a:pt x="3989328" y="605983"/>
                  </a:lnTo>
                  <a:lnTo>
                    <a:pt x="4001166" y="623795"/>
                  </a:lnTo>
                  <a:lnTo>
                    <a:pt x="4013004" y="643406"/>
                  </a:lnTo>
                  <a:lnTo>
                    <a:pt x="4024842" y="664807"/>
                  </a:lnTo>
                  <a:lnTo>
                    <a:pt x="4036679" y="687937"/>
                  </a:lnTo>
                  <a:lnTo>
                    <a:pt x="4048517" y="712679"/>
                  </a:lnTo>
                  <a:lnTo>
                    <a:pt x="4060355" y="738850"/>
                  </a:lnTo>
                  <a:lnTo>
                    <a:pt x="4072193" y="766211"/>
                  </a:lnTo>
                  <a:lnTo>
                    <a:pt x="4084031" y="794466"/>
                  </a:lnTo>
                  <a:lnTo>
                    <a:pt x="4095868" y="823276"/>
                  </a:lnTo>
                  <a:lnTo>
                    <a:pt x="4107706" y="852274"/>
                  </a:lnTo>
                  <a:lnTo>
                    <a:pt x="4119544" y="881084"/>
                  </a:lnTo>
                  <a:lnTo>
                    <a:pt x="4131382" y="909339"/>
                  </a:lnTo>
                  <a:lnTo>
                    <a:pt x="4143219" y="936700"/>
                  </a:lnTo>
                  <a:lnTo>
                    <a:pt x="4155057" y="962872"/>
                  </a:lnTo>
                  <a:lnTo>
                    <a:pt x="4166895" y="987613"/>
                  </a:lnTo>
                  <a:lnTo>
                    <a:pt x="4178733" y="1010744"/>
                  </a:lnTo>
                  <a:lnTo>
                    <a:pt x="4190570" y="1032144"/>
                  </a:lnTo>
                  <a:lnTo>
                    <a:pt x="4202408" y="1051755"/>
                  </a:lnTo>
                  <a:lnTo>
                    <a:pt x="4214246" y="1069567"/>
                  </a:lnTo>
                  <a:lnTo>
                    <a:pt x="4226084" y="1085617"/>
                  </a:lnTo>
                  <a:lnTo>
                    <a:pt x="4237922" y="1099974"/>
                  </a:lnTo>
                  <a:lnTo>
                    <a:pt x="4249759" y="1112734"/>
                  </a:lnTo>
                  <a:lnTo>
                    <a:pt x="4261597" y="1124011"/>
                  </a:lnTo>
                  <a:lnTo>
                    <a:pt x="4273435" y="1133925"/>
                  </a:lnTo>
                  <a:lnTo>
                    <a:pt x="4285273" y="1142602"/>
                  </a:lnTo>
                  <a:lnTo>
                    <a:pt x="4297110" y="1150168"/>
                  </a:lnTo>
                  <a:lnTo>
                    <a:pt x="4308948" y="1156742"/>
                  </a:lnTo>
                  <a:lnTo>
                    <a:pt x="4320786" y="1162436"/>
                  </a:lnTo>
                  <a:lnTo>
                    <a:pt x="4332624" y="1167357"/>
                  </a:lnTo>
                  <a:lnTo>
                    <a:pt x="4344461" y="1171600"/>
                  </a:lnTo>
                  <a:lnTo>
                    <a:pt x="4356299" y="1175251"/>
                  </a:lnTo>
                  <a:lnTo>
                    <a:pt x="4368137" y="1178387"/>
                  </a:lnTo>
                  <a:lnTo>
                    <a:pt x="4379975" y="1181078"/>
                  </a:lnTo>
                  <a:lnTo>
                    <a:pt x="4391813" y="1183383"/>
                  </a:lnTo>
                  <a:lnTo>
                    <a:pt x="4403650" y="1185357"/>
                  </a:lnTo>
                  <a:lnTo>
                    <a:pt x="4415488" y="1187045"/>
                  </a:lnTo>
                  <a:lnTo>
                    <a:pt x="4427326" y="1188487"/>
                  </a:lnTo>
                  <a:lnTo>
                    <a:pt x="4439164" y="1189718"/>
                  </a:lnTo>
                  <a:lnTo>
                    <a:pt x="4451001" y="1190769"/>
                  </a:lnTo>
                  <a:lnTo>
                    <a:pt x="4462839" y="1191666"/>
                  </a:lnTo>
                  <a:lnTo>
                    <a:pt x="4474677" y="1192431"/>
                  </a:lnTo>
                  <a:lnTo>
                    <a:pt x="4486515" y="1193083"/>
                  </a:lnTo>
                  <a:lnTo>
                    <a:pt x="4498352" y="1193638"/>
                  </a:lnTo>
                  <a:lnTo>
                    <a:pt x="4510190" y="1194112"/>
                  </a:lnTo>
                  <a:lnTo>
                    <a:pt x="4522028" y="1194515"/>
                  </a:lnTo>
                  <a:lnTo>
                    <a:pt x="4533866" y="1194858"/>
                  </a:lnTo>
                  <a:lnTo>
                    <a:pt x="4545704" y="1195150"/>
                  </a:lnTo>
                  <a:lnTo>
                    <a:pt x="4557541" y="1195399"/>
                  </a:lnTo>
                  <a:lnTo>
                    <a:pt x="4569379" y="1195611"/>
                  </a:lnTo>
                  <a:lnTo>
                    <a:pt x="4581217" y="1195792"/>
                  </a:lnTo>
                  <a:lnTo>
                    <a:pt x="4593055" y="1195945"/>
                  </a:lnTo>
                  <a:lnTo>
                    <a:pt x="4604892" y="1196076"/>
                  </a:lnTo>
                  <a:lnTo>
                    <a:pt x="4616730" y="1196187"/>
                  </a:lnTo>
                  <a:lnTo>
                    <a:pt x="4628568" y="1196282"/>
                  </a:lnTo>
                  <a:lnTo>
                    <a:pt x="4640406" y="1196362"/>
                  </a:lnTo>
                  <a:lnTo>
                    <a:pt x="4652244" y="1196431"/>
                  </a:lnTo>
                  <a:lnTo>
                    <a:pt x="4664081" y="1196489"/>
                  </a:lnTo>
                  <a:lnTo>
                    <a:pt x="4675919" y="1196539"/>
                  </a:lnTo>
                  <a:lnTo>
                    <a:pt x="4687757" y="1196581"/>
                  </a:lnTo>
                </a:path>
              </a:pathLst>
            </a:custGeom>
            <a:ln w="40651" cap="flat">
              <a:solidFill>
                <a:srgbClr val="E8E8E8">
                  <a:alpha val="100000"/>
                </a:srgbClr>
              </a:solidFill>
              <a:prstDash val="solid"/>
              <a:round/>
            </a:ln>
          </p:spPr>
          <p:txBody>
            <a:bodyPr/>
            <a:lstStyle/>
            <a:p/>
          </p:txBody>
        </p:sp>
        <p:sp>
          <p:nvSpPr>
            <p:cNvPr id="40" name="pl40"/>
            <p:cNvSpPr/>
            <p:nvPr/>
          </p:nvSpPr>
          <p:spPr>
            <a:xfrm>
              <a:off x="2482252" y="3772116"/>
              <a:ext cx="4687757" cy="1196501"/>
            </a:xfrm>
            <a:custGeom>
              <a:avLst/>
              <a:pathLst>
                <a:path w="4687757" h="1196501">
                  <a:moveTo>
                    <a:pt x="0" y="0"/>
                  </a:moveTo>
                  <a:lnTo>
                    <a:pt x="11837" y="28"/>
                  </a:lnTo>
                  <a:lnTo>
                    <a:pt x="23675" y="61"/>
                  </a:lnTo>
                  <a:lnTo>
                    <a:pt x="35513" y="100"/>
                  </a:lnTo>
                  <a:lnTo>
                    <a:pt x="47351" y="145"/>
                  </a:lnTo>
                  <a:lnTo>
                    <a:pt x="59188" y="199"/>
                  </a:lnTo>
                  <a:lnTo>
                    <a:pt x="71026" y="262"/>
                  </a:lnTo>
                  <a:lnTo>
                    <a:pt x="82864" y="336"/>
                  </a:lnTo>
                  <a:lnTo>
                    <a:pt x="94702" y="423"/>
                  </a:lnTo>
                  <a:lnTo>
                    <a:pt x="106539" y="526"/>
                  </a:lnTo>
                  <a:lnTo>
                    <a:pt x="118377" y="646"/>
                  </a:lnTo>
                  <a:lnTo>
                    <a:pt x="130215" y="787"/>
                  </a:lnTo>
                  <a:lnTo>
                    <a:pt x="142053" y="953"/>
                  </a:lnTo>
                  <a:lnTo>
                    <a:pt x="153891" y="1148"/>
                  </a:lnTo>
                  <a:lnTo>
                    <a:pt x="165728" y="1377"/>
                  </a:lnTo>
                  <a:lnTo>
                    <a:pt x="177566" y="1646"/>
                  </a:lnTo>
                  <a:lnTo>
                    <a:pt x="189404" y="1961"/>
                  </a:lnTo>
                  <a:lnTo>
                    <a:pt x="201242" y="2332"/>
                  </a:lnTo>
                  <a:lnTo>
                    <a:pt x="213079" y="2766"/>
                  </a:lnTo>
                  <a:lnTo>
                    <a:pt x="224917" y="3276"/>
                  </a:lnTo>
                  <a:lnTo>
                    <a:pt x="236755" y="3874"/>
                  </a:lnTo>
                  <a:lnTo>
                    <a:pt x="248593" y="4575"/>
                  </a:lnTo>
                  <a:lnTo>
                    <a:pt x="260430" y="5396"/>
                  </a:lnTo>
                  <a:lnTo>
                    <a:pt x="272268" y="6357"/>
                  </a:lnTo>
                  <a:lnTo>
                    <a:pt x="284106" y="7482"/>
                  </a:lnTo>
                  <a:lnTo>
                    <a:pt x="295944" y="8798"/>
                  </a:lnTo>
                  <a:lnTo>
                    <a:pt x="307782" y="10335"/>
                  </a:lnTo>
                  <a:lnTo>
                    <a:pt x="319619" y="12129"/>
                  </a:lnTo>
                  <a:lnTo>
                    <a:pt x="331457" y="14220"/>
                  </a:lnTo>
                  <a:lnTo>
                    <a:pt x="343295" y="16654"/>
                  </a:lnTo>
                  <a:lnTo>
                    <a:pt x="355133" y="19482"/>
                  </a:lnTo>
                  <a:lnTo>
                    <a:pt x="366970" y="22763"/>
                  </a:lnTo>
                  <a:lnTo>
                    <a:pt x="378808" y="26559"/>
                  </a:lnTo>
                  <a:lnTo>
                    <a:pt x="390646" y="30942"/>
                  </a:lnTo>
                  <a:lnTo>
                    <a:pt x="402484" y="35985"/>
                  </a:lnTo>
                  <a:lnTo>
                    <a:pt x="414321" y="41770"/>
                  </a:lnTo>
                  <a:lnTo>
                    <a:pt x="426159" y="48380"/>
                  </a:lnTo>
                  <a:lnTo>
                    <a:pt x="437997" y="55897"/>
                  </a:lnTo>
                  <a:lnTo>
                    <a:pt x="449835" y="64404"/>
                  </a:lnTo>
                  <a:lnTo>
                    <a:pt x="461673" y="73976"/>
                  </a:lnTo>
                  <a:lnTo>
                    <a:pt x="473510" y="84675"/>
                  </a:lnTo>
                  <a:lnTo>
                    <a:pt x="485348" y="96550"/>
                  </a:lnTo>
                  <a:lnTo>
                    <a:pt x="497186" y="109624"/>
                  </a:lnTo>
                  <a:lnTo>
                    <a:pt x="509024" y="123891"/>
                  </a:lnTo>
                  <a:lnTo>
                    <a:pt x="520861" y="139311"/>
                  </a:lnTo>
                  <a:lnTo>
                    <a:pt x="532699" y="155806"/>
                  </a:lnTo>
                  <a:lnTo>
                    <a:pt x="544537" y="173254"/>
                  </a:lnTo>
                  <a:lnTo>
                    <a:pt x="556375" y="191494"/>
                  </a:lnTo>
                  <a:lnTo>
                    <a:pt x="568213" y="210331"/>
                  </a:lnTo>
                  <a:lnTo>
                    <a:pt x="580050" y="229537"/>
                  </a:lnTo>
                  <a:lnTo>
                    <a:pt x="591888" y="248869"/>
                  </a:lnTo>
                  <a:lnTo>
                    <a:pt x="603726" y="268076"/>
                  </a:lnTo>
                  <a:lnTo>
                    <a:pt x="615564" y="286913"/>
                  </a:lnTo>
                  <a:lnTo>
                    <a:pt x="627401" y="305153"/>
                  </a:lnTo>
                  <a:lnTo>
                    <a:pt x="639239" y="322601"/>
                  </a:lnTo>
                  <a:lnTo>
                    <a:pt x="651077" y="339095"/>
                  </a:lnTo>
                  <a:lnTo>
                    <a:pt x="662915" y="354516"/>
                  </a:lnTo>
                  <a:lnTo>
                    <a:pt x="674752" y="368783"/>
                  </a:lnTo>
                  <a:lnTo>
                    <a:pt x="686590" y="381857"/>
                  </a:lnTo>
                  <a:lnTo>
                    <a:pt x="698428" y="393731"/>
                  </a:lnTo>
                  <a:lnTo>
                    <a:pt x="710266" y="404431"/>
                  </a:lnTo>
                  <a:lnTo>
                    <a:pt x="722104" y="414003"/>
                  </a:lnTo>
                  <a:lnTo>
                    <a:pt x="733941" y="422510"/>
                  </a:lnTo>
                  <a:lnTo>
                    <a:pt x="745779" y="430027"/>
                  </a:lnTo>
                  <a:lnTo>
                    <a:pt x="757617" y="436636"/>
                  </a:lnTo>
                  <a:lnTo>
                    <a:pt x="769455" y="442422"/>
                  </a:lnTo>
                  <a:lnTo>
                    <a:pt x="781292" y="447465"/>
                  </a:lnTo>
                  <a:lnTo>
                    <a:pt x="793130" y="451848"/>
                  </a:lnTo>
                  <a:lnTo>
                    <a:pt x="804968" y="455644"/>
                  </a:lnTo>
                  <a:lnTo>
                    <a:pt x="816806" y="458925"/>
                  </a:lnTo>
                  <a:lnTo>
                    <a:pt x="828643" y="461753"/>
                  </a:lnTo>
                  <a:lnTo>
                    <a:pt x="840481" y="464187"/>
                  </a:lnTo>
                  <a:lnTo>
                    <a:pt x="852319" y="466278"/>
                  </a:lnTo>
                  <a:lnTo>
                    <a:pt x="864157" y="468072"/>
                  </a:lnTo>
                  <a:lnTo>
                    <a:pt x="875995" y="469609"/>
                  </a:lnTo>
                  <a:lnTo>
                    <a:pt x="887832" y="470925"/>
                  </a:lnTo>
                  <a:lnTo>
                    <a:pt x="899670" y="472050"/>
                  </a:lnTo>
                  <a:lnTo>
                    <a:pt x="911508" y="473011"/>
                  </a:lnTo>
                  <a:lnTo>
                    <a:pt x="923346" y="473832"/>
                  </a:lnTo>
                  <a:lnTo>
                    <a:pt x="935183" y="474533"/>
                  </a:lnTo>
                  <a:lnTo>
                    <a:pt x="947021" y="475131"/>
                  </a:lnTo>
                  <a:lnTo>
                    <a:pt x="958859" y="475641"/>
                  </a:lnTo>
                  <a:lnTo>
                    <a:pt x="970697" y="476075"/>
                  </a:lnTo>
                  <a:lnTo>
                    <a:pt x="982534" y="476445"/>
                  </a:lnTo>
                  <a:lnTo>
                    <a:pt x="994372" y="476761"/>
                  </a:lnTo>
                  <a:lnTo>
                    <a:pt x="1006210" y="477030"/>
                  </a:lnTo>
                  <a:lnTo>
                    <a:pt x="1018048" y="477259"/>
                  </a:lnTo>
                  <a:lnTo>
                    <a:pt x="1029886" y="477454"/>
                  </a:lnTo>
                  <a:lnTo>
                    <a:pt x="1041723" y="477620"/>
                  </a:lnTo>
                  <a:lnTo>
                    <a:pt x="1053561" y="477761"/>
                  </a:lnTo>
                  <a:lnTo>
                    <a:pt x="1065399" y="477881"/>
                  </a:lnTo>
                  <a:lnTo>
                    <a:pt x="1077237" y="477983"/>
                  </a:lnTo>
                  <a:lnTo>
                    <a:pt x="1089074" y="478071"/>
                  </a:lnTo>
                  <a:lnTo>
                    <a:pt x="1100912" y="478145"/>
                  </a:lnTo>
                  <a:lnTo>
                    <a:pt x="1112750" y="478208"/>
                  </a:lnTo>
                  <a:lnTo>
                    <a:pt x="1124588" y="478262"/>
                  </a:lnTo>
                  <a:lnTo>
                    <a:pt x="1136426" y="478307"/>
                  </a:lnTo>
                  <a:lnTo>
                    <a:pt x="1148263" y="478346"/>
                  </a:lnTo>
                  <a:lnTo>
                    <a:pt x="1160101" y="478379"/>
                  </a:lnTo>
                  <a:lnTo>
                    <a:pt x="1171939" y="478407"/>
                  </a:lnTo>
                  <a:lnTo>
                    <a:pt x="1171939" y="478568"/>
                  </a:lnTo>
                  <a:lnTo>
                    <a:pt x="1183777" y="478568"/>
                  </a:lnTo>
                  <a:lnTo>
                    <a:pt x="1195614" y="478568"/>
                  </a:lnTo>
                  <a:lnTo>
                    <a:pt x="1207452" y="478568"/>
                  </a:lnTo>
                  <a:lnTo>
                    <a:pt x="1219290" y="478568"/>
                  </a:lnTo>
                  <a:lnTo>
                    <a:pt x="1231128" y="478568"/>
                  </a:lnTo>
                  <a:lnTo>
                    <a:pt x="1242965" y="478568"/>
                  </a:lnTo>
                  <a:lnTo>
                    <a:pt x="1254803" y="478568"/>
                  </a:lnTo>
                  <a:lnTo>
                    <a:pt x="1266641" y="478568"/>
                  </a:lnTo>
                  <a:lnTo>
                    <a:pt x="1278479" y="478568"/>
                  </a:lnTo>
                  <a:lnTo>
                    <a:pt x="1290317" y="478568"/>
                  </a:lnTo>
                  <a:lnTo>
                    <a:pt x="1302154" y="478568"/>
                  </a:lnTo>
                  <a:lnTo>
                    <a:pt x="1313992" y="478568"/>
                  </a:lnTo>
                  <a:lnTo>
                    <a:pt x="1325830" y="478568"/>
                  </a:lnTo>
                  <a:lnTo>
                    <a:pt x="1337668" y="478568"/>
                  </a:lnTo>
                  <a:lnTo>
                    <a:pt x="1349505" y="478568"/>
                  </a:lnTo>
                  <a:lnTo>
                    <a:pt x="1361343" y="478568"/>
                  </a:lnTo>
                  <a:lnTo>
                    <a:pt x="1373181" y="478568"/>
                  </a:lnTo>
                  <a:lnTo>
                    <a:pt x="1385019" y="478568"/>
                  </a:lnTo>
                  <a:lnTo>
                    <a:pt x="1396856" y="478568"/>
                  </a:lnTo>
                  <a:lnTo>
                    <a:pt x="1408694" y="478568"/>
                  </a:lnTo>
                  <a:lnTo>
                    <a:pt x="1420532" y="478568"/>
                  </a:lnTo>
                  <a:lnTo>
                    <a:pt x="1432370" y="478568"/>
                  </a:lnTo>
                  <a:lnTo>
                    <a:pt x="1444208" y="478568"/>
                  </a:lnTo>
                  <a:lnTo>
                    <a:pt x="1456045" y="478568"/>
                  </a:lnTo>
                  <a:lnTo>
                    <a:pt x="1467883" y="478568"/>
                  </a:lnTo>
                  <a:lnTo>
                    <a:pt x="1479721" y="478568"/>
                  </a:lnTo>
                  <a:lnTo>
                    <a:pt x="1491559" y="478568"/>
                  </a:lnTo>
                  <a:lnTo>
                    <a:pt x="1503396" y="478568"/>
                  </a:lnTo>
                  <a:lnTo>
                    <a:pt x="1515234" y="478568"/>
                  </a:lnTo>
                  <a:lnTo>
                    <a:pt x="1527072" y="478568"/>
                  </a:lnTo>
                  <a:lnTo>
                    <a:pt x="1538910" y="478568"/>
                  </a:lnTo>
                  <a:lnTo>
                    <a:pt x="1550748" y="478568"/>
                  </a:lnTo>
                  <a:lnTo>
                    <a:pt x="1562585" y="478568"/>
                  </a:lnTo>
                  <a:lnTo>
                    <a:pt x="1574423" y="478568"/>
                  </a:lnTo>
                  <a:lnTo>
                    <a:pt x="1586261" y="478568"/>
                  </a:lnTo>
                  <a:lnTo>
                    <a:pt x="1598099" y="478568"/>
                  </a:lnTo>
                  <a:lnTo>
                    <a:pt x="1609936" y="478568"/>
                  </a:lnTo>
                  <a:lnTo>
                    <a:pt x="1621774" y="478568"/>
                  </a:lnTo>
                  <a:lnTo>
                    <a:pt x="1633612" y="478568"/>
                  </a:lnTo>
                  <a:lnTo>
                    <a:pt x="1645450" y="478568"/>
                  </a:lnTo>
                  <a:lnTo>
                    <a:pt x="1657287" y="478568"/>
                  </a:lnTo>
                  <a:lnTo>
                    <a:pt x="1669125" y="478568"/>
                  </a:lnTo>
                  <a:lnTo>
                    <a:pt x="1680963" y="478568"/>
                  </a:lnTo>
                  <a:lnTo>
                    <a:pt x="1692801" y="478568"/>
                  </a:lnTo>
                  <a:lnTo>
                    <a:pt x="1704639" y="478568"/>
                  </a:lnTo>
                  <a:lnTo>
                    <a:pt x="1716476" y="478568"/>
                  </a:lnTo>
                  <a:lnTo>
                    <a:pt x="1728314" y="478568"/>
                  </a:lnTo>
                  <a:lnTo>
                    <a:pt x="1740152" y="478568"/>
                  </a:lnTo>
                  <a:lnTo>
                    <a:pt x="1751990" y="478568"/>
                  </a:lnTo>
                  <a:lnTo>
                    <a:pt x="1763827" y="478568"/>
                  </a:lnTo>
                  <a:lnTo>
                    <a:pt x="1775665" y="478568"/>
                  </a:lnTo>
                  <a:lnTo>
                    <a:pt x="1787503" y="478568"/>
                  </a:lnTo>
                  <a:lnTo>
                    <a:pt x="1799341" y="478568"/>
                  </a:lnTo>
                  <a:lnTo>
                    <a:pt x="1811178" y="478568"/>
                  </a:lnTo>
                  <a:lnTo>
                    <a:pt x="1823016" y="478568"/>
                  </a:lnTo>
                  <a:lnTo>
                    <a:pt x="1834854" y="478568"/>
                  </a:lnTo>
                  <a:lnTo>
                    <a:pt x="1846692" y="478568"/>
                  </a:lnTo>
                  <a:lnTo>
                    <a:pt x="1858530" y="478568"/>
                  </a:lnTo>
                  <a:lnTo>
                    <a:pt x="1870367" y="478568"/>
                  </a:lnTo>
                  <a:lnTo>
                    <a:pt x="1882205" y="478568"/>
                  </a:lnTo>
                  <a:lnTo>
                    <a:pt x="1894043" y="478568"/>
                  </a:lnTo>
                  <a:lnTo>
                    <a:pt x="1905881" y="478568"/>
                  </a:lnTo>
                  <a:lnTo>
                    <a:pt x="1917718" y="478568"/>
                  </a:lnTo>
                  <a:lnTo>
                    <a:pt x="1929556" y="478568"/>
                  </a:lnTo>
                  <a:lnTo>
                    <a:pt x="1941394" y="478568"/>
                  </a:lnTo>
                  <a:lnTo>
                    <a:pt x="1953232" y="478568"/>
                  </a:lnTo>
                  <a:lnTo>
                    <a:pt x="1965069" y="478568"/>
                  </a:lnTo>
                  <a:lnTo>
                    <a:pt x="1976907" y="478568"/>
                  </a:lnTo>
                  <a:lnTo>
                    <a:pt x="1988745" y="478568"/>
                  </a:lnTo>
                  <a:lnTo>
                    <a:pt x="2000583" y="478568"/>
                  </a:lnTo>
                  <a:lnTo>
                    <a:pt x="2012421" y="478568"/>
                  </a:lnTo>
                  <a:lnTo>
                    <a:pt x="2024258" y="478568"/>
                  </a:lnTo>
                  <a:lnTo>
                    <a:pt x="2036096" y="478568"/>
                  </a:lnTo>
                  <a:lnTo>
                    <a:pt x="2047934" y="478568"/>
                  </a:lnTo>
                  <a:lnTo>
                    <a:pt x="2059772" y="478568"/>
                  </a:lnTo>
                  <a:lnTo>
                    <a:pt x="2071609" y="478568"/>
                  </a:lnTo>
                  <a:lnTo>
                    <a:pt x="2083447" y="478568"/>
                  </a:lnTo>
                  <a:lnTo>
                    <a:pt x="2095285" y="478568"/>
                  </a:lnTo>
                  <a:lnTo>
                    <a:pt x="2107123" y="478568"/>
                  </a:lnTo>
                  <a:lnTo>
                    <a:pt x="2118961" y="478568"/>
                  </a:lnTo>
                  <a:lnTo>
                    <a:pt x="2130798" y="478568"/>
                  </a:lnTo>
                  <a:lnTo>
                    <a:pt x="2142636" y="478568"/>
                  </a:lnTo>
                  <a:lnTo>
                    <a:pt x="2154474" y="478568"/>
                  </a:lnTo>
                  <a:lnTo>
                    <a:pt x="2166312" y="478568"/>
                  </a:lnTo>
                  <a:lnTo>
                    <a:pt x="2178149" y="478568"/>
                  </a:lnTo>
                  <a:lnTo>
                    <a:pt x="2189987" y="478568"/>
                  </a:lnTo>
                  <a:lnTo>
                    <a:pt x="2201825" y="478568"/>
                  </a:lnTo>
                  <a:lnTo>
                    <a:pt x="2213663" y="478568"/>
                  </a:lnTo>
                  <a:lnTo>
                    <a:pt x="2225500" y="478568"/>
                  </a:lnTo>
                  <a:lnTo>
                    <a:pt x="2237338" y="478568"/>
                  </a:lnTo>
                  <a:lnTo>
                    <a:pt x="2249176" y="478568"/>
                  </a:lnTo>
                  <a:lnTo>
                    <a:pt x="2261014" y="478568"/>
                  </a:lnTo>
                  <a:lnTo>
                    <a:pt x="2272852" y="478568"/>
                  </a:lnTo>
                  <a:lnTo>
                    <a:pt x="2284689" y="478568"/>
                  </a:lnTo>
                  <a:lnTo>
                    <a:pt x="2296527" y="478568"/>
                  </a:lnTo>
                  <a:lnTo>
                    <a:pt x="2308365" y="478568"/>
                  </a:lnTo>
                  <a:lnTo>
                    <a:pt x="2320203" y="478568"/>
                  </a:lnTo>
                  <a:lnTo>
                    <a:pt x="2332040" y="478568"/>
                  </a:lnTo>
                  <a:lnTo>
                    <a:pt x="2343878" y="478568"/>
                  </a:lnTo>
                  <a:lnTo>
                    <a:pt x="2343878" y="478809"/>
                  </a:lnTo>
                  <a:lnTo>
                    <a:pt x="2355716" y="478851"/>
                  </a:lnTo>
                  <a:lnTo>
                    <a:pt x="2367554" y="478901"/>
                  </a:lnTo>
                  <a:lnTo>
                    <a:pt x="2379391" y="478959"/>
                  </a:lnTo>
                  <a:lnTo>
                    <a:pt x="2391229" y="479027"/>
                  </a:lnTo>
                  <a:lnTo>
                    <a:pt x="2403067" y="479108"/>
                  </a:lnTo>
                  <a:lnTo>
                    <a:pt x="2414905" y="479203"/>
                  </a:lnTo>
                  <a:lnTo>
                    <a:pt x="2426743" y="479314"/>
                  </a:lnTo>
                  <a:lnTo>
                    <a:pt x="2438580" y="479444"/>
                  </a:lnTo>
                  <a:lnTo>
                    <a:pt x="2450418" y="479598"/>
                  </a:lnTo>
                  <a:lnTo>
                    <a:pt x="2462256" y="479778"/>
                  </a:lnTo>
                  <a:lnTo>
                    <a:pt x="2474094" y="479990"/>
                  </a:lnTo>
                  <a:lnTo>
                    <a:pt x="2485931" y="480239"/>
                  </a:lnTo>
                  <a:lnTo>
                    <a:pt x="2497769" y="480532"/>
                  </a:lnTo>
                  <a:lnTo>
                    <a:pt x="2509607" y="480875"/>
                  </a:lnTo>
                  <a:lnTo>
                    <a:pt x="2521445" y="481278"/>
                  </a:lnTo>
                  <a:lnTo>
                    <a:pt x="2533283" y="481751"/>
                  </a:lnTo>
                  <a:lnTo>
                    <a:pt x="2545120" y="482307"/>
                  </a:lnTo>
                  <a:lnTo>
                    <a:pt x="2556958" y="482959"/>
                  </a:lnTo>
                  <a:lnTo>
                    <a:pt x="2568796" y="483724"/>
                  </a:lnTo>
                  <a:lnTo>
                    <a:pt x="2580634" y="484620"/>
                  </a:lnTo>
                  <a:lnTo>
                    <a:pt x="2592471" y="485671"/>
                  </a:lnTo>
                  <a:lnTo>
                    <a:pt x="2604309" y="486903"/>
                  </a:lnTo>
                  <a:lnTo>
                    <a:pt x="2616147" y="488345"/>
                  </a:lnTo>
                  <a:lnTo>
                    <a:pt x="2627985" y="490033"/>
                  </a:lnTo>
                  <a:lnTo>
                    <a:pt x="2639822" y="492006"/>
                  </a:lnTo>
                  <a:lnTo>
                    <a:pt x="2651660" y="494312"/>
                  </a:lnTo>
                  <a:lnTo>
                    <a:pt x="2663498" y="497002"/>
                  </a:lnTo>
                  <a:lnTo>
                    <a:pt x="2675336" y="500139"/>
                  </a:lnTo>
                  <a:lnTo>
                    <a:pt x="2687174" y="503790"/>
                  </a:lnTo>
                  <a:lnTo>
                    <a:pt x="2699011" y="508032"/>
                  </a:lnTo>
                  <a:lnTo>
                    <a:pt x="2710849" y="512953"/>
                  </a:lnTo>
                  <a:lnTo>
                    <a:pt x="2722687" y="518648"/>
                  </a:lnTo>
                  <a:lnTo>
                    <a:pt x="2734525" y="525222"/>
                  </a:lnTo>
                  <a:lnTo>
                    <a:pt x="2746362" y="532787"/>
                  </a:lnTo>
                  <a:lnTo>
                    <a:pt x="2758200" y="541465"/>
                  </a:lnTo>
                  <a:lnTo>
                    <a:pt x="2770038" y="551379"/>
                  </a:lnTo>
                  <a:lnTo>
                    <a:pt x="2781876" y="562655"/>
                  </a:lnTo>
                  <a:lnTo>
                    <a:pt x="2793713" y="575416"/>
                  </a:lnTo>
                  <a:lnTo>
                    <a:pt x="2805551" y="589773"/>
                  </a:lnTo>
                  <a:lnTo>
                    <a:pt x="2817389" y="605822"/>
                  </a:lnTo>
                  <a:lnTo>
                    <a:pt x="2829227" y="623635"/>
                  </a:lnTo>
                  <a:lnTo>
                    <a:pt x="2841065" y="643245"/>
                  </a:lnTo>
                  <a:lnTo>
                    <a:pt x="2852902" y="664646"/>
                  </a:lnTo>
                  <a:lnTo>
                    <a:pt x="2864740" y="687777"/>
                  </a:lnTo>
                  <a:lnTo>
                    <a:pt x="2876578" y="712518"/>
                  </a:lnTo>
                  <a:lnTo>
                    <a:pt x="2888416" y="738690"/>
                  </a:lnTo>
                  <a:lnTo>
                    <a:pt x="2900253" y="766051"/>
                  </a:lnTo>
                  <a:lnTo>
                    <a:pt x="2912091" y="794306"/>
                  </a:lnTo>
                  <a:lnTo>
                    <a:pt x="2923929" y="823116"/>
                  </a:lnTo>
                  <a:lnTo>
                    <a:pt x="2935767" y="852114"/>
                  </a:lnTo>
                  <a:lnTo>
                    <a:pt x="2947604" y="880923"/>
                  </a:lnTo>
                  <a:lnTo>
                    <a:pt x="2959442" y="909178"/>
                  </a:lnTo>
                  <a:lnTo>
                    <a:pt x="2971280" y="936539"/>
                  </a:lnTo>
                  <a:lnTo>
                    <a:pt x="2983118" y="962711"/>
                  </a:lnTo>
                  <a:lnTo>
                    <a:pt x="2994956" y="987453"/>
                  </a:lnTo>
                  <a:lnTo>
                    <a:pt x="3006793" y="1010583"/>
                  </a:lnTo>
                  <a:lnTo>
                    <a:pt x="3018631" y="1031984"/>
                  </a:lnTo>
                  <a:lnTo>
                    <a:pt x="3030469" y="1051594"/>
                  </a:lnTo>
                  <a:lnTo>
                    <a:pt x="3042307" y="1069407"/>
                  </a:lnTo>
                  <a:lnTo>
                    <a:pt x="3054144" y="1085456"/>
                  </a:lnTo>
                  <a:lnTo>
                    <a:pt x="3065982" y="1099813"/>
                  </a:lnTo>
                  <a:lnTo>
                    <a:pt x="3077820" y="1112574"/>
                  </a:lnTo>
                  <a:lnTo>
                    <a:pt x="3089658" y="1123850"/>
                  </a:lnTo>
                  <a:lnTo>
                    <a:pt x="3101496" y="1133764"/>
                  </a:lnTo>
                  <a:lnTo>
                    <a:pt x="3113333" y="1142442"/>
                  </a:lnTo>
                  <a:lnTo>
                    <a:pt x="3125171" y="1150007"/>
                  </a:lnTo>
                  <a:lnTo>
                    <a:pt x="3137009" y="1156581"/>
                  </a:lnTo>
                  <a:lnTo>
                    <a:pt x="3148847" y="1162276"/>
                  </a:lnTo>
                  <a:lnTo>
                    <a:pt x="3160684" y="1167197"/>
                  </a:lnTo>
                  <a:lnTo>
                    <a:pt x="3172522" y="1171439"/>
                  </a:lnTo>
                  <a:lnTo>
                    <a:pt x="3184360" y="1175090"/>
                  </a:lnTo>
                  <a:lnTo>
                    <a:pt x="3196198" y="1178227"/>
                  </a:lnTo>
                  <a:lnTo>
                    <a:pt x="3208035" y="1180917"/>
                  </a:lnTo>
                  <a:lnTo>
                    <a:pt x="3219873" y="1183223"/>
                  </a:lnTo>
                  <a:lnTo>
                    <a:pt x="3231711" y="1185196"/>
                  </a:lnTo>
                  <a:lnTo>
                    <a:pt x="3243549" y="1186884"/>
                  </a:lnTo>
                  <a:lnTo>
                    <a:pt x="3255387" y="1188326"/>
                  </a:lnTo>
                  <a:lnTo>
                    <a:pt x="3267224" y="1189558"/>
                  </a:lnTo>
                  <a:lnTo>
                    <a:pt x="3279062" y="1190609"/>
                  </a:lnTo>
                  <a:lnTo>
                    <a:pt x="3290900" y="1191506"/>
                  </a:lnTo>
                  <a:lnTo>
                    <a:pt x="3302738" y="1192270"/>
                  </a:lnTo>
                  <a:lnTo>
                    <a:pt x="3314575" y="1192922"/>
                  </a:lnTo>
                  <a:lnTo>
                    <a:pt x="3326413" y="1193478"/>
                  </a:lnTo>
                  <a:lnTo>
                    <a:pt x="3338251" y="1193951"/>
                  </a:lnTo>
                  <a:lnTo>
                    <a:pt x="3350089" y="1194354"/>
                  </a:lnTo>
                  <a:lnTo>
                    <a:pt x="3361926" y="1194697"/>
                  </a:lnTo>
                  <a:lnTo>
                    <a:pt x="3373764" y="1194990"/>
                  </a:lnTo>
                  <a:lnTo>
                    <a:pt x="3385602" y="1195239"/>
                  </a:lnTo>
                  <a:lnTo>
                    <a:pt x="3397440" y="1195451"/>
                  </a:lnTo>
                  <a:lnTo>
                    <a:pt x="3409278" y="1195631"/>
                  </a:lnTo>
                  <a:lnTo>
                    <a:pt x="3421115" y="1195785"/>
                  </a:lnTo>
                  <a:lnTo>
                    <a:pt x="3432953" y="1195915"/>
                  </a:lnTo>
                  <a:lnTo>
                    <a:pt x="3444791" y="1196027"/>
                  </a:lnTo>
                  <a:lnTo>
                    <a:pt x="3456629" y="1196121"/>
                  </a:lnTo>
                  <a:lnTo>
                    <a:pt x="3468466" y="1196202"/>
                  </a:lnTo>
                  <a:lnTo>
                    <a:pt x="3480304" y="1196270"/>
                  </a:lnTo>
                  <a:lnTo>
                    <a:pt x="3492142" y="1196329"/>
                  </a:lnTo>
                  <a:lnTo>
                    <a:pt x="3503980" y="1196378"/>
                  </a:lnTo>
                  <a:lnTo>
                    <a:pt x="3515818" y="1196420"/>
                  </a:lnTo>
                  <a:lnTo>
                    <a:pt x="3515818" y="1196501"/>
                  </a:lnTo>
                  <a:lnTo>
                    <a:pt x="3527655" y="1196473"/>
                  </a:lnTo>
                  <a:lnTo>
                    <a:pt x="3539493" y="1196439"/>
                  </a:lnTo>
                  <a:lnTo>
                    <a:pt x="3551331" y="1196401"/>
                  </a:lnTo>
                  <a:lnTo>
                    <a:pt x="3563169" y="1196355"/>
                  </a:lnTo>
                  <a:lnTo>
                    <a:pt x="3575006" y="1196301"/>
                  </a:lnTo>
                  <a:lnTo>
                    <a:pt x="3586844" y="1196238"/>
                  </a:lnTo>
                  <a:lnTo>
                    <a:pt x="3598682" y="1196164"/>
                  </a:lnTo>
                  <a:lnTo>
                    <a:pt x="3610520" y="1196077"/>
                  </a:lnTo>
                  <a:lnTo>
                    <a:pt x="3622357" y="1195974"/>
                  </a:lnTo>
                  <a:lnTo>
                    <a:pt x="3634195" y="1195854"/>
                  </a:lnTo>
                  <a:lnTo>
                    <a:pt x="3646033" y="1195713"/>
                  </a:lnTo>
                  <a:lnTo>
                    <a:pt x="3657871" y="1195547"/>
                  </a:lnTo>
                  <a:lnTo>
                    <a:pt x="3669709" y="1195352"/>
                  </a:lnTo>
                  <a:lnTo>
                    <a:pt x="3681546" y="1195123"/>
                  </a:lnTo>
                  <a:lnTo>
                    <a:pt x="3693384" y="1194854"/>
                  </a:lnTo>
                  <a:lnTo>
                    <a:pt x="3705222" y="1194539"/>
                  </a:lnTo>
                  <a:lnTo>
                    <a:pt x="3717060" y="1194169"/>
                  </a:lnTo>
                  <a:lnTo>
                    <a:pt x="3728897" y="1193734"/>
                  </a:lnTo>
                  <a:lnTo>
                    <a:pt x="3740735" y="1193224"/>
                  </a:lnTo>
                  <a:lnTo>
                    <a:pt x="3752573" y="1192626"/>
                  </a:lnTo>
                  <a:lnTo>
                    <a:pt x="3764411" y="1191926"/>
                  </a:lnTo>
                  <a:lnTo>
                    <a:pt x="3776248" y="1191105"/>
                  </a:lnTo>
                  <a:lnTo>
                    <a:pt x="3788086" y="1190143"/>
                  </a:lnTo>
                  <a:lnTo>
                    <a:pt x="3799924" y="1189018"/>
                  </a:lnTo>
                  <a:lnTo>
                    <a:pt x="3811762" y="1187702"/>
                  </a:lnTo>
                  <a:lnTo>
                    <a:pt x="3823600" y="1186165"/>
                  </a:lnTo>
                  <a:lnTo>
                    <a:pt x="3835437" y="1184372"/>
                  </a:lnTo>
                  <a:lnTo>
                    <a:pt x="3847275" y="1182281"/>
                  </a:lnTo>
                  <a:lnTo>
                    <a:pt x="3859113" y="1179847"/>
                  </a:lnTo>
                  <a:lnTo>
                    <a:pt x="3870951" y="1177018"/>
                  </a:lnTo>
                  <a:lnTo>
                    <a:pt x="3882788" y="1173738"/>
                  </a:lnTo>
                  <a:lnTo>
                    <a:pt x="3894626" y="1169941"/>
                  </a:lnTo>
                  <a:lnTo>
                    <a:pt x="3906464" y="1165559"/>
                  </a:lnTo>
                  <a:lnTo>
                    <a:pt x="3918302" y="1160515"/>
                  </a:lnTo>
                  <a:lnTo>
                    <a:pt x="3930139" y="1154730"/>
                  </a:lnTo>
                  <a:lnTo>
                    <a:pt x="3941977" y="1148120"/>
                  </a:lnTo>
                  <a:lnTo>
                    <a:pt x="3953815" y="1140603"/>
                  </a:lnTo>
                  <a:lnTo>
                    <a:pt x="3965653" y="1132096"/>
                  </a:lnTo>
                  <a:lnTo>
                    <a:pt x="3977491" y="1122525"/>
                  </a:lnTo>
                  <a:lnTo>
                    <a:pt x="3989328" y="1111825"/>
                  </a:lnTo>
                  <a:lnTo>
                    <a:pt x="4001166" y="1099950"/>
                  </a:lnTo>
                  <a:lnTo>
                    <a:pt x="4013004" y="1086876"/>
                  </a:lnTo>
                  <a:lnTo>
                    <a:pt x="4024842" y="1072609"/>
                  </a:lnTo>
                  <a:lnTo>
                    <a:pt x="4036679" y="1057189"/>
                  </a:lnTo>
                  <a:lnTo>
                    <a:pt x="4048517" y="1040694"/>
                  </a:lnTo>
                  <a:lnTo>
                    <a:pt x="4060355" y="1023247"/>
                  </a:lnTo>
                  <a:lnTo>
                    <a:pt x="4072193" y="1005006"/>
                  </a:lnTo>
                  <a:lnTo>
                    <a:pt x="4084031" y="986169"/>
                  </a:lnTo>
                  <a:lnTo>
                    <a:pt x="4095868" y="966963"/>
                  </a:lnTo>
                  <a:lnTo>
                    <a:pt x="4107706" y="947631"/>
                  </a:lnTo>
                  <a:lnTo>
                    <a:pt x="4119544" y="928424"/>
                  </a:lnTo>
                  <a:lnTo>
                    <a:pt x="4131382" y="909588"/>
                  </a:lnTo>
                  <a:lnTo>
                    <a:pt x="4143219" y="891347"/>
                  </a:lnTo>
                  <a:lnTo>
                    <a:pt x="4155057" y="873899"/>
                  </a:lnTo>
                  <a:lnTo>
                    <a:pt x="4166895" y="857405"/>
                  </a:lnTo>
                  <a:lnTo>
                    <a:pt x="4178733" y="841984"/>
                  </a:lnTo>
                  <a:lnTo>
                    <a:pt x="4190570" y="827717"/>
                  </a:lnTo>
                  <a:lnTo>
                    <a:pt x="4202408" y="814644"/>
                  </a:lnTo>
                  <a:lnTo>
                    <a:pt x="4214246" y="802769"/>
                  </a:lnTo>
                  <a:lnTo>
                    <a:pt x="4226084" y="792069"/>
                  </a:lnTo>
                  <a:lnTo>
                    <a:pt x="4237922" y="782498"/>
                  </a:lnTo>
                  <a:lnTo>
                    <a:pt x="4249759" y="773991"/>
                  </a:lnTo>
                  <a:lnTo>
                    <a:pt x="4261597" y="766473"/>
                  </a:lnTo>
                  <a:lnTo>
                    <a:pt x="4273435" y="759864"/>
                  </a:lnTo>
                  <a:lnTo>
                    <a:pt x="4285273" y="754079"/>
                  </a:lnTo>
                  <a:lnTo>
                    <a:pt x="4297110" y="749035"/>
                  </a:lnTo>
                  <a:lnTo>
                    <a:pt x="4308948" y="744653"/>
                  </a:lnTo>
                  <a:lnTo>
                    <a:pt x="4320786" y="740856"/>
                  </a:lnTo>
                  <a:lnTo>
                    <a:pt x="4332624" y="737575"/>
                  </a:lnTo>
                  <a:lnTo>
                    <a:pt x="4344461" y="734747"/>
                  </a:lnTo>
                  <a:lnTo>
                    <a:pt x="4356299" y="732313"/>
                  </a:lnTo>
                  <a:lnTo>
                    <a:pt x="4368137" y="730222"/>
                  </a:lnTo>
                  <a:lnTo>
                    <a:pt x="4379975" y="728428"/>
                  </a:lnTo>
                  <a:lnTo>
                    <a:pt x="4391813" y="726891"/>
                  </a:lnTo>
                  <a:lnTo>
                    <a:pt x="4403650" y="725576"/>
                  </a:lnTo>
                  <a:lnTo>
                    <a:pt x="4415488" y="724451"/>
                  </a:lnTo>
                  <a:lnTo>
                    <a:pt x="4427326" y="723489"/>
                  </a:lnTo>
                  <a:lnTo>
                    <a:pt x="4439164" y="722668"/>
                  </a:lnTo>
                  <a:lnTo>
                    <a:pt x="4451001" y="721967"/>
                  </a:lnTo>
                  <a:lnTo>
                    <a:pt x="4462839" y="721369"/>
                  </a:lnTo>
                  <a:lnTo>
                    <a:pt x="4474677" y="720860"/>
                  </a:lnTo>
                  <a:lnTo>
                    <a:pt x="4486515" y="720425"/>
                  </a:lnTo>
                  <a:lnTo>
                    <a:pt x="4498352" y="720055"/>
                  </a:lnTo>
                  <a:lnTo>
                    <a:pt x="4510190" y="719739"/>
                  </a:lnTo>
                  <a:lnTo>
                    <a:pt x="4522028" y="719470"/>
                  </a:lnTo>
                  <a:lnTo>
                    <a:pt x="4533866" y="719242"/>
                  </a:lnTo>
                  <a:lnTo>
                    <a:pt x="4545704" y="719047"/>
                  </a:lnTo>
                  <a:lnTo>
                    <a:pt x="4557541" y="718881"/>
                  </a:lnTo>
                  <a:lnTo>
                    <a:pt x="4569379" y="718739"/>
                  </a:lnTo>
                  <a:lnTo>
                    <a:pt x="4581217" y="718619"/>
                  </a:lnTo>
                  <a:lnTo>
                    <a:pt x="4593055" y="718517"/>
                  </a:lnTo>
                  <a:lnTo>
                    <a:pt x="4604892" y="718430"/>
                  </a:lnTo>
                  <a:lnTo>
                    <a:pt x="4616730" y="718355"/>
                  </a:lnTo>
                  <a:lnTo>
                    <a:pt x="4628568" y="718292"/>
                  </a:lnTo>
                  <a:lnTo>
                    <a:pt x="4640406" y="718239"/>
                  </a:lnTo>
                  <a:lnTo>
                    <a:pt x="4652244" y="718193"/>
                  </a:lnTo>
                  <a:lnTo>
                    <a:pt x="4664081" y="718154"/>
                  </a:lnTo>
                  <a:lnTo>
                    <a:pt x="4675919" y="718121"/>
                  </a:lnTo>
                  <a:lnTo>
                    <a:pt x="4687757" y="718093"/>
                  </a:lnTo>
                </a:path>
              </a:pathLst>
            </a:custGeom>
            <a:ln w="40651" cap="flat">
              <a:solidFill>
                <a:srgbClr val="E8E8E8">
                  <a:alpha val="100000"/>
                </a:srgbClr>
              </a:solidFill>
              <a:prstDash val="solid"/>
              <a:round/>
            </a:ln>
          </p:spPr>
          <p:txBody>
            <a:bodyPr/>
            <a:lstStyle/>
            <a:p/>
          </p:txBody>
        </p:sp>
        <p:sp>
          <p:nvSpPr>
            <p:cNvPr id="41" name="pl41"/>
            <p:cNvSpPr/>
            <p:nvPr/>
          </p:nvSpPr>
          <p:spPr>
            <a:xfrm>
              <a:off x="2482252" y="1857120"/>
              <a:ext cx="4687757" cy="239284"/>
            </a:xfrm>
            <a:custGeom>
              <a:avLst/>
              <a:pathLst>
                <a:path w="4687757" h="239284">
                  <a:moveTo>
                    <a:pt x="0" y="0"/>
                  </a:moveTo>
                  <a:lnTo>
                    <a:pt x="11837" y="14"/>
                  </a:lnTo>
                  <a:lnTo>
                    <a:pt x="23675" y="30"/>
                  </a:lnTo>
                  <a:lnTo>
                    <a:pt x="35513" y="50"/>
                  </a:lnTo>
                  <a:lnTo>
                    <a:pt x="47351" y="72"/>
                  </a:lnTo>
                  <a:lnTo>
                    <a:pt x="59188" y="99"/>
                  </a:lnTo>
                  <a:lnTo>
                    <a:pt x="71026" y="131"/>
                  </a:lnTo>
                  <a:lnTo>
                    <a:pt x="82864" y="168"/>
                  </a:lnTo>
                  <a:lnTo>
                    <a:pt x="94702" y="211"/>
                  </a:lnTo>
                  <a:lnTo>
                    <a:pt x="106539" y="263"/>
                  </a:lnTo>
                  <a:lnTo>
                    <a:pt x="118377" y="323"/>
                  </a:lnTo>
                  <a:lnTo>
                    <a:pt x="130215" y="393"/>
                  </a:lnTo>
                  <a:lnTo>
                    <a:pt x="142053" y="476"/>
                  </a:lnTo>
                  <a:lnTo>
                    <a:pt x="153891" y="574"/>
                  </a:lnTo>
                  <a:lnTo>
                    <a:pt x="165728" y="688"/>
                  </a:lnTo>
                  <a:lnTo>
                    <a:pt x="177566" y="823"/>
                  </a:lnTo>
                  <a:lnTo>
                    <a:pt x="189404" y="980"/>
                  </a:lnTo>
                  <a:lnTo>
                    <a:pt x="201242" y="1166"/>
                  </a:lnTo>
                  <a:lnTo>
                    <a:pt x="213079" y="1383"/>
                  </a:lnTo>
                  <a:lnTo>
                    <a:pt x="224917" y="1638"/>
                  </a:lnTo>
                  <a:lnTo>
                    <a:pt x="236755" y="1937"/>
                  </a:lnTo>
                  <a:lnTo>
                    <a:pt x="248593" y="2287"/>
                  </a:lnTo>
                  <a:lnTo>
                    <a:pt x="260430" y="2698"/>
                  </a:lnTo>
                  <a:lnTo>
                    <a:pt x="272268" y="3178"/>
                  </a:lnTo>
                  <a:lnTo>
                    <a:pt x="284106" y="3741"/>
                  </a:lnTo>
                  <a:lnTo>
                    <a:pt x="295944" y="4399"/>
                  </a:lnTo>
                  <a:lnTo>
                    <a:pt x="307782" y="5167"/>
                  </a:lnTo>
                  <a:lnTo>
                    <a:pt x="319619" y="6064"/>
                  </a:lnTo>
                  <a:lnTo>
                    <a:pt x="331457" y="7110"/>
                  </a:lnTo>
                  <a:lnTo>
                    <a:pt x="343295" y="8327"/>
                  </a:lnTo>
                  <a:lnTo>
                    <a:pt x="355133" y="9741"/>
                  </a:lnTo>
                  <a:lnTo>
                    <a:pt x="366970" y="11381"/>
                  </a:lnTo>
                  <a:lnTo>
                    <a:pt x="378808" y="13279"/>
                  </a:lnTo>
                  <a:lnTo>
                    <a:pt x="390646" y="15471"/>
                  </a:lnTo>
                  <a:lnTo>
                    <a:pt x="402484" y="17992"/>
                  </a:lnTo>
                  <a:lnTo>
                    <a:pt x="414321" y="20885"/>
                  </a:lnTo>
                  <a:lnTo>
                    <a:pt x="426159" y="24190"/>
                  </a:lnTo>
                  <a:lnTo>
                    <a:pt x="437997" y="27948"/>
                  </a:lnTo>
                  <a:lnTo>
                    <a:pt x="449835" y="32202"/>
                  </a:lnTo>
                  <a:lnTo>
                    <a:pt x="461673" y="36988"/>
                  </a:lnTo>
                  <a:lnTo>
                    <a:pt x="473510" y="42337"/>
                  </a:lnTo>
                  <a:lnTo>
                    <a:pt x="485348" y="48275"/>
                  </a:lnTo>
                  <a:lnTo>
                    <a:pt x="497186" y="54812"/>
                  </a:lnTo>
                  <a:lnTo>
                    <a:pt x="509024" y="61945"/>
                  </a:lnTo>
                  <a:lnTo>
                    <a:pt x="520861" y="69655"/>
                  </a:lnTo>
                  <a:lnTo>
                    <a:pt x="532699" y="77903"/>
                  </a:lnTo>
                  <a:lnTo>
                    <a:pt x="544537" y="86627"/>
                  </a:lnTo>
                  <a:lnTo>
                    <a:pt x="556375" y="95747"/>
                  </a:lnTo>
                  <a:lnTo>
                    <a:pt x="568213" y="105165"/>
                  </a:lnTo>
                  <a:lnTo>
                    <a:pt x="580050" y="114768"/>
                  </a:lnTo>
                  <a:lnTo>
                    <a:pt x="591888" y="124434"/>
                  </a:lnTo>
                  <a:lnTo>
                    <a:pt x="603726" y="134038"/>
                  </a:lnTo>
                  <a:lnTo>
                    <a:pt x="615564" y="143456"/>
                  </a:lnTo>
                  <a:lnTo>
                    <a:pt x="627401" y="152576"/>
                  </a:lnTo>
                  <a:lnTo>
                    <a:pt x="639239" y="161300"/>
                  </a:lnTo>
                  <a:lnTo>
                    <a:pt x="651077" y="169547"/>
                  </a:lnTo>
                  <a:lnTo>
                    <a:pt x="662915" y="177258"/>
                  </a:lnTo>
                  <a:lnTo>
                    <a:pt x="674752" y="184391"/>
                  </a:lnTo>
                  <a:lnTo>
                    <a:pt x="686590" y="190928"/>
                  </a:lnTo>
                  <a:lnTo>
                    <a:pt x="698428" y="196865"/>
                  </a:lnTo>
                  <a:lnTo>
                    <a:pt x="710266" y="202215"/>
                  </a:lnTo>
                  <a:lnTo>
                    <a:pt x="722104" y="207001"/>
                  </a:lnTo>
                  <a:lnTo>
                    <a:pt x="733941" y="211255"/>
                  </a:lnTo>
                  <a:lnTo>
                    <a:pt x="745779" y="215013"/>
                  </a:lnTo>
                  <a:lnTo>
                    <a:pt x="757617" y="218318"/>
                  </a:lnTo>
                  <a:lnTo>
                    <a:pt x="769455" y="221211"/>
                  </a:lnTo>
                  <a:lnTo>
                    <a:pt x="781292" y="223732"/>
                  </a:lnTo>
                  <a:lnTo>
                    <a:pt x="793130" y="225924"/>
                  </a:lnTo>
                  <a:lnTo>
                    <a:pt x="804968" y="227822"/>
                  </a:lnTo>
                  <a:lnTo>
                    <a:pt x="816806" y="229462"/>
                  </a:lnTo>
                  <a:lnTo>
                    <a:pt x="828643" y="230876"/>
                  </a:lnTo>
                  <a:lnTo>
                    <a:pt x="840481" y="232093"/>
                  </a:lnTo>
                  <a:lnTo>
                    <a:pt x="852319" y="233139"/>
                  </a:lnTo>
                  <a:lnTo>
                    <a:pt x="864157" y="234036"/>
                  </a:lnTo>
                  <a:lnTo>
                    <a:pt x="875995" y="234804"/>
                  </a:lnTo>
                  <a:lnTo>
                    <a:pt x="887832" y="235462"/>
                  </a:lnTo>
                  <a:lnTo>
                    <a:pt x="899670" y="236025"/>
                  </a:lnTo>
                  <a:lnTo>
                    <a:pt x="911508" y="236505"/>
                  </a:lnTo>
                  <a:lnTo>
                    <a:pt x="923346" y="236916"/>
                  </a:lnTo>
                  <a:lnTo>
                    <a:pt x="935183" y="237266"/>
                  </a:lnTo>
                  <a:lnTo>
                    <a:pt x="947021" y="237565"/>
                  </a:lnTo>
                  <a:lnTo>
                    <a:pt x="958859" y="237820"/>
                  </a:lnTo>
                  <a:lnTo>
                    <a:pt x="970697" y="238037"/>
                  </a:lnTo>
                  <a:lnTo>
                    <a:pt x="982534" y="238222"/>
                  </a:lnTo>
                  <a:lnTo>
                    <a:pt x="994372" y="238380"/>
                  </a:lnTo>
                  <a:lnTo>
                    <a:pt x="1006210" y="238515"/>
                  </a:lnTo>
                  <a:lnTo>
                    <a:pt x="1018048" y="238629"/>
                  </a:lnTo>
                  <a:lnTo>
                    <a:pt x="1029886" y="238727"/>
                  </a:lnTo>
                  <a:lnTo>
                    <a:pt x="1041723" y="238810"/>
                  </a:lnTo>
                  <a:lnTo>
                    <a:pt x="1053561" y="238880"/>
                  </a:lnTo>
                  <a:lnTo>
                    <a:pt x="1065399" y="238940"/>
                  </a:lnTo>
                  <a:lnTo>
                    <a:pt x="1077237" y="238991"/>
                  </a:lnTo>
                  <a:lnTo>
                    <a:pt x="1089074" y="239035"/>
                  </a:lnTo>
                  <a:lnTo>
                    <a:pt x="1100912" y="239072"/>
                  </a:lnTo>
                  <a:lnTo>
                    <a:pt x="1112750" y="239104"/>
                  </a:lnTo>
                  <a:lnTo>
                    <a:pt x="1124588" y="239131"/>
                  </a:lnTo>
                  <a:lnTo>
                    <a:pt x="1136426" y="239153"/>
                  </a:lnTo>
                  <a:lnTo>
                    <a:pt x="1148263" y="239173"/>
                  </a:lnTo>
                  <a:lnTo>
                    <a:pt x="1160101" y="239189"/>
                  </a:lnTo>
                  <a:lnTo>
                    <a:pt x="1171939" y="239203"/>
                  </a:lnTo>
                  <a:lnTo>
                    <a:pt x="1171939" y="239284"/>
                  </a:lnTo>
                  <a:lnTo>
                    <a:pt x="1183777" y="239284"/>
                  </a:lnTo>
                  <a:lnTo>
                    <a:pt x="1195614" y="239284"/>
                  </a:lnTo>
                  <a:lnTo>
                    <a:pt x="1207452" y="239284"/>
                  </a:lnTo>
                  <a:lnTo>
                    <a:pt x="1219290" y="239284"/>
                  </a:lnTo>
                  <a:lnTo>
                    <a:pt x="1231128" y="239284"/>
                  </a:lnTo>
                  <a:lnTo>
                    <a:pt x="1242965" y="239284"/>
                  </a:lnTo>
                  <a:lnTo>
                    <a:pt x="1254803" y="239284"/>
                  </a:lnTo>
                  <a:lnTo>
                    <a:pt x="1266641" y="239284"/>
                  </a:lnTo>
                  <a:lnTo>
                    <a:pt x="1278479" y="239284"/>
                  </a:lnTo>
                  <a:lnTo>
                    <a:pt x="1290317" y="239284"/>
                  </a:lnTo>
                  <a:lnTo>
                    <a:pt x="1302154" y="239284"/>
                  </a:lnTo>
                  <a:lnTo>
                    <a:pt x="1313992" y="239284"/>
                  </a:lnTo>
                  <a:lnTo>
                    <a:pt x="1325830" y="239284"/>
                  </a:lnTo>
                  <a:lnTo>
                    <a:pt x="1337668" y="239284"/>
                  </a:lnTo>
                  <a:lnTo>
                    <a:pt x="1349505" y="239284"/>
                  </a:lnTo>
                  <a:lnTo>
                    <a:pt x="1361343" y="239284"/>
                  </a:lnTo>
                  <a:lnTo>
                    <a:pt x="1373181" y="239284"/>
                  </a:lnTo>
                  <a:lnTo>
                    <a:pt x="1385019" y="239284"/>
                  </a:lnTo>
                  <a:lnTo>
                    <a:pt x="1396856" y="239284"/>
                  </a:lnTo>
                  <a:lnTo>
                    <a:pt x="1408694" y="239284"/>
                  </a:lnTo>
                  <a:lnTo>
                    <a:pt x="1420532" y="239284"/>
                  </a:lnTo>
                  <a:lnTo>
                    <a:pt x="1432370" y="239284"/>
                  </a:lnTo>
                  <a:lnTo>
                    <a:pt x="1444208" y="239284"/>
                  </a:lnTo>
                  <a:lnTo>
                    <a:pt x="1456045" y="239284"/>
                  </a:lnTo>
                  <a:lnTo>
                    <a:pt x="1467883" y="239284"/>
                  </a:lnTo>
                  <a:lnTo>
                    <a:pt x="1479721" y="239284"/>
                  </a:lnTo>
                  <a:lnTo>
                    <a:pt x="1491559" y="239284"/>
                  </a:lnTo>
                  <a:lnTo>
                    <a:pt x="1503396" y="239284"/>
                  </a:lnTo>
                  <a:lnTo>
                    <a:pt x="1515234" y="239284"/>
                  </a:lnTo>
                  <a:lnTo>
                    <a:pt x="1527072" y="239284"/>
                  </a:lnTo>
                  <a:lnTo>
                    <a:pt x="1538910" y="239284"/>
                  </a:lnTo>
                  <a:lnTo>
                    <a:pt x="1550748" y="239284"/>
                  </a:lnTo>
                  <a:lnTo>
                    <a:pt x="1562585" y="239284"/>
                  </a:lnTo>
                  <a:lnTo>
                    <a:pt x="1574423" y="239284"/>
                  </a:lnTo>
                  <a:lnTo>
                    <a:pt x="1586261" y="239284"/>
                  </a:lnTo>
                  <a:lnTo>
                    <a:pt x="1598099" y="239284"/>
                  </a:lnTo>
                  <a:lnTo>
                    <a:pt x="1609936" y="239284"/>
                  </a:lnTo>
                  <a:lnTo>
                    <a:pt x="1621774" y="239284"/>
                  </a:lnTo>
                  <a:lnTo>
                    <a:pt x="1633612" y="239284"/>
                  </a:lnTo>
                  <a:lnTo>
                    <a:pt x="1645450" y="239284"/>
                  </a:lnTo>
                  <a:lnTo>
                    <a:pt x="1657287" y="239284"/>
                  </a:lnTo>
                  <a:lnTo>
                    <a:pt x="1669125" y="239284"/>
                  </a:lnTo>
                  <a:lnTo>
                    <a:pt x="1680963" y="239284"/>
                  </a:lnTo>
                  <a:lnTo>
                    <a:pt x="1692801" y="239284"/>
                  </a:lnTo>
                  <a:lnTo>
                    <a:pt x="1704639" y="239284"/>
                  </a:lnTo>
                  <a:lnTo>
                    <a:pt x="1716476" y="239284"/>
                  </a:lnTo>
                  <a:lnTo>
                    <a:pt x="1728314" y="239284"/>
                  </a:lnTo>
                  <a:lnTo>
                    <a:pt x="1740152" y="239284"/>
                  </a:lnTo>
                  <a:lnTo>
                    <a:pt x="1751990" y="239284"/>
                  </a:lnTo>
                  <a:lnTo>
                    <a:pt x="1763827" y="239284"/>
                  </a:lnTo>
                  <a:lnTo>
                    <a:pt x="1775665" y="239284"/>
                  </a:lnTo>
                  <a:lnTo>
                    <a:pt x="1787503" y="239284"/>
                  </a:lnTo>
                  <a:lnTo>
                    <a:pt x="1799341" y="239284"/>
                  </a:lnTo>
                  <a:lnTo>
                    <a:pt x="1811178" y="239284"/>
                  </a:lnTo>
                  <a:lnTo>
                    <a:pt x="1823016" y="239284"/>
                  </a:lnTo>
                  <a:lnTo>
                    <a:pt x="1834854" y="239284"/>
                  </a:lnTo>
                  <a:lnTo>
                    <a:pt x="1846692" y="239284"/>
                  </a:lnTo>
                  <a:lnTo>
                    <a:pt x="1858530" y="239284"/>
                  </a:lnTo>
                  <a:lnTo>
                    <a:pt x="1870367" y="239284"/>
                  </a:lnTo>
                  <a:lnTo>
                    <a:pt x="1882205" y="239284"/>
                  </a:lnTo>
                  <a:lnTo>
                    <a:pt x="1894043" y="239284"/>
                  </a:lnTo>
                  <a:lnTo>
                    <a:pt x="1905881" y="239284"/>
                  </a:lnTo>
                  <a:lnTo>
                    <a:pt x="1917718" y="239284"/>
                  </a:lnTo>
                  <a:lnTo>
                    <a:pt x="1929556" y="239284"/>
                  </a:lnTo>
                  <a:lnTo>
                    <a:pt x="1941394" y="239284"/>
                  </a:lnTo>
                  <a:lnTo>
                    <a:pt x="1953232" y="239284"/>
                  </a:lnTo>
                  <a:lnTo>
                    <a:pt x="1965069" y="239284"/>
                  </a:lnTo>
                  <a:lnTo>
                    <a:pt x="1976907" y="239284"/>
                  </a:lnTo>
                  <a:lnTo>
                    <a:pt x="1988745" y="239284"/>
                  </a:lnTo>
                  <a:lnTo>
                    <a:pt x="2000583" y="239284"/>
                  </a:lnTo>
                  <a:lnTo>
                    <a:pt x="2012421" y="239284"/>
                  </a:lnTo>
                  <a:lnTo>
                    <a:pt x="2024258" y="239284"/>
                  </a:lnTo>
                  <a:lnTo>
                    <a:pt x="2036096" y="239284"/>
                  </a:lnTo>
                  <a:lnTo>
                    <a:pt x="2047934" y="239284"/>
                  </a:lnTo>
                  <a:lnTo>
                    <a:pt x="2059772" y="239284"/>
                  </a:lnTo>
                  <a:lnTo>
                    <a:pt x="2071609" y="239284"/>
                  </a:lnTo>
                  <a:lnTo>
                    <a:pt x="2083447" y="239284"/>
                  </a:lnTo>
                  <a:lnTo>
                    <a:pt x="2095285" y="239284"/>
                  </a:lnTo>
                  <a:lnTo>
                    <a:pt x="2107123" y="239284"/>
                  </a:lnTo>
                  <a:lnTo>
                    <a:pt x="2118961" y="239284"/>
                  </a:lnTo>
                  <a:lnTo>
                    <a:pt x="2130798" y="239284"/>
                  </a:lnTo>
                  <a:lnTo>
                    <a:pt x="2142636" y="239284"/>
                  </a:lnTo>
                  <a:lnTo>
                    <a:pt x="2154474" y="239284"/>
                  </a:lnTo>
                  <a:lnTo>
                    <a:pt x="2166312" y="239284"/>
                  </a:lnTo>
                  <a:lnTo>
                    <a:pt x="2178149" y="239284"/>
                  </a:lnTo>
                  <a:lnTo>
                    <a:pt x="2189987" y="239284"/>
                  </a:lnTo>
                  <a:lnTo>
                    <a:pt x="2201825" y="239284"/>
                  </a:lnTo>
                  <a:lnTo>
                    <a:pt x="2213663" y="239284"/>
                  </a:lnTo>
                  <a:lnTo>
                    <a:pt x="2225500" y="239284"/>
                  </a:lnTo>
                  <a:lnTo>
                    <a:pt x="2237338" y="239284"/>
                  </a:lnTo>
                  <a:lnTo>
                    <a:pt x="2249176" y="239284"/>
                  </a:lnTo>
                  <a:lnTo>
                    <a:pt x="2261014" y="239284"/>
                  </a:lnTo>
                  <a:lnTo>
                    <a:pt x="2272852" y="239284"/>
                  </a:lnTo>
                  <a:lnTo>
                    <a:pt x="2284689" y="239284"/>
                  </a:lnTo>
                  <a:lnTo>
                    <a:pt x="2296527" y="239284"/>
                  </a:lnTo>
                  <a:lnTo>
                    <a:pt x="2308365" y="239284"/>
                  </a:lnTo>
                  <a:lnTo>
                    <a:pt x="2320203" y="239284"/>
                  </a:lnTo>
                  <a:lnTo>
                    <a:pt x="2332040" y="239284"/>
                  </a:lnTo>
                  <a:lnTo>
                    <a:pt x="2343878" y="239284"/>
                  </a:lnTo>
                  <a:lnTo>
                    <a:pt x="2343878" y="239284"/>
                  </a:lnTo>
                  <a:lnTo>
                    <a:pt x="2355716" y="239284"/>
                  </a:lnTo>
                  <a:lnTo>
                    <a:pt x="2367554" y="239284"/>
                  </a:lnTo>
                  <a:lnTo>
                    <a:pt x="2379391" y="239284"/>
                  </a:lnTo>
                  <a:lnTo>
                    <a:pt x="2391229" y="239284"/>
                  </a:lnTo>
                  <a:lnTo>
                    <a:pt x="2403067" y="239284"/>
                  </a:lnTo>
                  <a:lnTo>
                    <a:pt x="2414905" y="239284"/>
                  </a:lnTo>
                  <a:lnTo>
                    <a:pt x="2426743" y="239284"/>
                  </a:lnTo>
                  <a:lnTo>
                    <a:pt x="2438580" y="239284"/>
                  </a:lnTo>
                  <a:lnTo>
                    <a:pt x="2450418" y="239284"/>
                  </a:lnTo>
                  <a:lnTo>
                    <a:pt x="2462256" y="239284"/>
                  </a:lnTo>
                  <a:lnTo>
                    <a:pt x="2474094" y="239284"/>
                  </a:lnTo>
                  <a:lnTo>
                    <a:pt x="2485931" y="239284"/>
                  </a:lnTo>
                  <a:lnTo>
                    <a:pt x="2497769" y="239284"/>
                  </a:lnTo>
                  <a:lnTo>
                    <a:pt x="2509607" y="239284"/>
                  </a:lnTo>
                  <a:lnTo>
                    <a:pt x="2521445" y="239284"/>
                  </a:lnTo>
                  <a:lnTo>
                    <a:pt x="2533283" y="239284"/>
                  </a:lnTo>
                  <a:lnTo>
                    <a:pt x="2545120" y="239284"/>
                  </a:lnTo>
                  <a:lnTo>
                    <a:pt x="2556958" y="239284"/>
                  </a:lnTo>
                  <a:lnTo>
                    <a:pt x="2568796" y="239284"/>
                  </a:lnTo>
                  <a:lnTo>
                    <a:pt x="2580634" y="239284"/>
                  </a:lnTo>
                  <a:lnTo>
                    <a:pt x="2592471" y="239284"/>
                  </a:lnTo>
                  <a:lnTo>
                    <a:pt x="2604309" y="239284"/>
                  </a:lnTo>
                  <a:lnTo>
                    <a:pt x="2616147" y="239284"/>
                  </a:lnTo>
                  <a:lnTo>
                    <a:pt x="2627985" y="239284"/>
                  </a:lnTo>
                  <a:lnTo>
                    <a:pt x="2639822" y="239284"/>
                  </a:lnTo>
                  <a:lnTo>
                    <a:pt x="2651660" y="239284"/>
                  </a:lnTo>
                  <a:lnTo>
                    <a:pt x="2663498" y="239284"/>
                  </a:lnTo>
                  <a:lnTo>
                    <a:pt x="2675336" y="239284"/>
                  </a:lnTo>
                  <a:lnTo>
                    <a:pt x="2687174" y="239284"/>
                  </a:lnTo>
                  <a:lnTo>
                    <a:pt x="2699011" y="239284"/>
                  </a:lnTo>
                  <a:lnTo>
                    <a:pt x="2710849" y="239284"/>
                  </a:lnTo>
                  <a:lnTo>
                    <a:pt x="2722687" y="239284"/>
                  </a:lnTo>
                  <a:lnTo>
                    <a:pt x="2734525" y="239284"/>
                  </a:lnTo>
                  <a:lnTo>
                    <a:pt x="2746362" y="239284"/>
                  </a:lnTo>
                  <a:lnTo>
                    <a:pt x="2758200" y="239284"/>
                  </a:lnTo>
                  <a:lnTo>
                    <a:pt x="2770038" y="239284"/>
                  </a:lnTo>
                  <a:lnTo>
                    <a:pt x="2781876" y="239284"/>
                  </a:lnTo>
                  <a:lnTo>
                    <a:pt x="2793713" y="239284"/>
                  </a:lnTo>
                  <a:lnTo>
                    <a:pt x="2805551" y="239284"/>
                  </a:lnTo>
                  <a:lnTo>
                    <a:pt x="2817389" y="239284"/>
                  </a:lnTo>
                  <a:lnTo>
                    <a:pt x="2829227" y="239284"/>
                  </a:lnTo>
                  <a:lnTo>
                    <a:pt x="2841065" y="239284"/>
                  </a:lnTo>
                  <a:lnTo>
                    <a:pt x="2852902" y="239284"/>
                  </a:lnTo>
                  <a:lnTo>
                    <a:pt x="2864740" y="239284"/>
                  </a:lnTo>
                  <a:lnTo>
                    <a:pt x="2876578" y="239284"/>
                  </a:lnTo>
                  <a:lnTo>
                    <a:pt x="2888416" y="239284"/>
                  </a:lnTo>
                  <a:lnTo>
                    <a:pt x="2900253" y="239284"/>
                  </a:lnTo>
                  <a:lnTo>
                    <a:pt x="2912091" y="239284"/>
                  </a:lnTo>
                  <a:lnTo>
                    <a:pt x="2923929" y="239284"/>
                  </a:lnTo>
                  <a:lnTo>
                    <a:pt x="2935767" y="239284"/>
                  </a:lnTo>
                  <a:lnTo>
                    <a:pt x="2947604" y="239284"/>
                  </a:lnTo>
                  <a:lnTo>
                    <a:pt x="2959442" y="239284"/>
                  </a:lnTo>
                  <a:lnTo>
                    <a:pt x="2971280" y="239284"/>
                  </a:lnTo>
                  <a:lnTo>
                    <a:pt x="2983118" y="239284"/>
                  </a:lnTo>
                  <a:lnTo>
                    <a:pt x="2994956" y="239284"/>
                  </a:lnTo>
                  <a:lnTo>
                    <a:pt x="3006793" y="239284"/>
                  </a:lnTo>
                  <a:lnTo>
                    <a:pt x="3018631" y="239284"/>
                  </a:lnTo>
                  <a:lnTo>
                    <a:pt x="3030469" y="239284"/>
                  </a:lnTo>
                  <a:lnTo>
                    <a:pt x="3042307" y="239284"/>
                  </a:lnTo>
                  <a:lnTo>
                    <a:pt x="3054144" y="239284"/>
                  </a:lnTo>
                  <a:lnTo>
                    <a:pt x="3065982" y="239284"/>
                  </a:lnTo>
                  <a:lnTo>
                    <a:pt x="3077820" y="239284"/>
                  </a:lnTo>
                  <a:lnTo>
                    <a:pt x="3089658" y="239284"/>
                  </a:lnTo>
                  <a:lnTo>
                    <a:pt x="3101496" y="239284"/>
                  </a:lnTo>
                  <a:lnTo>
                    <a:pt x="3113333" y="239284"/>
                  </a:lnTo>
                  <a:lnTo>
                    <a:pt x="3125171" y="239284"/>
                  </a:lnTo>
                  <a:lnTo>
                    <a:pt x="3137009" y="239284"/>
                  </a:lnTo>
                  <a:lnTo>
                    <a:pt x="3148847" y="239284"/>
                  </a:lnTo>
                  <a:lnTo>
                    <a:pt x="3160684" y="239284"/>
                  </a:lnTo>
                  <a:lnTo>
                    <a:pt x="3172522" y="239284"/>
                  </a:lnTo>
                  <a:lnTo>
                    <a:pt x="3184360" y="239284"/>
                  </a:lnTo>
                  <a:lnTo>
                    <a:pt x="3196198" y="239284"/>
                  </a:lnTo>
                  <a:lnTo>
                    <a:pt x="3208035" y="239284"/>
                  </a:lnTo>
                  <a:lnTo>
                    <a:pt x="3219873" y="239284"/>
                  </a:lnTo>
                  <a:lnTo>
                    <a:pt x="3231711" y="239284"/>
                  </a:lnTo>
                  <a:lnTo>
                    <a:pt x="3243549" y="239284"/>
                  </a:lnTo>
                  <a:lnTo>
                    <a:pt x="3255387" y="239284"/>
                  </a:lnTo>
                  <a:lnTo>
                    <a:pt x="3267224" y="239284"/>
                  </a:lnTo>
                  <a:lnTo>
                    <a:pt x="3279062" y="239284"/>
                  </a:lnTo>
                  <a:lnTo>
                    <a:pt x="3290900" y="239284"/>
                  </a:lnTo>
                  <a:lnTo>
                    <a:pt x="3302738" y="239284"/>
                  </a:lnTo>
                  <a:lnTo>
                    <a:pt x="3314575" y="239284"/>
                  </a:lnTo>
                  <a:lnTo>
                    <a:pt x="3326413" y="239284"/>
                  </a:lnTo>
                  <a:lnTo>
                    <a:pt x="3338251" y="239284"/>
                  </a:lnTo>
                  <a:lnTo>
                    <a:pt x="3350089" y="239284"/>
                  </a:lnTo>
                  <a:lnTo>
                    <a:pt x="3361926" y="239284"/>
                  </a:lnTo>
                  <a:lnTo>
                    <a:pt x="3373764" y="239284"/>
                  </a:lnTo>
                  <a:lnTo>
                    <a:pt x="3385602" y="239284"/>
                  </a:lnTo>
                  <a:lnTo>
                    <a:pt x="3397440" y="239284"/>
                  </a:lnTo>
                  <a:lnTo>
                    <a:pt x="3409278" y="239284"/>
                  </a:lnTo>
                  <a:lnTo>
                    <a:pt x="3421115" y="239284"/>
                  </a:lnTo>
                  <a:lnTo>
                    <a:pt x="3432953" y="239284"/>
                  </a:lnTo>
                  <a:lnTo>
                    <a:pt x="3444791" y="239284"/>
                  </a:lnTo>
                  <a:lnTo>
                    <a:pt x="3456629" y="239284"/>
                  </a:lnTo>
                  <a:lnTo>
                    <a:pt x="3468466" y="239284"/>
                  </a:lnTo>
                  <a:lnTo>
                    <a:pt x="3480304" y="239284"/>
                  </a:lnTo>
                  <a:lnTo>
                    <a:pt x="3492142" y="239284"/>
                  </a:lnTo>
                  <a:lnTo>
                    <a:pt x="3503980" y="239284"/>
                  </a:lnTo>
                  <a:lnTo>
                    <a:pt x="3515818" y="239284"/>
                  </a:lnTo>
                  <a:lnTo>
                    <a:pt x="3515818" y="239284"/>
                  </a:lnTo>
                  <a:lnTo>
                    <a:pt x="3527655" y="239284"/>
                  </a:lnTo>
                  <a:lnTo>
                    <a:pt x="3539493" y="239284"/>
                  </a:lnTo>
                  <a:lnTo>
                    <a:pt x="3551331" y="239284"/>
                  </a:lnTo>
                  <a:lnTo>
                    <a:pt x="3563169" y="239284"/>
                  </a:lnTo>
                  <a:lnTo>
                    <a:pt x="3575006" y="239284"/>
                  </a:lnTo>
                  <a:lnTo>
                    <a:pt x="3586844" y="239284"/>
                  </a:lnTo>
                  <a:lnTo>
                    <a:pt x="3598682" y="239284"/>
                  </a:lnTo>
                  <a:lnTo>
                    <a:pt x="3610520" y="239284"/>
                  </a:lnTo>
                  <a:lnTo>
                    <a:pt x="3622357" y="239284"/>
                  </a:lnTo>
                  <a:lnTo>
                    <a:pt x="3634195" y="239284"/>
                  </a:lnTo>
                  <a:lnTo>
                    <a:pt x="3646033" y="239284"/>
                  </a:lnTo>
                  <a:lnTo>
                    <a:pt x="3657871" y="239284"/>
                  </a:lnTo>
                  <a:lnTo>
                    <a:pt x="3669709" y="239284"/>
                  </a:lnTo>
                  <a:lnTo>
                    <a:pt x="3681546" y="239284"/>
                  </a:lnTo>
                  <a:lnTo>
                    <a:pt x="3693384" y="239284"/>
                  </a:lnTo>
                  <a:lnTo>
                    <a:pt x="3705222" y="239284"/>
                  </a:lnTo>
                  <a:lnTo>
                    <a:pt x="3717060" y="239284"/>
                  </a:lnTo>
                  <a:lnTo>
                    <a:pt x="3728897" y="239284"/>
                  </a:lnTo>
                  <a:lnTo>
                    <a:pt x="3740735" y="239284"/>
                  </a:lnTo>
                  <a:lnTo>
                    <a:pt x="3752573" y="239284"/>
                  </a:lnTo>
                  <a:lnTo>
                    <a:pt x="3764411" y="239284"/>
                  </a:lnTo>
                  <a:lnTo>
                    <a:pt x="3776248" y="239284"/>
                  </a:lnTo>
                  <a:lnTo>
                    <a:pt x="3788086" y="239284"/>
                  </a:lnTo>
                  <a:lnTo>
                    <a:pt x="3799924" y="239284"/>
                  </a:lnTo>
                  <a:lnTo>
                    <a:pt x="3811762" y="239284"/>
                  </a:lnTo>
                  <a:lnTo>
                    <a:pt x="3823600" y="239284"/>
                  </a:lnTo>
                  <a:lnTo>
                    <a:pt x="3835437" y="239284"/>
                  </a:lnTo>
                  <a:lnTo>
                    <a:pt x="3847275" y="239284"/>
                  </a:lnTo>
                  <a:lnTo>
                    <a:pt x="3859113" y="239284"/>
                  </a:lnTo>
                  <a:lnTo>
                    <a:pt x="3870951" y="239284"/>
                  </a:lnTo>
                  <a:lnTo>
                    <a:pt x="3882788" y="239284"/>
                  </a:lnTo>
                  <a:lnTo>
                    <a:pt x="3894626" y="239284"/>
                  </a:lnTo>
                  <a:lnTo>
                    <a:pt x="3906464" y="239284"/>
                  </a:lnTo>
                  <a:lnTo>
                    <a:pt x="3918302" y="239284"/>
                  </a:lnTo>
                  <a:lnTo>
                    <a:pt x="3930139" y="239284"/>
                  </a:lnTo>
                  <a:lnTo>
                    <a:pt x="3941977" y="239284"/>
                  </a:lnTo>
                  <a:lnTo>
                    <a:pt x="3953815" y="239284"/>
                  </a:lnTo>
                  <a:lnTo>
                    <a:pt x="3965653" y="239284"/>
                  </a:lnTo>
                  <a:lnTo>
                    <a:pt x="3977491" y="239284"/>
                  </a:lnTo>
                  <a:lnTo>
                    <a:pt x="3989328" y="239284"/>
                  </a:lnTo>
                  <a:lnTo>
                    <a:pt x="4001166" y="239284"/>
                  </a:lnTo>
                  <a:lnTo>
                    <a:pt x="4013004" y="239284"/>
                  </a:lnTo>
                  <a:lnTo>
                    <a:pt x="4024842" y="239284"/>
                  </a:lnTo>
                  <a:lnTo>
                    <a:pt x="4036679" y="239284"/>
                  </a:lnTo>
                  <a:lnTo>
                    <a:pt x="4048517" y="239284"/>
                  </a:lnTo>
                  <a:lnTo>
                    <a:pt x="4060355" y="239284"/>
                  </a:lnTo>
                  <a:lnTo>
                    <a:pt x="4072193" y="239284"/>
                  </a:lnTo>
                  <a:lnTo>
                    <a:pt x="4084031" y="239284"/>
                  </a:lnTo>
                  <a:lnTo>
                    <a:pt x="4095868" y="239284"/>
                  </a:lnTo>
                  <a:lnTo>
                    <a:pt x="4107706" y="239284"/>
                  </a:lnTo>
                  <a:lnTo>
                    <a:pt x="4119544" y="239284"/>
                  </a:lnTo>
                  <a:lnTo>
                    <a:pt x="4131382" y="239284"/>
                  </a:lnTo>
                  <a:lnTo>
                    <a:pt x="4143219" y="239284"/>
                  </a:lnTo>
                  <a:lnTo>
                    <a:pt x="4155057" y="239284"/>
                  </a:lnTo>
                  <a:lnTo>
                    <a:pt x="4166895" y="239284"/>
                  </a:lnTo>
                  <a:lnTo>
                    <a:pt x="4178733" y="239284"/>
                  </a:lnTo>
                  <a:lnTo>
                    <a:pt x="4190570" y="239284"/>
                  </a:lnTo>
                  <a:lnTo>
                    <a:pt x="4202408" y="239284"/>
                  </a:lnTo>
                  <a:lnTo>
                    <a:pt x="4214246" y="239284"/>
                  </a:lnTo>
                  <a:lnTo>
                    <a:pt x="4226084" y="239284"/>
                  </a:lnTo>
                  <a:lnTo>
                    <a:pt x="4237922" y="239284"/>
                  </a:lnTo>
                  <a:lnTo>
                    <a:pt x="4249759" y="239284"/>
                  </a:lnTo>
                  <a:lnTo>
                    <a:pt x="4261597" y="239284"/>
                  </a:lnTo>
                  <a:lnTo>
                    <a:pt x="4273435" y="239284"/>
                  </a:lnTo>
                  <a:lnTo>
                    <a:pt x="4285273" y="239284"/>
                  </a:lnTo>
                  <a:lnTo>
                    <a:pt x="4297110" y="239284"/>
                  </a:lnTo>
                  <a:lnTo>
                    <a:pt x="4308948" y="239284"/>
                  </a:lnTo>
                  <a:lnTo>
                    <a:pt x="4320786" y="239284"/>
                  </a:lnTo>
                  <a:lnTo>
                    <a:pt x="4332624" y="239284"/>
                  </a:lnTo>
                  <a:lnTo>
                    <a:pt x="4344461" y="239284"/>
                  </a:lnTo>
                  <a:lnTo>
                    <a:pt x="4356299" y="239284"/>
                  </a:lnTo>
                  <a:lnTo>
                    <a:pt x="4368137" y="239284"/>
                  </a:lnTo>
                  <a:lnTo>
                    <a:pt x="4379975" y="239284"/>
                  </a:lnTo>
                  <a:lnTo>
                    <a:pt x="4391813" y="239284"/>
                  </a:lnTo>
                  <a:lnTo>
                    <a:pt x="4403650" y="239284"/>
                  </a:lnTo>
                  <a:lnTo>
                    <a:pt x="4415488" y="239284"/>
                  </a:lnTo>
                  <a:lnTo>
                    <a:pt x="4427326" y="239284"/>
                  </a:lnTo>
                  <a:lnTo>
                    <a:pt x="4439164" y="239284"/>
                  </a:lnTo>
                  <a:lnTo>
                    <a:pt x="4451001" y="239284"/>
                  </a:lnTo>
                  <a:lnTo>
                    <a:pt x="4462839" y="239284"/>
                  </a:lnTo>
                  <a:lnTo>
                    <a:pt x="4474677" y="239284"/>
                  </a:lnTo>
                  <a:lnTo>
                    <a:pt x="4486515" y="239284"/>
                  </a:lnTo>
                  <a:lnTo>
                    <a:pt x="4498352" y="239284"/>
                  </a:lnTo>
                  <a:lnTo>
                    <a:pt x="4510190" y="239284"/>
                  </a:lnTo>
                  <a:lnTo>
                    <a:pt x="4522028" y="239284"/>
                  </a:lnTo>
                  <a:lnTo>
                    <a:pt x="4533866" y="239284"/>
                  </a:lnTo>
                  <a:lnTo>
                    <a:pt x="4545704" y="239284"/>
                  </a:lnTo>
                  <a:lnTo>
                    <a:pt x="4557541" y="239284"/>
                  </a:lnTo>
                  <a:lnTo>
                    <a:pt x="4569379" y="239284"/>
                  </a:lnTo>
                  <a:lnTo>
                    <a:pt x="4581217" y="239284"/>
                  </a:lnTo>
                  <a:lnTo>
                    <a:pt x="4593055" y="239284"/>
                  </a:lnTo>
                  <a:lnTo>
                    <a:pt x="4604892" y="239284"/>
                  </a:lnTo>
                  <a:lnTo>
                    <a:pt x="4616730" y="239284"/>
                  </a:lnTo>
                  <a:lnTo>
                    <a:pt x="4628568" y="239284"/>
                  </a:lnTo>
                  <a:lnTo>
                    <a:pt x="4640406" y="239284"/>
                  </a:lnTo>
                  <a:lnTo>
                    <a:pt x="4652244" y="239284"/>
                  </a:lnTo>
                  <a:lnTo>
                    <a:pt x="4664081" y="239284"/>
                  </a:lnTo>
                  <a:lnTo>
                    <a:pt x="4675919" y="239284"/>
                  </a:lnTo>
                  <a:lnTo>
                    <a:pt x="4687757" y="239284"/>
                  </a:lnTo>
                </a:path>
              </a:pathLst>
            </a:custGeom>
            <a:ln w="40651" cap="flat">
              <a:solidFill>
                <a:srgbClr val="E8E8E8">
                  <a:alpha val="100000"/>
                </a:srgbClr>
              </a:solidFill>
              <a:prstDash val="solid"/>
              <a:round/>
            </a:ln>
          </p:spPr>
          <p:txBody>
            <a:bodyPr/>
            <a:lstStyle/>
            <a:p/>
          </p:txBody>
        </p:sp>
        <p:sp>
          <p:nvSpPr>
            <p:cNvPr id="42" name="pl42"/>
            <p:cNvSpPr/>
            <p:nvPr/>
          </p:nvSpPr>
          <p:spPr>
            <a:xfrm>
              <a:off x="2482252" y="2575213"/>
              <a:ext cx="4687757" cy="239284"/>
            </a:xfrm>
            <a:custGeom>
              <a:avLst/>
              <a:pathLst>
                <a:path w="4687757" h="239284">
                  <a:moveTo>
                    <a:pt x="0" y="0"/>
                  </a:moveTo>
                  <a:lnTo>
                    <a:pt x="11837" y="14"/>
                  </a:lnTo>
                  <a:lnTo>
                    <a:pt x="23675" y="30"/>
                  </a:lnTo>
                  <a:lnTo>
                    <a:pt x="35513" y="50"/>
                  </a:lnTo>
                  <a:lnTo>
                    <a:pt x="47351" y="72"/>
                  </a:lnTo>
                  <a:lnTo>
                    <a:pt x="59188" y="99"/>
                  </a:lnTo>
                  <a:lnTo>
                    <a:pt x="71026" y="131"/>
                  </a:lnTo>
                  <a:lnTo>
                    <a:pt x="82864" y="168"/>
                  </a:lnTo>
                  <a:lnTo>
                    <a:pt x="94702" y="211"/>
                  </a:lnTo>
                  <a:lnTo>
                    <a:pt x="106539" y="263"/>
                  </a:lnTo>
                  <a:lnTo>
                    <a:pt x="118377" y="323"/>
                  </a:lnTo>
                  <a:lnTo>
                    <a:pt x="130215" y="393"/>
                  </a:lnTo>
                  <a:lnTo>
                    <a:pt x="142053" y="476"/>
                  </a:lnTo>
                  <a:lnTo>
                    <a:pt x="153891" y="574"/>
                  </a:lnTo>
                  <a:lnTo>
                    <a:pt x="165728" y="688"/>
                  </a:lnTo>
                  <a:lnTo>
                    <a:pt x="177566" y="823"/>
                  </a:lnTo>
                  <a:lnTo>
                    <a:pt x="189404" y="980"/>
                  </a:lnTo>
                  <a:lnTo>
                    <a:pt x="201242" y="1166"/>
                  </a:lnTo>
                  <a:lnTo>
                    <a:pt x="213079" y="1383"/>
                  </a:lnTo>
                  <a:lnTo>
                    <a:pt x="224917" y="1638"/>
                  </a:lnTo>
                  <a:lnTo>
                    <a:pt x="236755" y="1937"/>
                  </a:lnTo>
                  <a:lnTo>
                    <a:pt x="248593" y="2287"/>
                  </a:lnTo>
                  <a:lnTo>
                    <a:pt x="260430" y="2698"/>
                  </a:lnTo>
                  <a:lnTo>
                    <a:pt x="272268" y="3178"/>
                  </a:lnTo>
                  <a:lnTo>
                    <a:pt x="284106" y="3741"/>
                  </a:lnTo>
                  <a:lnTo>
                    <a:pt x="295944" y="4399"/>
                  </a:lnTo>
                  <a:lnTo>
                    <a:pt x="307782" y="5167"/>
                  </a:lnTo>
                  <a:lnTo>
                    <a:pt x="319619" y="6064"/>
                  </a:lnTo>
                  <a:lnTo>
                    <a:pt x="331457" y="7110"/>
                  </a:lnTo>
                  <a:lnTo>
                    <a:pt x="343295" y="8327"/>
                  </a:lnTo>
                  <a:lnTo>
                    <a:pt x="355133" y="9741"/>
                  </a:lnTo>
                  <a:lnTo>
                    <a:pt x="366970" y="11381"/>
                  </a:lnTo>
                  <a:lnTo>
                    <a:pt x="378808" y="13279"/>
                  </a:lnTo>
                  <a:lnTo>
                    <a:pt x="390646" y="15471"/>
                  </a:lnTo>
                  <a:lnTo>
                    <a:pt x="402484" y="17992"/>
                  </a:lnTo>
                  <a:lnTo>
                    <a:pt x="414321" y="20885"/>
                  </a:lnTo>
                  <a:lnTo>
                    <a:pt x="426159" y="24190"/>
                  </a:lnTo>
                  <a:lnTo>
                    <a:pt x="437997" y="27948"/>
                  </a:lnTo>
                  <a:lnTo>
                    <a:pt x="449835" y="32202"/>
                  </a:lnTo>
                  <a:lnTo>
                    <a:pt x="461673" y="36988"/>
                  </a:lnTo>
                  <a:lnTo>
                    <a:pt x="473510" y="42337"/>
                  </a:lnTo>
                  <a:lnTo>
                    <a:pt x="485348" y="48275"/>
                  </a:lnTo>
                  <a:lnTo>
                    <a:pt x="497186" y="54812"/>
                  </a:lnTo>
                  <a:lnTo>
                    <a:pt x="509024" y="61945"/>
                  </a:lnTo>
                  <a:lnTo>
                    <a:pt x="520861" y="69655"/>
                  </a:lnTo>
                  <a:lnTo>
                    <a:pt x="532699" y="77903"/>
                  </a:lnTo>
                  <a:lnTo>
                    <a:pt x="544537" y="86627"/>
                  </a:lnTo>
                  <a:lnTo>
                    <a:pt x="556375" y="95747"/>
                  </a:lnTo>
                  <a:lnTo>
                    <a:pt x="568213" y="105165"/>
                  </a:lnTo>
                  <a:lnTo>
                    <a:pt x="580050" y="114768"/>
                  </a:lnTo>
                  <a:lnTo>
                    <a:pt x="591888" y="124434"/>
                  </a:lnTo>
                  <a:lnTo>
                    <a:pt x="603726" y="134038"/>
                  </a:lnTo>
                  <a:lnTo>
                    <a:pt x="615564" y="143456"/>
                  </a:lnTo>
                  <a:lnTo>
                    <a:pt x="627401" y="152576"/>
                  </a:lnTo>
                  <a:lnTo>
                    <a:pt x="639239" y="161300"/>
                  </a:lnTo>
                  <a:lnTo>
                    <a:pt x="651077" y="169547"/>
                  </a:lnTo>
                  <a:lnTo>
                    <a:pt x="662915" y="177258"/>
                  </a:lnTo>
                  <a:lnTo>
                    <a:pt x="674752" y="184391"/>
                  </a:lnTo>
                  <a:lnTo>
                    <a:pt x="686590" y="190928"/>
                  </a:lnTo>
                  <a:lnTo>
                    <a:pt x="698428" y="196865"/>
                  </a:lnTo>
                  <a:lnTo>
                    <a:pt x="710266" y="202215"/>
                  </a:lnTo>
                  <a:lnTo>
                    <a:pt x="722104" y="207001"/>
                  </a:lnTo>
                  <a:lnTo>
                    <a:pt x="733941" y="211255"/>
                  </a:lnTo>
                  <a:lnTo>
                    <a:pt x="745779" y="215013"/>
                  </a:lnTo>
                  <a:lnTo>
                    <a:pt x="757617" y="218318"/>
                  </a:lnTo>
                  <a:lnTo>
                    <a:pt x="769455" y="221211"/>
                  </a:lnTo>
                  <a:lnTo>
                    <a:pt x="781292" y="223732"/>
                  </a:lnTo>
                  <a:lnTo>
                    <a:pt x="793130" y="225924"/>
                  </a:lnTo>
                  <a:lnTo>
                    <a:pt x="804968" y="227822"/>
                  </a:lnTo>
                  <a:lnTo>
                    <a:pt x="816806" y="229462"/>
                  </a:lnTo>
                  <a:lnTo>
                    <a:pt x="828643" y="230876"/>
                  </a:lnTo>
                  <a:lnTo>
                    <a:pt x="840481" y="232093"/>
                  </a:lnTo>
                  <a:lnTo>
                    <a:pt x="852319" y="233139"/>
                  </a:lnTo>
                  <a:lnTo>
                    <a:pt x="864157" y="234036"/>
                  </a:lnTo>
                  <a:lnTo>
                    <a:pt x="875995" y="234804"/>
                  </a:lnTo>
                  <a:lnTo>
                    <a:pt x="887832" y="235462"/>
                  </a:lnTo>
                  <a:lnTo>
                    <a:pt x="899670" y="236025"/>
                  </a:lnTo>
                  <a:lnTo>
                    <a:pt x="911508" y="236505"/>
                  </a:lnTo>
                  <a:lnTo>
                    <a:pt x="923346" y="236916"/>
                  </a:lnTo>
                  <a:lnTo>
                    <a:pt x="935183" y="237266"/>
                  </a:lnTo>
                  <a:lnTo>
                    <a:pt x="947021" y="237565"/>
                  </a:lnTo>
                  <a:lnTo>
                    <a:pt x="958859" y="237820"/>
                  </a:lnTo>
                  <a:lnTo>
                    <a:pt x="970697" y="238037"/>
                  </a:lnTo>
                  <a:lnTo>
                    <a:pt x="982534" y="238222"/>
                  </a:lnTo>
                  <a:lnTo>
                    <a:pt x="994372" y="238380"/>
                  </a:lnTo>
                  <a:lnTo>
                    <a:pt x="1006210" y="238515"/>
                  </a:lnTo>
                  <a:lnTo>
                    <a:pt x="1018048" y="238629"/>
                  </a:lnTo>
                  <a:lnTo>
                    <a:pt x="1029886" y="238727"/>
                  </a:lnTo>
                  <a:lnTo>
                    <a:pt x="1041723" y="238810"/>
                  </a:lnTo>
                  <a:lnTo>
                    <a:pt x="1053561" y="238880"/>
                  </a:lnTo>
                  <a:lnTo>
                    <a:pt x="1065399" y="238940"/>
                  </a:lnTo>
                  <a:lnTo>
                    <a:pt x="1077237" y="238991"/>
                  </a:lnTo>
                  <a:lnTo>
                    <a:pt x="1089074" y="239035"/>
                  </a:lnTo>
                  <a:lnTo>
                    <a:pt x="1100912" y="239072"/>
                  </a:lnTo>
                  <a:lnTo>
                    <a:pt x="1112750" y="239104"/>
                  </a:lnTo>
                  <a:lnTo>
                    <a:pt x="1124588" y="239131"/>
                  </a:lnTo>
                  <a:lnTo>
                    <a:pt x="1136426" y="239153"/>
                  </a:lnTo>
                  <a:lnTo>
                    <a:pt x="1148263" y="239173"/>
                  </a:lnTo>
                  <a:lnTo>
                    <a:pt x="1160101" y="239189"/>
                  </a:lnTo>
                  <a:lnTo>
                    <a:pt x="1171939" y="239203"/>
                  </a:lnTo>
                  <a:lnTo>
                    <a:pt x="1171939" y="239284"/>
                  </a:lnTo>
                  <a:lnTo>
                    <a:pt x="1183777" y="239284"/>
                  </a:lnTo>
                  <a:lnTo>
                    <a:pt x="1195614" y="239284"/>
                  </a:lnTo>
                  <a:lnTo>
                    <a:pt x="1207452" y="239284"/>
                  </a:lnTo>
                  <a:lnTo>
                    <a:pt x="1219290" y="239284"/>
                  </a:lnTo>
                  <a:lnTo>
                    <a:pt x="1231128" y="239284"/>
                  </a:lnTo>
                  <a:lnTo>
                    <a:pt x="1242965" y="239284"/>
                  </a:lnTo>
                  <a:lnTo>
                    <a:pt x="1254803" y="239284"/>
                  </a:lnTo>
                  <a:lnTo>
                    <a:pt x="1266641" y="239284"/>
                  </a:lnTo>
                  <a:lnTo>
                    <a:pt x="1278479" y="239284"/>
                  </a:lnTo>
                  <a:lnTo>
                    <a:pt x="1290317" y="239284"/>
                  </a:lnTo>
                  <a:lnTo>
                    <a:pt x="1302154" y="239284"/>
                  </a:lnTo>
                  <a:lnTo>
                    <a:pt x="1313992" y="239284"/>
                  </a:lnTo>
                  <a:lnTo>
                    <a:pt x="1325830" y="239284"/>
                  </a:lnTo>
                  <a:lnTo>
                    <a:pt x="1337668" y="239284"/>
                  </a:lnTo>
                  <a:lnTo>
                    <a:pt x="1349505" y="239284"/>
                  </a:lnTo>
                  <a:lnTo>
                    <a:pt x="1361343" y="239284"/>
                  </a:lnTo>
                  <a:lnTo>
                    <a:pt x="1373181" y="239284"/>
                  </a:lnTo>
                  <a:lnTo>
                    <a:pt x="1385019" y="239284"/>
                  </a:lnTo>
                  <a:lnTo>
                    <a:pt x="1396856" y="239284"/>
                  </a:lnTo>
                  <a:lnTo>
                    <a:pt x="1408694" y="239284"/>
                  </a:lnTo>
                  <a:lnTo>
                    <a:pt x="1420532" y="239284"/>
                  </a:lnTo>
                  <a:lnTo>
                    <a:pt x="1432370" y="239284"/>
                  </a:lnTo>
                  <a:lnTo>
                    <a:pt x="1444208" y="239284"/>
                  </a:lnTo>
                  <a:lnTo>
                    <a:pt x="1456045" y="239284"/>
                  </a:lnTo>
                  <a:lnTo>
                    <a:pt x="1467883" y="239284"/>
                  </a:lnTo>
                  <a:lnTo>
                    <a:pt x="1479721" y="239284"/>
                  </a:lnTo>
                  <a:lnTo>
                    <a:pt x="1491559" y="239284"/>
                  </a:lnTo>
                  <a:lnTo>
                    <a:pt x="1503396" y="239284"/>
                  </a:lnTo>
                  <a:lnTo>
                    <a:pt x="1515234" y="239284"/>
                  </a:lnTo>
                  <a:lnTo>
                    <a:pt x="1527072" y="239284"/>
                  </a:lnTo>
                  <a:lnTo>
                    <a:pt x="1538910" y="239284"/>
                  </a:lnTo>
                  <a:lnTo>
                    <a:pt x="1550748" y="239284"/>
                  </a:lnTo>
                  <a:lnTo>
                    <a:pt x="1562585" y="239284"/>
                  </a:lnTo>
                  <a:lnTo>
                    <a:pt x="1574423" y="239284"/>
                  </a:lnTo>
                  <a:lnTo>
                    <a:pt x="1586261" y="239284"/>
                  </a:lnTo>
                  <a:lnTo>
                    <a:pt x="1598099" y="239284"/>
                  </a:lnTo>
                  <a:lnTo>
                    <a:pt x="1609936" y="239284"/>
                  </a:lnTo>
                  <a:lnTo>
                    <a:pt x="1621774" y="239284"/>
                  </a:lnTo>
                  <a:lnTo>
                    <a:pt x="1633612" y="239284"/>
                  </a:lnTo>
                  <a:lnTo>
                    <a:pt x="1645450" y="239284"/>
                  </a:lnTo>
                  <a:lnTo>
                    <a:pt x="1657287" y="239284"/>
                  </a:lnTo>
                  <a:lnTo>
                    <a:pt x="1669125" y="239284"/>
                  </a:lnTo>
                  <a:lnTo>
                    <a:pt x="1680963" y="239284"/>
                  </a:lnTo>
                  <a:lnTo>
                    <a:pt x="1692801" y="239284"/>
                  </a:lnTo>
                  <a:lnTo>
                    <a:pt x="1704639" y="239284"/>
                  </a:lnTo>
                  <a:lnTo>
                    <a:pt x="1716476" y="239284"/>
                  </a:lnTo>
                  <a:lnTo>
                    <a:pt x="1728314" y="239284"/>
                  </a:lnTo>
                  <a:lnTo>
                    <a:pt x="1740152" y="239284"/>
                  </a:lnTo>
                  <a:lnTo>
                    <a:pt x="1751990" y="239284"/>
                  </a:lnTo>
                  <a:lnTo>
                    <a:pt x="1763827" y="239284"/>
                  </a:lnTo>
                  <a:lnTo>
                    <a:pt x="1775665" y="239284"/>
                  </a:lnTo>
                  <a:lnTo>
                    <a:pt x="1787503" y="239284"/>
                  </a:lnTo>
                  <a:lnTo>
                    <a:pt x="1799341" y="239284"/>
                  </a:lnTo>
                  <a:lnTo>
                    <a:pt x="1811178" y="239284"/>
                  </a:lnTo>
                  <a:lnTo>
                    <a:pt x="1823016" y="239284"/>
                  </a:lnTo>
                  <a:lnTo>
                    <a:pt x="1834854" y="239284"/>
                  </a:lnTo>
                  <a:lnTo>
                    <a:pt x="1846692" y="239284"/>
                  </a:lnTo>
                  <a:lnTo>
                    <a:pt x="1858530" y="239284"/>
                  </a:lnTo>
                  <a:lnTo>
                    <a:pt x="1870367" y="239284"/>
                  </a:lnTo>
                  <a:lnTo>
                    <a:pt x="1882205" y="239284"/>
                  </a:lnTo>
                  <a:lnTo>
                    <a:pt x="1894043" y="239284"/>
                  </a:lnTo>
                  <a:lnTo>
                    <a:pt x="1905881" y="239284"/>
                  </a:lnTo>
                  <a:lnTo>
                    <a:pt x="1917718" y="239284"/>
                  </a:lnTo>
                  <a:lnTo>
                    <a:pt x="1929556" y="239284"/>
                  </a:lnTo>
                  <a:lnTo>
                    <a:pt x="1941394" y="239284"/>
                  </a:lnTo>
                  <a:lnTo>
                    <a:pt x="1953232" y="239284"/>
                  </a:lnTo>
                  <a:lnTo>
                    <a:pt x="1965069" y="239284"/>
                  </a:lnTo>
                  <a:lnTo>
                    <a:pt x="1976907" y="239284"/>
                  </a:lnTo>
                  <a:lnTo>
                    <a:pt x="1988745" y="239284"/>
                  </a:lnTo>
                  <a:lnTo>
                    <a:pt x="2000583" y="239284"/>
                  </a:lnTo>
                  <a:lnTo>
                    <a:pt x="2012421" y="239284"/>
                  </a:lnTo>
                  <a:lnTo>
                    <a:pt x="2024258" y="239284"/>
                  </a:lnTo>
                  <a:lnTo>
                    <a:pt x="2036096" y="239284"/>
                  </a:lnTo>
                  <a:lnTo>
                    <a:pt x="2047934" y="239284"/>
                  </a:lnTo>
                  <a:lnTo>
                    <a:pt x="2059772" y="239284"/>
                  </a:lnTo>
                  <a:lnTo>
                    <a:pt x="2071609" y="239284"/>
                  </a:lnTo>
                  <a:lnTo>
                    <a:pt x="2083447" y="239284"/>
                  </a:lnTo>
                  <a:lnTo>
                    <a:pt x="2095285" y="239284"/>
                  </a:lnTo>
                  <a:lnTo>
                    <a:pt x="2107123" y="239284"/>
                  </a:lnTo>
                  <a:lnTo>
                    <a:pt x="2118961" y="239284"/>
                  </a:lnTo>
                  <a:lnTo>
                    <a:pt x="2130798" y="239284"/>
                  </a:lnTo>
                  <a:lnTo>
                    <a:pt x="2142636" y="239284"/>
                  </a:lnTo>
                  <a:lnTo>
                    <a:pt x="2154474" y="239284"/>
                  </a:lnTo>
                  <a:lnTo>
                    <a:pt x="2166312" y="239284"/>
                  </a:lnTo>
                  <a:lnTo>
                    <a:pt x="2178149" y="239284"/>
                  </a:lnTo>
                  <a:lnTo>
                    <a:pt x="2189987" y="239284"/>
                  </a:lnTo>
                  <a:lnTo>
                    <a:pt x="2201825" y="239284"/>
                  </a:lnTo>
                  <a:lnTo>
                    <a:pt x="2213663" y="239284"/>
                  </a:lnTo>
                  <a:lnTo>
                    <a:pt x="2225500" y="239284"/>
                  </a:lnTo>
                  <a:lnTo>
                    <a:pt x="2237338" y="239284"/>
                  </a:lnTo>
                  <a:lnTo>
                    <a:pt x="2249176" y="239284"/>
                  </a:lnTo>
                  <a:lnTo>
                    <a:pt x="2261014" y="239284"/>
                  </a:lnTo>
                  <a:lnTo>
                    <a:pt x="2272852" y="239284"/>
                  </a:lnTo>
                  <a:lnTo>
                    <a:pt x="2284689" y="239284"/>
                  </a:lnTo>
                  <a:lnTo>
                    <a:pt x="2296527" y="239284"/>
                  </a:lnTo>
                  <a:lnTo>
                    <a:pt x="2308365" y="239284"/>
                  </a:lnTo>
                  <a:lnTo>
                    <a:pt x="2320203" y="239284"/>
                  </a:lnTo>
                  <a:lnTo>
                    <a:pt x="2332040" y="239284"/>
                  </a:lnTo>
                  <a:lnTo>
                    <a:pt x="2343878" y="239284"/>
                  </a:lnTo>
                  <a:lnTo>
                    <a:pt x="2343878" y="239284"/>
                  </a:lnTo>
                  <a:lnTo>
                    <a:pt x="2355716" y="239284"/>
                  </a:lnTo>
                  <a:lnTo>
                    <a:pt x="2367554" y="239284"/>
                  </a:lnTo>
                  <a:lnTo>
                    <a:pt x="2379391" y="239284"/>
                  </a:lnTo>
                  <a:lnTo>
                    <a:pt x="2391229" y="239284"/>
                  </a:lnTo>
                  <a:lnTo>
                    <a:pt x="2403067" y="239284"/>
                  </a:lnTo>
                  <a:lnTo>
                    <a:pt x="2414905" y="239284"/>
                  </a:lnTo>
                  <a:lnTo>
                    <a:pt x="2426743" y="239284"/>
                  </a:lnTo>
                  <a:lnTo>
                    <a:pt x="2438580" y="239284"/>
                  </a:lnTo>
                  <a:lnTo>
                    <a:pt x="2450418" y="239284"/>
                  </a:lnTo>
                  <a:lnTo>
                    <a:pt x="2462256" y="239284"/>
                  </a:lnTo>
                  <a:lnTo>
                    <a:pt x="2474094" y="239284"/>
                  </a:lnTo>
                  <a:lnTo>
                    <a:pt x="2485931" y="239284"/>
                  </a:lnTo>
                  <a:lnTo>
                    <a:pt x="2497769" y="239284"/>
                  </a:lnTo>
                  <a:lnTo>
                    <a:pt x="2509607" y="239284"/>
                  </a:lnTo>
                  <a:lnTo>
                    <a:pt x="2521445" y="239284"/>
                  </a:lnTo>
                  <a:lnTo>
                    <a:pt x="2533283" y="239284"/>
                  </a:lnTo>
                  <a:lnTo>
                    <a:pt x="2545120" y="239284"/>
                  </a:lnTo>
                  <a:lnTo>
                    <a:pt x="2556958" y="239284"/>
                  </a:lnTo>
                  <a:lnTo>
                    <a:pt x="2568796" y="239284"/>
                  </a:lnTo>
                  <a:lnTo>
                    <a:pt x="2580634" y="239284"/>
                  </a:lnTo>
                  <a:lnTo>
                    <a:pt x="2592471" y="239284"/>
                  </a:lnTo>
                  <a:lnTo>
                    <a:pt x="2604309" y="239284"/>
                  </a:lnTo>
                  <a:lnTo>
                    <a:pt x="2616147" y="239284"/>
                  </a:lnTo>
                  <a:lnTo>
                    <a:pt x="2627985" y="239284"/>
                  </a:lnTo>
                  <a:lnTo>
                    <a:pt x="2639822" y="239284"/>
                  </a:lnTo>
                  <a:lnTo>
                    <a:pt x="2651660" y="239284"/>
                  </a:lnTo>
                  <a:lnTo>
                    <a:pt x="2663498" y="239284"/>
                  </a:lnTo>
                  <a:lnTo>
                    <a:pt x="2675336" y="239284"/>
                  </a:lnTo>
                  <a:lnTo>
                    <a:pt x="2687174" y="239284"/>
                  </a:lnTo>
                  <a:lnTo>
                    <a:pt x="2699011" y="239284"/>
                  </a:lnTo>
                  <a:lnTo>
                    <a:pt x="2710849" y="239284"/>
                  </a:lnTo>
                  <a:lnTo>
                    <a:pt x="2722687" y="239284"/>
                  </a:lnTo>
                  <a:lnTo>
                    <a:pt x="2734525" y="239284"/>
                  </a:lnTo>
                  <a:lnTo>
                    <a:pt x="2746362" y="239284"/>
                  </a:lnTo>
                  <a:lnTo>
                    <a:pt x="2758200" y="239284"/>
                  </a:lnTo>
                  <a:lnTo>
                    <a:pt x="2770038" y="239284"/>
                  </a:lnTo>
                  <a:lnTo>
                    <a:pt x="2781876" y="239284"/>
                  </a:lnTo>
                  <a:lnTo>
                    <a:pt x="2793713" y="239284"/>
                  </a:lnTo>
                  <a:lnTo>
                    <a:pt x="2805551" y="239284"/>
                  </a:lnTo>
                  <a:lnTo>
                    <a:pt x="2817389" y="239284"/>
                  </a:lnTo>
                  <a:lnTo>
                    <a:pt x="2829227" y="239284"/>
                  </a:lnTo>
                  <a:lnTo>
                    <a:pt x="2841065" y="239284"/>
                  </a:lnTo>
                  <a:lnTo>
                    <a:pt x="2852902" y="239284"/>
                  </a:lnTo>
                  <a:lnTo>
                    <a:pt x="2864740" y="239284"/>
                  </a:lnTo>
                  <a:lnTo>
                    <a:pt x="2876578" y="239284"/>
                  </a:lnTo>
                  <a:lnTo>
                    <a:pt x="2888416" y="239284"/>
                  </a:lnTo>
                  <a:lnTo>
                    <a:pt x="2900253" y="239284"/>
                  </a:lnTo>
                  <a:lnTo>
                    <a:pt x="2912091" y="239284"/>
                  </a:lnTo>
                  <a:lnTo>
                    <a:pt x="2923929" y="239284"/>
                  </a:lnTo>
                  <a:lnTo>
                    <a:pt x="2935767" y="239284"/>
                  </a:lnTo>
                  <a:lnTo>
                    <a:pt x="2947604" y="239284"/>
                  </a:lnTo>
                  <a:lnTo>
                    <a:pt x="2959442" y="239284"/>
                  </a:lnTo>
                  <a:lnTo>
                    <a:pt x="2971280" y="239284"/>
                  </a:lnTo>
                  <a:lnTo>
                    <a:pt x="2983118" y="239284"/>
                  </a:lnTo>
                  <a:lnTo>
                    <a:pt x="2994956" y="239284"/>
                  </a:lnTo>
                  <a:lnTo>
                    <a:pt x="3006793" y="239284"/>
                  </a:lnTo>
                  <a:lnTo>
                    <a:pt x="3018631" y="239284"/>
                  </a:lnTo>
                  <a:lnTo>
                    <a:pt x="3030469" y="239284"/>
                  </a:lnTo>
                  <a:lnTo>
                    <a:pt x="3042307" y="239284"/>
                  </a:lnTo>
                  <a:lnTo>
                    <a:pt x="3054144" y="239284"/>
                  </a:lnTo>
                  <a:lnTo>
                    <a:pt x="3065982" y="239284"/>
                  </a:lnTo>
                  <a:lnTo>
                    <a:pt x="3077820" y="239284"/>
                  </a:lnTo>
                  <a:lnTo>
                    <a:pt x="3089658" y="239284"/>
                  </a:lnTo>
                  <a:lnTo>
                    <a:pt x="3101496" y="239284"/>
                  </a:lnTo>
                  <a:lnTo>
                    <a:pt x="3113333" y="239284"/>
                  </a:lnTo>
                  <a:lnTo>
                    <a:pt x="3125171" y="239284"/>
                  </a:lnTo>
                  <a:lnTo>
                    <a:pt x="3137009" y="239284"/>
                  </a:lnTo>
                  <a:lnTo>
                    <a:pt x="3148847" y="239284"/>
                  </a:lnTo>
                  <a:lnTo>
                    <a:pt x="3160684" y="239284"/>
                  </a:lnTo>
                  <a:lnTo>
                    <a:pt x="3172522" y="239284"/>
                  </a:lnTo>
                  <a:lnTo>
                    <a:pt x="3184360" y="239284"/>
                  </a:lnTo>
                  <a:lnTo>
                    <a:pt x="3196198" y="239284"/>
                  </a:lnTo>
                  <a:lnTo>
                    <a:pt x="3208035" y="239284"/>
                  </a:lnTo>
                  <a:lnTo>
                    <a:pt x="3219873" y="239284"/>
                  </a:lnTo>
                  <a:lnTo>
                    <a:pt x="3231711" y="239284"/>
                  </a:lnTo>
                  <a:lnTo>
                    <a:pt x="3243549" y="239284"/>
                  </a:lnTo>
                  <a:lnTo>
                    <a:pt x="3255387" y="239284"/>
                  </a:lnTo>
                  <a:lnTo>
                    <a:pt x="3267224" y="239284"/>
                  </a:lnTo>
                  <a:lnTo>
                    <a:pt x="3279062" y="239284"/>
                  </a:lnTo>
                  <a:lnTo>
                    <a:pt x="3290900" y="239284"/>
                  </a:lnTo>
                  <a:lnTo>
                    <a:pt x="3302738" y="239284"/>
                  </a:lnTo>
                  <a:lnTo>
                    <a:pt x="3314575" y="239284"/>
                  </a:lnTo>
                  <a:lnTo>
                    <a:pt x="3326413" y="239284"/>
                  </a:lnTo>
                  <a:lnTo>
                    <a:pt x="3338251" y="239284"/>
                  </a:lnTo>
                  <a:lnTo>
                    <a:pt x="3350089" y="239284"/>
                  </a:lnTo>
                  <a:lnTo>
                    <a:pt x="3361926" y="239284"/>
                  </a:lnTo>
                  <a:lnTo>
                    <a:pt x="3373764" y="239284"/>
                  </a:lnTo>
                  <a:lnTo>
                    <a:pt x="3385602" y="239284"/>
                  </a:lnTo>
                  <a:lnTo>
                    <a:pt x="3397440" y="239284"/>
                  </a:lnTo>
                  <a:lnTo>
                    <a:pt x="3409278" y="239284"/>
                  </a:lnTo>
                  <a:lnTo>
                    <a:pt x="3421115" y="239284"/>
                  </a:lnTo>
                  <a:lnTo>
                    <a:pt x="3432953" y="239284"/>
                  </a:lnTo>
                  <a:lnTo>
                    <a:pt x="3444791" y="239284"/>
                  </a:lnTo>
                  <a:lnTo>
                    <a:pt x="3456629" y="239284"/>
                  </a:lnTo>
                  <a:lnTo>
                    <a:pt x="3468466" y="239284"/>
                  </a:lnTo>
                  <a:lnTo>
                    <a:pt x="3480304" y="239284"/>
                  </a:lnTo>
                  <a:lnTo>
                    <a:pt x="3492142" y="239284"/>
                  </a:lnTo>
                  <a:lnTo>
                    <a:pt x="3503980" y="239284"/>
                  </a:lnTo>
                  <a:lnTo>
                    <a:pt x="3515818" y="239284"/>
                  </a:lnTo>
                  <a:lnTo>
                    <a:pt x="3515818" y="239284"/>
                  </a:lnTo>
                  <a:lnTo>
                    <a:pt x="3527655" y="239284"/>
                  </a:lnTo>
                  <a:lnTo>
                    <a:pt x="3539493" y="239284"/>
                  </a:lnTo>
                  <a:lnTo>
                    <a:pt x="3551331" y="239284"/>
                  </a:lnTo>
                  <a:lnTo>
                    <a:pt x="3563169" y="239284"/>
                  </a:lnTo>
                  <a:lnTo>
                    <a:pt x="3575006" y="239284"/>
                  </a:lnTo>
                  <a:lnTo>
                    <a:pt x="3586844" y="239284"/>
                  </a:lnTo>
                  <a:lnTo>
                    <a:pt x="3598682" y="239284"/>
                  </a:lnTo>
                  <a:lnTo>
                    <a:pt x="3610520" y="239284"/>
                  </a:lnTo>
                  <a:lnTo>
                    <a:pt x="3622357" y="239284"/>
                  </a:lnTo>
                  <a:lnTo>
                    <a:pt x="3634195" y="239284"/>
                  </a:lnTo>
                  <a:lnTo>
                    <a:pt x="3646033" y="239284"/>
                  </a:lnTo>
                  <a:lnTo>
                    <a:pt x="3657871" y="239284"/>
                  </a:lnTo>
                  <a:lnTo>
                    <a:pt x="3669709" y="239284"/>
                  </a:lnTo>
                  <a:lnTo>
                    <a:pt x="3681546" y="239284"/>
                  </a:lnTo>
                  <a:lnTo>
                    <a:pt x="3693384" y="239284"/>
                  </a:lnTo>
                  <a:lnTo>
                    <a:pt x="3705222" y="239284"/>
                  </a:lnTo>
                  <a:lnTo>
                    <a:pt x="3717060" y="239284"/>
                  </a:lnTo>
                  <a:lnTo>
                    <a:pt x="3728897" y="239284"/>
                  </a:lnTo>
                  <a:lnTo>
                    <a:pt x="3740735" y="239284"/>
                  </a:lnTo>
                  <a:lnTo>
                    <a:pt x="3752573" y="239284"/>
                  </a:lnTo>
                  <a:lnTo>
                    <a:pt x="3764411" y="239284"/>
                  </a:lnTo>
                  <a:lnTo>
                    <a:pt x="3776248" y="239284"/>
                  </a:lnTo>
                  <a:lnTo>
                    <a:pt x="3788086" y="239284"/>
                  </a:lnTo>
                  <a:lnTo>
                    <a:pt x="3799924" y="239284"/>
                  </a:lnTo>
                  <a:lnTo>
                    <a:pt x="3811762" y="239284"/>
                  </a:lnTo>
                  <a:lnTo>
                    <a:pt x="3823600" y="239284"/>
                  </a:lnTo>
                  <a:lnTo>
                    <a:pt x="3835437" y="239284"/>
                  </a:lnTo>
                  <a:lnTo>
                    <a:pt x="3847275" y="239284"/>
                  </a:lnTo>
                  <a:lnTo>
                    <a:pt x="3859113" y="239284"/>
                  </a:lnTo>
                  <a:lnTo>
                    <a:pt x="3870951" y="239284"/>
                  </a:lnTo>
                  <a:lnTo>
                    <a:pt x="3882788" y="239284"/>
                  </a:lnTo>
                  <a:lnTo>
                    <a:pt x="3894626" y="239284"/>
                  </a:lnTo>
                  <a:lnTo>
                    <a:pt x="3906464" y="239284"/>
                  </a:lnTo>
                  <a:lnTo>
                    <a:pt x="3918302" y="239284"/>
                  </a:lnTo>
                  <a:lnTo>
                    <a:pt x="3930139" y="239284"/>
                  </a:lnTo>
                  <a:lnTo>
                    <a:pt x="3941977" y="239284"/>
                  </a:lnTo>
                  <a:lnTo>
                    <a:pt x="3953815" y="239284"/>
                  </a:lnTo>
                  <a:lnTo>
                    <a:pt x="3965653" y="239284"/>
                  </a:lnTo>
                  <a:lnTo>
                    <a:pt x="3977491" y="239284"/>
                  </a:lnTo>
                  <a:lnTo>
                    <a:pt x="3989328" y="239284"/>
                  </a:lnTo>
                  <a:lnTo>
                    <a:pt x="4001166" y="239284"/>
                  </a:lnTo>
                  <a:lnTo>
                    <a:pt x="4013004" y="239284"/>
                  </a:lnTo>
                  <a:lnTo>
                    <a:pt x="4024842" y="239284"/>
                  </a:lnTo>
                  <a:lnTo>
                    <a:pt x="4036679" y="239284"/>
                  </a:lnTo>
                  <a:lnTo>
                    <a:pt x="4048517" y="239284"/>
                  </a:lnTo>
                  <a:lnTo>
                    <a:pt x="4060355" y="239284"/>
                  </a:lnTo>
                  <a:lnTo>
                    <a:pt x="4072193" y="239284"/>
                  </a:lnTo>
                  <a:lnTo>
                    <a:pt x="4084031" y="239284"/>
                  </a:lnTo>
                  <a:lnTo>
                    <a:pt x="4095868" y="239284"/>
                  </a:lnTo>
                  <a:lnTo>
                    <a:pt x="4107706" y="239284"/>
                  </a:lnTo>
                  <a:lnTo>
                    <a:pt x="4119544" y="239284"/>
                  </a:lnTo>
                  <a:lnTo>
                    <a:pt x="4131382" y="239284"/>
                  </a:lnTo>
                  <a:lnTo>
                    <a:pt x="4143219" y="239284"/>
                  </a:lnTo>
                  <a:lnTo>
                    <a:pt x="4155057" y="239284"/>
                  </a:lnTo>
                  <a:lnTo>
                    <a:pt x="4166895" y="239284"/>
                  </a:lnTo>
                  <a:lnTo>
                    <a:pt x="4178733" y="239284"/>
                  </a:lnTo>
                  <a:lnTo>
                    <a:pt x="4190570" y="239284"/>
                  </a:lnTo>
                  <a:lnTo>
                    <a:pt x="4202408" y="239284"/>
                  </a:lnTo>
                  <a:lnTo>
                    <a:pt x="4214246" y="239284"/>
                  </a:lnTo>
                  <a:lnTo>
                    <a:pt x="4226084" y="239284"/>
                  </a:lnTo>
                  <a:lnTo>
                    <a:pt x="4237922" y="239284"/>
                  </a:lnTo>
                  <a:lnTo>
                    <a:pt x="4249759" y="239284"/>
                  </a:lnTo>
                  <a:lnTo>
                    <a:pt x="4261597" y="239284"/>
                  </a:lnTo>
                  <a:lnTo>
                    <a:pt x="4273435" y="239284"/>
                  </a:lnTo>
                  <a:lnTo>
                    <a:pt x="4285273" y="239284"/>
                  </a:lnTo>
                  <a:lnTo>
                    <a:pt x="4297110" y="239284"/>
                  </a:lnTo>
                  <a:lnTo>
                    <a:pt x="4308948" y="239284"/>
                  </a:lnTo>
                  <a:lnTo>
                    <a:pt x="4320786" y="239284"/>
                  </a:lnTo>
                  <a:lnTo>
                    <a:pt x="4332624" y="239284"/>
                  </a:lnTo>
                  <a:lnTo>
                    <a:pt x="4344461" y="239284"/>
                  </a:lnTo>
                  <a:lnTo>
                    <a:pt x="4356299" y="239284"/>
                  </a:lnTo>
                  <a:lnTo>
                    <a:pt x="4368137" y="239284"/>
                  </a:lnTo>
                  <a:lnTo>
                    <a:pt x="4379975" y="239284"/>
                  </a:lnTo>
                  <a:lnTo>
                    <a:pt x="4391813" y="239284"/>
                  </a:lnTo>
                  <a:lnTo>
                    <a:pt x="4403650" y="239284"/>
                  </a:lnTo>
                  <a:lnTo>
                    <a:pt x="4415488" y="239284"/>
                  </a:lnTo>
                  <a:lnTo>
                    <a:pt x="4427326" y="239284"/>
                  </a:lnTo>
                  <a:lnTo>
                    <a:pt x="4439164" y="239284"/>
                  </a:lnTo>
                  <a:lnTo>
                    <a:pt x="4451001" y="239284"/>
                  </a:lnTo>
                  <a:lnTo>
                    <a:pt x="4462839" y="239284"/>
                  </a:lnTo>
                  <a:lnTo>
                    <a:pt x="4474677" y="239284"/>
                  </a:lnTo>
                  <a:lnTo>
                    <a:pt x="4486515" y="239284"/>
                  </a:lnTo>
                  <a:lnTo>
                    <a:pt x="4498352" y="239284"/>
                  </a:lnTo>
                  <a:lnTo>
                    <a:pt x="4510190" y="239284"/>
                  </a:lnTo>
                  <a:lnTo>
                    <a:pt x="4522028" y="239284"/>
                  </a:lnTo>
                  <a:lnTo>
                    <a:pt x="4533866" y="239284"/>
                  </a:lnTo>
                  <a:lnTo>
                    <a:pt x="4545704" y="239284"/>
                  </a:lnTo>
                  <a:lnTo>
                    <a:pt x="4557541" y="239284"/>
                  </a:lnTo>
                  <a:lnTo>
                    <a:pt x="4569379" y="239284"/>
                  </a:lnTo>
                  <a:lnTo>
                    <a:pt x="4581217" y="239284"/>
                  </a:lnTo>
                  <a:lnTo>
                    <a:pt x="4593055" y="239284"/>
                  </a:lnTo>
                  <a:lnTo>
                    <a:pt x="4604892" y="239284"/>
                  </a:lnTo>
                  <a:lnTo>
                    <a:pt x="4616730" y="239284"/>
                  </a:lnTo>
                  <a:lnTo>
                    <a:pt x="4628568" y="239284"/>
                  </a:lnTo>
                  <a:lnTo>
                    <a:pt x="4640406" y="239284"/>
                  </a:lnTo>
                  <a:lnTo>
                    <a:pt x="4652244" y="239284"/>
                  </a:lnTo>
                  <a:lnTo>
                    <a:pt x="4664081" y="239284"/>
                  </a:lnTo>
                  <a:lnTo>
                    <a:pt x="4675919" y="239284"/>
                  </a:lnTo>
                  <a:lnTo>
                    <a:pt x="4687757" y="239284"/>
                  </a:lnTo>
                </a:path>
              </a:pathLst>
            </a:custGeom>
            <a:ln w="40651" cap="flat">
              <a:solidFill>
                <a:srgbClr val="E8E8E8">
                  <a:alpha val="100000"/>
                </a:srgbClr>
              </a:solidFill>
              <a:prstDash val="solid"/>
              <a:round/>
            </a:ln>
          </p:spPr>
          <p:txBody>
            <a:bodyPr/>
            <a:lstStyle/>
            <a:p/>
          </p:txBody>
        </p:sp>
        <p:sp>
          <p:nvSpPr>
            <p:cNvPr id="43" name="pl43"/>
            <p:cNvSpPr/>
            <p:nvPr/>
          </p:nvSpPr>
          <p:spPr>
            <a:xfrm>
              <a:off x="2482252" y="1139027"/>
              <a:ext cx="4687757" cy="957297"/>
            </a:xfrm>
            <a:custGeom>
              <a:avLst/>
              <a:pathLst>
                <a:path w="4687757" h="957297">
                  <a:moveTo>
                    <a:pt x="0" y="957297"/>
                  </a:moveTo>
                  <a:lnTo>
                    <a:pt x="11837" y="957283"/>
                  </a:lnTo>
                  <a:lnTo>
                    <a:pt x="23675" y="957266"/>
                  </a:lnTo>
                  <a:lnTo>
                    <a:pt x="35513" y="957247"/>
                  </a:lnTo>
                  <a:lnTo>
                    <a:pt x="47351" y="957224"/>
                  </a:lnTo>
                  <a:lnTo>
                    <a:pt x="59188" y="957197"/>
                  </a:lnTo>
                  <a:lnTo>
                    <a:pt x="71026" y="957166"/>
                  </a:lnTo>
                  <a:lnTo>
                    <a:pt x="82864" y="957128"/>
                  </a:lnTo>
                  <a:lnTo>
                    <a:pt x="94702" y="957085"/>
                  </a:lnTo>
                  <a:lnTo>
                    <a:pt x="106539" y="957034"/>
                  </a:lnTo>
                  <a:lnTo>
                    <a:pt x="118377" y="956974"/>
                  </a:lnTo>
                  <a:lnTo>
                    <a:pt x="130215" y="956903"/>
                  </a:lnTo>
                  <a:lnTo>
                    <a:pt x="142053" y="956820"/>
                  </a:lnTo>
                  <a:lnTo>
                    <a:pt x="153891" y="956722"/>
                  </a:lnTo>
                  <a:lnTo>
                    <a:pt x="165728" y="956608"/>
                  </a:lnTo>
                  <a:lnTo>
                    <a:pt x="177566" y="956474"/>
                  </a:lnTo>
                  <a:lnTo>
                    <a:pt x="189404" y="956316"/>
                  </a:lnTo>
                  <a:lnTo>
                    <a:pt x="201242" y="956131"/>
                  </a:lnTo>
                  <a:lnTo>
                    <a:pt x="213079" y="955913"/>
                  </a:lnTo>
                  <a:lnTo>
                    <a:pt x="224917" y="955659"/>
                  </a:lnTo>
                  <a:lnTo>
                    <a:pt x="236755" y="955360"/>
                  </a:lnTo>
                  <a:lnTo>
                    <a:pt x="248593" y="955009"/>
                  </a:lnTo>
                  <a:lnTo>
                    <a:pt x="260430" y="954599"/>
                  </a:lnTo>
                  <a:lnTo>
                    <a:pt x="272268" y="954118"/>
                  </a:lnTo>
                  <a:lnTo>
                    <a:pt x="284106" y="953555"/>
                  </a:lnTo>
                  <a:lnTo>
                    <a:pt x="295944" y="952898"/>
                  </a:lnTo>
                  <a:lnTo>
                    <a:pt x="307782" y="952129"/>
                  </a:lnTo>
                  <a:lnTo>
                    <a:pt x="319619" y="951232"/>
                  </a:lnTo>
                  <a:lnTo>
                    <a:pt x="331457" y="950187"/>
                  </a:lnTo>
                  <a:lnTo>
                    <a:pt x="343295" y="948970"/>
                  </a:lnTo>
                  <a:lnTo>
                    <a:pt x="355133" y="947556"/>
                  </a:lnTo>
                  <a:lnTo>
                    <a:pt x="366970" y="945915"/>
                  </a:lnTo>
                  <a:lnTo>
                    <a:pt x="378808" y="944017"/>
                  </a:lnTo>
                  <a:lnTo>
                    <a:pt x="390646" y="941826"/>
                  </a:lnTo>
                  <a:lnTo>
                    <a:pt x="402484" y="939304"/>
                  </a:lnTo>
                  <a:lnTo>
                    <a:pt x="414321" y="936411"/>
                  </a:lnTo>
                  <a:lnTo>
                    <a:pt x="426159" y="933107"/>
                  </a:lnTo>
                  <a:lnTo>
                    <a:pt x="437997" y="929348"/>
                  </a:lnTo>
                  <a:lnTo>
                    <a:pt x="449835" y="925094"/>
                  </a:lnTo>
                  <a:lnTo>
                    <a:pt x="461673" y="920309"/>
                  </a:lnTo>
                  <a:lnTo>
                    <a:pt x="473510" y="914959"/>
                  </a:lnTo>
                  <a:lnTo>
                    <a:pt x="485348" y="909021"/>
                  </a:lnTo>
                  <a:lnTo>
                    <a:pt x="497186" y="902485"/>
                  </a:lnTo>
                  <a:lnTo>
                    <a:pt x="509024" y="895351"/>
                  </a:lnTo>
                  <a:lnTo>
                    <a:pt x="520861" y="887641"/>
                  </a:lnTo>
                  <a:lnTo>
                    <a:pt x="532699" y="879394"/>
                  </a:lnTo>
                  <a:lnTo>
                    <a:pt x="544537" y="870670"/>
                  </a:lnTo>
                  <a:lnTo>
                    <a:pt x="556375" y="861549"/>
                  </a:lnTo>
                  <a:lnTo>
                    <a:pt x="568213" y="852131"/>
                  </a:lnTo>
                  <a:lnTo>
                    <a:pt x="580050" y="842528"/>
                  </a:lnTo>
                  <a:lnTo>
                    <a:pt x="591888" y="832862"/>
                  </a:lnTo>
                  <a:lnTo>
                    <a:pt x="603726" y="823259"/>
                  </a:lnTo>
                  <a:lnTo>
                    <a:pt x="615564" y="813840"/>
                  </a:lnTo>
                  <a:lnTo>
                    <a:pt x="627401" y="804720"/>
                  </a:lnTo>
                  <a:lnTo>
                    <a:pt x="639239" y="795996"/>
                  </a:lnTo>
                  <a:lnTo>
                    <a:pt x="651077" y="787749"/>
                  </a:lnTo>
                  <a:lnTo>
                    <a:pt x="662915" y="780039"/>
                  </a:lnTo>
                  <a:lnTo>
                    <a:pt x="674752" y="772905"/>
                  </a:lnTo>
                  <a:lnTo>
                    <a:pt x="686590" y="766368"/>
                  </a:lnTo>
                  <a:lnTo>
                    <a:pt x="698428" y="760431"/>
                  </a:lnTo>
                  <a:lnTo>
                    <a:pt x="710266" y="755081"/>
                  </a:lnTo>
                  <a:lnTo>
                    <a:pt x="722104" y="750295"/>
                  </a:lnTo>
                  <a:lnTo>
                    <a:pt x="733941" y="746042"/>
                  </a:lnTo>
                  <a:lnTo>
                    <a:pt x="745779" y="742283"/>
                  </a:lnTo>
                  <a:lnTo>
                    <a:pt x="757617" y="738978"/>
                  </a:lnTo>
                  <a:lnTo>
                    <a:pt x="769455" y="736086"/>
                  </a:lnTo>
                  <a:lnTo>
                    <a:pt x="781292" y="733564"/>
                  </a:lnTo>
                  <a:lnTo>
                    <a:pt x="793130" y="731373"/>
                  </a:lnTo>
                  <a:lnTo>
                    <a:pt x="804968" y="729474"/>
                  </a:lnTo>
                  <a:lnTo>
                    <a:pt x="816806" y="727834"/>
                  </a:lnTo>
                  <a:lnTo>
                    <a:pt x="828643" y="726420"/>
                  </a:lnTo>
                  <a:lnTo>
                    <a:pt x="840481" y="725203"/>
                  </a:lnTo>
                  <a:lnTo>
                    <a:pt x="852319" y="724157"/>
                  </a:lnTo>
                  <a:lnTo>
                    <a:pt x="864157" y="723261"/>
                  </a:lnTo>
                  <a:lnTo>
                    <a:pt x="875995" y="722492"/>
                  </a:lnTo>
                  <a:lnTo>
                    <a:pt x="887832" y="721834"/>
                  </a:lnTo>
                  <a:lnTo>
                    <a:pt x="899670" y="721272"/>
                  </a:lnTo>
                  <a:lnTo>
                    <a:pt x="911508" y="720791"/>
                  </a:lnTo>
                  <a:lnTo>
                    <a:pt x="923346" y="720380"/>
                  </a:lnTo>
                  <a:lnTo>
                    <a:pt x="935183" y="720030"/>
                  </a:lnTo>
                  <a:lnTo>
                    <a:pt x="947021" y="719731"/>
                  </a:lnTo>
                  <a:lnTo>
                    <a:pt x="958859" y="719476"/>
                  </a:lnTo>
                  <a:lnTo>
                    <a:pt x="970697" y="719259"/>
                  </a:lnTo>
                  <a:lnTo>
                    <a:pt x="982534" y="719074"/>
                  </a:lnTo>
                  <a:lnTo>
                    <a:pt x="994372" y="718916"/>
                  </a:lnTo>
                  <a:lnTo>
                    <a:pt x="1006210" y="718782"/>
                  </a:lnTo>
                  <a:lnTo>
                    <a:pt x="1018048" y="718667"/>
                  </a:lnTo>
                  <a:lnTo>
                    <a:pt x="1029886" y="718570"/>
                  </a:lnTo>
                  <a:lnTo>
                    <a:pt x="1041723" y="718487"/>
                  </a:lnTo>
                  <a:lnTo>
                    <a:pt x="1053561" y="718416"/>
                  </a:lnTo>
                  <a:lnTo>
                    <a:pt x="1065399" y="718356"/>
                  </a:lnTo>
                  <a:lnTo>
                    <a:pt x="1077237" y="718305"/>
                  </a:lnTo>
                  <a:lnTo>
                    <a:pt x="1089074" y="718261"/>
                  </a:lnTo>
                  <a:lnTo>
                    <a:pt x="1100912" y="718224"/>
                  </a:lnTo>
                  <a:lnTo>
                    <a:pt x="1112750" y="718193"/>
                  </a:lnTo>
                  <a:lnTo>
                    <a:pt x="1124588" y="718166"/>
                  </a:lnTo>
                  <a:lnTo>
                    <a:pt x="1136426" y="718143"/>
                  </a:lnTo>
                  <a:lnTo>
                    <a:pt x="1148263" y="718124"/>
                  </a:lnTo>
                  <a:lnTo>
                    <a:pt x="1160101" y="718107"/>
                  </a:lnTo>
                  <a:lnTo>
                    <a:pt x="1171939" y="718093"/>
                  </a:lnTo>
                  <a:lnTo>
                    <a:pt x="1171939" y="717772"/>
                  </a:lnTo>
                  <a:lnTo>
                    <a:pt x="1183777" y="717730"/>
                  </a:lnTo>
                  <a:lnTo>
                    <a:pt x="1195614" y="717680"/>
                  </a:lnTo>
                  <a:lnTo>
                    <a:pt x="1207452" y="717622"/>
                  </a:lnTo>
                  <a:lnTo>
                    <a:pt x="1219290" y="717553"/>
                  </a:lnTo>
                  <a:lnTo>
                    <a:pt x="1231128" y="717473"/>
                  </a:lnTo>
                  <a:lnTo>
                    <a:pt x="1242965" y="717378"/>
                  </a:lnTo>
                  <a:lnTo>
                    <a:pt x="1254803" y="717267"/>
                  </a:lnTo>
                  <a:lnTo>
                    <a:pt x="1266641" y="717136"/>
                  </a:lnTo>
                  <a:lnTo>
                    <a:pt x="1278479" y="716982"/>
                  </a:lnTo>
                  <a:lnTo>
                    <a:pt x="1290317" y="716802"/>
                  </a:lnTo>
                  <a:lnTo>
                    <a:pt x="1302154" y="716590"/>
                  </a:lnTo>
                  <a:lnTo>
                    <a:pt x="1313992" y="716341"/>
                  </a:lnTo>
                  <a:lnTo>
                    <a:pt x="1325830" y="716049"/>
                  </a:lnTo>
                  <a:lnTo>
                    <a:pt x="1337668" y="715705"/>
                  </a:lnTo>
                  <a:lnTo>
                    <a:pt x="1349505" y="715302"/>
                  </a:lnTo>
                  <a:lnTo>
                    <a:pt x="1361343" y="714829"/>
                  </a:lnTo>
                  <a:lnTo>
                    <a:pt x="1373181" y="714273"/>
                  </a:lnTo>
                  <a:lnTo>
                    <a:pt x="1385019" y="713622"/>
                  </a:lnTo>
                  <a:lnTo>
                    <a:pt x="1396856" y="712857"/>
                  </a:lnTo>
                  <a:lnTo>
                    <a:pt x="1408694" y="711960"/>
                  </a:lnTo>
                  <a:lnTo>
                    <a:pt x="1420532" y="710909"/>
                  </a:lnTo>
                  <a:lnTo>
                    <a:pt x="1432370" y="709677"/>
                  </a:lnTo>
                  <a:lnTo>
                    <a:pt x="1444208" y="708235"/>
                  </a:lnTo>
                  <a:lnTo>
                    <a:pt x="1456045" y="706548"/>
                  </a:lnTo>
                  <a:lnTo>
                    <a:pt x="1467883" y="704574"/>
                  </a:lnTo>
                  <a:lnTo>
                    <a:pt x="1479721" y="702269"/>
                  </a:lnTo>
                  <a:lnTo>
                    <a:pt x="1491559" y="699578"/>
                  </a:lnTo>
                  <a:lnTo>
                    <a:pt x="1503396" y="696442"/>
                  </a:lnTo>
                  <a:lnTo>
                    <a:pt x="1515234" y="692791"/>
                  </a:lnTo>
                  <a:lnTo>
                    <a:pt x="1527072" y="688548"/>
                  </a:lnTo>
                  <a:lnTo>
                    <a:pt x="1538910" y="683627"/>
                  </a:lnTo>
                  <a:lnTo>
                    <a:pt x="1550748" y="677932"/>
                  </a:lnTo>
                  <a:lnTo>
                    <a:pt x="1562585" y="671359"/>
                  </a:lnTo>
                  <a:lnTo>
                    <a:pt x="1574423" y="663793"/>
                  </a:lnTo>
                  <a:lnTo>
                    <a:pt x="1586261" y="655115"/>
                  </a:lnTo>
                  <a:lnTo>
                    <a:pt x="1598099" y="645201"/>
                  </a:lnTo>
                  <a:lnTo>
                    <a:pt x="1609936" y="633925"/>
                  </a:lnTo>
                  <a:lnTo>
                    <a:pt x="1621774" y="621165"/>
                  </a:lnTo>
                  <a:lnTo>
                    <a:pt x="1633612" y="606808"/>
                  </a:lnTo>
                  <a:lnTo>
                    <a:pt x="1645450" y="590758"/>
                  </a:lnTo>
                  <a:lnTo>
                    <a:pt x="1657287" y="572946"/>
                  </a:lnTo>
                  <a:lnTo>
                    <a:pt x="1669125" y="553335"/>
                  </a:lnTo>
                  <a:lnTo>
                    <a:pt x="1680963" y="531934"/>
                  </a:lnTo>
                  <a:lnTo>
                    <a:pt x="1692801" y="508804"/>
                  </a:lnTo>
                  <a:lnTo>
                    <a:pt x="1704639" y="484062"/>
                  </a:lnTo>
                  <a:lnTo>
                    <a:pt x="1716476" y="457891"/>
                  </a:lnTo>
                  <a:lnTo>
                    <a:pt x="1728314" y="430530"/>
                  </a:lnTo>
                  <a:lnTo>
                    <a:pt x="1740152" y="402275"/>
                  </a:lnTo>
                  <a:lnTo>
                    <a:pt x="1751990" y="373465"/>
                  </a:lnTo>
                  <a:lnTo>
                    <a:pt x="1763827" y="344467"/>
                  </a:lnTo>
                  <a:lnTo>
                    <a:pt x="1775665" y="315657"/>
                  </a:lnTo>
                  <a:lnTo>
                    <a:pt x="1787503" y="287402"/>
                  </a:lnTo>
                  <a:lnTo>
                    <a:pt x="1799341" y="260041"/>
                  </a:lnTo>
                  <a:lnTo>
                    <a:pt x="1811178" y="233869"/>
                  </a:lnTo>
                  <a:lnTo>
                    <a:pt x="1823016" y="209128"/>
                  </a:lnTo>
                  <a:lnTo>
                    <a:pt x="1834854" y="185997"/>
                  </a:lnTo>
                  <a:lnTo>
                    <a:pt x="1846692" y="164597"/>
                  </a:lnTo>
                  <a:lnTo>
                    <a:pt x="1858530" y="144986"/>
                  </a:lnTo>
                  <a:lnTo>
                    <a:pt x="1870367" y="127174"/>
                  </a:lnTo>
                  <a:lnTo>
                    <a:pt x="1882205" y="111124"/>
                  </a:lnTo>
                  <a:lnTo>
                    <a:pt x="1894043" y="96767"/>
                  </a:lnTo>
                  <a:lnTo>
                    <a:pt x="1905881" y="84007"/>
                  </a:lnTo>
                  <a:lnTo>
                    <a:pt x="1917718" y="72730"/>
                  </a:lnTo>
                  <a:lnTo>
                    <a:pt x="1929556" y="62816"/>
                  </a:lnTo>
                  <a:lnTo>
                    <a:pt x="1941394" y="54139"/>
                  </a:lnTo>
                  <a:lnTo>
                    <a:pt x="1953232" y="46573"/>
                  </a:lnTo>
                  <a:lnTo>
                    <a:pt x="1965069" y="39999"/>
                  </a:lnTo>
                  <a:lnTo>
                    <a:pt x="1976907" y="34305"/>
                  </a:lnTo>
                  <a:lnTo>
                    <a:pt x="1988745" y="29384"/>
                  </a:lnTo>
                  <a:lnTo>
                    <a:pt x="2000583" y="25141"/>
                  </a:lnTo>
                  <a:lnTo>
                    <a:pt x="2012421" y="21490"/>
                  </a:lnTo>
                  <a:lnTo>
                    <a:pt x="2024258" y="18354"/>
                  </a:lnTo>
                  <a:lnTo>
                    <a:pt x="2036096" y="15663"/>
                  </a:lnTo>
                  <a:lnTo>
                    <a:pt x="2047934" y="13358"/>
                  </a:lnTo>
                  <a:lnTo>
                    <a:pt x="2059772" y="11384"/>
                  </a:lnTo>
                  <a:lnTo>
                    <a:pt x="2071609" y="9697"/>
                  </a:lnTo>
                  <a:lnTo>
                    <a:pt x="2083447" y="8254"/>
                  </a:lnTo>
                  <a:lnTo>
                    <a:pt x="2095285" y="7023"/>
                  </a:lnTo>
                  <a:lnTo>
                    <a:pt x="2107123" y="5972"/>
                  </a:lnTo>
                  <a:lnTo>
                    <a:pt x="2118961" y="5075"/>
                  </a:lnTo>
                  <a:lnTo>
                    <a:pt x="2130798" y="4310"/>
                  </a:lnTo>
                  <a:lnTo>
                    <a:pt x="2142636" y="3658"/>
                  </a:lnTo>
                  <a:lnTo>
                    <a:pt x="2154474" y="3103"/>
                  </a:lnTo>
                  <a:lnTo>
                    <a:pt x="2166312" y="2630"/>
                  </a:lnTo>
                  <a:lnTo>
                    <a:pt x="2178149" y="2226"/>
                  </a:lnTo>
                  <a:lnTo>
                    <a:pt x="2189987" y="1883"/>
                  </a:lnTo>
                  <a:lnTo>
                    <a:pt x="2201825" y="1591"/>
                  </a:lnTo>
                  <a:lnTo>
                    <a:pt x="2213663" y="1342"/>
                  </a:lnTo>
                  <a:lnTo>
                    <a:pt x="2225500" y="1130"/>
                  </a:lnTo>
                  <a:lnTo>
                    <a:pt x="2237338" y="949"/>
                  </a:lnTo>
                  <a:lnTo>
                    <a:pt x="2249176" y="796"/>
                  </a:lnTo>
                  <a:lnTo>
                    <a:pt x="2261014" y="665"/>
                  </a:lnTo>
                  <a:lnTo>
                    <a:pt x="2272852" y="554"/>
                  </a:lnTo>
                  <a:lnTo>
                    <a:pt x="2284689" y="459"/>
                  </a:lnTo>
                  <a:lnTo>
                    <a:pt x="2296527" y="379"/>
                  </a:lnTo>
                  <a:lnTo>
                    <a:pt x="2308365" y="310"/>
                  </a:lnTo>
                  <a:lnTo>
                    <a:pt x="2320203" y="252"/>
                  </a:lnTo>
                  <a:lnTo>
                    <a:pt x="2332040" y="202"/>
                  </a:lnTo>
                  <a:lnTo>
                    <a:pt x="2343878" y="160"/>
                  </a:lnTo>
                  <a:lnTo>
                    <a:pt x="2343878" y="0"/>
                  </a:lnTo>
                  <a:lnTo>
                    <a:pt x="2355716" y="14"/>
                  </a:lnTo>
                  <a:lnTo>
                    <a:pt x="2367554" y="30"/>
                  </a:lnTo>
                  <a:lnTo>
                    <a:pt x="2379391" y="50"/>
                  </a:lnTo>
                  <a:lnTo>
                    <a:pt x="2391229" y="72"/>
                  </a:lnTo>
                  <a:lnTo>
                    <a:pt x="2403067" y="99"/>
                  </a:lnTo>
                  <a:lnTo>
                    <a:pt x="2414905" y="131"/>
                  </a:lnTo>
                  <a:lnTo>
                    <a:pt x="2426743" y="168"/>
                  </a:lnTo>
                  <a:lnTo>
                    <a:pt x="2438580" y="211"/>
                  </a:lnTo>
                  <a:lnTo>
                    <a:pt x="2450418" y="263"/>
                  </a:lnTo>
                  <a:lnTo>
                    <a:pt x="2462256" y="323"/>
                  </a:lnTo>
                  <a:lnTo>
                    <a:pt x="2474094" y="393"/>
                  </a:lnTo>
                  <a:lnTo>
                    <a:pt x="2485931" y="476"/>
                  </a:lnTo>
                  <a:lnTo>
                    <a:pt x="2497769" y="574"/>
                  </a:lnTo>
                  <a:lnTo>
                    <a:pt x="2509607" y="688"/>
                  </a:lnTo>
                  <a:lnTo>
                    <a:pt x="2521445" y="823"/>
                  </a:lnTo>
                  <a:lnTo>
                    <a:pt x="2533283" y="980"/>
                  </a:lnTo>
                  <a:lnTo>
                    <a:pt x="2545120" y="1166"/>
                  </a:lnTo>
                  <a:lnTo>
                    <a:pt x="2556958" y="1383"/>
                  </a:lnTo>
                  <a:lnTo>
                    <a:pt x="2568796" y="1638"/>
                  </a:lnTo>
                  <a:lnTo>
                    <a:pt x="2580634" y="1937"/>
                  </a:lnTo>
                  <a:lnTo>
                    <a:pt x="2592471" y="2287"/>
                  </a:lnTo>
                  <a:lnTo>
                    <a:pt x="2604309" y="2698"/>
                  </a:lnTo>
                  <a:lnTo>
                    <a:pt x="2616147" y="3178"/>
                  </a:lnTo>
                  <a:lnTo>
                    <a:pt x="2627985" y="3741"/>
                  </a:lnTo>
                  <a:lnTo>
                    <a:pt x="2639822" y="4399"/>
                  </a:lnTo>
                  <a:lnTo>
                    <a:pt x="2651660" y="5167"/>
                  </a:lnTo>
                  <a:lnTo>
                    <a:pt x="2663498" y="6064"/>
                  </a:lnTo>
                  <a:lnTo>
                    <a:pt x="2675336" y="7110"/>
                  </a:lnTo>
                  <a:lnTo>
                    <a:pt x="2687174" y="8327"/>
                  </a:lnTo>
                  <a:lnTo>
                    <a:pt x="2699011" y="9741"/>
                  </a:lnTo>
                  <a:lnTo>
                    <a:pt x="2710849" y="11381"/>
                  </a:lnTo>
                  <a:lnTo>
                    <a:pt x="2722687" y="13279"/>
                  </a:lnTo>
                  <a:lnTo>
                    <a:pt x="2734525" y="15471"/>
                  </a:lnTo>
                  <a:lnTo>
                    <a:pt x="2746362" y="17992"/>
                  </a:lnTo>
                  <a:lnTo>
                    <a:pt x="2758200" y="20885"/>
                  </a:lnTo>
                  <a:lnTo>
                    <a:pt x="2770038" y="24190"/>
                  </a:lnTo>
                  <a:lnTo>
                    <a:pt x="2781876" y="27948"/>
                  </a:lnTo>
                  <a:lnTo>
                    <a:pt x="2793713" y="32202"/>
                  </a:lnTo>
                  <a:lnTo>
                    <a:pt x="2805551" y="36988"/>
                  </a:lnTo>
                  <a:lnTo>
                    <a:pt x="2817389" y="42337"/>
                  </a:lnTo>
                  <a:lnTo>
                    <a:pt x="2829227" y="48275"/>
                  </a:lnTo>
                  <a:lnTo>
                    <a:pt x="2841065" y="54812"/>
                  </a:lnTo>
                  <a:lnTo>
                    <a:pt x="2852902" y="61945"/>
                  </a:lnTo>
                  <a:lnTo>
                    <a:pt x="2864740" y="69655"/>
                  </a:lnTo>
                  <a:lnTo>
                    <a:pt x="2876578" y="77903"/>
                  </a:lnTo>
                  <a:lnTo>
                    <a:pt x="2888416" y="86627"/>
                  </a:lnTo>
                  <a:lnTo>
                    <a:pt x="2900253" y="95747"/>
                  </a:lnTo>
                  <a:lnTo>
                    <a:pt x="2912091" y="105165"/>
                  </a:lnTo>
                  <a:lnTo>
                    <a:pt x="2923929" y="114768"/>
                  </a:lnTo>
                  <a:lnTo>
                    <a:pt x="2935767" y="124434"/>
                  </a:lnTo>
                  <a:lnTo>
                    <a:pt x="2947604" y="134038"/>
                  </a:lnTo>
                  <a:lnTo>
                    <a:pt x="2959442" y="143456"/>
                  </a:lnTo>
                  <a:lnTo>
                    <a:pt x="2971280" y="152576"/>
                  </a:lnTo>
                  <a:lnTo>
                    <a:pt x="2983118" y="161300"/>
                  </a:lnTo>
                  <a:lnTo>
                    <a:pt x="2994956" y="169547"/>
                  </a:lnTo>
                  <a:lnTo>
                    <a:pt x="3006793" y="177258"/>
                  </a:lnTo>
                  <a:lnTo>
                    <a:pt x="3018631" y="184391"/>
                  </a:lnTo>
                  <a:lnTo>
                    <a:pt x="3030469" y="190928"/>
                  </a:lnTo>
                  <a:lnTo>
                    <a:pt x="3042307" y="196865"/>
                  </a:lnTo>
                  <a:lnTo>
                    <a:pt x="3054144" y="202215"/>
                  </a:lnTo>
                  <a:lnTo>
                    <a:pt x="3065982" y="207001"/>
                  </a:lnTo>
                  <a:lnTo>
                    <a:pt x="3077820" y="211255"/>
                  </a:lnTo>
                  <a:lnTo>
                    <a:pt x="3089658" y="215013"/>
                  </a:lnTo>
                  <a:lnTo>
                    <a:pt x="3101496" y="218318"/>
                  </a:lnTo>
                  <a:lnTo>
                    <a:pt x="3113333" y="221211"/>
                  </a:lnTo>
                  <a:lnTo>
                    <a:pt x="3125171" y="223732"/>
                  </a:lnTo>
                  <a:lnTo>
                    <a:pt x="3137009" y="225924"/>
                  </a:lnTo>
                  <a:lnTo>
                    <a:pt x="3148847" y="227822"/>
                  </a:lnTo>
                  <a:lnTo>
                    <a:pt x="3160684" y="229462"/>
                  </a:lnTo>
                  <a:lnTo>
                    <a:pt x="3172522" y="230876"/>
                  </a:lnTo>
                  <a:lnTo>
                    <a:pt x="3184360" y="232093"/>
                  </a:lnTo>
                  <a:lnTo>
                    <a:pt x="3196198" y="233139"/>
                  </a:lnTo>
                  <a:lnTo>
                    <a:pt x="3208035" y="234036"/>
                  </a:lnTo>
                  <a:lnTo>
                    <a:pt x="3219873" y="234804"/>
                  </a:lnTo>
                  <a:lnTo>
                    <a:pt x="3231711" y="235462"/>
                  </a:lnTo>
                  <a:lnTo>
                    <a:pt x="3243549" y="236025"/>
                  </a:lnTo>
                  <a:lnTo>
                    <a:pt x="3255387" y="236505"/>
                  </a:lnTo>
                  <a:lnTo>
                    <a:pt x="3267224" y="236916"/>
                  </a:lnTo>
                  <a:lnTo>
                    <a:pt x="3279062" y="237266"/>
                  </a:lnTo>
                  <a:lnTo>
                    <a:pt x="3290900" y="237565"/>
                  </a:lnTo>
                  <a:lnTo>
                    <a:pt x="3302738" y="237820"/>
                  </a:lnTo>
                  <a:lnTo>
                    <a:pt x="3314575" y="238037"/>
                  </a:lnTo>
                  <a:lnTo>
                    <a:pt x="3326413" y="238222"/>
                  </a:lnTo>
                  <a:lnTo>
                    <a:pt x="3338251" y="238380"/>
                  </a:lnTo>
                  <a:lnTo>
                    <a:pt x="3350089" y="238515"/>
                  </a:lnTo>
                  <a:lnTo>
                    <a:pt x="3361926" y="238629"/>
                  </a:lnTo>
                  <a:lnTo>
                    <a:pt x="3373764" y="238727"/>
                  </a:lnTo>
                  <a:lnTo>
                    <a:pt x="3385602" y="238810"/>
                  </a:lnTo>
                  <a:lnTo>
                    <a:pt x="3397440" y="238880"/>
                  </a:lnTo>
                  <a:lnTo>
                    <a:pt x="3409278" y="238940"/>
                  </a:lnTo>
                  <a:lnTo>
                    <a:pt x="3421115" y="238991"/>
                  </a:lnTo>
                  <a:lnTo>
                    <a:pt x="3432953" y="239035"/>
                  </a:lnTo>
                  <a:lnTo>
                    <a:pt x="3444791" y="239072"/>
                  </a:lnTo>
                  <a:lnTo>
                    <a:pt x="3456629" y="239104"/>
                  </a:lnTo>
                  <a:lnTo>
                    <a:pt x="3468466" y="239131"/>
                  </a:lnTo>
                  <a:lnTo>
                    <a:pt x="3480304" y="239153"/>
                  </a:lnTo>
                  <a:lnTo>
                    <a:pt x="3492142" y="239173"/>
                  </a:lnTo>
                  <a:lnTo>
                    <a:pt x="3503980" y="239189"/>
                  </a:lnTo>
                  <a:lnTo>
                    <a:pt x="3515818" y="239203"/>
                  </a:lnTo>
                  <a:lnTo>
                    <a:pt x="3515818" y="239364"/>
                  </a:lnTo>
                  <a:lnTo>
                    <a:pt x="3527655" y="239378"/>
                  </a:lnTo>
                  <a:lnTo>
                    <a:pt x="3539493" y="239395"/>
                  </a:lnTo>
                  <a:lnTo>
                    <a:pt x="3551331" y="239414"/>
                  </a:lnTo>
                  <a:lnTo>
                    <a:pt x="3563169" y="239437"/>
                  </a:lnTo>
                  <a:lnTo>
                    <a:pt x="3575006" y="239464"/>
                  </a:lnTo>
                  <a:lnTo>
                    <a:pt x="3586844" y="239495"/>
                  </a:lnTo>
                  <a:lnTo>
                    <a:pt x="3598682" y="239532"/>
                  </a:lnTo>
                  <a:lnTo>
                    <a:pt x="3610520" y="239576"/>
                  </a:lnTo>
                  <a:lnTo>
                    <a:pt x="3622357" y="239627"/>
                  </a:lnTo>
                  <a:lnTo>
                    <a:pt x="3634195" y="239687"/>
                  </a:lnTo>
                  <a:lnTo>
                    <a:pt x="3646033" y="239758"/>
                  </a:lnTo>
                  <a:lnTo>
                    <a:pt x="3657871" y="239841"/>
                  </a:lnTo>
                  <a:lnTo>
                    <a:pt x="3669709" y="239938"/>
                  </a:lnTo>
                  <a:lnTo>
                    <a:pt x="3681546" y="240053"/>
                  </a:lnTo>
                  <a:lnTo>
                    <a:pt x="3693384" y="240187"/>
                  </a:lnTo>
                  <a:lnTo>
                    <a:pt x="3705222" y="240345"/>
                  </a:lnTo>
                  <a:lnTo>
                    <a:pt x="3717060" y="240530"/>
                  </a:lnTo>
                  <a:lnTo>
                    <a:pt x="3728897" y="240747"/>
                  </a:lnTo>
                  <a:lnTo>
                    <a:pt x="3740735" y="241002"/>
                  </a:lnTo>
                  <a:lnTo>
                    <a:pt x="3752573" y="241301"/>
                  </a:lnTo>
                  <a:lnTo>
                    <a:pt x="3764411" y="241652"/>
                  </a:lnTo>
                  <a:lnTo>
                    <a:pt x="3776248" y="242062"/>
                  </a:lnTo>
                  <a:lnTo>
                    <a:pt x="3788086" y="242543"/>
                  </a:lnTo>
                  <a:lnTo>
                    <a:pt x="3799924" y="243105"/>
                  </a:lnTo>
                  <a:lnTo>
                    <a:pt x="3811762" y="243763"/>
                  </a:lnTo>
                  <a:lnTo>
                    <a:pt x="3823600" y="244532"/>
                  </a:lnTo>
                  <a:lnTo>
                    <a:pt x="3835437" y="245429"/>
                  </a:lnTo>
                  <a:lnTo>
                    <a:pt x="3847275" y="246474"/>
                  </a:lnTo>
                  <a:lnTo>
                    <a:pt x="3859113" y="247691"/>
                  </a:lnTo>
                  <a:lnTo>
                    <a:pt x="3870951" y="249105"/>
                  </a:lnTo>
                  <a:lnTo>
                    <a:pt x="3882788" y="250745"/>
                  </a:lnTo>
                  <a:lnTo>
                    <a:pt x="3894626" y="252644"/>
                  </a:lnTo>
                  <a:lnTo>
                    <a:pt x="3906464" y="254835"/>
                  </a:lnTo>
                  <a:lnTo>
                    <a:pt x="3918302" y="257357"/>
                  </a:lnTo>
                  <a:lnTo>
                    <a:pt x="3930139" y="260249"/>
                  </a:lnTo>
                  <a:lnTo>
                    <a:pt x="3941977" y="263554"/>
                  </a:lnTo>
                  <a:lnTo>
                    <a:pt x="3953815" y="267313"/>
                  </a:lnTo>
                  <a:lnTo>
                    <a:pt x="3965653" y="271566"/>
                  </a:lnTo>
                  <a:lnTo>
                    <a:pt x="3977491" y="276352"/>
                  </a:lnTo>
                  <a:lnTo>
                    <a:pt x="3989328" y="281702"/>
                  </a:lnTo>
                  <a:lnTo>
                    <a:pt x="4001166" y="287639"/>
                  </a:lnTo>
                  <a:lnTo>
                    <a:pt x="4013004" y="294176"/>
                  </a:lnTo>
                  <a:lnTo>
                    <a:pt x="4024842" y="301310"/>
                  </a:lnTo>
                  <a:lnTo>
                    <a:pt x="4036679" y="309020"/>
                  </a:lnTo>
                  <a:lnTo>
                    <a:pt x="4048517" y="317267"/>
                  </a:lnTo>
                  <a:lnTo>
                    <a:pt x="4060355" y="325991"/>
                  </a:lnTo>
                  <a:lnTo>
                    <a:pt x="4072193" y="335111"/>
                  </a:lnTo>
                  <a:lnTo>
                    <a:pt x="4084031" y="344530"/>
                  </a:lnTo>
                  <a:lnTo>
                    <a:pt x="4095868" y="354133"/>
                  </a:lnTo>
                  <a:lnTo>
                    <a:pt x="4107706" y="363799"/>
                  </a:lnTo>
                  <a:lnTo>
                    <a:pt x="4119544" y="373402"/>
                  </a:lnTo>
                  <a:lnTo>
                    <a:pt x="4131382" y="382821"/>
                  </a:lnTo>
                  <a:lnTo>
                    <a:pt x="4143219" y="391941"/>
                  </a:lnTo>
                  <a:lnTo>
                    <a:pt x="4155057" y="400665"/>
                  </a:lnTo>
                  <a:lnTo>
                    <a:pt x="4166895" y="408912"/>
                  </a:lnTo>
                  <a:lnTo>
                    <a:pt x="4178733" y="416622"/>
                  </a:lnTo>
                  <a:lnTo>
                    <a:pt x="4190570" y="423756"/>
                  </a:lnTo>
                  <a:lnTo>
                    <a:pt x="4202408" y="430293"/>
                  </a:lnTo>
                  <a:lnTo>
                    <a:pt x="4214246" y="436230"/>
                  </a:lnTo>
                  <a:lnTo>
                    <a:pt x="4226084" y="441580"/>
                  </a:lnTo>
                  <a:lnTo>
                    <a:pt x="4237922" y="446366"/>
                  </a:lnTo>
                  <a:lnTo>
                    <a:pt x="4249759" y="450619"/>
                  </a:lnTo>
                  <a:lnTo>
                    <a:pt x="4261597" y="454378"/>
                  </a:lnTo>
                  <a:lnTo>
                    <a:pt x="4273435" y="457682"/>
                  </a:lnTo>
                  <a:lnTo>
                    <a:pt x="4285273" y="460575"/>
                  </a:lnTo>
                  <a:lnTo>
                    <a:pt x="4297110" y="463097"/>
                  </a:lnTo>
                  <a:lnTo>
                    <a:pt x="4308948" y="465288"/>
                  </a:lnTo>
                  <a:lnTo>
                    <a:pt x="4320786" y="467186"/>
                  </a:lnTo>
                  <a:lnTo>
                    <a:pt x="4332624" y="468827"/>
                  </a:lnTo>
                  <a:lnTo>
                    <a:pt x="4344461" y="470241"/>
                  </a:lnTo>
                  <a:lnTo>
                    <a:pt x="4356299" y="471458"/>
                  </a:lnTo>
                  <a:lnTo>
                    <a:pt x="4368137" y="472503"/>
                  </a:lnTo>
                  <a:lnTo>
                    <a:pt x="4379975" y="473400"/>
                  </a:lnTo>
                  <a:lnTo>
                    <a:pt x="4391813" y="474169"/>
                  </a:lnTo>
                  <a:lnTo>
                    <a:pt x="4403650" y="474827"/>
                  </a:lnTo>
                  <a:lnTo>
                    <a:pt x="4415488" y="475389"/>
                  </a:lnTo>
                  <a:lnTo>
                    <a:pt x="4427326" y="475870"/>
                  </a:lnTo>
                  <a:lnTo>
                    <a:pt x="4439164" y="476280"/>
                  </a:lnTo>
                  <a:lnTo>
                    <a:pt x="4451001" y="476631"/>
                  </a:lnTo>
                  <a:lnTo>
                    <a:pt x="4462839" y="476930"/>
                  </a:lnTo>
                  <a:lnTo>
                    <a:pt x="4474677" y="477184"/>
                  </a:lnTo>
                  <a:lnTo>
                    <a:pt x="4486515" y="477402"/>
                  </a:lnTo>
                  <a:lnTo>
                    <a:pt x="4498352" y="477587"/>
                  </a:lnTo>
                  <a:lnTo>
                    <a:pt x="4510190" y="477745"/>
                  </a:lnTo>
                  <a:lnTo>
                    <a:pt x="4522028" y="477879"/>
                  </a:lnTo>
                  <a:lnTo>
                    <a:pt x="4533866" y="477994"/>
                  </a:lnTo>
                  <a:lnTo>
                    <a:pt x="4545704" y="478091"/>
                  </a:lnTo>
                  <a:lnTo>
                    <a:pt x="4557541" y="478174"/>
                  </a:lnTo>
                  <a:lnTo>
                    <a:pt x="4569379" y="478245"/>
                  </a:lnTo>
                  <a:lnTo>
                    <a:pt x="4581217" y="478305"/>
                  </a:lnTo>
                  <a:lnTo>
                    <a:pt x="4593055" y="478356"/>
                  </a:lnTo>
                  <a:lnTo>
                    <a:pt x="4604892" y="478400"/>
                  </a:lnTo>
                  <a:lnTo>
                    <a:pt x="4616730" y="478437"/>
                  </a:lnTo>
                  <a:lnTo>
                    <a:pt x="4628568" y="478468"/>
                  </a:lnTo>
                  <a:lnTo>
                    <a:pt x="4640406" y="478495"/>
                  </a:lnTo>
                  <a:lnTo>
                    <a:pt x="4652244" y="478518"/>
                  </a:lnTo>
                  <a:lnTo>
                    <a:pt x="4664081" y="478537"/>
                  </a:lnTo>
                  <a:lnTo>
                    <a:pt x="4675919" y="478554"/>
                  </a:lnTo>
                  <a:lnTo>
                    <a:pt x="4687757" y="478568"/>
                  </a:lnTo>
                </a:path>
              </a:pathLst>
            </a:custGeom>
            <a:ln w="40651" cap="flat">
              <a:solidFill>
                <a:srgbClr val="E8E8E8">
                  <a:alpha val="100000"/>
                </a:srgbClr>
              </a:solidFill>
              <a:prstDash val="solid"/>
              <a:round/>
            </a:ln>
          </p:spPr>
          <p:txBody>
            <a:bodyPr/>
            <a:lstStyle/>
            <a:p/>
          </p:txBody>
        </p:sp>
        <p:sp>
          <p:nvSpPr>
            <p:cNvPr id="44" name="pl44"/>
            <p:cNvSpPr/>
            <p:nvPr/>
          </p:nvSpPr>
          <p:spPr>
            <a:xfrm>
              <a:off x="2482252" y="3054183"/>
              <a:ext cx="4687757" cy="956976"/>
            </a:xfrm>
            <a:custGeom>
              <a:avLst/>
              <a:pathLst>
                <a:path w="4687757" h="956976">
                  <a:moveTo>
                    <a:pt x="0" y="0"/>
                  </a:moveTo>
                  <a:lnTo>
                    <a:pt x="11837" y="56"/>
                  </a:lnTo>
                  <a:lnTo>
                    <a:pt x="23675" y="122"/>
                  </a:lnTo>
                  <a:lnTo>
                    <a:pt x="35513" y="200"/>
                  </a:lnTo>
                  <a:lnTo>
                    <a:pt x="47351" y="291"/>
                  </a:lnTo>
                  <a:lnTo>
                    <a:pt x="59188" y="398"/>
                  </a:lnTo>
                  <a:lnTo>
                    <a:pt x="71026" y="525"/>
                  </a:lnTo>
                  <a:lnTo>
                    <a:pt x="82864" y="673"/>
                  </a:lnTo>
                  <a:lnTo>
                    <a:pt x="94702" y="847"/>
                  </a:lnTo>
                  <a:lnTo>
                    <a:pt x="106539" y="1052"/>
                  </a:lnTo>
                  <a:lnTo>
                    <a:pt x="118377" y="1292"/>
                  </a:lnTo>
                  <a:lnTo>
                    <a:pt x="130215" y="1575"/>
                  </a:lnTo>
                  <a:lnTo>
                    <a:pt x="142053" y="1907"/>
                  </a:lnTo>
                  <a:lnTo>
                    <a:pt x="153891" y="2297"/>
                  </a:lnTo>
                  <a:lnTo>
                    <a:pt x="165728" y="2755"/>
                  </a:lnTo>
                  <a:lnTo>
                    <a:pt x="177566" y="3292"/>
                  </a:lnTo>
                  <a:lnTo>
                    <a:pt x="189404" y="3923"/>
                  </a:lnTo>
                  <a:lnTo>
                    <a:pt x="201242" y="4664"/>
                  </a:lnTo>
                  <a:lnTo>
                    <a:pt x="213079" y="5533"/>
                  </a:lnTo>
                  <a:lnTo>
                    <a:pt x="224917" y="6553"/>
                  </a:lnTo>
                  <a:lnTo>
                    <a:pt x="236755" y="7748"/>
                  </a:lnTo>
                  <a:lnTo>
                    <a:pt x="248593" y="9150"/>
                  </a:lnTo>
                  <a:lnTo>
                    <a:pt x="260430" y="10792"/>
                  </a:lnTo>
                  <a:lnTo>
                    <a:pt x="272268" y="12715"/>
                  </a:lnTo>
                  <a:lnTo>
                    <a:pt x="284106" y="14965"/>
                  </a:lnTo>
                  <a:lnTo>
                    <a:pt x="295944" y="17596"/>
                  </a:lnTo>
                  <a:lnTo>
                    <a:pt x="307782" y="20670"/>
                  </a:lnTo>
                  <a:lnTo>
                    <a:pt x="319619" y="24258"/>
                  </a:lnTo>
                  <a:lnTo>
                    <a:pt x="331457" y="28440"/>
                  </a:lnTo>
                  <a:lnTo>
                    <a:pt x="343295" y="33308"/>
                  </a:lnTo>
                  <a:lnTo>
                    <a:pt x="355133" y="38964"/>
                  </a:lnTo>
                  <a:lnTo>
                    <a:pt x="366970" y="45526"/>
                  </a:lnTo>
                  <a:lnTo>
                    <a:pt x="378808" y="53119"/>
                  </a:lnTo>
                  <a:lnTo>
                    <a:pt x="390646" y="61884"/>
                  </a:lnTo>
                  <a:lnTo>
                    <a:pt x="402484" y="71971"/>
                  </a:lnTo>
                  <a:lnTo>
                    <a:pt x="414321" y="83541"/>
                  </a:lnTo>
                  <a:lnTo>
                    <a:pt x="426159" y="96760"/>
                  </a:lnTo>
                  <a:lnTo>
                    <a:pt x="437997" y="111795"/>
                  </a:lnTo>
                  <a:lnTo>
                    <a:pt x="449835" y="128809"/>
                  </a:lnTo>
                  <a:lnTo>
                    <a:pt x="461673" y="147952"/>
                  </a:lnTo>
                  <a:lnTo>
                    <a:pt x="473510" y="169351"/>
                  </a:lnTo>
                  <a:lnTo>
                    <a:pt x="485348" y="193101"/>
                  </a:lnTo>
                  <a:lnTo>
                    <a:pt x="497186" y="219248"/>
                  </a:lnTo>
                  <a:lnTo>
                    <a:pt x="509024" y="247783"/>
                  </a:lnTo>
                  <a:lnTo>
                    <a:pt x="520861" y="278623"/>
                  </a:lnTo>
                  <a:lnTo>
                    <a:pt x="532699" y="311612"/>
                  </a:lnTo>
                  <a:lnTo>
                    <a:pt x="544537" y="346508"/>
                  </a:lnTo>
                  <a:lnTo>
                    <a:pt x="556375" y="382989"/>
                  </a:lnTo>
                  <a:lnTo>
                    <a:pt x="568213" y="420662"/>
                  </a:lnTo>
                  <a:lnTo>
                    <a:pt x="580050" y="459075"/>
                  </a:lnTo>
                  <a:lnTo>
                    <a:pt x="591888" y="497739"/>
                  </a:lnTo>
                  <a:lnTo>
                    <a:pt x="603726" y="536153"/>
                  </a:lnTo>
                  <a:lnTo>
                    <a:pt x="615564" y="573826"/>
                  </a:lnTo>
                  <a:lnTo>
                    <a:pt x="627401" y="610307"/>
                  </a:lnTo>
                  <a:lnTo>
                    <a:pt x="639239" y="645203"/>
                  </a:lnTo>
                  <a:lnTo>
                    <a:pt x="651077" y="678191"/>
                  </a:lnTo>
                  <a:lnTo>
                    <a:pt x="662915" y="709032"/>
                  </a:lnTo>
                  <a:lnTo>
                    <a:pt x="674752" y="737566"/>
                  </a:lnTo>
                  <a:lnTo>
                    <a:pt x="686590" y="763714"/>
                  </a:lnTo>
                  <a:lnTo>
                    <a:pt x="698428" y="787463"/>
                  </a:lnTo>
                  <a:lnTo>
                    <a:pt x="710266" y="808863"/>
                  </a:lnTo>
                  <a:lnTo>
                    <a:pt x="722104" y="828006"/>
                  </a:lnTo>
                  <a:lnTo>
                    <a:pt x="733941" y="845020"/>
                  </a:lnTo>
                  <a:lnTo>
                    <a:pt x="745779" y="860055"/>
                  </a:lnTo>
                  <a:lnTo>
                    <a:pt x="757617" y="873273"/>
                  </a:lnTo>
                  <a:lnTo>
                    <a:pt x="769455" y="884844"/>
                  </a:lnTo>
                  <a:lnTo>
                    <a:pt x="781292" y="894931"/>
                  </a:lnTo>
                  <a:lnTo>
                    <a:pt x="793130" y="903696"/>
                  </a:lnTo>
                  <a:lnTo>
                    <a:pt x="804968" y="911289"/>
                  </a:lnTo>
                  <a:lnTo>
                    <a:pt x="816806" y="917850"/>
                  </a:lnTo>
                  <a:lnTo>
                    <a:pt x="828643" y="923507"/>
                  </a:lnTo>
                  <a:lnTo>
                    <a:pt x="840481" y="928375"/>
                  </a:lnTo>
                  <a:lnTo>
                    <a:pt x="852319" y="932557"/>
                  </a:lnTo>
                  <a:lnTo>
                    <a:pt x="864157" y="936144"/>
                  </a:lnTo>
                  <a:lnTo>
                    <a:pt x="875995" y="939218"/>
                  </a:lnTo>
                  <a:lnTo>
                    <a:pt x="887832" y="941850"/>
                  </a:lnTo>
                  <a:lnTo>
                    <a:pt x="899670" y="944100"/>
                  </a:lnTo>
                  <a:lnTo>
                    <a:pt x="911508" y="946023"/>
                  </a:lnTo>
                  <a:lnTo>
                    <a:pt x="923346" y="947665"/>
                  </a:lnTo>
                  <a:lnTo>
                    <a:pt x="935183" y="949066"/>
                  </a:lnTo>
                  <a:lnTo>
                    <a:pt x="947021" y="950262"/>
                  </a:lnTo>
                  <a:lnTo>
                    <a:pt x="958859" y="951282"/>
                  </a:lnTo>
                  <a:lnTo>
                    <a:pt x="970697" y="952151"/>
                  </a:lnTo>
                  <a:lnTo>
                    <a:pt x="982534" y="952891"/>
                  </a:lnTo>
                  <a:lnTo>
                    <a:pt x="994372" y="953523"/>
                  </a:lnTo>
                  <a:lnTo>
                    <a:pt x="1006210" y="954060"/>
                  </a:lnTo>
                  <a:lnTo>
                    <a:pt x="1018048" y="954518"/>
                  </a:lnTo>
                  <a:lnTo>
                    <a:pt x="1029886" y="954908"/>
                  </a:lnTo>
                  <a:lnTo>
                    <a:pt x="1041723" y="955240"/>
                  </a:lnTo>
                  <a:lnTo>
                    <a:pt x="1053561" y="955522"/>
                  </a:lnTo>
                  <a:lnTo>
                    <a:pt x="1065399" y="955763"/>
                  </a:lnTo>
                  <a:lnTo>
                    <a:pt x="1077237" y="955967"/>
                  </a:lnTo>
                  <a:lnTo>
                    <a:pt x="1089074" y="956142"/>
                  </a:lnTo>
                  <a:lnTo>
                    <a:pt x="1100912" y="956290"/>
                  </a:lnTo>
                  <a:lnTo>
                    <a:pt x="1112750" y="956416"/>
                  </a:lnTo>
                  <a:lnTo>
                    <a:pt x="1124588" y="956524"/>
                  </a:lnTo>
                  <a:lnTo>
                    <a:pt x="1136426" y="956615"/>
                  </a:lnTo>
                  <a:lnTo>
                    <a:pt x="1148263" y="956693"/>
                  </a:lnTo>
                  <a:lnTo>
                    <a:pt x="1160101" y="956759"/>
                  </a:lnTo>
                  <a:lnTo>
                    <a:pt x="1171939" y="956815"/>
                  </a:lnTo>
                  <a:lnTo>
                    <a:pt x="1171939" y="956976"/>
                  </a:lnTo>
                  <a:lnTo>
                    <a:pt x="1183777" y="956948"/>
                  </a:lnTo>
                  <a:lnTo>
                    <a:pt x="1195614" y="956914"/>
                  </a:lnTo>
                  <a:lnTo>
                    <a:pt x="1207452" y="956876"/>
                  </a:lnTo>
                  <a:lnTo>
                    <a:pt x="1219290" y="956830"/>
                  </a:lnTo>
                  <a:lnTo>
                    <a:pt x="1231128" y="956776"/>
                  </a:lnTo>
                  <a:lnTo>
                    <a:pt x="1242965" y="956713"/>
                  </a:lnTo>
                  <a:lnTo>
                    <a:pt x="1254803" y="956639"/>
                  </a:lnTo>
                  <a:lnTo>
                    <a:pt x="1266641" y="956552"/>
                  </a:lnTo>
                  <a:lnTo>
                    <a:pt x="1278479" y="956449"/>
                  </a:lnTo>
                  <a:lnTo>
                    <a:pt x="1290317" y="956329"/>
                  </a:lnTo>
                  <a:lnTo>
                    <a:pt x="1302154" y="956188"/>
                  </a:lnTo>
                  <a:lnTo>
                    <a:pt x="1313992" y="956022"/>
                  </a:lnTo>
                  <a:lnTo>
                    <a:pt x="1325830" y="955827"/>
                  </a:lnTo>
                  <a:lnTo>
                    <a:pt x="1337668" y="955598"/>
                  </a:lnTo>
                  <a:lnTo>
                    <a:pt x="1349505" y="955329"/>
                  </a:lnTo>
                  <a:lnTo>
                    <a:pt x="1361343" y="955014"/>
                  </a:lnTo>
                  <a:lnTo>
                    <a:pt x="1373181" y="954644"/>
                  </a:lnTo>
                  <a:lnTo>
                    <a:pt x="1385019" y="954209"/>
                  </a:lnTo>
                  <a:lnTo>
                    <a:pt x="1396856" y="953699"/>
                  </a:lnTo>
                  <a:lnTo>
                    <a:pt x="1408694" y="953101"/>
                  </a:lnTo>
                  <a:lnTo>
                    <a:pt x="1420532" y="952401"/>
                  </a:lnTo>
                  <a:lnTo>
                    <a:pt x="1432370" y="951580"/>
                  </a:lnTo>
                  <a:lnTo>
                    <a:pt x="1444208" y="950618"/>
                  </a:lnTo>
                  <a:lnTo>
                    <a:pt x="1456045" y="949493"/>
                  </a:lnTo>
                  <a:lnTo>
                    <a:pt x="1467883" y="948177"/>
                  </a:lnTo>
                  <a:lnTo>
                    <a:pt x="1479721" y="946640"/>
                  </a:lnTo>
                  <a:lnTo>
                    <a:pt x="1491559" y="944847"/>
                  </a:lnTo>
                  <a:lnTo>
                    <a:pt x="1503396" y="942756"/>
                  </a:lnTo>
                  <a:lnTo>
                    <a:pt x="1515234" y="940322"/>
                  </a:lnTo>
                  <a:lnTo>
                    <a:pt x="1527072" y="937493"/>
                  </a:lnTo>
                  <a:lnTo>
                    <a:pt x="1538910" y="934213"/>
                  </a:lnTo>
                  <a:lnTo>
                    <a:pt x="1550748" y="930416"/>
                  </a:lnTo>
                  <a:lnTo>
                    <a:pt x="1562585" y="926034"/>
                  </a:lnTo>
                  <a:lnTo>
                    <a:pt x="1574423" y="920990"/>
                  </a:lnTo>
                  <a:lnTo>
                    <a:pt x="1586261" y="915205"/>
                  </a:lnTo>
                  <a:lnTo>
                    <a:pt x="1598099" y="908595"/>
                  </a:lnTo>
                  <a:lnTo>
                    <a:pt x="1609936" y="901078"/>
                  </a:lnTo>
                  <a:lnTo>
                    <a:pt x="1621774" y="892571"/>
                  </a:lnTo>
                  <a:lnTo>
                    <a:pt x="1633612" y="883000"/>
                  </a:lnTo>
                  <a:lnTo>
                    <a:pt x="1645450" y="872300"/>
                  </a:lnTo>
                  <a:lnTo>
                    <a:pt x="1657287" y="860425"/>
                  </a:lnTo>
                  <a:lnTo>
                    <a:pt x="1669125" y="847351"/>
                  </a:lnTo>
                  <a:lnTo>
                    <a:pt x="1680963" y="833084"/>
                  </a:lnTo>
                  <a:lnTo>
                    <a:pt x="1692801" y="817664"/>
                  </a:lnTo>
                  <a:lnTo>
                    <a:pt x="1704639" y="801169"/>
                  </a:lnTo>
                  <a:lnTo>
                    <a:pt x="1716476" y="783722"/>
                  </a:lnTo>
                  <a:lnTo>
                    <a:pt x="1728314" y="765481"/>
                  </a:lnTo>
                  <a:lnTo>
                    <a:pt x="1740152" y="746644"/>
                  </a:lnTo>
                  <a:lnTo>
                    <a:pt x="1751990" y="727438"/>
                  </a:lnTo>
                  <a:lnTo>
                    <a:pt x="1763827" y="708106"/>
                  </a:lnTo>
                  <a:lnTo>
                    <a:pt x="1775665" y="688899"/>
                  </a:lnTo>
                  <a:lnTo>
                    <a:pt x="1787503" y="670063"/>
                  </a:lnTo>
                  <a:lnTo>
                    <a:pt x="1799341" y="651822"/>
                  </a:lnTo>
                  <a:lnTo>
                    <a:pt x="1811178" y="634374"/>
                  </a:lnTo>
                  <a:lnTo>
                    <a:pt x="1823016" y="617880"/>
                  </a:lnTo>
                  <a:lnTo>
                    <a:pt x="1834854" y="602459"/>
                  </a:lnTo>
                  <a:lnTo>
                    <a:pt x="1846692" y="588192"/>
                  </a:lnTo>
                  <a:lnTo>
                    <a:pt x="1858530" y="575119"/>
                  </a:lnTo>
                  <a:lnTo>
                    <a:pt x="1870367" y="563244"/>
                  </a:lnTo>
                  <a:lnTo>
                    <a:pt x="1882205" y="552544"/>
                  </a:lnTo>
                  <a:lnTo>
                    <a:pt x="1894043" y="542973"/>
                  </a:lnTo>
                  <a:lnTo>
                    <a:pt x="1905881" y="534466"/>
                  </a:lnTo>
                  <a:lnTo>
                    <a:pt x="1917718" y="526948"/>
                  </a:lnTo>
                  <a:lnTo>
                    <a:pt x="1929556" y="520339"/>
                  </a:lnTo>
                  <a:lnTo>
                    <a:pt x="1941394" y="514554"/>
                  </a:lnTo>
                  <a:lnTo>
                    <a:pt x="1953232" y="509510"/>
                  </a:lnTo>
                  <a:lnTo>
                    <a:pt x="1965069" y="505128"/>
                  </a:lnTo>
                  <a:lnTo>
                    <a:pt x="1976907" y="501331"/>
                  </a:lnTo>
                  <a:lnTo>
                    <a:pt x="1988745" y="498050"/>
                  </a:lnTo>
                  <a:lnTo>
                    <a:pt x="2000583" y="495222"/>
                  </a:lnTo>
                  <a:lnTo>
                    <a:pt x="2012421" y="492788"/>
                  </a:lnTo>
                  <a:lnTo>
                    <a:pt x="2024258" y="490697"/>
                  </a:lnTo>
                  <a:lnTo>
                    <a:pt x="2036096" y="488903"/>
                  </a:lnTo>
                  <a:lnTo>
                    <a:pt x="2047934" y="487366"/>
                  </a:lnTo>
                  <a:lnTo>
                    <a:pt x="2059772" y="486051"/>
                  </a:lnTo>
                  <a:lnTo>
                    <a:pt x="2071609" y="484926"/>
                  </a:lnTo>
                  <a:lnTo>
                    <a:pt x="2083447" y="483964"/>
                  </a:lnTo>
                  <a:lnTo>
                    <a:pt x="2095285" y="483143"/>
                  </a:lnTo>
                  <a:lnTo>
                    <a:pt x="2107123" y="482442"/>
                  </a:lnTo>
                  <a:lnTo>
                    <a:pt x="2118961" y="481844"/>
                  </a:lnTo>
                  <a:lnTo>
                    <a:pt x="2130798" y="481335"/>
                  </a:lnTo>
                  <a:lnTo>
                    <a:pt x="2142636" y="480900"/>
                  </a:lnTo>
                  <a:lnTo>
                    <a:pt x="2154474" y="480530"/>
                  </a:lnTo>
                  <a:lnTo>
                    <a:pt x="2166312" y="480214"/>
                  </a:lnTo>
                  <a:lnTo>
                    <a:pt x="2178149" y="479945"/>
                  </a:lnTo>
                  <a:lnTo>
                    <a:pt x="2189987" y="479717"/>
                  </a:lnTo>
                  <a:lnTo>
                    <a:pt x="2201825" y="479522"/>
                  </a:lnTo>
                  <a:lnTo>
                    <a:pt x="2213663" y="479356"/>
                  </a:lnTo>
                  <a:lnTo>
                    <a:pt x="2225500" y="479214"/>
                  </a:lnTo>
                  <a:lnTo>
                    <a:pt x="2237338" y="479094"/>
                  </a:lnTo>
                  <a:lnTo>
                    <a:pt x="2249176" y="478992"/>
                  </a:lnTo>
                  <a:lnTo>
                    <a:pt x="2261014" y="478905"/>
                  </a:lnTo>
                  <a:lnTo>
                    <a:pt x="2272852" y="478830"/>
                  </a:lnTo>
                  <a:lnTo>
                    <a:pt x="2284689" y="478767"/>
                  </a:lnTo>
                  <a:lnTo>
                    <a:pt x="2296527" y="478714"/>
                  </a:lnTo>
                  <a:lnTo>
                    <a:pt x="2308365" y="478668"/>
                  </a:lnTo>
                  <a:lnTo>
                    <a:pt x="2320203" y="478629"/>
                  </a:lnTo>
                  <a:lnTo>
                    <a:pt x="2332040" y="478596"/>
                  </a:lnTo>
                  <a:lnTo>
                    <a:pt x="2343878" y="478568"/>
                  </a:lnTo>
                  <a:lnTo>
                    <a:pt x="2343878" y="478407"/>
                  </a:lnTo>
                  <a:lnTo>
                    <a:pt x="2355716" y="478407"/>
                  </a:lnTo>
                  <a:lnTo>
                    <a:pt x="2367554" y="478407"/>
                  </a:lnTo>
                  <a:lnTo>
                    <a:pt x="2379391" y="478407"/>
                  </a:lnTo>
                  <a:lnTo>
                    <a:pt x="2391229" y="478407"/>
                  </a:lnTo>
                  <a:lnTo>
                    <a:pt x="2403067" y="478407"/>
                  </a:lnTo>
                  <a:lnTo>
                    <a:pt x="2414905" y="478407"/>
                  </a:lnTo>
                  <a:lnTo>
                    <a:pt x="2426743" y="478407"/>
                  </a:lnTo>
                  <a:lnTo>
                    <a:pt x="2438580" y="478407"/>
                  </a:lnTo>
                  <a:lnTo>
                    <a:pt x="2450418" y="478407"/>
                  </a:lnTo>
                  <a:lnTo>
                    <a:pt x="2462256" y="478407"/>
                  </a:lnTo>
                  <a:lnTo>
                    <a:pt x="2474094" y="478407"/>
                  </a:lnTo>
                  <a:lnTo>
                    <a:pt x="2485931" y="478407"/>
                  </a:lnTo>
                  <a:lnTo>
                    <a:pt x="2497769" y="478407"/>
                  </a:lnTo>
                  <a:lnTo>
                    <a:pt x="2509607" y="478407"/>
                  </a:lnTo>
                  <a:lnTo>
                    <a:pt x="2521445" y="478407"/>
                  </a:lnTo>
                  <a:lnTo>
                    <a:pt x="2533283" y="478407"/>
                  </a:lnTo>
                  <a:lnTo>
                    <a:pt x="2545120" y="478407"/>
                  </a:lnTo>
                  <a:lnTo>
                    <a:pt x="2556958" y="478407"/>
                  </a:lnTo>
                  <a:lnTo>
                    <a:pt x="2568796" y="478407"/>
                  </a:lnTo>
                  <a:lnTo>
                    <a:pt x="2580634" y="478407"/>
                  </a:lnTo>
                  <a:lnTo>
                    <a:pt x="2592471" y="478407"/>
                  </a:lnTo>
                  <a:lnTo>
                    <a:pt x="2604309" y="478407"/>
                  </a:lnTo>
                  <a:lnTo>
                    <a:pt x="2616147" y="478407"/>
                  </a:lnTo>
                  <a:lnTo>
                    <a:pt x="2627985" y="478407"/>
                  </a:lnTo>
                  <a:lnTo>
                    <a:pt x="2639822" y="478407"/>
                  </a:lnTo>
                  <a:lnTo>
                    <a:pt x="2651660" y="478407"/>
                  </a:lnTo>
                  <a:lnTo>
                    <a:pt x="2663498" y="478407"/>
                  </a:lnTo>
                  <a:lnTo>
                    <a:pt x="2675336" y="478407"/>
                  </a:lnTo>
                  <a:lnTo>
                    <a:pt x="2687174" y="478407"/>
                  </a:lnTo>
                  <a:lnTo>
                    <a:pt x="2699011" y="478407"/>
                  </a:lnTo>
                  <a:lnTo>
                    <a:pt x="2710849" y="478407"/>
                  </a:lnTo>
                  <a:lnTo>
                    <a:pt x="2722687" y="478407"/>
                  </a:lnTo>
                  <a:lnTo>
                    <a:pt x="2734525" y="478407"/>
                  </a:lnTo>
                  <a:lnTo>
                    <a:pt x="2746362" y="478407"/>
                  </a:lnTo>
                  <a:lnTo>
                    <a:pt x="2758200" y="478407"/>
                  </a:lnTo>
                  <a:lnTo>
                    <a:pt x="2770038" y="478407"/>
                  </a:lnTo>
                  <a:lnTo>
                    <a:pt x="2781876" y="478407"/>
                  </a:lnTo>
                  <a:lnTo>
                    <a:pt x="2793713" y="478407"/>
                  </a:lnTo>
                  <a:lnTo>
                    <a:pt x="2805551" y="478407"/>
                  </a:lnTo>
                  <a:lnTo>
                    <a:pt x="2817389" y="478407"/>
                  </a:lnTo>
                  <a:lnTo>
                    <a:pt x="2829227" y="478407"/>
                  </a:lnTo>
                  <a:lnTo>
                    <a:pt x="2841065" y="478407"/>
                  </a:lnTo>
                  <a:lnTo>
                    <a:pt x="2852902" y="478407"/>
                  </a:lnTo>
                  <a:lnTo>
                    <a:pt x="2864740" y="478407"/>
                  </a:lnTo>
                  <a:lnTo>
                    <a:pt x="2876578" y="478407"/>
                  </a:lnTo>
                  <a:lnTo>
                    <a:pt x="2888416" y="478407"/>
                  </a:lnTo>
                  <a:lnTo>
                    <a:pt x="2900253" y="478407"/>
                  </a:lnTo>
                  <a:lnTo>
                    <a:pt x="2912091" y="478407"/>
                  </a:lnTo>
                  <a:lnTo>
                    <a:pt x="2923929" y="478407"/>
                  </a:lnTo>
                  <a:lnTo>
                    <a:pt x="2935767" y="478407"/>
                  </a:lnTo>
                  <a:lnTo>
                    <a:pt x="2947604" y="478407"/>
                  </a:lnTo>
                  <a:lnTo>
                    <a:pt x="2959442" y="478407"/>
                  </a:lnTo>
                  <a:lnTo>
                    <a:pt x="2971280" y="478407"/>
                  </a:lnTo>
                  <a:lnTo>
                    <a:pt x="2983118" y="478407"/>
                  </a:lnTo>
                  <a:lnTo>
                    <a:pt x="2994956" y="478407"/>
                  </a:lnTo>
                  <a:lnTo>
                    <a:pt x="3006793" y="478407"/>
                  </a:lnTo>
                  <a:lnTo>
                    <a:pt x="3018631" y="478407"/>
                  </a:lnTo>
                  <a:lnTo>
                    <a:pt x="3030469" y="478407"/>
                  </a:lnTo>
                  <a:lnTo>
                    <a:pt x="3042307" y="478407"/>
                  </a:lnTo>
                  <a:lnTo>
                    <a:pt x="3054144" y="478407"/>
                  </a:lnTo>
                  <a:lnTo>
                    <a:pt x="3065982" y="478407"/>
                  </a:lnTo>
                  <a:lnTo>
                    <a:pt x="3077820" y="478407"/>
                  </a:lnTo>
                  <a:lnTo>
                    <a:pt x="3089658" y="478407"/>
                  </a:lnTo>
                  <a:lnTo>
                    <a:pt x="3101496" y="478407"/>
                  </a:lnTo>
                  <a:lnTo>
                    <a:pt x="3113333" y="478407"/>
                  </a:lnTo>
                  <a:lnTo>
                    <a:pt x="3125171" y="478407"/>
                  </a:lnTo>
                  <a:lnTo>
                    <a:pt x="3137009" y="478407"/>
                  </a:lnTo>
                  <a:lnTo>
                    <a:pt x="3148847" y="478407"/>
                  </a:lnTo>
                  <a:lnTo>
                    <a:pt x="3160684" y="478407"/>
                  </a:lnTo>
                  <a:lnTo>
                    <a:pt x="3172522" y="478407"/>
                  </a:lnTo>
                  <a:lnTo>
                    <a:pt x="3184360" y="478407"/>
                  </a:lnTo>
                  <a:lnTo>
                    <a:pt x="3196198" y="478407"/>
                  </a:lnTo>
                  <a:lnTo>
                    <a:pt x="3208035" y="478407"/>
                  </a:lnTo>
                  <a:lnTo>
                    <a:pt x="3219873" y="478407"/>
                  </a:lnTo>
                  <a:lnTo>
                    <a:pt x="3231711" y="478407"/>
                  </a:lnTo>
                  <a:lnTo>
                    <a:pt x="3243549" y="478407"/>
                  </a:lnTo>
                  <a:lnTo>
                    <a:pt x="3255387" y="478407"/>
                  </a:lnTo>
                  <a:lnTo>
                    <a:pt x="3267224" y="478407"/>
                  </a:lnTo>
                  <a:lnTo>
                    <a:pt x="3279062" y="478407"/>
                  </a:lnTo>
                  <a:lnTo>
                    <a:pt x="3290900" y="478407"/>
                  </a:lnTo>
                  <a:lnTo>
                    <a:pt x="3302738" y="478407"/>
                  </a:lnTo>
                  <a:lnTo>
                    <a:pt x="3314575" y="478407"/>
                  </a:lnTo>
                  <a:lnTo>
                    <a:pt x="3326413" y="478407"/>
                  </a:lnTo>
                  <a:lnTo>
                    <a:pt x="3338251" y="478407"/>
                  </a:lnTo>
                  <a:lnTo>
                    <a:pt x="3350089" y="478407"/>
                  </a:lnTo>
                  <a:lnTo>
                    <a:pt x="3361926" y="478407"/>
                  </a:lnTo>
                  <a:lnTo>
                    <a:pt x="3373764" y="478407"/>
                  </a:lnTo>
                  <a:lnTo>
                    <a:pt x="3385602" y="478407"/>
                  </a:lnTo>
                  <a:lnTo>
                    <a:pt x="3397440" y="478407"/>
                  </a:lnTo>
                  <a:lnTo>
                    <a:pt x="3409278" y="478407"/>
                  </a:lnTo>
                  <a:lnTo>
                    <a:pt x="3421115" y="478407"/>
                  </a:lnTo>
                  <a:lnTo>
                    <a:pt x="3432953" y="478407"/>
                  </a:lnTo>
                  <a:lnTo>
                    <a:pt x="3444791" y="478407"/>
                  </a:lnTo>
                  <a:lnTo>
                    <a:pt x="3456629" y="478407"/>
                  </a:lnTo>
                  <a:lnTo>
                    <a:pt x="3468466" y="478407"/>
                  </a:lnTo>
                  <a:lnTo>
                    <a:pt x="3480304" y="478407"/>
                  </a:lnTo>
                  <a:lnTo>
                    <a:pt x="3492142" y="478407"/>
                  </a:lnTo>
                  <a:lnTo>
                    <a:pt x="3503980" y="478407"/>
                  </a:lnTo>
                  <a:lnTo>
                    <a:pt x="3515818" y="478407"/>
                  </a:lnTo>
                  <a:lnTo>
                    <a:pt x="3515818" y="478568"/>
                  </a:lnTo>
                  <a:lnTo>
                    <a:pt x="3527655" y="478596"/>
                  </a:lnTo>
                  <a:lnTo>
                    <a:pt x="3539493" y="478629"/>
                  </a:lnTo>
                  <a:lnTo>
                    <a:pt x="3551331" y="478668"/>
                  </a:lnTo>
                  <a:lnTo>
                    <a:pt x="3563169" y="478714"/>
                  </a:lnTo>
                  <a:lnTo>
                    <a:pt x="3575006" y="478767"/>
                  </a:lnTo>
                  <a:lnTo>
                    <a:pt x="3586844" y="478830"/>
                  </a:lnTo>
                  <a:lnTo>
                    <a:pt x="3598682" y="478905"/>
                  </a:lnTo>
                  <a:lnTo>
                    <a:pt x="3610520" y="478992"/>
                  </a:lnTo>
                  <a:lnTo>
                    <a:pt x="3622357" y="479094"/>
                  </a:lnTo>
                  <a:lnTo>
                    <a:pt x="3634195" y="479214"/>
                  </a:lnTo>
                  <a:lnTo>
                    <a:pt x="3646033" y="479356"/>
                  </a:lnTo>
                  <a:lnTo>
                    <a:pt x="3657871" y="479522"/>
                  </a:lnTo>
                  <a:lnTo>
                    <a:pt x="3669709" y="479717"/>
                  </a:lnTo>
                  <a:lnTo>
                    <a:pt x="3681546" y="479945"/>
                  </a:lnTo>
                  <a:lnTo>
                    <a:pt x="3693384" y="480214"/>
                  </a:lnTo>
                  <a:lnTo>
                    <a:pt x="3705222" y="480530"/>
                  </a:lnTo>
                  <a:lnTo>
                    <a:pt x="3717060" y="480900"/>
                  </a:lnTo>
                  <a:lnTo>
                    <a:pt x="3728897" y="481335"/>
                  </a:lnTo>
                  <a:lnTo>
                    <a:pt x="3740735" y="481844"/>
                  </a:lnTo>
                  <a:lnTo>
                    <a:pt x="3752573" y="482442"/>
                  </a:lnTo>
                  <a:lnTo>
                    <a:pt x="3764411" y="483143"/>
                  </a:lnTo>
                  <a:lnTo>
                    <a:pt x="3776248" y="483964"/>
                  </a:lnTo>
                  <a:lnTo>
                    <a:pt x="3788086" y="484926"/>
                  </a:lnTo>
                  <a:lnTo>
                    <a:pt x="3799924" y="486051"/>
                  </a:lnTo>
                  <a:lnTo>
                    <a:pt x="3811762" y="487366"/>
                  </a:lnTo>
                  <a:lnTo>
                    <a:pt x="3823600" y="488903"/>
                  </a:lnTo>
                  <a:lnTo>
                    <a:pt x="3835437" y="490697"/>
                  </a:lnTo>
                  <a:lnTo>
                    <a:pt x="3847275" y="492788"/>
                  </a:lnTo>
                  <a:lnTo>
                    <a:pt x="3859113" y="495222"/>
                  </a:lnTo>
                  <a:lnTo>
                    <a:pt x="3870951" y="498050"/>
                  </a:lnTo>
                  <a:lnTo>
                    <a:pt x="3882788" y="501331"/>
                  </a:lnTo>
                  <a:lnTo>
                    <a:pt x="3894626" y="505128"/>
                  </a:lnTo>
                  <a:lnTo>
                    <a:pt x="3906464" y="509510"/>
                  </a:lnTo>
                  <a:lnTo>
                    <a:pt x="3918302" y="514554"/>
                  </a:lnTo>
                  <a:lnTo>
                    <a:pt x="3930139" y="520339"/>
                  </a:lnTo>
                  <a:lnTo>
                    <a:pt x="3941977" y="526948"/>
                  </a:lnTo>
                  <a:lnTo>
                    <a:pt x="3953815" y="534466"/>
                  </a:lnTo>
                  <a:lnTo>
                    <a:pt x="3965653" y="542973"/>
                  </a:lnTo>
                  <a:lnTo>
                    <a:pt x="3977491" y="552544"/>
                  </a:lnTo>
                  <a:lnTo>
                    <a:pt x="3989328" y="563244"/>
                  </a:lnTo>
                  <a:lnTo>
                    <a:pt x="4001166" y="575119"/>
                  </a:lnTo>
                  <a:lnTo>
                    <a:pt x="4013004" y="588192"/>
                  </a:lnTo>
                  <a:lnTo>
                    <a:pt x="4024842" y="602459"/>
                  </a:lnTo>
                  <a:lnTo>
                    <a:pt x="4036679" y="617880"/>
                  </a:lnTo>
                  <a:lnTo>
                    <a:pt x="4048517" y="634374"/>
                  </a:lnTo>
                  <a:lnTo>
                    <a:pt x="4060355" y="651822"/>
                  </a:lnTo>
                  <a:lnTo>
                    <a:pt x="4072193" y="670063"/>
                  </a:lnTo>
                  <a:lnTo>
                    <a:pt x="4084031" y="688899"/>
                  </a:lnTo>
                  <a:lnTo>
                    <a:pt x="4095868" y="708106"/>
                  </a:lnTo>
                  <a:lnTo>
                    <a:pt x="4107706" y="727438"/>
                  </a:lnTo>
                  <a:lnTo>
                    <a:pt x="4119544" y="746644"/>
                  </a:lnTo>
                  <a:lnTo>
                    <a:pt x="4131382" y="765481"/>
                  </a:lnTo>
                  <a:lnTo>
                    <a:pt x="4143219" y="783722"/>
                  </a:lnTo>
                  <a:lnTo>
                    <a:pt x="4155057" y="801169"/>
                  </a:lnTo>
                  <a:lnTo>
                    <a:pt x="4166895" y="817664"/>
                  </a:lnTo>
                  <a:lnTo>
                    <a:pt x="4178733" y="833084"/>
                  </a:lnTo>
                  <a:lnTo>
                    <a:pt x="4190570" y="847351"/>
                  </a:lnTo>
                  <a:lnTo>
                    <a:pt x="4202408" y="860425"/>
                  </a:lnTo>
                  <a:lnTo>
                    <a:pt x="4214246" y="872300"/>
                  </a:lnTo>
                  <a:lnTo>
                    <a:pt x="4226084" y="883000"/>
                  </a:lnTo>
                  <a:lnTo>
                    <a:pt x="4237922" y="892571"/>
                  </a:lnTo>
                  <a:lnTo>
                    <a:pt x="4249759" y="901078"/>
                  </a:lnTo>
                  <a:lnTo>
                    <a:pt x="4261597" y="908595"/>
                  </a:lnTo>
                  <a:lnTo>
                    <a:pt x="4273435" y="915205"/>
                  </a:lnTo>
                  <a:lnTo>
                    <a:pt x="4285273" y="920990"/>
                  </a:lnTo>
                  <a:lnTo>
                    <a:pt x="4297110" y="926034"/>
                  </a:lnTo>
                  <a:lnTo>
                    <a:pt x="4308948" y="930416"/>
                  </a:lnTo>
                  <a:lnTo>
                    <a:pt x="4320786" y="934213"/>
                  </a:lnTo>
                  <a:lnTo>
                    <a:pt x="4332624" y="937493"/>
                  </a:lnTo>
                  <a:lnTo>
                    <a:pt x="4344461" y="940322"/>
                  </a:lnTo>
                  <a:lnTo>
                    <a:pt x="4356299" y="942756"/>
                  </a:lnTo>
                  <a:lnTo>
                    <a:pt x="4368137" y="944847"/>
                  </a:lnTo>
                  <a:lnTo>
                    <a:pt x="4379975" y="946640"/>
                  </a:lnTo>
                  <a:lnTo>
                    <a:pt x="4391813" y="948177"/>
                  </a:lnTo>
                  <a:lnTo>
                    <a:pt x="4403650" y="949493"/>
                  </a:lnTo>
                  <a:lnTo>
                    <a:pt x="4415488" y="950618"/>
                  </a:lnTo>
                  <a:lnTo>
                    <a:pt x="4427326" y="951580"/>
                  </a:lnTo>
                  <a:lnTo>
                    <a:pt x="4439164" y="952401"/>
                  </a:lnTo>
                  <a:lnTo>
                    <a:pt x="4451001" y="953101"/>
                  </a:lnTo>
                  <a:lnTo>
                    <a:pt x="4462839" y="953699"/>
                  </a:lnTo>
                  <a:lnTo>
                    <a:pt x="4474677" y="954209"/>
                  </a:lnTo>
                  <a:lnTo>
                    <a:pt x="4486515" y="954644"/>
                  </a:lnTo>
                  <a:lnTo>
                    <a:pt x="4498352" y="955014"/>
                  </a:lnTo>
                  <a:lnTo>
                    <a:pt x="4510190" y="955329"/>
                  </a:lnTo>
                  <a:lnTo>
                    <a:pt x="4522028" y="955598"/>
                  </a:lnTo>
                  <a:lnTo>
                    <a:pt x="4533866" y="955827"/>
                  </a:lnTo>
                  <a:lnTo>
                    <a:pt x="4545704" y="956022"/>
                  </a:lnTo>
                  <a:lnTo>
                    <a:pt x="4557541" y="956188"/>
                  </a:lnTo>
                  <a:lnTo>
                    <a:pt x="4569379" y="956329"/>
                  </a:lnTo>
                  <a:lnTo>
                    <a:pt x="4581217" y="956449"/>
                  </a:lnTo>
                  <a:lnTo>
                    <a:pt x="4593055" y="956552"/>
                  </a:lnTo>
                  <a:lnTo>
                    <a:pt x="4604892" y="956639"/>
                  </a:lnTo>
                  <a:lnTo>
                    <a:pt x="4616730" y="956713"/>
                  </a:lnTo>
                  <a:lnTo>
                    <a:pt x="4628568" y="956776"/>
                  </a:lnTo>
                  <a:lnTo>
                    <a:pt x="4640406" y="956830"/>
                  </a:lnTo>
                  <a:lnTo>
                    <a:pt x="4652244" y="956876"/>
                  </a:lnTo>
                  <a:lnTo>
                    <a:pt x="4664081" y="956914"/>
                  </a:lnTo>
                  <a:lnTo>
                    <a:pt x="4675919" y="956948"/>
                  </a:lnTo>
                  <a:lnTo>
                    <a:pt x="4687757" y="956976"/>
                  </a:lnTo>
                </a:path>
              </a:pathLst>
            </a:custGeom>
            <a:ln w="40651" cap="flat">
              <a:solidFill>
                <a:srgbClr val="E8E8E8">
                  <a:alpha val="100000"/>
                </a:srgbClr>
              </a:solidFill>
              <a:prstDash val="solid"/>
              <a:round/>
            </a:ln>
          </p:spPr>
          <p:txBody>
            <a:bodyPr/>
            <a:lstStyle/>
            <a:p/>
          </p:txBody>
        </p:sp>
        <p:sp>
          <p:nvSpPr>
            <p:cNvPr id="45" name="pl45"/>
            <p:cNvSpPr/>
            <p:nvPr/>
          </p:nvSpPr>
          <p:spPr>
            <a:xfrm>
              <a:off x="2482252" y="3293226"/>
              <a:ext cx="4687757" cy="718013"/>
            </a:xfrm>
            <a:custGeom>
              <a:avLst/>
              <a:pathLst>
                <a:path w="4687757" h="71801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0"/>
                  </a:lnTo>
                  <a:lnTo>
                    <a:pt x="1183777" y="188"/>
                  </a:lnTo>
                  <a:lnTo>
                    <a:pt x="1195614" y="221"/>
                  </a:lnTo>
                  <a:lnTo>
                    <a:pt x="1207452" y="260"/>
                  </a:lnTo>
                  <a:lnTo>
                    <a:pt x="1219290" y="306"/>
                  </a:lnTo>
                  <a:lnTo>
                    <a:pt x="1231128" y="360"/>
                  </a:lnTo>
                  <a:lnTo>
                    <a:pt x="1242965" y="423"/>
                  </a:lnTo>
                  <a:lnTo>
                    <a:pt x="1254803" y="497"/>
                  </a:lnTo>
                  <a:lnTo>
                    <a:pt x="1266641" y="584"/>
                  </a:lnTo>
                  <a:lnTo>
                    <a:pt x="1278479" y="686"/>
                  </a:lnTo>
                  <a:lnTo>
                    <a:pt x="1290317" y="807"/>
                  </a:lnTo>
                  <a:lnTo>
                    <a:pt x="1302154" y="948"/>
                  </a:lnTo>
                  <a:lnTo>
                    <a:pt x="1313992" y="1114"/>
                  </a:lnTo>
                  <a:lnTo>
                    <a:pt x="1325830" y="1309"/>
                  </a:lnTo>
                  <a:lnTo>
                    <a:pt x="1337668" y="1538"/>
                  </a:lnTo>
                  <a:lnTo>
                    <a:pt x="1349505" y="1806"/>
                  </a:lnTo>
                  <a:lnTo>
                    <a:pt x="1361343" y="2122"/>
                  </a:lnTo>
                  <a:lnTo>
                    <a:pt x="1373181" y="2492"/>
                  </a:lnTo>
                  <a:lnTo>
                    <a:pt x="1385019" y="2927"/>
                  </a:lnTo>
                  <a:lnTo>
                    <a:pt x="1396856" y="3437"/>
                  </a:lnTo>
                  <a:lnTo>
                    <a:pt x="1408694" y="4034"/>
                  </a:lnTo>
                  <a:lnTo>
                    <a:pt x="1420532" y="4735"/>
                  </a:lnTo>
                  <a:lnTo>
                    <a:pt x="1432370" y="5556"/>
                  </a:lnTo>
                  <a:lnTo>
                    <a:pt x="1444208" y="6518"/>
                  </a:lnTo>
                  <a:lnTo>
                    <a:pt x="1456045" y="7643"/>
                  </a:lnTo>
                  <a:lnTo>
                    <a:pt x="1467883" y="8958"/>
                  </a:lnTo>
                  <a:lnTo>
                    <a:pt x="1479721" y="10495"/>
                  </a:lnTo>
                  <a:lnTo>
                    <a:pt x="1491559" y="12289"/>
                  </a:lnTo>
                  <a:lnTo>
                    <a:pt x="1503396" y="14380"/>
                  </a:lnTo>
                  <a:lnTo>
                    <a:pt x="1515234" y="16814"/>
                  </a:lnTo>
                  <a:lnTo>
                    <a:pt x="1527072" y="19643"/>
                  </a:lnTo>
                  <a:lnTo>
                    <a:pt x="1538910" y="22923"/>
                  </a:lnTo>
                  <a:lnTo>
                    <a:pt x="1550748" y="26720"/>
                  </a:lnTo>
                  <a:lnTo>
                    <a:pt x="1562585" y="31102"/>
                  </a:lnTo>
                  <a:lnTo>
                    <a:pt x="1574423" y="36146"/>
                  </a:lnTo>
                  <a:lnTo>
                    <a:pt x="1586261" y="41931"/>
                  </a:lnTo>
                  <a:lnTo>
                    <a:pt x="1598099" y="48540"/>
                  </a:lnTo>
                  <a:lnTo>
                    <a:pt x="1609936" y="56058"/>
                  </a:lnTo>
                  <a:lnTo>
                    <a:pt x="1621774" y="64565"/>
                  </a:lnTo>
                  <a:lnTo>
                    <a:pt x="1633612" y="74136"/>
                  </a:lnTo>
                  <a:lnTo>
                    <a:pt x="1645450" y="84836"/>
                  </a:lnTo>
                  <a:lnTo>
                    <a:pt x="1657287" y="96711"/>
                  </a:lnTo>
                  <a:lnTo>
                    <a:pt x="1669125" y="109784"/>
                  </a:lnTo>
                  <a:lnTo>
                    <a:pt x="1680963" y="124052"/>
                  </a:lnTo>
                  <a:lnTo>
                    <a:pt x="1692801" y="139472"/>
                  </a:lnTo>
                  <a:lnTo>
                    <a:pt x="1704639" y="155966"/>
                  </a:lnTo>
                  <a:lnTo>
                    <a:pt x="1716476" y="173414"/>
                  </a:lnTo>
                  <a:lnTo>
                    <a:pt x="1728314" y="191655"/>
                  </a:lnTo>
                  <a:lnTo>
                    <a:pt x="1740152" y="210491"/>
                  </a:lnTo>
                  <a:lnTo>
                    <a:pt x="1751990" y="229698"/>
                  </a:lnTo>
                  <a:lnTo>
                    <a:pt x="1763827" y="249030"/>
                  </a:lnTo>
                  <a:lnTo>
                    <a:pt x="1775665" y="268237"/>
                  </a:lnTo>
                  <a:lnTo>
                    <a:pt x="1787503" y="287073"/>
                  </a:lnTo>
                  <a:lnTo>
                    <a:pt x="1799341" y="305314"/>
                  </a:lnTo>
                  <a:lnTo>
                    <a:pt x="1811178" y="322762"/>
                  </a:lnTo>
                  <a:lnTo>
                    <a:pt x="1823016" y="339256"/>
                  </a:lnTo>
                  <a:lnTo>
                    <a:pt x="1834854" y="354676"/>
                  </a:lnTo>
                  <a:lnTo>
                    <a:pt x="1846692" y="368943"/>
                  </a:lnTo>
                  <a:lnTo>
                    <a:pt x="1858530" y="382017"/>
                  </a:lnTo>
                  <a:lnTo>
                    <a:pt x="1870367" y="393892"/>
                  </a:lnTo>
                  <a:lnTo>
                    <a:pt x="1882205" y="404592"/>
                  </a:lnTo>
                  <a:lnTo>
                    <a:pt x="1894043" y="414163"/>
                  </a:lnTo>
                  <a:lnTo>
                    <a:pt x="1905881" y="422670"/>
                  </a:lnTo>
                  <a:lnTo>
                    <a:pt x="1917718" y="430188"/>
                  </a:lnTo>
                  <a:lnTo>
                    <a:pt x="1929556" y="436797"/>
                  </a:lnTo>
                  <a:lnTo>
                    <a:pt x="1941394" y="442582"/>
                  </a:lnTo>
                  <a:lnTo>
                    <a:pt x="1953232" y="447626"/>
                  </a:lnTo>
                  <a:lnTo>
                    <a:pt x="1965069" y="452008"/>
                  </a:lnTo>
                  <a:lnTo>
                    <a:pt x="1976907" y="455805"/>
                  </a:lnTo>
                  <a:lnTo>
                    <a:pt x="1988745" y="459085"/>
                  </a:lnTo>
                  <a:lnTo>
                    <a:pt x="2000583" y="461914"/>
                  </a:lnTo>
                  <a:lnTo>
                    <a:pt x="2012421" y="464348"/>
                  </a:lnTo>
                  <a:lnTo>
                    <a:pt x="2024258" y="466439"/>
                  </a:lnTo>
                  <a:lnTo>
                    <a:pt x="2036096" y="468233"/>
                  </a:lnTo>
                  <a:lnTo>
                    <a:pt x="2047934" y="469770"/>
                  </a:lnTo>
                  <a:lnTo>
                    <a:pt x="2059772" y="471085"/>
                  </a:lnTo>
                  <a:lnTo>
                    <a:pt x="2071609" y="472210"/>
                  </a:lnTo>
                  <a:lnTo>
                    <a:pt x="2083447" y="473172"/>
                  </a:lnTo>
                  <a:lnTo>
                    <a:pt x="2095285" y="473993"/>
                  </a:lnTo>
                  <a:lnTo>
                    <a:pt x="2107123" y="474693"/>
                  </a:lnTo>
                  <a:lnTo>
                    <a:pt x="2118961" y="475291"/>
                  </a:lnTo>
                  <a:lnTo>
                    <a:pt x="2130798" y="475801"/>
                  </a:lnTo>
                  <a:lnTo>
                    <a:pt x="2142636" y="476236"/>
                  </a:lnTo>
                  <a:lnTo>
                    <a:pt x="2154474" y="476606"/>
                  </a:lnTo>
                  <a:lnTo>
                    <a:pt x="2166312" y="476922"/>
                  </a:lnTo>
                  <a:lnTo>
                    <a:pt x="2178149" y="477190"/>
                  </a:lnTo>
                  <a:lnTo>
                    <a:pt x="2189987" y="477419"/>
                  </a:lnTo>
                  <a:lnTo>
                    <a:pt x="2201825" y="477614"/>
                  </a:lnTo>
                  <a:lnTo>
                    <a:pt x="2213663" y="477780"/>
                  </a:lnTo>
                  <a:lnTo>
                    <a:pt x="2225500" y="477921"/>
                  </a:lnTo>
                  <a:lnTo>
                    <a:pt x="2237338" y="478042"/>
                  </a:lnTo>
                  <a:lnTo>
                    <a:pt x="2249176" y="478144"/>
                  </a:lnTo>
                  <a:lnTo>
                    <a:pt x="2261014" y="478231"/>
                  </a:lnTo>
                  <a:lnTo>
                    <a:pt x="2272852" y="478305"/>
                  </a:lnTo>
                  <a:lnTo>
                    <a:pt x="2284689" y="478368"/>
                  </a:lnTo>
                  <a:lnTo>
                    <a:pt x="2296527" y="478422"/>
                  </a:lnTo>
                  <a:lnTo>
                    <a:pt x="2308365" y="478468"/>
                  </a:lnTo>
                  <a:lnTo>
                    <a:pt x="2320203" y="478507"/>
                  </a:lnTo>
                  <a:lnTo>
                    <a:pt x="2332040" y="478540"/>
                  </a:lnTo>
                  <a:lnTo>
                    <a:pt x="2343878" y="478568"/>
                  </a:lnTo>
                  <a:lnTo>
                    <a:pt x="2343878" y="478809"/>
                  </a:lnTo>
                  <a:lnTo>
                    <a:pt x="2355716" y="478823"/>
                  </a:lnTo>
                  <a:lnTo>
                    <a:pt x="2367554" y="478839"/>
                  </a:lnTo>
                  <a:lnTo>
                    <a:pt x="2379391" y="478859"/>
                  </a:lnTo>
                  <a:lnTo>
                    <a:pt x="2391229" y="478882"/>
                  </a:lnTo>
                  <a:lnTo>
                    <a:pt x="2403067" y="478908"/>
                  </a:lnTo>
                  <a:lnTo>
                    <a:pt x="2414905" y="478940"/>
                  </a:lnTo>
                  <a:lnTo>
                    <a:pt x="2426743" y="478977"/>
                  </a:lnTo>
                  <a:lnTo>
                    <a:pt x="2438580" y="479021"/>
                  </a:lnTo>
                  <a:lnTo>
                    <a:pt x="2450418" y="479072"/>
                  </a:lnTo>
                  <a:lnTo>
                    <a:pt x="2462256" y="479132"/>
                  </a:lnTo>
                  <a:lnTo>
                    <a:pt x="2474094" y="479203"/>
                  </a:lnTo>
                  <a:lnTo>
                    <a:pt x="2485931" y="479286"/>
                  </a:lnTo>
                  <a:lnTo>
                    <a:pt x="2497769" y="479383"/>
                  </a:lnTo>
                  <a:lnTo>
                    <a:pt x="2509607" y="479497"/>
                  </a:lnTo>
                  <a:lnTo>
                    <a:pt x="2521445" y="479632"/>
                  </a:lnTo>
                  <a:lnTo>
                    <a:pt x="2533283" y="479790"/>
                  </a:lnTo>
                  <a:lnTo>
                    <a:pt x="2545120" y="479975"/>
                  </a:lnTo>
                  <a:lnTo>
                    <a:pt x="2556958" y="480192"/>
                  </a:lnTo>
                  <a:lnTo>
                    <a:pt x="2568796" y="480447"/>
                  </a:lnTo>
                  <a:lnTo>
                    <a:pt x="2580634" y="480746"/>
                  </a:lnTo>
                  <a:lnTo>
                    <a:pt x="2592471" y="481096"/>
                  </a:lnTo>
                  <a:lnTo>
                    <a:pt x="2604309" y="481507"/>
                  </a:lnTo>
                  <a:lnTo>
                    <a:pt x="2616147" y="481988"/>
                  </a:lnTo>
                  <a:lnTo>
                    <a:pt x="2627985" y="482550"/>
                  </a:lnTo>
                  <a:lnTo>
                    <a:pt x="2639822" y="483208"/>
                  </a:lnTo>
                  <a:lnTo>
                    <a:pt x="2651660" y="483976"/>
                  </a:lnTo>
                  <a:lnTo>
                    <a:pt x="2663498" y="484873"/>
                  </a:lnTo>
                  <a:lnTo>
                    <a:pt x="2675336" y="485919"/>
                  </a:lnTo>
                  <a:lnTo>
                    <a:pt x="2687174" y="487136"/>
                  </a:lnTo>
                  <a:lnTo>
                    <a:pt x="2699011" y="488550"/>
                  </a:lnTo>
                  <a:lnTo>
                    <a:pt x="2710849" y="490190"/>
                  </a:lnTo>
                  <a:lnTo>
                    <a:pt x="2722687" y="492089"/>
                  </a:lnTo>
                  <a:lnTo>
                    <a:pt x="2734525" y="494280"/>
                  </a:lnTo>
                  <a:lnTo>
                    <a:pt x="2746362" y="496802"/>
                  </a:lnTo>
                  <a:lnTo>
                    <a:pt x="2758200" y="499694"/>
                  </a:lnTo>
                  <a:lnTo>
                    <a:pt x="2770038" y="502999"/>
                  </a:lnTo>
                  <a:lnTo>
                    <a:pt x="2781876" y="506758"/>
                  </a:lnTo>
                  <a:lnTo>
                    <a:pt x="2793713" y="511011"/>
                  </a:lnTo>
                  <a:lnTo>
                    <a:pt x="2805551" y="515797"/>
                  </a:lnTo>
                  <a:lnTo>
                    <a:pt x="2817389" y="521147"/>
                  </a:lnTo>
                  <a:lnTo>
                    <a:pt x="2829227" y="527084"/>
                  </a:lnTo>
                  <a:lnTo>
                    <a:pt x="2841065" y="533621"/>
                  </a:lnTo>
                  <a:lnTo>
                    <a:pt x="2852902" y="540754"/>
                  </a:lnTo>
                  <a:lnTo>
                    <a:pt x="2864740" y="548465"/>
                  </a:lnTo>
                  <a:lnTo>
                    <a:pt x="2876578" y="556712"/>
                  </a:lnTo>
                  <a:lnTo>
                    <a:pt x="2888416" y="565436"/>
                  </a:lnTo>
                  <a:lnTo>
                    <a:pt x="2900253" y="574556"/>
                  </a:lnTo>
                  <a:lnTo>
                    <a:pt x="2912091" y="583974"/>
                  </a:lnTo>
                  <a:lnTo>
                    <a:pt x="2923929" y="593578"/>
                  </a:lnTo>
                  <a:lnTo>
                    <a:pt x="2935767" y="603244"/>
                  </a:lnTo>
                  <a:lnTo>
                    <a:pt x="2947604" y="612847"/>
                  </a:lnTo>
                  <a:lnTo>
                    <a:pt x="2959442" y="622265"/>
                  </a:lnTo>
                  <a:lnTo>
                    <a:pt x="2971280" y="631386"/>
                  </a:lnTo>
                  <a:lnTo>
                    <a:pt x="2983118" y="640110"/>
                  </a:lnTo>
                  <a:lnTo>
                    <a:pt x="2994956" y="648357"/>
                  </a:lnTo>
                  <a:lnTo>
                    <a:pt x="3006793" y="656067"/>
                  </a:lnTo>
                  <a:lnTo>
                    <a:pt x="3018631" y="663200"/>
                  </a:lnTo>
                  <a:lnTo>
                    <a:pt x="3030469" y="669737"/>
                  </a:lnTo>
                  <a:lnTo>
                    <a:pt x="3042307" y="675675"/>
                  </a:lnTo>
                  <a:lnTo>
                    <a:pt x="3054144" y="681025"/>
                  </a:lnTo>
                  <a:lnTo>
                    <a:pt x="3065982" y="685810"/>
                  </a:lnTo>
                  <a:lnTo>
                    <a:pt x="3077820" y="690064"/>
                  </a:lnTo>
                  <a:lnTo>
                    <a:pt x="3089658" y="693822"/>
                  </a:lnTo>
                  <a:lnTo>
                    <a:pt x="3101496" y="697127"/>
                  </a:lnTo>
                  <a:lnTo>
                    <a:pt x="3113333" y="700020"/>
                  </a:lnTo>
                  <a:lnTo>
                    <a:pt x="3125171" y="702542"/>
                  </a:lnTo>
                  <a:lnTo>
                    <a:pt x="3137009" y="704733"/>
                  </a:lnTo>
                  <a:lnTo>
                    <a:pt x="3148847" y="706631"/>
                  </a:lnTo>
                  <a:lnTo>
                    <a:pt x="3160684" y="708271"/>
                  </a:lnTo>
                  <a:lnTo>
                    <a:pt x="3172522" y="709686"/>
                  </a:lnTo>
                  <a:lnTo>
                    <a:pt x="3184360" y="710903"/>
                  </a:lnTo>
                  <a:lnTo>
                    <a:pt x="3196198" y="711948"/>
                  </a:lnTo>
                  <a:lnTo>
                    <a:pt x="3208035" y="712845"/>
                  </a:lnTo>
                  <a:lnTo>
                    <a:pt x="3219873" y="713613"/>
                  </a:lnTo>
                  <a:lnTo>
                    <a:pt x="3231711" y="714271"/>
                  </a:lnTo>
                  <a:lnTo>
                    <a:pt x="3243549" y="714834"/>
                  </a:lnTo>
                  <a:lnTo>
                    <a:pt x="3255387" y="715315"/>
                  </a:lnTo>
                  <a:lnTo>
                    <a:pt x="3267224" y="715725"/>
                  </a:lnTo>
                  <a:lnTo>
                    <a:pt x="3279062" y="716075"/>
                  </a:lnTo>
                  <a:lnTo>
                    <a:pt x="3290900" y="716374"/>
                  </a:lnTo>
                  <a:lnTo>
                    <a:pt x="3302738" y="716629"/>
                  </a:lnTo>
                  <a:lnTo>
                    <a:pt x="3314575" y="716847"/>
                  </a:lnTo>
                  <a:lnTo>
                    <a:pt x="3326413" y="717032"/>
                  </a:lnTo>
                  <a:lnTo>
                    <a:pt x="3338251" y="717189"/>
                  </a:lnTo>
                  <a:lnTo>
                    <a:pt x="3350089" y="717324"/>
                  </a:lnTo>
                  <a:lnTo>
                    <a:pt x="3361926" y="717438"/>
                  </a:lnTo>
                  <a:lnTo>
                    <a:pt x="3373764" y="717536"/>
                  </a:lnTo>
                  <a:lnTo>
                    <a:pt x="3385602" y="717619"/>
                  </a:lnTo>
                  <a:lnTo>
                    <a:pt x="3397440" y="717689"/>
                  </a:lnTo>
                  <a:lnTo>
                    <a:pt x="3409278" y="717750"/>
                  </a:lnTo>
                  <a:lnTo>
                    <a:pt x="3421115" y="717801"/>
                  </a:lnTo>
                  <a:lnTo>
                    <a:pt x="3432953" y="717844"/>
                  </a:lnTo>
                  <a:lnTo>
                    <a:pt x="3444791" y="717881"/>
                  </a:lnTo>
                  <a:lnTo>
                    <a:pt x="3456629" y="717913"/>
                  </a:lnTo>
                  <a:lnTo>
                    <a:pt x="3468466" y="717940"/>
                  </a:lnTo>
                  <a:lnTo>
                    <a:pt x="3480304" y="717963"/>
                  </a:lnTo>
                  <a:lnTo>
                    <a:pt x="3492142" y="717982"/>
                  </a:lnTo>
                  <a:lnTo>
                    <a:pt x="3503980" y="717999"/>
                  </a:lnTo>
                  <a:lnTo>
                    <a:pt x="3515818" y="718013"/>
                  </a:lnTo>
                  <a:lnTo>
                    <a:pt x="3515818" y="717932"/>
                  </a:lnTo>
                  <a:lnTo>
                    <a:pt x="3527655" y="717904"/>
                  </a:lnTo>
                  <a:lnTo>
                    <a:pt x="3539493" y="717871"/>
                  </a:lnTo>
                  <a:lnTo>
                    <a:pt x="3551331" y="717832"/>
                  </a:lnTo>
                  <a:lnTo>
                    <a:pt x="3563169" y="717787"/>
                  </a:lnTo>
                  <a:lnTo>
                    <a:pt x="3575006" y="717733"/>
                  </a:lnTo>
                  <a:lnTo>
                    <a:pt x="3586844" y="717670"/>
                  </a:lnTo>
                  <a:lnTo>
                    <a:pt x="3598682" y="717596"/>
                  </a:lnTo>
                  <a:lnTo>
                    <a:pt x="3610520" y="717508"/>
                  </a:lnTo>
                  <a:lnTo>
                    <a:pt x="3622357" y="717406"/>
                  </a:lnTo>
                  <a:lnTo>
                    <a:pt x="3634195" y="717286"/>
                  </a:lnTo>
                  <a:lnTo>
                    <a:pt x="3646033" y="717145"/>
                  </a:lnTo>
                  <a:lnTo>
                    <a:pt x="3657871" y="716979"/>
                  </a:lnTo>
                  <a:lnTo>
                    <a:pt x="3669709" y="716784"/>
                  </a:lnTo>
                  <a:lnTo>
                    <a:pt x="3681546" y="716555"/>
                  </a:lnTo>
                  <a:lnTo>
                    <a:pt x="3693384" y="716286"/>
                  </a:lnTo>
                  <a:lnTo>
                    <a:pt x="3705222" y="715970"/>
                  </a:lnTo>
                  <a:lnTo>
                    <a:pt x="3717060" y="715600"/>
                  </a:lnTo>
                  <a:lnTo>
                    <a:pt x="3728897" y="715166"/>
                  </a:lnTo>
                  <a:lnTo>
                    <a:pt x="3740735" y="714656"/>
                  </a:lnTo>
                  <a:lnTo>
                    <a:pt x="3752573" y="714058"/>
                  </a:lnTo>
                  <a:lnTo>
                    <a:pt x="3764411" y="713357"/>
                  </a:lnTo>
                  <a:lnTo>
                    <a:pt x="3776248" y="712536"/>
                  </a:lnTo>
                  <a:lnTo>
                    <a:pt x="3788086" y="711575"/>
                  </a:lnTo>
                  <a:lnTo>
                    <a:pt x="3799924" y="710450"/>
                  </a:lnTo>
                  <a:lnTo>
                    <a:pt x="3811762" y="709134"/>
                  </a:lnTo>
                  <a:lnTo>
                    <a:pt x="3823600" y="707597"/>
                  </a:lnTo>
                  <a:lnTo>
                    <a:pt x="3835437" y="705803"/>
                  </a:lnTo>
                  <a:lnTo>
                    <a:pt x="3847275" y="703712"/>
                  </a:lnTo>
                  <a:lnTo>
                    <a:pt x="3859113" y="701278"/>
                  </a:lnTo>
                  <a:lnTo>
                    <a:pt x="3870951" y="698450"/>
                  </a:lnTo>
                  <a:lnTo>
                    <a:pt x="3882788" y="695169"/>
                  </a:lnTo>
                  <a:lnTo>
                    <a:pt x="3894626" y="691373"/>
                  </a:lnTo>
                  <a:lnTo>
                    <a:pt x="3906464" y="686990"/>
                  </a:lnTo>
                  <a:lnTo>
                    <a:pt x="3918302" y="681947"/>
                  </a:lnTo>
                  <a:lnTo>
                    <a:pt x="3930139" y="676161"/>
                  </a:lnTo>
                  <a:lnTo>
                    <a:pt x="3941977" y="669552"/>
                  </a:lnTo>
                  <a:lnTo>
                    <a:pt x="3953815" y="662035"/>
                  </a:lnTo>
                  <a:lnTo>
                    <a:pt x="3965653" y="653528"/>
                  </a:lnTo>
                  <a:lnTo>
                    <a:pt x="3977491" y="643956"/>
                  </a:lnTo>
                  <a:lnTo>
                    <a:pt x="3989328" y="633256"/>
                  </a:lnTo>
                  <a:lnTo>
                    <a:pt x="4001166" y="621382"/>
                  </a:lnTo>
                  <a:lnTo>
                    <a:pt x="4013004" y="608308"/>
                  </a:lnTo>
                  <a:lnTo>
                    <a:pt x="4024842" y="594041"/>
                  </a:lnTo>
                  <a:lnTo>
                    <a:pt x="4036679" y="578620"/>
                  </a:lnTo>
                  <a:lnTo>
                    <a:pt x="4048517" y="562126"/>
                  </a:lnTo>
                  <a:lnTo>
                    <a:pt x="4060355" y="544678"/>
                  </a:lnTo>
                  <a:lnTo>
                    <a:pt x="4072193" y="526438"/>
                  </a:lnTo>
                  <a:lnTo>
                    <a:pt x="4084031" y="507601"/>
                  </a:lnTo>
                  <a:lnTo>
                    <a:pt x="4095868" y="488394"/>
                  </a:lnTo>
                  <a:lnTo>
                    <a:pt x="4107706" y="469062"/>
                  </a:lnTo>
                  <a:lnTo>
                    <a:pt x="4119544" y="449856"/>
                  </a:lnTo>
                  <a:lnTo>
                    <a:pt x="4131382" y="431019"/>
                  </a:lnTo>
                  <a:lnTo>
                    <a:pt x="4143219" y="412779"/>
                  </a:lnTo>
                  <a:lnTo>
                    <a:pt x="4155057" y="395331"/>
                  </a:lnTo>
                  <a:lnTo>
                    <a:pt x="4166895" y="378836"/>
                  </a:lnTo>
                  <a:lnTo>
                    <a:pt x="4178733" y="363416"/>
                  </a:lnTo>
                  <a:lnTo>
                    <a:pt x="4190570" y="349149"/>
                  </a:lnTo>
                  <a:lnTo>
                    <a:pt x="4202408" y="336075"/>
                  </a:lnTo>
                  <a:lnTo>
                    <a:pt x="4214246" y="324200"/>
                  </a:lnTo>
                  <a:lnTo>
                    <a:pt x="4226084" y="313501"/>
                  </a:lnTo>
                  <a:lnTo>
                    <a:pt x="4237922" y="303929"/>
                  </a:lnTo>
                  <a:lnTo>
                    <a:pt x="4249759" y="295422"/>
                  </a:lnTo>
                  <a:lnTo>
                    <a:pt x="4261597" y="287905"/>
                  </a:lnTo>
                  <a:lnTo>
                    <a:pt x="4273435" y="281295"/>
                  </a:lnTo>
                  <a:lnTo>
                    <a:pt x="4285273" y="275510"/>
                  </a:lnTo>
                  <a:lnTo>
                    <a:pt x="4297110" y="270467"/>
                  </a:lnTo>
                  <a:lnTo>
                    <a:pt x="4308948" y="266084"/>
                  </a:lnTo>
                  <a:lnTo>
                    <a:pt x="4320786" y="262288"/>
                  </a:lnTo>
                  <a:lnTo>
                    <a:pt x="4332624" y="259007"/>
                  </a:lnTo>
                  <a:lnTo>
                    <a:pt x="4344461" y="256179"/>
                  </a:lnTo>
                  <a:lnTo>
                    <a:pt x="4356299" y="253745"/>
                  </a:lnTo>
                  <a:lnTo>
                    <a:pt x="4368137" y="251654"/>
                  </a:lnTo>
                  <a:lnTo>
                    <a:pt x="4379975" y="249860"/>
                  </a:lnTo>
                  <a:lnTo>
                    <a:pt x="4391813" y="248323"/>
                  </a:lnTo>
                  <a:lnTo>
                    <a:pt x="4403650" y="247007"/>
                  </a:lnTo>
                  <a:lnTo>
                    <a:pt x="4415488" y="245882"/>
                  </a:lnTo>
                  <a:lnTo>
                    <a:pt x="4427326" y="244921"/>
                  </a:lnTo>
                  <a:lnTo>
                    <a:pt x="4439164" y="244100"/>
                  </a:lnTo>
                  <a:lnTo>
                    <a:pt x="4451001" y="243399"/>
                  </a:lnTo>
                  <a:lnTo>
                    <a:pt x="4462839" y="242801"/>
                  </a:lnTo>
                  <a:lnTo>
                    <a:pt x="4474677" y="242291"/>
                  </a:lnTo>
                  <a:lnTo>
                    <a:pt x="4486515" y="241857"/>
                  </a:lnTo>
                  <a:lnTo>
                    <a:pt x="4498352" y="241486"/>
                  </a:lnTo>
                  <a:lnTo>
                    <a:pt x="4510190" y="241171"/>
                  </a:lnTo>
                  <a:lnTo>
                    <a:pt x="4522028" y="240902"/>
                  </a:lnTo>
                  <a:lnTo>
                    <a:pt x="4533866" y="240673"/>
                  </a:lnTo>
                  <a:lnTo>
                    <a:pt x="4545704" y="240478"/>
                  </a:lnTo>
                  <a:lnTo>
                    <a:pt x="4557541" y="240312"/>
                  </a:lnTo>
                  <a:lnTo>
                    <a:pt x="4569379" y="240171"/>
                  </a:lnTo>
                  <a:lnTo>
                    <a:pt x="4581217" y="240051"/>
                  </a:lnTo>
                  <a:lnTo>
                    <a:pt x="4593055" y="239948"/>
                  </a:lnTo>
                  <a:lnTo>
                    <a:pt x="4604892" y="239861"/>
                  </a:lnTo>
                  <a:lnTo>
                    <a:pt x="4616730" y="239787"/>
                  </a:lnTo>
                  <a:lnTo>
                    <a:pt x="4628568" y="239724"/>
                  </a:lnTo>
                  <a:lnTo>
                    <a:pt x="4640406" y="239670"/>
                  </a:lnTo>
                  <a:lnTo>
                    <a:pt x="4652244" y="239625"/>
                  </a:lnTo>
                  <a:lnTo>
                    <a:pt x="4664081" y="239586"/>
                  </a:lnTo>
                  <a:lnTo>
                    <a:pt x="4675919" y="239553"/>
                  </a:lnTo>
                  <a:lnTo>
                    <a:pt x="4687757" y="239525"/>
                  </a:lnTo>
                </a:path>
              </a:pathLst>
            </a:custGeom>
            <a:ln w="40651" cap="flat">
              <a:solidFill>
                <a:srgbClr val="E8E8E8">
                  <a:alpha val="100000"/>
                </a:srgbClr>
              </a:solidFill>
              <a:prstDash val="solid"/>
              <a:round/>
            </a:ln>
          </p:spPr>
          <p:txBody>
            <a:bodyPr/>
            <a:lstStyle/>
            <a:p/>
          </p:txBody>
        </p:sp>
        <p:sp>
          <p:nvSpPr>
            <p:cNvPr id="46" name="pt46"/>
            <p:cNvSpPr/>
            <p:nvPr/>
          </p:nvSpPr>
          <p:spPr>
            <a:xfrm>
              <a:off x="242354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59548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767428"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11130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3595489" y="10802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0802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549" y="10802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939367" y="10802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111307" y="1319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19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489" y="1319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5589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19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10802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939367" y="15589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5589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28" y="1319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7983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7983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5589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2423549" y="17983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3595489" y="15589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54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4767428" y="17983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7983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4767428"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2770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22770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25164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939367" y="22770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22770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2423549" y="22770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164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25164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5164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164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7557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7557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4767428" y="27557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7557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2995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2995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99516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3" name="pt93"/>
            <p:cNvSpPr/>
            <p:nvPr/>
          </p:nvSpPr>
          <p:spPr>
            <a:xfrm>
              <a:off x="5939367" y="32345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4" name="pt94"/>
            <p:cNvSpPr/>
            <p:nvPr/>
          </p:nvSpPr>
          <p:spPr>
            <a:xfrm>
              <a:off x="4767428" y="299516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5" name="pt95"/>
            <p:cNvSpPr/>
            <p:nvPr/>
          </p:nvSpPr>
          <p:spPr>
            <a:xfrm>
              <a:off x="2423549" y="27557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939367" y="34738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1130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4738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37132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2995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34738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37132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39526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37132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28" y="39526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4738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347388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1" name="pt111"/>
            <p:cNvSpPr/>
            <p:nvPr/>
          </p:nvSpPr>
          <p:spPr>
            <a:xfrm>
              <a:off x="7111307" y="39526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4767428" y="41919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2423549" y="37132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39526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5" name="pt115"/>
            <p:cNvSpPr/>
            <p:nvPr/>
          </p:nvSpPr>
          <p:spPr>
            <a:xfrm>
              <a:off x="5939367" y="41919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3595489" y="37132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41919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3595489" y="39526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41919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4767428"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1919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359548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111307" y="46707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6707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111307" y="491007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46707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4767428" y="491007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07" y="51494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2423549" y="46707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491007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491007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46707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491007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1494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51494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3888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3595489" y="51494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1494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53888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3888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3888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53888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593936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226002" y="804851"/>
              <a:ext cx="1139055"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Éthiopie (1,013,000)</a:t>
              </a:r>
            </a:p>
          </p:txBody>
        </p:sp>
        <p:sp>
          <p:nvSpPr>
            <p:cNvPr id="152" name="tx152"/>
            <p:cNvSpPr/>
            <p:nvPr/>
          </p:nvSpPr>
          <p:spPr>
            <a:xfrm>
              <a:off x="1394715" y="106552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53" name="tx153"/>
            <p:cNvSpPr/>
            <p:nvPr/>
          </p:nvSpPr>
          <p:spPr>
            <a:xfrm>
              <a:off x="1092552" y="1304885"/>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54" name="tx154"/>
            <p:cNvSpPr/>
            <p:nvPr/>
          </p:nvSpPr>
          <p:spPr>
            <a:xfrm>
              <a:off x="1064454" y="1544250"/>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55" name="tx155"/>
            <p:cNvSpPr/>
            <p:nvPr/>
          </p:nvSpPr>
          <p:spPr>
            <a:xfrm>
              <a:off x="1331602" y="1783614"/>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Somalie (231,000)</a:t>
              </a:r>
            </a:p>
          </p:txBody>
        </p:sp>
        <p:sp>
          <p:nvSpPr>
            <p:cNvPr id="156" name="tx156"/>
            <p:cNvSpPr/>
            <p:nvPr/>
          </p:nvSpPr>
          <p:spPr>
            <a:xfrm>
              <a:off x="1268242" y="2022978"/>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Tanzanie (220,000)</a:t>
              </a:r>
            </a:p>
          </p:txBody>
        </p:sp>
        <p:sp>
          <p:nvSpPr>
            <p:cNvPr id="157" name="tx157"/>
            <p:cNvSpPr/>
            <p:nvPr/>
          </p:nvSpPr>
          <p:spPr>
            <a:xfrm>
              <a:off x="951814" y="2262343"/>
              <a:ext cx="14132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Afrique du Sud (105,000)</a:t>
              </a:r>
            </a:p>
          </p:txBody>
        </p:sp>
        <p:sp>
          <p:nvSpPr>
            <p:cNvPr id="158" name="tx158"/>
            <p:cNvSpPr/>
            <p:nvPr/>
          </p:nvSpPr>
          <p:spPr>
            <a:xfrm>
              <a:off x="986829" y="2501707"/>
              <a:ext cx="13782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Soudan du Sud (83,000)</a:t>
              </a:r>
            </a:p>
          </p:txBody>
        </p:sp>
        <p:sp>
          <p:nvSpPr>
            <p:cNvPr id="159" name="tx159"/>
            <p:cNvSpPr/>
            <p:nvPr/>
          </p:nvSpPr>
          <p:spPr>
            <a:xfrm>
              <a:off x="1338457" y="2741010"/>
              <a:ext cx="1026600"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Ouganda (49,000)</a:t>
              </a:r>
            </a:p>
          </p:txBody>
        </p:sp>
        <p:sp>
          <p:nvSpPr>
            <p:cNvPr id="160" name="tx160"/>
            <p:cNvSpPr/>
            <p:nvPr/>
          </p:nvSpPr>
          <p:spPr>
            <a:xfrm>
              <a:off x="1437140" y="2980436"/>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Zambie (39,000)</a:t>
              </a:r>
            </a:p>
          </p:txBody>
        </p:sp>
        <p:sp>
          <p:nvSpPr>
            <p:cNvPr id="161" name="tx161"/>
            <p:cNvSpPr/>
            <p:nvPr/>
          </p:nvSpPr>
          <p:spPr>
            <a:xfrm>
              <a:off x="1275468" y="321980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62" name="tx162"/>
            <p:cNvSpPr/>
            <p:nvPr/>
          </p:nvSpPr>
          <p:spPr>
            <a:xfrm>
              <a:off x="1465300" y="3459165"/>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63" name="tx163"/>
            <p:cNvSpPr/>
            <p:nvPr/>
          </p:nvSpPr>
          <p:spPr>
            <a:xfrm>
              <a:off x="1394838" y="3698530"/>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64" name="tx164"/>
            <p:cNvSpPr/>
            <p:nvPr/>
          </p:nvSpPr>
          <p:spPr>
            <a:xfrm>
              <a:off x="1422936" y="393789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65" name="tx165"/>
            <p:cNvSpPr/>
            <p:nvPr/>
          </p:nvSpPr>
          <p:spPr>
            <a:xfrm>
              <a:off x="1500253" y="4177259"/>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66" name="tx166"/>
            <p:cNvSpPr/>
            <p:nvPr/>
          </p:nvSpPr>
          <p:spPr>
            <a:xfrm>
              <a:off x="1416143" y="4416623"/>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Comores (5,000)</a:t>
              </a:r>
            </a:p>
          </p:txBody>
        </p:sp>
        <p:sp>
          <p:nvSpPr>
            <p:cNvPr id="167" name="tx167"/>
            <p:cNvSpPr/>
            <p:nvPr/>
          </p:nvSpPr>
          <p:spPr>
            <a:xfrm>
              <a:off x="1465300" y="4655988"/>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Namibie (4,000)</a:t>
              </a:r>
            </a:p>
          </p:txBody>
        </p:sp>
        <p:sp>
          <p:nvSpPr>
            <p:cNvPr id="168" name="tx168"/>
            <p:cNvSpPr/>
            <p:nvPr/>
          </p:nvSpPr>
          <p:spPr>
            <a:xfrm>
              <a:off x="1458260" y="4895352"/>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69" name="tx169"/>
            <p:cNvSpPr/>
            <p:nvPr/>
          </p:nvSpPr>
          <p:spPr>
            <a:xfrm>
              <a:off x="1451220" y="5113411"/>
              <a:ext cx="913837"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Érythrée (3,000)</a:t>
              </a:r>
            </a:p>
          </p:txBody>
        </p:sp>
        <p:sp>
          <p:nvSpPr>
            <p:cNvPr id="170" name="tx170"/>
            <p:cNvSpPr/>
            <p:nvPr/>
          </p:nvSpPr>
          <p:spPr>
            <a:xfrm>
              <a:off x="1479133" y="5374081"/>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71" name="tx171"/>
            <p:cNvSpPr/>
            <p:nvPr/>
          </p:nvSpPr>
          <p:spPr>
            <a:xfrm>
              <a:off x="1373780" y="5613445"/>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7287203" y="804851"/>
              <a:ext cx="1033579"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Éthiopie (650,000)</a:t>
              </a:r>
            </a:p>
          </p:txBody>
        </p:sp>
        <p:sp>
          <p:nvSpPr>
            <p:cNvPr id="173" name="tx173"/>
            <p:cNvSpPr/>
            <p:nvPr/>
          </p:nvSpPr>
          <p:spPr>
            <a:xfrm>
              <a:off x="7287203" y="106552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(454,000)</a:t>
              </a:r>
            </a:p>
          </p:txBody>
        </p:sp>
        <p:sp>
          <p:nvSpPr>
            <p:cNvPr id="174" name="tx174"/>
            <p:cNvSpPr/>
            <p:nvPr/>
          </p:nvSpPr>
          <p:spPr>
            <a:xfrm>
              <a:off x="7287203" y="1304885"/>
              <a:ext cx="14132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Afrique du Sud (380,000)</a:t>
              </a:r>
            </a:p>
          </p:txBody>
        </p:sp>
        <p:sp>
          <p:nvSpPr>
            <p:cNvPr id="175" name="tx175"/>
            <p:cNvSpPr/>
            <p:nvPr/>
          </p:nvSpPr>
          <p:spPr>
            <a:xfrm>
              <a:off x="7287203" y="1544250"/>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Tanzanie (307,000)</a:t>
              </a:r>
            </a:p>
          </p:txBody>
        </p:sp>
        <p:sp>
          <p:nvSpPr>
            <p:cNvPr id="176" name="tx176"/>
            <p:cNvSpPr/>
            <p:nvPr/>
          </p:nvSpPr>
          <p:spPr>
            <a:xfrm>
              <a:off x="7287203" y="178361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(256,000)</a:t>
              </a:r>
            </a:p>
          </p:txBody>
        </p:sp>
        <p:sp>
          <p:nvSpPr>
            <p:cNvPr id="177" name="tx177"/>
            <p:cNvSpPr/>
            <p:nvPr/>
          </p:nvSpPr>
          <p:spPr>
            <a:xfrm>
              <a:off x="7287203" y="2022978"/>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Somalie (180,000)</a:t>
              </a:r>
            </a:p>
          </p:txBody>
        </p:sp>
        <p:sp>
          <p:nvSpPr>
            <p:cNvPr id="178" name="tx178"/>
            <p:cNvSpPr/>
            <p:nvPr/>
          </p:nvSpPr>
          <p:spPr>
            <a:xfrm>
              <a:off x="7287203" y="2262343"/>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(135,000)</a:t>
              </a:r>
            </a:p>
          </p:txBody>
        </p:sp>
        <p:sp>
          <p:nvSpPr>
            <p:cNvPr id="179" name="tx179"/>
            <p:cNvSpPr/>
            <p:nvPr/>
          </p:nvSpPr>
          <p:spPr>
            <a:xfrm>
              <a:off x="7287203" y="2501707"/>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(125,000)</a:t>
              </a:r>
            </a:p>
          </p:txBody>
        </p:sp>
        <p:sp>
          <p:nvSpPr>
            <p:cNvPr id="180" name="tx180"/>
            <p:cNvSpPr/>
            <p:nvPr/>
          </p:nvSpPr>
          <p:spPr>
            <a:xfrm>
              <a:off x="7287203" y="2741072"/>
              <a:ext cx="13782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Soudan du Sud (82,000)</a:t>
              </a:r>
            </a:p>
          </p:txBody>
        </p:sp>
        <p:sp>
          <p:nvSpPr>
            <p:cNvPr id="181" name="tx181"/>
            <p:cNvSpPr/>
            <p:nvPr/>
          </p:nvSpPr>
          <p:spPr>
            <a:xfrm>
              <a:off x="7287203" y="2980436"/>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82" name="tx182"/>
            <p:cNvSpPr/>
            <p:nvPr/>
          </p:nvSpPr>
          <p:spPr>
            <a:xfrm>
              <a:off x="7287203" y="3219801"/>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(40,000)</a:t>
              </a:r>
            </a:p>
          </p:txBody>
        </p:sp>
        <p:sp>
          <p:nvSpPr>
            <p:cNvPr id="183" name="tx183"/>
            <p:cNvSpPr/>
            <p:nvPr/>
          </p:nvSpPr>
          <p:spPr>
            <a:xfrm>
              <a:off x="7287203" y="3459165"/>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84" name="tx184"/>
            <p:cNvSpPr/>
            <p:nvPr/>
          </p:nvSpPr>
          <p:spPr>
            <a:xfrm>
              <a:off x="7287203" y="3698468"/>
              <a:ext cx="1026600"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Ouganda (34,000)</a:t>
              </a:r>
            </a:p>
          </p:txBody>
        </p:sp>
        <p:sp>
          <p:nvSpPr>
            <p:cNvPr id="185" name="tx185"/>
            <p:cNvSpPr/>
            <p:nvPr/>
          </p:nvSpPr>
          <p:spPr>
            <a:xfrm>
              <a:off x="7287203" y="3937894"/>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Zambie (27,000)</a:t>
              </a:r>
            </a:p>
          </p:txBody>
        </p:sp>
        <p:sp>
          <p:nvSpPr>
            <p:cNvPr id="186" name="tx186"/>
            <p:cNvSpPr/>
            <p:nvPr/>
          </p:nvSpPr>
          <p:spPr>
            <a:xfrm>
              <a:off x="7287203" y="4177259"/>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Namibie (11,000)</a:t>
              </a:r>
            </a:p>
          </p:txBody>
        </p:sp>
        <p:sp>
          <p:nvSpPr>
            <p:cNvPr id="187" name="tx187"/>
            <p:cNvSpPr/>
            <p:nvPr/>
          </p:nvSpPr>
          <p:spPr>
            <a:xfrm>
              <a:off x="7287203" y="4416623"/>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(8,000)</a:t>
              </a:r>
            </a:p>
          </p:txBody>
        </p:sp>
        <p:sp>
          <p:nvSpPr>
            <p:cNvPr id="188" name="tx188"/>
            <p:cNvSpPr/>
            <p:nvPr/>
          </p:nvSpPr>
          <p:spPr>
            <a:xfrm>
              <a:off x="7287203" y="465598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(6,000)</a:t>
              </a:r>
            </a:p>
          </p:txBody>
        </p:sp>
        <p:sp>
          <p:nvSpPr>
            <p:cNvPr id="189" name="tx189"/>
            <p:cNvSpPr/>
            <p:nvPr/>
          </p:nvSpPr>
          <p:spPr>
            <a:xfrm>
              <a:off x="7287203" y="4895352"/>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Comores (5,000)</a:t>
              </a:r>
            </a:p>
          </p:txBody>
        </p:sp>
        <p:sp>
          <p:nvSpPr>
            <p:cNvPr id="190" name="tx190"/>
            <p:cNvSpPr/>
            <p:nvPr/>
          </p:nvSpPr>
          <p:spPr>
            <a:xfrm>
              <a:off x="7287203" y="5134716"/>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(5,000)</a:t>
              </a:r>
            </a:p>
          </p:txBody>
        </p:sp>
        <p:sp>
          <p:nvSpPr>
            <p:cNvPr id="191" name="tx191"/>
            <p:cNvSpPr/>
            <p:nvPr/>
          </p:nvSpPr>
          <p:spPr>
            <a:xfrm>
              <a:off x="7287203" y="5352776"/>
              <a:ext cx="913837"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Érythrée (2,000)</a:t>
              </a:r>
            </a:p>
          </p:txBody>
        </p:sp>
        <p:sp>
          <p:nvSpPr>
            <p:cNvPr id="192" name="tx192"/>
            <p:cNvSpPr/>
            <p:nvPr/>
          </p:nvSpPr>
          <p:spPr>
            <a:xfrm>
              <a:off x="7287203" y="5613445"/>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93" name="tx193"/>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09861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36565"/>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7767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1676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5471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29680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334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7728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12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25289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49226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73020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397099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089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4483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68908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492708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1664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40581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64654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69695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ESAR, 2021-2025</a:t>
              </a:r>
            </a:p>
          </p:txBody>
        </p:sp>
        <p:sp>
          <p:nvSpPr>
            <p:cNvPr id="220" name="tx220"/>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21" name="tx221"/>
            <p:cNvSpPr/>
            <p:nvPr/>
          </p:nvSpPr>
          <p:spPr>
            <a:xfrm>
              <a:off x="4341036" y="6447866"/>
              <a:ext cx="47333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22" name="tx222"/>
            <p:cNvSpPr/>
            <p:nvPr/>
          </p:nvSpPr>
          <p:spPr>
            <a:xfrm>
              <a:off x="6369305" y="6569876"/>
              <a:ext cx="2705104"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Ce graphique compare le classement des pays dans la région en fonction du nombre absolu d'enfants n'ayant reçu aucune dose, le rang 1 représentant le pays comptant le plus grand nombre d'enfants n'ayant reçu aucune dose.
En 2021, le Burundi occupait la 14e place sur 21 pays, avec 18 000 enfants n'ayant reçu aucune dose.
En 2025, le Burundi occupait la 10e place sur 21 pays, avec 50 000 enfants n'ayant reçu aucune dose.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44324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72854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301383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229913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80060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408589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371190"/>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2656484"/>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194177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523984"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38673"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53363"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68052"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82742"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97431"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2120"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59804"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82742"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05679"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617"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51555"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74493"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97431"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423662" y="4209125"/>
              <a:ext cx="200644" cy="591476"/>
            </a:xfrm>
            <a:prstGeom prst="rect">
              <a:avLst/>
            </a:prstGeom>
            <a:solidFill>
              <a:srgbClr val="80BD41">
                <a:alpha val="100000"/>
              </a:srgbClr>
            </a:solidFill>
          </p:spPr>
          <p:txBody>
            <a:bodyPr/>
            <a:lstStyle/>
            <a:p/>
          </p:txBody>
        </p:sp>
        <p:sp>
          <p:nvSpPr>
            <p:cNvPr id="28" name="rc28"/>
            <p:cNvSpPr/>
            <p:nvPr/>
          </p:nvSpPr>
          <p:spPr>
            <a:xfrm>
              <a:off x="1423662" y="4061255"/>
              <a:ext cx="200644" cy="88720"/>
            </a:xfrm>
            <a:prstGeom prst="rect">
              <a:avLst/>
            </a:prstGeom>
            <a:solidFill>
              <a:srgbClr val="0058AB">
                <a:alpha val="100000"/>
              </a:srgbClr>
            </a:solidFill>
          </p:spPr>
          <p:txBody>
            <a:bodyPr/>
            <a:lstStyle/>
            <a:p/>
          </p:txBody>
        </p:sp>
        <p:sp>
          <p:nvSpPr>
            <p:cNvPr id="29" name="rc29"/>
            <p:cNvSpPr/>
            <p:nvPr/>
          </p:nvSpPr>
          <p:spPr>
            <a:xfrm>
              <a:off x="1423662" y="4149976"/>
              <a:ext cx="200644" cy="59149"/>
            </a:xfrm>
            <a:prstGeom prst="rect">
              <a:avLst/>
            </a:prstGeom>
            <a:solidFill>
              <a:srgbClr val="1CABE2">
                <a:alpha val="100000"/>
              </a:srgbClr>
            </a:solidFill>
          </p:spPr>
          <p:txBody>
            <a:bodyPr/>
            <a:lstStyle/>
            <a:p/>
          </p:txBody>
        </p:sp>
        <p:sp>
          <p:nvSpPr>
            <p:cNvPr id="30" name="rc30"/>
            <p:cNvSpPr/>
            <p:nvPr/>
          </p:nvSpPr>
          <p:spPr>
            <a:xfrm>
              <a:off x="1646600" y="4181254"/>
              <a:ext cx="200644" cy="619346"/>
            </a:xfrm>
            <a:prstGeom prst="rect">
              <a:avLst/>
            </a:prstGeom>
            <a:solidFill>
              <a:srgbClr val="80BD41">
                <a:alpha val="100000"/>
              </a:srgbClr>
            </a:solidFill>
          </p:spPr>
          <p:txBody>
            <a:bodyPr/>
            <a:lstStyle/>
            <a:p/>
          </p:txBody>
        </p:sp>
        <p:sp>
          <p:nvSpPr>
            <p:cNvPr id="31" name="rc31"/>
            <p:cNvSpPr/>
            <p:nvPr/>
          </p:nvSpPr>
          <p:spPr>
            <a:xfrm>
              <a:off x="1646600" y="4035975"/>
              <a:ext cx="200644" cy="76462"/>
            </a:xfrm>
            <a:prstGeom prst="rect">
              <a:avLst/>
            </a:prstGeom>
            <a:solidFill>
              <a:srgbClr val="0058AB">
                <a:alpha val="100000"/>
              </a:srgbClr>
            </a:solidFill>
          </p:spPr>
          <p:txBody>
            <a:bodyPr/>
            <a:lstStyle/>
            <a:p/>
          </p:txBody>
        </p:sp>
        <p:sp>
          <p:nvSpPr>
            <p:cNvPr id="32" name="rc32"/>
            <p:cNvSpPr/>
            <p:nvPr/>
          </p:nvSpPr>
          <p:spPr>
            <a:xfrm>
              <a:off x="1646600" y="4112437"/>
              <a:ext cx="200644" cy="68817"/>
            </a:xfrm>
            <a:prstGeom prst="rect">
              <a:avLst/>
            </a:prstGeom>
            <a:solidFill>
              <a:srgbClr val="1CABE2">
                <a:alpha val="100000"/>
              </a:srgbClr>
            </a:solidFill>
          </p:spPr>
          <p:txBody>
            <a:bodyPr/>
            <a:lstStyle/>
            <a:p/>
          </p:txBody>
        </p:sp>
        <p:sp>
          <p:nvSpPr>
            <p:cNvPr id="33" name="rc33"/>
            <p:cNvSpPr/>
            <p:nvPr/>
          </p:nvSpPr>
          <p:spPr>
            <a:xfrm>
              <a:off x="1869538" y="4147600"/>
              <a:ext cx="200644" cy="653000"/>
            </a:xfrm>
            <a:prstGeom prst="rect">
              <a:avLst/>
            </a:prstGeom>
            <a:solidFill>
              <a:srgbClr val="80BD41">
                <a:alpha val="100000"/>
              </a:srgbClr>
            </a:solidFill>
          </p:spPr>
          <p:txBody>
            <a:bodyPr/>
            <a:lstStyle/>
            <a:p/>
          </p:txBody>
        </p:sp>
        <p:sp>
          <p:nvSpPr>
            <p:cNvPr id="34" name="rc34"/>
            <p:cNvSpPr/>
            <p:nvPr/>
          </p:nvSpPr>
          <p:spPr>
            <a:xfrm>
              <a:off x="1869538" y="3994427"/>
              <a:ext cx="200644" cy="72556"/>
            </a:xfrm>
            <a:prstGeom prst="rect">
              <a:avLst/>
            </a:prstGeom>
            <a:solidFill>
              <a:srgbClr val="0058AB">
                <a:alpha val="100000"/>
              </a:srgbClr>
            </a:solidFill>
          </p:spPr>
          <p:txBody>
            <a:bodyPr/>
            <a:lstStyle/>
            <a:p/>
          </p:txBody>
        </p:sp>
        <p:sp>
          <p:nvSpPr>
            <p:cNvPr id="35" name="rc35"/>
            <p:cNvSpPr/>
            <p:nvPr/>
          </p:nvSpPr>
          <p:spPr>
            <a:xfrm>
              <a:off x="1869538" y="4066984"/>
              <a:ext cx="200644" cy="80615"/>
            </a:xfrm>
            <a:prstGeom prst="rect">
              <a:avLst/>
            </a:prstGeom>
            <a:solidFill>
              <a:srgbClr val="1CABE2">
                <a:alpha val="100000"/>
              </a:srgbClr>
            </a:solidFill>
          </p:spPr>
          <p:txBody>
            <a:bodyPr/>
            <a:lstStyle/>
            <a:p/>
          </p:txBody>
        </p:sp>
        <p:sp>
          <p:nvSpPr>
            <p:cNvPr id="36" name="rc36"/>
            <p:cNvSpPr/>
            <p:nvPr/>
          </p:nvSpPr>
          <p:spPr>
            <a:xfrm>
              <a:off x="2092476" y="4109701"/>
              <a:ext cx="200644" cy="690900"/>
            </a:xfrm>
            <a:prstGeom prst="rect">
              <a:avLst/>
            </a:prstGeom>
            <a:solidFill>
              <a:srgbClr val="80BD41">
                <a:alpha val="100000"/>
              </a:srgbClr>
            </a:solidFill>
          </p:spPr>
          <p:txBody>
            <a:bodyPr/>
            <a:lstStyle/>
            <a:p/>
          </p:txBody>
        </p:sp>
        <p:sp>
          <p:nvSpPr>
            <p:cNvPr id="37" name="rc37"/>
            <p:cNvSpPr/>
            <p:nvPr/>
          </p:nvSpPr>
          <p:spPr>
            <a:xfrm>
              <a:off x="2092476" y="3958040"/>
              <a:ext cx="200644" cy="58980"/>
            </a:xfrm>
            <a:prstGeom prst="rect">
              <a:avLst/>
            </a:prstGeom>
            <a:solidFill>
              <a:srgbClr val="0058AB">
                <a:alpha val="100000"/>
              </a:srgbClr>
            </a:solidFill>
          </p:spPr>
          <p:txBody>
            <a:bodyPr/>
            <a:lstStyle/>
            <a:p/>
          </p:txBody>
        </p:sp>
        <p:sp>
          <p:nvSpPr>
            <p:cNvPr id="38" name="rc38"/>
            <p:cNvSpPr/>
            <p:nvPr/>
          </p:nvSpPr>
          <p:spPr>
            <a:xfrm>
              <a:off x="2092476" y="4017021"/>
              <a:ext cx="200644" cy="92680"/>
            </a:xfrm>
            <a:prstGeom prst="rect">
              <a:avLst/>
            </a:prstGeom>
            <a:solidFill>
              <a:srgbClr val="1CABE2">
                <a:alpha val="100000"/>
              </a:srgbClr>
            </a:solidFill>
          </p:spPr>
          <p:txBody>
            <a:bodyPr/>
            <a:lstStyle/>
            <a:p/>
          </p:txBody>
        </p:sp>
        <p:sp>
          <p:nvSpPr>
            <p:cNvPr id="39" name="rc39"/>
            <p:cNvSpPr/>
            <p:nvPr/>
          </p:nvSpPr>
          <p:spPr>
            <a:xfrm>
              <a:off x="2315413" y="4060884"/>
              <a:ext cx="200644" cy="739717"/>
            </a:xfrm>
            <a:prstGeom prst="rect">
              <a:avLst/>
            </a:prstGeom>
            <a:solidFill>
              <a:srgbClr val="80BD41">
                <a:alpha val="100000"/>
              </a:srgbClr>
            </a:solidFill>
          </p:spPr>
          <p:txBody>
            <a:bodyPr/>
            <a:lstStyle/>
            <a:p/>
          </p:txBody>
        </p:sp>
        <p:sp>
          <p:nvSpPr>
            <p:cNvPr id="40" name="rc40"/>
            <p:cNvSpPr/>
            <p:nvPr/>
          </p:nvSpPr>
          <p:spPr>
            <a:xfrm>
              <a:off x="2315413" y="3909375"/>
              <a:ext cx="200644" cy="44560"/>
            </a:xfrm>
            <a:prstGeom prst="rect">
              <a:avLst/>
            </a:prstGeom>
            <a:solidFill>
              <a:srgbClr val="0058AB">
                <a:alpha val="100000"/>
              </a:srgbClr>
            </a:solidFill>
          </p:spPr>
          <p:txBody>
            <a:bodyPr/>
            <a:lstStyle/>
            <a:p/>
          </p:txBody>
        </p:sp>
        <p:sp>
          <p:nvSpPr>
            <p:cNvPr id="41" name="rc41"/>
            <p:cNvSpPr/>
            <p:nvPr/>
          </p:nvSpPr>
          <p:spPr>
            <a:xfrm>
              <a:off x="2315413" y="3953935"/>
              <a:ext cx="200644" cy="106948"/>
            </a:xfrm>
            <a:prstGeom prst="rect">
              <a:avLst/>
            </a:prstGeom>
            <a:solidFill>
              <a:srgbClr val="1CABE2">
                <a:alpha val="100000"/>
              </a:srgbClr>
            </a:solidFill>
          </p:spPr>
          <p:txBody>
            <a:bodyPr/>
            <a:lstStyle/>
            <a:p/>
          </p:txBody>
        </p:sp>
        <p:sp>
          <p:nvSpPr>
            <p:cNvPr id="42" name="rc42"/>
            <p:cNvSpPr/>
            <p:nvPr/>
          </p:nvSpPr>
          <p:spPr>
            <a:xfrm>
              <a:off x="2538351" y="3979016"/>
              <a:ext cx="200644" cy="821585"/>
            </a:xfrm>
            <a:prstGeom prst="rect">
              <a:avLst/>
            </a:prstGeom>
            <a:solidFill>
              <a:srgbClr val="80BD41">
                <a:alpha val="100000"/>
              </a:srgbClr>
            </a:solidFill>
          </p:spPr>
          <p:txBody>
            <a:bodyPr/>
            <a:lstStyle/>
            <a:p/>
          </p:txBody>
        </p:sp>
        <p:sp>
          <p:nvSpPr>
            <p:cNvPr id="43" name="rc43"/>
            <p:cNvSpPr/>
            <p:nvPr/>
          </p:nvSpPr>
          <p:spPr>
            <a:xfrm>
              <a:off x="2538351" y="3856249"/>
              <a:ext cx="200644" cy="37773"/>
            </a:xfrm>
            <a:prstGeom prst="rect">
              <a:avLst/>
            </a:prstGeom>
            <a:solidFill>
              <a:srgbClr val="0058AB">
                <a:alpha val="100000"/>
              </a:srgbClr>
            </a:solidFill>
          </p:spPr>
          <p:txBody>
            <a:bodyPr/>
            <a:lstStyle/>
            <a:p/>
          </p:txBody>
        </p:sp>
        <p:sp>
          <p:nvSpPr>
            <p:cNvPr id="44" name="rc44"/>
            <p:cNvSpPr/>
            <p:nvPr/>
          </p:nvSpPr>
          <p:spPr>
            <a:xfrm>
              <a:off x="2538351" y="3894023"/>
              <a:ext cx="200644" cy="84992"/>
            </a:xfrm>
            <a:prstGeom prst="rect">
              <a:avLst/>
            </a:prstGeom>
            <a:solidFill>
              <a:srgbClr val="1CABE2">
                <a:alpha val="100000"/>
              </a:srgbClr>
            </a:solidFill>
          </p:spPr>
          <p:txBody>
            <a:bodyPr/>
            <a:lstStyle/>
            <a:p/>
          </p:txBody>
        </p:sp>
        <p:sp>
          <p:nvSpPr>
            <p:cNvPr id="45" name="rc45"/>
            <p:cNvSpPr/>
            <p:nvPr/>
          </p:nvSpPr>
          <p:spPr>
            <a:xfrm>
              <a:off x="2761289" y="3889837"/>
              <a:ext cx="200644" cy="910763"/>
            </a:xfrm>
            <a:prstGeom prst="rect">
              <a:avLst/>
            </a:prstGeom>
            <a:solidFill>
              <a:srgbClr val="80BD41">
                <a:alpha val="100000"/>
              </a:srgbClr>
            </a:solidFill>
          </p:spPr>
          <p:txBody>
            <a:bodyPr/>
            <a:lstStyle/>
            <a:p/>
          </p:txBody>
        </p:sp>
        <p:sp>
          <p:nvSpPr>
            <p:cNvPr id="46" name="rc46"/>
            <p:cNvSpPr/>
            <p:nvPr/>
          </p:nvSpPr>
          <p:spPr>
            <a:xfrm>
              <a:off x="2761289" y="3810639"/>
              <a:ext cx="200644" cy="9900"/>
            </a:xfrm>
            <a:prstGeom prst="rect">
              <a:avLst/>
            </a:prstGeom>
            <a:solidFill>
              <a:srgbClr val="0058AB">
                <a:alpha val="100000"/>
              </a:srgbClr>
            </a:solidFill>
          </p:spPr>
          <p:txBody>
            <a:bodyPr/>
            <a:lstStyle/>
            <a:p/>
          </p:txBody>
        </p:sp>
        <p:sp>
          <p:nvSpPr>
            <p:cNvPr id="47" name="rc47"/>
            <p:cNvSpPr/>
            <p:nvPr/>
          </p:nvSpPr>
          <p:spPr>
            <a:xfrm>
              <a:off x="2761289" y="3820540"/>
              <a:ext cx="200644" cy="69297"/>
            </a:xfrm>
            <a:prstGeom prst="rect">
              <a:avLst/>
            </a:prstGeom>
            <a:solidFill>
              <a:srgbClr val="1CABE2">
                <a:alpha val="100000"/>
              </a:srgbClr>
            </a:solidFill>
          </p:spPr>
          <p:txBody>
            <a:bodyPr/>
            <a:lstStyle/>
            <a:p/>
          </p:txBody>
        </p:sp>
        <p:sp>
          <p:nvSpPr>
            <p:cNvPr id="48" name="rc48"/>
            <p:cNvSpPr/>
            <p:nvPr/>
          </p:nvSpPr>
          <p:spPr>
            <a:xfrm>
              <a:off x="2984227" y="3778103"/>
              <a:ext cx="200644" cy="1022497"/>
            </a:xfrm>
            <a:prstGeom prst="rect">
              <a:avLst/>
            </a:prstGeom>
            <a:solidFill>
              <a:srgbClr val="80BD41">
                <a:alpha val="100000"/>
              </a:srgbClr>
            </a:solidFill>
          </p:spPr>
          <p:txBody>
            <a:bodyPr/>
            <a:lstStyle/>
            <a:p/>
          </p:txBody>
        </p:sp>
        <p:sp>
          <p:nvSpPr>
            <p:cNvPr id="49" name="rc49"/>
            <p:cNvSpPr/>
            <p:nvPr/>
          </p:nvSpPr>
          <p:spPr>
            <a:xfrm>
              <a:off x="2984227" y="3767774"/>
              <a:ext cx="200644" cy="10328"/>
            </a:xfrm>
            <a:prstGeom prst="rect">
              <a:avLst/>
            </a:prstGeom>
            <a:solidFill>
              <a:srgbClr val="0058AB">
                <a:alpha val="100000"/>
              </a:srgbClr>
            </a:solidFill>
          </p:spPr>
          <p:txBody>
            <a:bodyPr/>
            <a:lstStyle/>
            <a:p/>
          </p:txBody>
        </p:sp>
        <p:sp>
          <p:nvSpPr>
            <p:cNvPr id="50" name="rc50"/>
            <p:cNvSpPr/>
            <p:nvPr/>
          </p:nvSpPr>
          <p:spPr>
            <a:xfrm>
              <a:off x="2984227" y="3778103"/>
              <a:ext cx="200644" cy="0"/>
            </a:xfrm>
            <a:prstGeom prst="rect">
              <a:avLst/>
            </a:prstGeom>
            <a:solidFill>
              <a:srgbClr val="1CABE2">
                <a:alpha val="100000"/>
              </a:srgbClr>
            </a:solidFill>
          </p:spPr>
          <p:txBody>
            <a:bodyPr/>
            <a:lstStyle/>
            <a:p/>
          </p:txBody>
        </p:sp>
        <p:sp>
          <p:nvSpPr>
            <p:cNvPr id="51" name="rc51"/>
            <p:cNvSpPr/>
            <p:nvPr/>
          </p:nvSpPr>
          <p:spPr>
            <a:xfrm>
              <a:off x="3207165" y="3809748"/>
              <a:ext cx="200644" cy="990853"/>
            </a:xfrm>
            <a:prstGeom prst="rect">
              <a:avLst/>
            </a:prstGeom>
            <a:solidFill>
              <a:srgbClr val="80BD41">
                <a:alpha val="100000"/>
              </a:srgbClr>
            </a:solidFill>
          </p:spPr>
          <p:txBody>
            <a:bodyPr/>
            <a:lstStyle/>
            <a:p/>
          </p:txBody>
        </p:sp>
        <p:sp>
          <p:nvSpPr>
            <p:cNvPr id="52" name="rc52"/>
            <p:cNvSpPr/>
            <p:nvPr/>
          </p:nvSpPr>
          <p:spPr>
            <a:xfrm>
              <a:off x="3207165" y="3723585"/>
              <a:ext cx="200644" cy="21541"/>
            </a:xfrm>
            <a:prstGeom prst="rect">
              <a:avLst/>
            </a:prstGeom>
            <a:solidFill>
              <a:srgbClr val="0058AB">
                <a:alpha val="100000"/>
              </a:srgbClr>
            </a:solidFill>
          </p:spPr>
          <p:txBody>
            <a:bodyPr/>
            <a:lstStyle/>
            <a:p/>
          </p:txBody>
        </p:sp>
        <p:sp>
          <p:nvSpPr>
            <p:cNvPr id="53" name="rc53"/>
            <p:cNvSpPr/>
            <p:nvPr/>
          </p:nvSpPr>
          <p:spPr>
            <a:xfrm>
              <a:off x="3207165" y="3745127"/>
              <a:ext cx="200644" cy="64620"/>
            </a:xfrm>
            <a:prstGeom prst="rect">
              <a:avLst/>
            </a:prstGeom>
            <a:solidFill>
              <a:srgbClr val="1CABE2">
                <a:alpha val="100000"/>
              </a:srgbClr>
            </a:solidFill>
          </p:spPr>
          <p:txBody>
            <a:bodyPr/>
            <a:lstStyle/>
            <a:p/>
          </p:txBody>
        </p:sp>
        <p:sp>
          <p:nvSpPr>
            <p:cNvPr id="54" name="rc54"/>
            <p:cNvSpPr/>
            <p:nvPr/>
          </p:nvSpPr>
          <p:spPr>
            <a:xfrm>
              <a:off x="3430103" y="3737159"/>
              <a:ext cx="200644" cy="1063441"/>
            </a:xfrm>
            <a:prstGeom prst="rect">
              <a:avLst/>
            </a:prstGeom>
            <a:solidFill>
              <a:srgbClr val="80BD41">
                <a:alpha val="100000"/>
              </a:srgbClr>
            </a:solidFill>
          </p:spPr>
          <p:txBody>
            <a:bodyPr/>
            <a:lstStyle/>
            <a:p/>
          </p:txBody>
        </p:sp>
        <p:sp>
          <p:nvSpPr>
            <p:cNvPr id="55" name="rc55"/>
            <p:cNvSpPr/>
            <p:nvPr/>
          </p:nvSpPr>
          <p:spPr>
            <a:xfrm>
              <a:off x="3430103" y="3669279"/>
              <a:ext cx="200644" cy="11312"/>
            </a:xfrm>
            <a:prstGeom prst="rect">
              <a:avLst/>
            </a:prstGeom>
            <a:solidFill>
              <a:srgbClr val="0058AB">
                <a:alpha val="100000"/>
              </a:srgbClr>
            </a:solidFill>
          </p:spPr>
          <p:txBody>
            <a:bodyPr/>
            <a:lstStyle/>
            <a:p/>
          </p:txBody>
        </p:sp>
        <p:sp>
          <p:nvSpPr>
            <p:cNvPr id="56" name="rc56"/>
            <p:cNvSpPr/>
            <p:nvPr/>
          </p:nvSpPr>
          <p:spPr>
            <a:xfrm>
              <a:off x="3430103" y="3680592"/>
              <a:ext cx="200644" cy="56567"/>
            </a:xfrm>
            <a:prstGeom prst="rect">
              <a:avLst/>
            </a:prstGeom>
            <a:solidFill>
              <a:srgbClr val="1CABE2">
                <a:alpha val="100000"/>
              </a:srgbClr>
            </a:solidFill>
          </p:spPr>
          <p:txBody>
            <a:bodyPr/>
            <a:lstStyle/>
            <a:p/>
          </p:txBody>
        </p:sp>
        <p:sp>
          <p:nvSpPr>
            <p:cNvPr id="57" name="rc57"/>
            <p:cNvSpPr/>
            <p:nvPr/>
          </p:nvSpPr>
          <p:spPr>
            <a:xfrm>
              <a:off x="3653041" y="3648527"/>
              <a:ext cx="200644" cy="1152074"/>
            </a:xfrm>
            <a:prstGeom prst="rect">
              <a:avLst/>
            </a:prstGeom>
            <a:solidFill>
              <a:srgbClr val="80BD41">
                <a:alpha val="100000"/>
              </a:srgbClr>
            </a:solidFill>
          </p:spPr>
          <p:txBody>
            <a:bodyPr/>
            <a:lstStyle/>
            <a:p/>
          </p:txBody>
        </p:sp>
        <p:sp>
          <p:nvSpPr>
            <p:cNvPr id="58" name="rc58"/>
            <p:cNvSpPr/>
            <p:nvPr/>
          </p:nvSpPr>
          <p:spPr>
            <a:xfrm>
              <a:off x="3653041" y="3600525"/>
              <a:ext cx="200644" cy="12001"/>
            </a:xfrm>
            <a:prstGeom prst="rect">
              <a:avLst/>
            </a:prstGeom>
            <a:solidFill>
              <a:srgbClr val="0058AB">
                <a:alpha val="100000"/>
              </a:srgbClr>
            </a:solidFill>
          </p:spPr>
          <p:txBody>
            <a:bodyPr/>
            <a:lstStyle/>
            <a:p/>
          </p:txBody>
        </p:sp>
        <p:sp>
          <p:nvSpPr>
            <p:cNvPr id="59" name="rc59"/>
            <p:cNvSpPr/>
            <p:nvPr/>
          </p:nvSpPr>
          <p:spPr>
            <a:xfrm>
              <a:off x="3653041" y="3612526"/>
              <a:ext cx="200644" cy="36001"/>
            </a:xfrm>
            <a:prstGeom prst="rect">
              <a:avLst/>
            </a:prstGeom>
            <a:solidFill>
              <a:srgbClr val="1CABE2">
                <a:alpha val="100000"/>
              </a:srgbClr>
            </a:solidFill>
          </p:spPr>
          <p:txBody>
            <a:bodyPr/>
            <a:lstStyle/>
            <a:p/>
          </p:txBody>
        </p:sp>
        <p:sp>
          <p:nvSpPr>
            <p:cNvPr id="60" name="rc60"/>
            <p:cNvSpPr/>
            <p:nvPr/>
          </p:nvSpPr>
          <p:spPr>
            <a:xfrm>
              <a:off x="3875979" y="3629227"/>
              <a:ext cx="200644" cy="1171373"/>
            </a:xfrm>
            <a:prstGeom prst="rect">
              <a:avLst/>
            </a:prstGeom>
            <a:solidFill>
              <a:srgbClr val="80BD41">
                <a:alpha val="100000"/>
              </a:srgbClr>
            </a:solidFill>
          </p:spPr>
          <p:txBody>
            <a:bodyPr/>
            <a:lstStyle/>
            <a:p/>
          </p:txBody>
        </p:sp>
        <p:sp>
          <p:nvSpPr>
            <p:cNvPr id="61" name="rc61"/>
            <p:cNvSpPr/>
            <p:nvPr/>
          </p:nvSpPr>
          <p:spPr>
            <a:xfrm>
              <a:off x="3875979" y="3580419"/>
              <a:ext cx="200644" cy="12201"/>
            </a:xfrm>
            <a:prstGeom prst="rect">
              <a:avLst/>
            </a:prstGeom>
            <a:solidFill>
              <a:srgbClr val="0058AB">
                <a:alpha val="100000"/>
              </a:srgbClr>
            </a:solidFill>
          </p:spPr>
          <p:txBody>
            <a:bodyPr/>
            <a:lstStyle/>
            <a:p/>
          </p:txBody>
        </p:sp>
        <p:sp>
          <p:nvSpPr>
            <p:cNvPr id="62" name="rc62"/>
            <p:cNvSpPr/>
            <p:nvPr/>
          </p:nvSpPr>
          <p:spPr>
            <a:xfrm>
              <a:off x="3875979" y="3592620"/>
              <a:ext cx="200644" cy="36607"/>
            </a:xfrm>
            <a:prstGeom prst="rect">
              <a:avLst/>
            </a:prstGeom>
            <a:solidFill>
              <a:srgbClr val="1CABE2">
                <a:alpha val="100000"/>
              </a:srgbClr>
            </a:solidFill>
          </p:spPr>
          <p:txBody>
            <a:bodyPr/>
            <a:lstStyle/>
            <a:p/>
          </p:txBody>
        </p:sp>
        <p:sp>
          <p:nvSpPr>
            <p:cNvPr id="63" name="rc63"/>
            <p:cNvSpPr/>
            <p:nvPr/>
          </p:nvSpPr>
          <p:spPr>
            <a:xfrm>
              <a:off x="4098916" y="3616666"/>
              <a:ext cx="200644" cy="1183935"/>
            </a:xfrm>
            <a:prstGeom prst="rect">
              <a:avLst/>
            </a:prstGeom>
            <a:solidFill>
              <a:srgbClr val="80BD41">
                <a:alpha val="100000"/>
              </a:srgbClr>
            </a:solidFill>
          </p:spPr>
          <p:txBody>
            <a:bodyPr/>
            <a:lstStyle/>
            <a:p/>
          </p:txBody>
        </p:sp>
        <p:sp>
          <p:nvSpPr>
            <p:cNvPr id="64" name="rc64"/>
            <p:cNvSpPr/>
            <p:nvPr/>
          </p:nvSpPr>
          <p:spPr>
            <a:xfrm>
              <a:off x="4098916" y="3567334"/>
              <a:ext cx="200644" cy="24665"/>
            </a:xfrm>
            <a:prstGeom prst="rect">
              <a:avLst/>
            </a:prstGeom>
            <a:solidFill>
              <a:srgbClr val="0058AB">
                <a:alpha val="100000"/>
              </a:srgbClr>
            </a:solidFill>
          </p:spPr>
          <p:txBody>
            <a:bodyPr/>
            <a:lstStyle/>
            <a:p/>
          </p:txBody>
        </p:sp>
        <p:sp>
          <p:nvSpPr>
            <p:cNvPr id="65" name="rc65"/>
            <p:cNvSpPr/>
            <p:nvPr/>
          </p:nvSpPr>
          <p:spPr>
            <a:xfrm>
              <a:off x="4098916" y="3592000"/>
              <a:ext cx="200644" cy="24665"/>
            </a:xfrm>
            <a:prstGeom prst="rect">
              <a:avLst/>
            </a:prstGeom>
            <a:solidFill>
              <a:srgbClr val="1CABE2">
                <a:alpha val="100000"/>
              </a:srgbClr>
            </a:solidFill>
          </p:spPr>
          <p:txBody>
            <a:bodyPr/>
            <a:lstStyle/>
            <a:p/>
          </p:txBody>
        </p:sp>
        <p:sp>
          <p:nvSpPr>
            <p:cNvPr id="66" name="rc66"/>
            <p:cNvSpPr/>
            <p:nvPr/>
          </p:nvSpPr>
          <p:spPr>
            <a:xfrm>
              <a:off x="4321854" y="3594778"/>
              <a:ext cx="200644" cy="1205822"/>
            </a:xfrm>
            <a:prstGeom prst="rect">
              <a:avLst/>
            </a:prstGeom>
            <a:solidFill>
              <a:srgbClr val="80BD41">
                <a:alpha val="100000"/>
              </a:srgbClr>
            </a:solidFill>
          </p:spPr>
          <p:txBody>
            <a:bodyPr/>
            <a:lstStyle/>
            <a:p/>
          </p:txBody>
        </p:sp>
        <p:sp>
          <p:nvSpPr>
            <p:cNvPr id="67" name="rc67"/>
            <p:cNvSpPr/>
            <p:nvPr/>
          </p:nvSpPr>
          <p:spPr>
            <a:xfrm>
              <a:off x="4321854" y="3544535"/>
              <a:ext cx="200644" cy="25120"/>
            </a:xfrm>
            <a:prstGeom prst="rect">
              <a:avLst/>
            </a:prstGeom>
            <a:solidFill>
              <a:srgbClr val="0058AB">
                <a:alpha val="100000"/>
              </a:srgbClr>
            </a:solidFill>
          </p:spPr>
          <p:txBody>
            <a:bodyPr/>
            <a:lstStyle/>
            <a:p/>
          </p:txBody>
        </p:sp>
        <p:sp>
          <p:nvSpPr>
            <p:cNvPr id="68" name="rc68"/>
            <p:cNvSpPr/>
            <p:nvPr/>
          </p:nvSpPr>
          <p:spPr>
            <a:xfrm>
              <a:off x="4321854" y="3569655"/>
              <a:ext cx="200644" cy="25123"/>
            </a:xfrm>
            <a:prstGeom prst="rect">
              <a:avLst/>
            </a:prstGeom>
            <a:solidFill>
              <a:srgbClr val="1CABE2">
                <a:alpha val="100000"/>
              </a:srgbClr>
            </a:solidFill>
          </p:spPr>
          <p:txBody>
            <a:bodyPr/>
            <a:lstStyle/>
            <a:p/>
          </p:txBody>
        </p:sp>
        <p:sp>
          <p:nvSpPr>
            <p:cNvPr id="69" name="rc69"/>
            <p:cNvSpPr/>
            <p:nvPr/>
          </p:nvSpPr>
          <p:spPr>
            <a:xfrm>
              <a:off x="4544792" y="3592291"/>
              <a:ext cx="200644" cy="1208309"/>
            </a:xfrm>
            <a:prstGeom prst="rect">
              <a:avLst/>
            </a:prstGeom>
            <a:solidFill>
              <a:srgbClr val="80BD41">
                <a:alpha val="100000"/>
              </a:srgbClr>
            </a:solidFill>
          </p:spPr>
          <p:txBody>
            <a:bodyPr/>
            <a:lstStyle/>
            <a:p/>
          </p:txBody>
        </p:sp>
        <p:sp>
          <p:nvSpPr>
            <p:cNvPr id="70" name="rc70"/>
            <p:cNvSpPr/>
            <p:nvPr/>
          </p:nvSpPr>
          <p:spPr>
            <a:xfrm>
              <a:off x="4544792" y="3528697"/>
              <a:ext cx="200644" cy="25437"/>
            </a:xfrm>
            <a:prstGeom prst="rect">
              <a:avLst/>
            </a:prstGeom>
            <a:solidFill>
              <a:srgbClr val="0058AB">
                <a:alpha val="100000"/>
              </a:srgbClr>
            </a:solidFill>
          </p:spPr>
          <p:txBody>
            <a:bodyPr/>
            <a:lstStyle/>
            <a:p/>
          </p:txBody>
        </p:sp>
        <p:sp>
          <p:nvSpPr>
            <p:cNvPr id="71" name="rc71"/>
            <p:cNvSpPr/>
            <p:nvPr/>
          </p:nvSpPr>
          <p:spPr>
            <a:xfrm>
              <a:off x="4544792" y="3554134"/>
              <a:ext cx="200644" cy="38156"/>
            </a:xfrm>
            <a:prstGeom prst="rect">
              <a:avLst/>
            </a:prstGeom>
            <a:solidFill>
              <a:srgbClr val="1CABE2">
                <a:alpha val="100000"/>
              </a:srgbClr>
            </a:solidFill>
          </p:spPr>
          <p:txBody>
            <a:bodyPr/>
            <a:lstStyle/>
            <a:p/>
          </p:txBody>
        </p:sp>
        <p:sp>
          <p:nvSpPr>
            <p:cNvPr id="72" name="rc72"/>
            <p:cNvSpPr/>
            <p:nvPr/>
          </p:nvSpPr>
          <p:spPr>
            <a:xfrm>
              <a:off x="4767730" y="3594238"/>
              <a:ext cx="200644" cy="1206363"/>
            </a:xfrm>
            <a:prstGeom prst="rect">
              <a:avLst/>
            </a:prstGeom>
            <a:solidFill>
              <a:srgbClr val="80BD41">
                <a:alpha val="100000"/>
              </a:srgbClr>
            </a:solidFill>
          </p:spPr>
          <p:txBody>
            <a:bodyPr/>
            <a:lstStyle/>
            <a:p/>
          </p:txBody>
        </p:sp>
        <p:sp>
          <p:nvSpPr>
            <p:cNvPr id="73" name="rc73"/>
            <p:cNvSpPr/>
            <p:nvPr/>
          </p:nvSpPr>
          <p:spPr>
            <a:xfrm>
              <a:off x="4767730" y="3517236"/>
              <a:ext cx="200644" cy="38499"/>
            </a:xfrm>
            <a:prstGeom prst="rect">
              <a:avLst/>
            </a:prstGeom>
            <a:solidFill>
              <a:srgbClr val="0058AB">
                <a:alpha val="100000"/>
              </a:srgbClr>
            </a:solidFill>
          </p:spPr>
          <p:txBody>
            <a:bodyPr/>
            <a:lstStyle/>
            <a:p/>
          </p:txBody>
        </p:sp>
        <p:sp>
          <p:nvSpPr>
            <p:cNvPr id="74" name="rc74"/>
            <p:cNvSpPr/>
            <p:nvPr/>
          </p:nvSpPr>
          <p:spPr>
            <a:xfrm>
              <a:off x="4767730" y="3555735"/>
              <a:ext cx="200644" cy="38502"/>
            </a:xfrm>
            <a:prstGeom prst="rect">
              <a:avLst/>
            </a:prstGeom>
            <a:solidFill>
              <a:srgbClr val="1CABE2">
                <a:alpha val="100000"/>
              </a:srgbClr>
            </a:solidFill>
          </p:spPr>
          <p:txBody>
            <a:bodyPr/>
            <a:lstStyle/>
            <a:p/>
          </p:txBody>
        </p:sp>
        <p:sp>
          <p:nvSpPr>
            <p:cNvPr id="75" name="rc75"/>
            <p:cNvSpPr/>
            <p:nvPr/>
          </p:nvSpPr>
          <p:spPr>
            <a:xfrm>
              <a:off x="4990668" y="3634473"/>
              <a:ext cx="200644" cy="1166127"/>
            </a:xfrm>
            <a:prstGeom prst="rect">
              <a:avLst/>
            </a:prstGeom>
            <a:solidFill>
              <a:srgbClr val="80BD41">
                <a:alpha val="100000"/>
              </a:srgbClr>
            </a:solidFill>
          </p:spPr>
          <p:txBody>
            <a:bodyPr/>
            <a:lstStyle/>
            <a:p/>
          </p:txBody>
        </p:sp>
        <p:sp>
          <p:nvSpPr>
            <p:cNvPr id="76" name="rc76"/>
            <p:cNvSpPr/>
            <p:nvPr/>
          </p:nvSpPr>
          <p:spPr>
            <a:xfrm>
              <a:off x="4990668" y="3560041"/>
              <a:ext cx="200644" cy="37216"/>
            </a:xfrm>
            <a:prstGeom prst="rect">
              <a:avLst/>
            </a:prstGeom>
            <a:solidFill>
              <a:srgbClr val="0058AB">
                <a:alpha val="100000"/>
              </a:srgbClr>
            </a:solidFill>
          </p:spPr>
          <p:txBody>
            <a:bodyPr/>
            <a:lstStyle/>
            <a:p/>
          </p:txBody>
        </p:sp>
        <p:sp>
          <p:nvSpPr>
            <p:cNvPr id="77" name="rc77"/>
            <p:cNvSpPr/>
            <p:nvPr/>
          </p:nvSpPr>
          <p:spPr>
            <a:xfrm>
              <a:off x="4990668" y="3597257"/>
              <a:ext cx="200644" cy="37216"/>
            </a:xfrm>
            <a:prstGeom prst="rect">
              <a:avLst/>
            </a:prstGeom>
            <a:solidFill>
              <a:srgbClr val="1CABE2">
                <a:alpha val="100000"/>
              </a:srgbClr>
            </a:solidFill>
          </p:spPr>
          <p:txBody>
            <a:bodyPr/>
            <a:lstStyle/>
            <a:p/>
          </p:txBody>
        </p:sp>
        <p:sp>
          <p:nvSpPr>
            <p:cNvPr id="78" name="rc78"/>
            <p:cNvSpPr/>
            <p:nvPr/>
          </p:nvSpPr>
          <p:spPr>
            <a:xfrm>
              <a:off x="5213606" y="3685998"/>
              <a:ext cx="200644" cy="1114603"/>
            </a:xfrm>
            <a:prstGeom prst="rect">
              <a:avLst/>
            </a:prstGeom>
            <a:solidFill>
              <a:srgbClr val="80BD41">
                <a:alpha val="100000"/>
              </a:srgbClr>
            </a:solidFill>
          </p:spPr>
          <p:txBody>
            <a:bodyPr/>
            <a:lstStyle/>
            <a:p/>
          </p:txBody>
        </p:sp>
        <p:sp>
          <p:nvSpPr>
            <p:cNvPr id="79" name="rc79"/>
            <p:cNvSpPr/>
            <p:nvPr/>
          </p:nvSpPr>
          <p:spPr>
            <a:xfrm>
              <a:off x="5213606" y="3575761"/>
              <a:ext cx="200644" cy="73491"/>
            </a:xfrm>
            <a:prstGeom prst="rect">
              <a:avLst/>
            </a:prstGeom>
            <a:solidFill>
              <a:srgbClr val="0058AB">
                <a:alpha val="100000"/>
              </a:srgbClr>
            </a:solidFill>
          </p:spPr>
          <p:txBody>
            <a:bodyPr/>
            <a:lstStyle/>
            <a:p/>
          </p:txBody>
        </p:sp>
        <p:sp>
          <p:nvSpPr>
            <p:cNvPr id="80" name="rc80"/>
            <p:cNvSpPr/>
            <p:nvPr/>
          </p:nvSpPr>
          <p:spPr>
            <a:xfrm>
              <a:off x="5213606" y="3649253"/>
              <a:ext cx="200644" cy="36744"/>
            </a:xfrm>
            <a:prstGeom prst="rect">
              <a:avLst/>
            </a:prstGeom>
            <a:solidFill>
              <a:srgbClr val="1CABE2">
                <a:alpha val="100000"/>
              </a:srgbClr>
            </a:solidFill>
          </p:spPr>
          <p:txBody>
            <a:bodyPr/>
            <a:lstStyle/>
            <a:p/>
          </p:txBody>
        </p:sp>
        <p:sp>
          <p:nvSpPr>
            <p:cNvPr id="81" name="rc81"/>
            <p:cNvSpPr/>
            <p:nvPr/>
          </p:nvSpPr>
          <p:spPr>
            <a:xfrm>
              <a:off x="5436544" y="3704540"/>
              <a:ext cx="200644" cy="1096061"/>
            </a:xfrm>
            <a:prstGeom prst="rect">
              <a:avLst/>
            </a:prstGeom>
            <a:solidFill>
              <a:srgbClr val="80BD41">
                <a:alpha val="100000"/>
              </a:srgbClr>
            </a:solidFill>
          </p:spPr>
          <p:txBody>
            <a:bodyPr/>
            <a:lstStyle/>
            <a:p/>
          </p:txBody>
        </p:sp>
        <p:sp>
          <p:nvSpPr>
            <p:cNvPr id="82" name="rc82"/>
            <p:cNvSpPr/>
            <p:nvPr/>
          </p:nvSpPr>
          <p:spPr>
            <a:xfrm>
              <a:off x="5436544" y="3582757"/>
              <a:ext cx="200644" cy="73071"/>
            </a:xfrm>
            <a:prstGeom prst="rect">
              <a:avLst/>
            </a:prstGeom>
            <a:solidFill>
              <a:srgbClr val="0058AB">
                <a:alpha val="100000"/>
              </a:srgbClr>
            </a:solidFill>
          </p:spPr>
          <p:txBody>
            <a:bodyPr/>
            <a:lstStyle/>
            <a:p/>
          </p:txBody>
        </p:sp>
        <p:sp>
          <p:nvSpPr>
            <p:cNvPr id="83" name="rc83"/>
            <p:cNvSpPr/>
            <p:nvPr/>
          </p:nvSpPr>
          <p:spPr>
            <a:xfrm>
              <a:off x="5436544" y="3655829"/>
              <a:ext cx="200644" cy="48711"/>
            </a:xfrm>
            <a:prstGeom prst="rect">
              <a:avLst/>
            </a:prstGeom>
            <a:solidFill>
              <a:srgbClr val="1CABE2">
                <a:alpha val="100000"/>
              </a:srgbClr>
            </a:solidFill>
          </p:spPr>
          <p:txBody>
            <a:bodyPr/>
            <a:lstStyle/>
            <a:p/>
          </p:txBody>
        </p:sp>
        <p:sp>
          <p:nvSpPr>
            <p:cNvPr id="84" name="rc84"/>
            <p:cNvSpPr/>
            <p:nvPr/>
          </p:nvSpPr>
          <p:spPr>
            <a:xfrm>
              <a:off x="5659482" y="3648944"/>
              <a:ext cx="200644" cy="1151656"/>
            </a:xfrm>
            <a:prstGeom prst="rect">
              <a:avLst/>
            </a:prstGeom>
            <a:solidFill>
              <a:srgbClr val="80BD41">
                <a:alpha val="100000"/>
              </a:srgbClr>
            </a:solidFill>
          </p:spPr>
          <p:txBody>
            <a:bodyPr/>
            <a:lstStyle/>
            <a:p/>
          </p:txBody>
        </p:sp>
        <p:sp>
          <p:nvSpPr>
            <p:cNvPr id="85" name="rc85"/>
            <p:cNvSpPr/>
            <p:nvPr/>
          </p:nvSpPr>
          <p:spPr>
            <a:xfrm>
              <a:off x="5659482" y="3562259"/>
              <a:ext cx="200644" cy="37150"/>
            </a:xfrm>
            <a:prstGeom prst="rect">
              <a:avLst/>
            </a:prstGeom>
            <a:solidFill>
              <a:srgbClr val="0058AB">
                <a:alpha val="100000"/>
              </a:srgbClr>
            </a:solidFill>
          </p:spPr>
          <p:txBody>
            <a:bodyPr/>
            <a:lstStyle/>
            <a:p/>
          </p:txBody>
        </p:sp>
        <p:sp>
          <p:nvSpPr>
            <p:cNvPr id="86" name="rc86"/>
            <p:cNvSpPr/>
            <p:nvPr/>
          </p:nvSpPr>
          <p:spPr>
            <a:xfrm>
              <a:off x="5659482" y="3599410"/>
              <a:ext cx="200644" cy="49534"/>
            </a:xfrm>
            <a:prstGeom prst="rect">
              <a:avLst/>
            </a:prstGeom>
            <a:solidFill>
              <a:srgbClr val="1CABE2">
                <a:alpha val="100000"/>
              </a:srgbClr>
            </a:solidFill>
          </p:spPr>
          <p:txBody>
            <a:bodyPr/>
            <a:lstStyle/>
            <a:p/>
          </p:txBody>
        </p:sp>
        <p:sp>
          <p:nvSpPr>
            <p:cNvPr id="87" name="rc87"/>
            <p:cNvSpPr/>
            <p:nvPr/>
          </p:nvSpPr>
          <p:spPr>
            <a:xfrm>
              <a:off x="5882419" y="3637292"/>
              <a:ext cx="200644" cy="1163309"/>
            </a:xfrm>
            <a:prstGeom prst="rect">
              <a:avLst/>
            </a:prstGeom>
            <a:solidFill>
              <a:srgbClr val="80BD41">
                <a:alpha val="100000"/>
              </a:srgbClr>
            </a:solidFill>
          </p:spPr>
          <p:txBody>
            <a:bodyPr/>
            <a:lstStyle/>
            <a:p/>
          </p:txBody>
        </p:sp>
        <p:sp>
          <p:nvSpPr>
            <p:cNvPr id="88" name="rc88"/>
            <p:cNvSpPr/>
            <p:nvPr/>
          </p:nvSpPr>
          <p:spPr>
            <a:xfrm>
              <a:off x="5882419" y="3549732"/>
              <a:ext cx="200644" cy="25017"/>
            </a:xfrm>
            <a:prstGeom prst="rect">
              <a:avLst/>
            </a:prstGeom>
            <a:solidFill>
              <a:srgbClr val="0058AB">
                <a:alpha val="100000"/>
              </a:srgbClr>
            </a:solidFill>
          </p:spPr>
          <p:txBody>
            <a:bodyPr/>
            <a:lstStyle/>
            <a:p/>
          </p:txBody>
        </p:sp>
        <p:sp>
          <p:nvSpPr>
            <p:cNvPr id="89" name="rc89"/>
            <p:cNvSpPr/>
            <p:nvPr/>
          </p:nvSpPr>
          <p:spPr>
            <a:xfrm>
              <a:off x="5882419" y="3574749"/>
              <a:ext cx="200644" cy="62542"/>
            </a:xfrm>
            <a:prstGeom prst="rect">
              <a:avLst/>
            </a:prstGeom>
            <a:solidFill>
              <a:srgbClr val="1CABE2">
                <a:alpha val="100000"/>
              </a:srgbClr>
            </a:solidFill>
          </p:spPr>
          <p:txBody>
            <a:bodyPr/>
            <a:lstStyle/>
            <a:p/>
          </p:txBody>
        </p:sp>
        <p:sp>
          <p:nvSpPr>
            <p:cNvPr id="90" name="rc90"/>
            <p:cNvSpPr/>
            <p:nvPr/>
          </p:nvSpPr>
          <p:spPr>
            <a:xfrm>
              <a:off x="6105357" y="3618052"/>
              <a:ext cx="200644" cy="1182549"/>
            </a:xfrm>
            <a:prstGeom prst="rect">
              <a:avLst/>
            </a:prstGeom>
            <a:solidFill>
              <a:srgbClr val="80BD41">
                <a:alpha val="100000"/>
              </a:srgbClr>
            </a:solidFill>
          </p:spPr>
          <p:txBody>
            <a:bodyPr/>
            <a:lstStyle/>
            <a:p/>
          </p:txBody>
        </p:sp>
        <p:sp>
          <p:nvSpPr>
            <p:cNvPr id="91" name="rc91"/>
            <p:cNvSpPr/>
            <p:nvPr/>
          </p:nvSpPr>
          <p:spPr>
            <a:xfrm>
              <a:off x="6105357" y="3542571"/>
              <a:ext cx="200644" cy="50320"/>
            </a:xfrm>
            <a:prstGeom prst="rect">
              <a:avLst/>
            </a:prstGeom>
            <a:solidFill>
              <a:srgbClr val="0058AB">
                <a:alpha val="100000"/>
              </a:srgbClr>
            </a:solidFill>
          </p:spPr>
          <p:txBody>
            <a:bodyPr/>
            <a:lstStyle/>
            <a:p/>
          </p:txBody>
        </p:sp>
        <p:sp>
          <p:nvSpPr>
            <p:cNvPr id="92" name="rc92"/>
            <p:cNvSpPr/>
            <p:nvPr/>
          </p:nvSpPr>
          <p:spPr>
            <a:xfrm>
              <a:off x="6105357" y="3592892"/>
              <a:ext cx="200644" cy="25160"/>
            </a:xfrm>
            <a:prstGeom prst="rect">
              <a:avLst/>
            </a:prstGeom>
            <a:solidFill>
              <a:srgbClr val="1CABE2">
                <a:alpha val="100000"/>
              </a:srgbClr>
            </a:solidFill>
          </p:spPr>
          <p:txBody>
            <a:bodyPr/>
            <a:lstStyle/>
            <a:p/>
          </p:txBody>
        </p:sp>
        <p:sp>
          <p:nvSpPr>
            <p:cNvPr id="93" name="rc93"/>
            <p:cNvSpPr/>
            <p:nvPr/>
          </p:nvSpPr>
          <p:spPr>
            <a:xfrm>
              <a:off x="6328295" y="3648690"/>
              <a:ext cx="200644" cy="1151911"/>
            </a:xfrm>
            <a:prstGeom prst="rect">
              <a:avLst/>
            </a:prstGeom>
            <a:solidFill>
              <a:srgbClr val="80BD41">
                <a:alpha val="100000"/>
              </a:srgbClr>
            </a:solidFill>
          </p:spPr>
          <p:txBody>
            <a:bodyPr/>
            <a:lstStyle/>
            <a:p/>
          </p:txBody>
        </p:sp>
        <p:sp>
          <p:nvSpPr>
            <p:cNvPr id="94" name="rc94"/>
            <p:cNvSpPr/>
            <p:nvPr/>
          </p:nvSpPr>
          <p:spPr>
            <a:xfrm>
              <a:off x="6328295" y="3534766"/>
              <a:ext cx="200644" cy="88609"/>
            </a:xfrm>
            <a:prstGeom prst="rect">
              <a:avLst/>
            </a:prstGeom>
            <a:solidFill>
              <a:srgbClr val="0058AB">
                <a:alpha val="100000"/>
              </a:srgbClr>
            </a:solidFill>
          </p:spPr>
          <p:txBody>
            <a:bodyPr/>
            <a:lstStyle/>
            <a:p/>
          </p:txBody>
        </p:sp>
        <p:sp>
          <p:nvSpPr>
            <p:cNvPr id="95" name="rc95"/>
            <p:cNvSpPr/>
            <p:nvPr/>
          </p:nvSpPr>
          <p:spPr>
            <a:xfrm>
              <a:off x="6328295" y="3623375"/>
              <a:ext cx="200644" cy="25314"/>
            </a:xfrm>
            <a:prstGeom prst="rect">
              <a:avLst/>
            </a:prstGeom>
            <a:solidFill>
              <a:srgbClr val="1CABE2">
                <a:alpha val="100000"/>
              </a:srgbClr>
            </a:solidFill>
          </p:spPr>
          <p:txBody>
            <a:bodyPr/>
            <a:lstStyle/>
            <a:p/>
          </p:txBody>
        </p:sp>
        <p:sp>
          <p:nvSpPr>
            <p:cNvPr id="96" name="rc96"/>
            <p:cNvSpPr/>
            <p:nvPr/>
          </p:nvSpPr>
          <p:spPr>
            <a:xfrm>
              <a:off x="6551233" y="3663473"/>
              <a:ext cx="200644" cy="1137128"/>
            </a:xfrm>
            <a:prstGeom prst="rect">
              <a:avLst/>
            </a:prstGeom>
            <a:solidFill>
              <a:srgbClr val="80BD41">
                <a:alpha val="100000"/>
              </a:srgbClr>
            </a:solidFill>
          </p:spPr>
          <p:txBody>
            <a:bodyPr/>
            <a:lstStyle/>
            <a:p/>
          </p:txBody>
        </p:sp>
        <p:sp>
          <p:nvSpPr>
            <p:cNvPr id="97" name="rc97"/>
            <p:cNvSpPr/>
            <p:nvPr/>
          </p:nvSpPr>
          <p:spPr>
            <a:xfrm>
              <a:off x="6551233" y="3522930"/>
              <a:ext cx="200644" cy="140542"/>
            </a:xfrm>
            <a:prstGeom prst="rect">
              <a:avLst/>
            </a:prstGeom>
            <a:solidFill>
              <a:srgbClr val="0058AB">
                <a:alpha val="100000"/>
              </a:srgbClr>
            </a:solidFill>
          </p:spPr>
          <p:txBody>
            <a:bodyPr/>
            <a:lstStyle/>
            <a:p/>
          </p:txBody>
        </p:sp>
        <p:sp>
          <p:nvSpPr>
            <p:cNvPr id="98" name="rc98"/>
            <p:cNvSpPr/>
            <p:nvPr/>
          </p:nvSpPr>
          <p:spPr>
            <a:xfrm>
              <a:off x="6551233" y="3663473"/>
              <a:ext cx="200644" cy="0"/>
            </a:xfrm>
            <a:prstGeom prst="rect">
              <a:avLst/>
            </a:prstGeom>
            <a:solidFill>
              <a:srgbClr val="1CABE2">
                <a:alpha val="100000"/>
              </a:srgbClr>
            </a:solidFill>
          </p:spPr>
          <p:txBody>
            <a:bodyPr/>
            <a:lstStyle/>
            <a:p/>
          </p:txBody>
        </p:sp>
        <p:sp>
          <p:nvSpPr>
            <p:cNvPr id="99" name="rc99"/>
            <p:cNvSpPr/>
            <p:nvPr/>
          </p:nvSpPr>
          <p:spPr>
            <a:xfrm>
              <a:off x="6774171" y="3648970"/>
              <a:ext cx="200644" cy="1151630"/>
            </a:xfrm>
            <a:prstGeom prst="rect">
              <a:avLst/>
            </a:prstGeom>
            <a:solidFill>
              <a:srgbClr val="80BD41">
                <a:alpha val="100000"/>
              </a:srgbClr>
            </a:solidFill>
          </p:spPr>
          <p:txBody>
            <a:bodyPr/>
            <a:lstStyle/>
            <a:p/>
          </p:txBody>
        </p:sp>
        <p:sp>
          <p:nvSpPr>
            <p:cNvPr id="100" name="rc100"/>
            <p:cNvSpPr/>
            <p:nvPr/>
          </p:nvSpPr>
          <p:spPr>
            <a:xfrm>
              <a:off x="6774171" y="3506635"/>
              <a:ext cx="200644" cy="142335"/>
            </a:xfrm>
            <a:prstGeom prst="rect">
              <a:avLst/>
            </a:prstGeom>
            <a:solidFill>
              <a:srgbClr val="0058AB">
                <a:alpha val="100000"/>
              </a:srgbClr>
            </a:solidFill>
          </p:spPr>
          <p:txBody>
            <a:bodyPr/>
            <a:lstStyle/>
            <a:p/>
          </p:txBody>
        </p:sp>
        <p:sp>
          <p:nvSpPr>
            <p:cNvPr id="101" name="rc101"/>
            <p:cNvSpPr/>
            <p:nvPr/>
          </p:nvSpPr>
          <p:spPr>
            <a:xfrm>
              <a:off x="6774171" y="3648970"/>
              <a:ext cx="200644" cy="0"/>
            </a:xfrm>
            <a:prstGeom prst="rect">
              <a:avLst/>
            </a:prstGeom>
            <a:solidFill>
              <a:srgbClr val="1CABE2">
                <a:alpha val="100000"/>
              </a:srgbClr>
            </a:solidFill>
          </p:spPr>
          <p:txBody>
            <a:bodyPr/>
            <a:lstStyle/>
            <a:p/>
          </p:txBody>
        </p:sp>
        <p:sp>
          <p:nvSpPr>
            <p:cNvPr id="102" name="rc102"/>
            <p:cNvSpPr/>
            <p:nvPr/>
          </p:nvSpPr>
          <p:spPr>
            <a:xfrm>
              <a:off x="6997109" y="3643221"/>
              <a:ext cx="200644" cy="1157380"/>
            </a:xfrm>
            <a:prstGeom prst="rect">
              <a:avLst/>
            </a:prstGeom>
            <a:solidFill>
              <a:srgbClr val="80BD41">
                <a:alpha val="100000"/>
              </a:srgbClr>
            </a:solidFill>
          </p:spPr>
          <p:txBody>
            <a:bodyPr/>
            <a:lstStyle/>
            <a:p/>
          </p:txBody>
        </p:sp>
        <p:sp>
          <p:nvSpPr>
            <p:cNvPr id="103" name="rc103"/>
            <p:cNvSpPr/>
            <p:nvPr/>
          </p:nvSpPr>
          <p:spPr>
            <a:xfrm>
              <a:off x="6997109" y="3500174"/>
              <a:ext cx="200644" cy="143046"/>
            </a:xfrm>
            <a:prstGeom prst="rect">
              <a:avLst/>
            </a:prstGeom>
            <a:solidFill>
              <a:srgbClr val="0058AB">
                <a:alpha val="100000"/>
              </a:srgbClr>
            </a:solidFill>
          </p:spPr>
          <p:txBody>
            <a:bodyPr/>
            <a:lstStyle/>
            <a:p/>
          </p:txBody>
        </p:sp>
        <p:sp>
          <p:nvSpPr>
            <p:cNvPr id="104" name="rc104"/>
            <p:cNvSpPr/>
            <p:nvPr/>
          </p:nvSpPr>
          <p:spPr>
            <a:xfrm>
              <a:off x="6997109" y="3643221"/>
              <a:ext cx="200644" cy="0"/>
            </a:xfrm>
            <a:prstGeom prst="rect">
              <a:avLst/>
            </a:prstGeom>
            <a:solidFill>
              <a:srgbClr val="1CABE2">
                <a:alpha val="100000"/>
              </a:srgbClr>
            </a:solidFill>
          </p:spPr>
          <p:txBody>
            <a:bodyPr/>
            <a:lstStyle/>
            <a:p/>
          </p:txBody>
        </p:sp>
        <p:sp>
          <p:nvSpPr>
            <p:cNvPr id="105" name="rc105"/>
            <p:cNvSpPr/>
            <p:nvPr/>
          </p:nvSpPr>
          <p:spPr>
            <a:xfrm>
              <a:off x="7220047" y="3491663"/>
              <a:ext cx="200644" cy="95097"/>
            </a:xfrm>
            <a:prstGeom prst="rect">
              <a:avLst/>
            </a:prstGeom>
            <a:solidFill>
              <a:srgbClr val="F26A21">
                <a:alpha val="100000"/>
              </a:srgbClr>
            </a:solidFill>
          </p:spPr>
          <p:txBody>
            <a:bodyPr/>
            <a:lstStyle/>
            <a:p/>
          </p:txBody>
        </p:sp>
        <p:sp>
          <p:nvSpPr>
            <p:cNvPr id="106" name="rc106"/>
            <p:cNvSpPr/>
            <p:nvPr/>
          </p:nvSpPr>
          <p:spPr>
            <a:xfrm>
              <a:off x="7220047" y="3586761"/>
              <a:ext cx="200644" cy="1213840"/>
            </a:xfrm>
            <a:prstGeom prst="rect">
              <a:avLst/>
            </a:prstGeom>
            <a:solidFill>
              <a:srgbClr val="FFC20E">
                <a:alpha val="100000"/>
              </a:srgbClr>
            </a:solidFill>
          </p:spPr>
          <p:txBody>
            <a:bodyPr/>
            <a:lstStyle/>
            <a:p/>
          </p:txBody>
        </p:sp>
        <p:sp>
          <p:nvSpPr>
            <p:cNvPr id="107" name="rc107"/>
            <p:cNvSpPr/>
            <p:nvPr/>
          </p:nvSpPr>
          <p:spPr>
            <a:xfrm>
              <a:off x="7442985" y="3479379"/>
              <a:ext cx="200644" cy="63220"/>
            </a:xfrm>
            <a:prstGeom prst="rect">
              <a:avLst/>
            </a:prstGeom>
            <a:solidFill>
              <a:srgbClr val="F26A21">
                <a:alpha val="100000"/>
              </a:srgbClr>
            </a:solidFill>
          </p:spPr>
          <p:txBody>
            <a:bodyPr/>
            <a:lstStyle/>
            <a:p/>
          </p:txBody>
        </p:sp>
        <p:sp>
          <p:nvSpPr>
            <p:cNvPr id="108" name="rc108"/>
            <p:cNvSpPr/>
            <p:nvPr/>
          </p:nvSpPr>
          <p:spPr>
            <a:xfrm>
              <a:off x="7442985" y="3542600"/>
              <a:ext cx="200644" cy="1258001"/>
            </a:xfrm>
            <a:prstGeom prst="rect">
              <a:avLst/>
            </a:prstGeom>
            <a:solidFill>
              <a:srgbClr val="FFC20E">
                <a:alpha val="100000"/>
              </a:srgbClr>
            </a:solidFill>
          </p:spPr>
          <p:txBody>
            <a:bodyPr/>
            <a:lstStyle/>
            <a:p/>
          </p:txBody>
        </p:sp>
        <p:sp>
          <p:nvSpPr>
            <p:cNvPr id="109" name="rc109"/>
            <p:cNvSpPr/>
            <p:nvPr/>
          </p:nvSpPr>
          <p:spPr>
            <a:xfrm>
              <a:off x="7665922" y="3459059"/>
              <a:ext cx="200644" cy="42029"/>
            </a:xfrm>
            <a:prstGeom prst="rect">
              <a:avLst/>
            </a:prstGeom>
            <a:solidFill>
              <a:srgbClr val="F26A21">
                <a:alpha val="100000"/>
              </a:srgbClr>
            </a:solidFill>
          </p:spPr>
          <p:txBody>
            <a:bodyPr/>
            <a:lstStyle/>
            <a:p/>
          </p:txBody>
        </p:sp>
        <p:sp>
          <p:nvSpPr>
            <p:cNvPr id="110" name="rc110"/>
            <p:cNvSpPr/>
            <p:nvPr/>
          </p:nvSpPr>
          <p:spPr>
            <a:xfrm>
              <a:off x="7665922" y="3501088"/>
              <a:ext cx="200644" cy="1299513"/>
            </a:xfrm>
            <a:prstGeom prst="rect">
              <a:avLst/>
            </a:prstGeom>
            <a:solidFill>
              <a:srgbClr val="FFC20E">
                <a:alpha val="100000"/>
              </a:srgbClr>
            </a:solidFill>
          </p:spPr>
          <p:txBody>
            <a:bodyPr/>
            <a:lstStyle/>
            <a:p/>
          </p:txBody>
        </p:sp>
        <p:sp>
          <p:nvSpPr>
            <p:cNvPr id="111" name="rc111"/>
            <p:cNvSpPr/>
            <p:nvPr/>
          </p:nvSpPr>
          <p:spPr>
            <a:xfrm>
              <a:off x="7888860" y="3435259"/>
              <a:ext cx="200644" cy="27941"/>
            </a:xfrm>
            <a:prstGeom prst="rect">
              <a:avLst/>
            </a:prstGeom>
            <a:solidFill>
              <a:srgbClr val="F26A21">
                <a:alpha val="100000"/>
              </a:srgbClr>
            </a:solidFill>
          </p:spPr>
          <p:txBody>
            <a:bodyPr/>
            <a:lstStyle/>
            <a:p/>
          </p:txBody>
        </p:sp>
        <p:sp>
          <p:nvSpPr>
            <p:cNvPr id="112" name="rc112"/>
            <p:cNvSpPr/>
            <p:nvPr/>
          </p:nvSpPr>
          <p:spPr>
            <a:xfrm>
              <a:off x="7888860" y="3463200"/>
              <a:ext cx="200644" cy="1337401"/>
            </a:xfrm>
            <a:prstGeom prst="rect">
              <a:avLst/>
            </a:prstGeom>
            <a:solidFill>
              <a:srgbClr val="FFC20E">
                <a:alpha val="100000"/>
              </a:srgbClr>
            </a:solidFill>
          </p:spPr>
          <p:txBody>
            <a:bodyPr/>
            <a:lstStyle/>
            <a:p/>
          </p:txBody>
        </p:sp>
        <p:sp>
          <p:nvSpPr>
            <p:cNvPr id="113" name="rc113"/>
            <p:cNvSpPr/>
            <p:nvPr/>
          </p:nvSpPr>
          <p:spPr>
            <a:xfrm>
              <a:off x="8111798" y="3409398"/>
              <a:ext cx="200644" cy="18575"/>
            </a:xfrm>
            <a:prstGeom prst="rect">
              <a:avLst/>
            </a:prstGeom>
            <a:solidFill>
              <a:srgbClr val="F26A21">
                <a:alpha val="100000"/>
              </a:srgbClr>
            </a:solidFill>
          </p:spPr>
          <p:txBody>
            <a:bodyPr/>
            <a:lstStyle/>
            <a:p/>
          </p:txBody>
        </p:sp>
        <p:sp>
          <p:nvSpPr>
            <p:cNvPr id="114" name="rc114"/>
            <p:cNvSpPr/>
            <p:nvPr/>
          </p:nvSpPr>
          <p:spPr>
            <a:xfrm>
              <a:off x="8111798" y="3427973"/>
              <a:ext cx="200644" cy="1372627"/>
            </a:xfrm>
            <a:prstGeom prst="rect">
              <a:avLst/>
            </a:prstGeom>
            <a:solidFill>
              <a:srgbClr val="FFC20E">
                <a:alpha val="100000"/>
              </a:srgbClr>
            </a:solidFill>
          </p:spPr>
          <p:txBody>
            <a:bodyPr/>
            <a:lstStyle/>
            <a:p/>
          </p:txBody>
        </p:sp>
        <p:sp>
          <p:nvSpPr>
            <p:cNvPr id="115" name="pl115"/>
            <p:cNvSpPr/>
            <p:nvPr/>
          </p:nvSpPr>
          <p:spPr>
            <a:xfrm>
              <a:off x="1523984" y="2082798"/>
              <a:ext cx="5573446" cy="301978"/>
            </a:xfrm>
            <a:custGeom>
              <a:avLst/>
              <a:pathLst>
                <a:path w="5573446" h="301978">
                  <a:moveTo>
                    <a:pt x="0" y="301978"/>
                  </a:moveTo>
                  <a:lnTo>
                    <a:pt x="222937" y="247073"/>
                  </a:lnTo>
                  <a:lnTo>
                    <a:pt x="445875" y="219620"/>
                  </a:lnTo>
                  <a:lnTo>
                    <a:pt x="668813" y="164715"/>
                  </a:lnTo>
                  <a:lnTo>
                    <a:pt x="891751" y="109810"/>
                  </a:lnTo>
                  <a:lnTo>
                    <a:pt x="1114689" y="82357"/>
                  </a:lnTo>
                  <a:lnTo>
                    <a:pt x="1337627" y="0"/>
                  </a:lnTo>
                  <a:lnTo>
                    <a:pt x="1560565" y="0"/>
                  </a:lnTo>
                  <a:lnTo>
                    <a:pt x="1783502" y="27452"/>
                  </a:lnTo>
                  <a:lnTo>
                    <a:pt x="2006440" y="0"/>
                  </a:lnTo>
                  <a:lnTo>
                    <a:pt x="2229378" y="0"/>
                  </a:lnTo>
                  <a:lnTo>
                    <a:pt x="2452316" y="0"/>
                  </a:lnTo>
                  <a:lnTo>
                    <a:pt x="2675254" y="27452"/>
                  </a:lnTo>
                  <a:lnTo>
                    <a:pt x="2898192" y="27452"/>
                  </a:lnTo>
                  <a:lnTo>
                    <a:pt x="3121130" y="27452"/>
                  </a:lnTo>
                  <a:lnTo>
                    <a:pt x="3344068" y="54905"/>
                  </a:lnTo>
                  <a:lnTo>
                    <a:pt x="3567005" y="54905"/>
                  </a:lnTo>
                  <a:lnTo>
                    <a:pt x="3789943" y="137262"/>
                  </a:lnTo>
                  <a:lnTo>
                    <a:pt x="4012881" y="137262"/>
                  </a:lnTo>
                  <a:lnTo>
                    <a:pt x="4235819" y="54905"/>
                  </a:lnTo>
                  <a:lnTo>
                    <a:pt x="4458757" y="27452"/>
                  </a:lnTo>
                  <a:lnTo>
                    <a:pt x="4681695" y="82357"/>
                  </a:lnTo>
                  <a:lnTo>
                    <a:pt x="4904633" y="164715"/>
                  </a:lnTo>
                  <a:lnTo>
                    <a:pt x="5127571" y="274525"/>
                  </a:lnTo>
                  <a:lnTo>
                    <a:pt x="5350508" y="274525"/>
                  </a:lnTo>
                  <a:lnTo>
                    <a:pt x="5573446" y="274525"/>
                  </a:lnTo>
                </a:path>
              </a:pathLst>
            </a:custGeom>
            <a:ln w="27101" cap="flat">
              <a:solidFill>
                <a:srgbClr val="0058AB">
                  <a:alpha val="100000"/>
                </a:srgbClr>
              </a:solidFill>
              <a:prstDash val="solid"/>
              <a:round/>
            </a:ln>
          </p:spPr>
          <p:txBody>
            <a:bodyPr/>
            <a:lstStyle/>
            <a:p/>
          </p:txBody>
        </p:sp>
        <p:sp>
          <p:nvSpPr>
            <p:cNvPr id="116" name="pl116"/>
            <p:cNvSpPr/>
            <p:nvPr/>
          </p:nvSpPr>
          <p:spPr>
            <a:xfrm>
              <a:off x="1523984" y="2082798"/>
              <a:ext cx="5573446" cy="521598"/>
            </a:xfrm>
            <a:custGeom>
              <a:avLst/>
              <a:pathLst>
                <a:path w="5573446" h="521598">
                  <a:moveTo>
                    <a:pt x="0" y="521598"/>
                  </a:moveTo>
                  <a:lnTo>
                    <a:pt x="222937" y="494146"/>
                  </a:lnTo>
                  <a:lnTo>
                    <a:pt x="445875" y="494146"/>
                  </a:lnTo>
                  <a:lnTo>
                    <a:pt x="668813" y="466693"/>
                  </a:lnTo>
                  <a:lnTo>
                    <a:pt x="891751" y="439240"/>
                  </a:lnTo>
                  <a:lnTo>
                    <a:pt x="1114689" y="329430"/>
                  </a:lnTo>
                  <a:lnTo>
                    <a:pt x="1337627" y="192167"/>
                  </a:lnTo>
                  <a:lnTo>
                    <a:pt x="1560565" y="0"/>
                  </a:lnTo>
                  <a:lnTo>
                    <a:pt x="1783502" y="192167"/>
                  </a:lnTo>
                  <a:lnTo>
                    <a:pt x="2006440" y="137262"/>
                  </a:lnTo>
                  <a:lnTo>
                    <a:pt x="2229378" y="82357"/>
                  </a:lnTo>
                  <a:lnTo>
                    <a:pt x="2452316" y="82357"/>
                  </a:lnTo>
                  <a:lnTo>
                    <a:pt x="2675254" y="82357"/>
                  </a:lnTo>
                  <a:lnTo>
                    <a:pt x="2898192" y="82357"/>
                  </a:lnTo>
                  <a:lnTo>
                    <a:pt x="3121130" y="109810"/>
                  </a:lnTo>
                  <a:lnTo>
                    <a:pt x="3344068" y="137262"/>
                  </a:lnTo>
                  <a:lnTo>
                    <a:pt x="3567005" y="137262"/>
                  </a:lnTo>
                  <a:lnTo>
                    <a:pt x="3789943" y="219620"/>
                  </a:lnTo>
                  <a:lnTo>
                    <a:pt x="4012881" y="247073"/>
                  </a:lnTo>
                  <a:lnTo>
                    <a:pt x="4235819" y="164715"/>
                  </a:lnTo>
                  <a:lnTo>
                    <a:pt x="4458757" y="164715"/>
                  </a:lnTo>
                  <a:lnTo>
                    <a:pt x="4681695" y="137262"/>
                  </a:lnTo>
                  <a:lnTo>
                    <a:pt x="4904633" y="219620"/>
                  </a:lnTo>
                  <a:lnTo>
                    <a:pt x="5127571" y="274525"/>
                  </a:lnTo>
                  <a:lnTo>
                    <a:pt x="5350508" y="274525"/>
                  </a:lnTo>
                  <a:lnTo>
                    <a:pt x="5573446" y="274525"/>
                  </a:lnTo>
                </a:path>
              </a:pathLst>
            </a:custGeom>
            <a:ln w="27101" cap="flat">
              <a:solidFill>
                <a:srgbClr val="80BD41">
                  <a:alpha val="100000"/>
                </a:srgbClr>
              </a:solidFill>
              <a:prstDash val="solid"/>
              <a:round/>
            </a:ln>
          </p:spPr>
          <p:txBody>
            <a:bodyPr/>
            <a:lstStyle/>
            <a:p/>
          </p:txBody>
        </p:sp>
        <p:sp>
          <p:nvSpPr>
            <p:cNvPr id="117" name="tx117"/>
            <p:cNvSpPr/>
            <p:nvPr/>
          </p:nvSpPr>
          <p:spPr>
            <a:xfrm>
              <a:off x="1455656" y="21806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18" name="tx118"/>
            <p:cNvSpPr/>
            <p:nvPr/>
          </p:nvSpPr>
          <p:spPr>
            <a:xfrm>
              <a:off x="2570345" y="19610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9" name="tx119"/>
            <p:cNvSpPr/>
            <p:nvPr/>
          </p:nvSpPr>
          <p:spPr>
            <a:xfrm>
              <a:off x="3685034" y="187866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4799724" y="193357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1" name="tx121"/>
            <p:cNvSpPr/>
            <p:nvPr/>
          </p:nvSpPr>
          <p:spPr>
            <a:xfrm>
              <a:off x="5691475" y="193357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2" name="tx122"/>
            <p:cNvSpPr/>
            <p:nvPr/>
          </p:nvSpPr>
          <p:spPr>
            <a:xfrm>
              <a:off x="5914413" y="190611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6137351" y="19610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4" name="tx124"/>
            <p:cNvSpPr/>
            <p:nvPr/>
          </p:nvSpPr>
          <p:spPr>
            <a:xfrm>
              <a:off x="6360289" y="204332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5" name="tx125"/>
            <p:cNvSpPr/>
            <p:nvPr/>
          </p:nvSpPr>
          <p:spPr>
            <a:xfrm>
              <a:off x="6583227" y="21531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6" name="tx126"/>
            <p:cNvSpPr/>
            <p:nvPr/>
          </p:nvSpPr>
          <p:spPr>
            <a:xfrm>
              <a:off x="6806165" y="21531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7" name="tx127"/>
            <p:cNvSpPr/>
            <p:nvPr/>
          </p:nvSpPr>
          <p:spPr>
            <a:xfrm>
              <a:off x="7029103" y="21531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8" name="tx128"/>
            <p:cNvSpPr/>
            <p:nvPr/>
          </p:nvSpPr>
          <p:spPr>
            <a:xfrm>
              <a:off x="1455656" y="267289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29" name="tx129"/>
            <p:cNvSpPr/>
            <p:nvPr/>
          </p:nvSpPr>
          <p:spPr>
            <a:xfrm>
              <a:off x="2570345" y="248072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0" name="tx130"/>
            <p:cNvSpPr/>
            <p:nvPr/>
          </p:nvSpPr>
          <p:spPr>
            <a:xfrm>
              <a:off x="3685034" y="223365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1" name="tx131"/>
            <p:cNvSpPr/>
            <p:nvPr/>
          </p:nvSpPr>
          <p:spPr>
            <a:xfrm>
              <a:off x="4799724" y="228855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2" name="tx132"/>
            <p:cNvSpPr/>
            <p:nvPr/>
          </p:nvSpPr>
          <p:spPr>
            <a:xfrm>
              <a:off x="5691475" y="231595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3" name="tx133"/>
            <p:cNvSpPr/>
            <p:nvPr/>
          </p:nvSpPr>
          <p:spPr>
            <a:xfrm>
              <a:off x="5914413" y="231595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4" name="tx134"/>
            <p:cNvSpPr/>
            <p:nvPr/>
          </p:nvSpPr>
          <p:spPr>
            <a:xfrm>
              <a:off x="6137351" y="228855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5" name="tx135"/>
            <p:cNvSpPr/>
            <p:nvPr/>
          </p:nvSpPr>
          <p:spPr>
            <a:xfrm>
              <a:off x="6360289" y="2370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6" name="tx136"/>
            <p:cNvSpPr/>
            <p:nvPr/>
          </p:nvSpPr>
          <p:spPr>
            <a:xfrm>
              <a:off x="6583227" y="24258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7" name="tx137"/>
            <p:cNvSpPr/>
            <p:nvPr/>
          </p:nvSpPr>
          <p:spPr>
            <a:xfrm>
              <a:off x="6806165" y="24258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8" name="tx138"/>
            <p:cNvSpPr/>
            <p:nvPr/>
          </p:nvSpPr>
          <p:spPr>
            <a:xfrm>
              <a:off x="7029103" y="24258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9" name="tx139"/>
            <p:cNvSpPr/>
            <p:nvPr/>
          </p:nvSpPr>
          <p:spPr>
            <a:xfrm>
              <a:off x="953025" y="47579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603427" y="402846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a:t>
              </a:r>
            </a:p>
          </p:txBody>
        </p:sp>
        <p:sp>
          <p:nvSpPr>
            <p:cNvPr id="141" name="tx141"/>
            <p:cNvSpPr/>
            <p:nvPr/>
          </p:nvSpPr>
          <p:spPr>
            <a:xfrm>
              <a:off x="603427" y="331376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2" name="tx142"/>
            <p:cNvSpPr/>
            <p:nvPr/>
          </p:nvSpPr>
          <p:spPr>
            <a:xfrm>
              <a:off x="603427" y="259905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750,000</a:t>
              </a:r>
            </a:p>
          </p:txBody>
        </p:sp>
        <p:sp>
          <p:nvSpPr>
            <p:cNvPr id="143" name="tx143"/>
            <p:cNvSpPr/>
            <p:nvPr/>
          </p:nvSpPr>
          <p:spPr>
            <a:xfrm>
              <a:off x="508103" y="1884350"/>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4" name="tx144"/>
            <p:cNvSpPr/>
            <p:nvPr/>
          </p:nvSpPr>
          <p:spPr>
            <a:xfrm>
              <a:off x="8719511" y="47579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40716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853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700415"/>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1270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395983"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51067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625361"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740051"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85474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69429"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84091" y="509269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63180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85474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77678"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300616"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523526" y="509269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74649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69429"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104822" y="3307636"/>
              <a:ext cx="57476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a:t>
              </a:r>
            </a:p>
          </p:txBody>
        </p:sp>
        <p:sp>
          <p:nvSpPr>
            <p:cNvPr id="164" name="tx164"/>
            <p:cNvSpPr/>
            <p:nvPr/>
          </p:nvSpPr>
          <p:spPr>
            <a:xfrm rot="5400000">
              <a:off x="8566395" y="329378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65" name="rc165"/>
            <p:cNvSpPr/>
            <p:nvPr/>
          </p:nvSpPr>
          <p:spPr>
            <a:xfrm>
              <a:off x="1351923" y="5643592"/>
              <a:ext cx="201455" cy="201456"/>
            </a:xfrm>
            <a:prstGeom prst="rect">
              <a:avLst/>
            </a:prstGeom>
            <a:solidFill>
              <a:srgbClr val="80BD41">
                <a:alpha val="100000"/>
              </a:srgbClr>
            </a:solidFill>
          </p:spPr>
          <p:txBody>
            <a:bodyPr/>
            <a:lstStyle/>
            <a:p/>
          </p:txBody>
        </p:sp>
        <p:sp>
          <p:nvSpPr>
            <p:cNvPr id="166" name="rc166"/>
            <p:cNvSpPr/>
            <p:nvPr/>
          </p:nvSpPr>
          <p:spPr>
            <a:xfrm>
              <a:off x="3325498" y="5643592"/>
              <a:ext cx="201456" cy="201456"/>
            </a:xfrm>
            <a:prstGeom prst="rect">
              <a:avLst/>
            </a:prstGeom>
            <a:solidFill>
              <a:srgbClr val="1CABE2">
                <a:alpha val="100000"/>
              </a:srgbClr>
            </a:solidFill>
          </p:spPr>
          <p:txBody>
            <a:bodyPr/>
            <a:lstStyle/>
            <a:p/>
          </p:txBody>
        </p:sp>
        <p:sp>
          <p:nvSpPr>
            <p:cNvPr id="167" name="rc167"/>
            <p:cNvSpPr/>
            <p:nvPr/>
          </p:nvSpPr>
          <p:spPr>
            <a:xfrm>
              <a:off x="4382836" y="5643592"/>
              <a:ext cx="201456" cy="201456"/>
            </a:xfrm>
            <a:prstGeom prst="rect">
              <a:avLst/>
            </a:prstGeom>
            <a:solidFill>
              <a:srgbClr val="0058AB">
                <a:alpha val="100000"/>
              </a:srgbClr>
            </a:solidFill>
          </p:spPr>
          <p:txBody>
            <a:bodyPr/>
            <a:lstStyle/>
            <a:p/>
          </p:txBody>
        </p:sp>
        <p:sp>
          <p:nvSpPr>
            <p:cNvPr id="168" name="rc168"/>
            <p:cNvSpPr/>
            <p:nvPr/>
          </p:nvSpPr>
          <p:spPr>
            <a:xfrm>
              <a:off x="5370461" y="5643592"/>
              <a:ext cx="201456" cy="201456"/>
            </a:xfrm>
            <a:prstGeom prst="rect">
              <a:avLst/>
            </a:prstGeom>
            <a:solidFill>
              <a:srgbClr val="FFC20E">
                <a:alpha val="100000"/>
              </a:srgbClr>
            </a:solidFill>
          </p:spPr>
          <p:txBody>
            <a:bodyPr/>
            <a:lstStyle/>
            <a:p/>
          </p:txBody>
        </p:sp>
        <p:sp>
          <p:nvSpPr>
            <p:cNvPr id="169" name="rc169"/>
            <p:cNvSpPr/>
            <p:nvPr/>
          </p:nvSpPr>
          <p:spPr>
            <a:xfrm>
              <a:off x="7119206" y="5643592"/>
              <a:ext cx="201455" cy="201456"/>
            </a:xfrm>
            <a:prstGeom prst="rect">
              <a:avLst/>
            </a:prstGeom>
            <a:solidFill>
              <a:srgbClr val="F26A21">
                <a:alpha val="100000"/>
              </a:srgbClr>
            </a:solidFill>
          </p:spPr>
          <p:txBody>
            <a:bodyPr/>
            <a:lstStyle/>
            <a:p/>
          </p:txBody>
        </p:sp>
        <p:sp>
          <p:nvSpPr>
            <p:cNvPr id="170" name="tx170"/>
            <p:cNvSpPr/>
            <p:nvPr/>
          </p:nvSpPr>
          <p:spPr>
            <a:xfrm>
              <a:off x="1631968" y="5664852"/>
              <a:ext cx="161494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71" name="tx171"/>
            <p:cNvSpPr/>
            <p:nvPr/>
          </p:nvSpPr>
          <p:spPr>
            <a:xfrm>
              <a:off x="3605543" y="5666557"/>
              <a:ext cx="698704"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partiel</a:t>
              </a:r>
            </a:p>
          </p:txBody>
        </p:sp>
        <p:sp>
          <p:nvSpPr>
            <p:cNvPr id="172" name="tx172"/>
            <p:cNvSpPr/>
            <p:nvPr/>
          </p:nvSpPr>
          <p:spPr>
            <a:xfrm>
              <a:off x="4662881" y="5692137"/>
              <a:ext cx="628991"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Zéro dose</a:t>
              </a:r>
            </a:p>
          </p:txBody>
        </p:sp>
        <p:sp>
          <p:nvSpPr>
            <p:cNvPr id="173" name="tx173"/>
            <p:cNvSpPr/>
            <p:nvPr/>
          </p:nvSpPr>
          <p:spPr>
            <a:xfrm>
              <a:off x="5650506" y="5690841"/>
              <a:ext cx="1390110"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74" name="tx174"/>
            <p:cNvSpPr/>
            <p:nvPr/>
          </p:nvSpPr>
          <p:spPr>
            <a:xfrm>
              <a:off x="7399251" y="5692137"/>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75" name="pl175"/>
            <p:cNvSpPr/>
            <p:nvPr/>
          </p:nvSpPr>
          <p:spPr>
            <a:xfrm>
              <a:off x="3510223" y="624213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924792" y="6242132"/>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777322" y="6190085"/>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8" name="tx178"/>
            <p:cNvSpPr/>
            <p:nvPr/>
          </p:nvSpPr>
          <p:spPr>
            <a:xfrm>
              <a:off x="5191892" y="6189949"/>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79" name="tx179"/>
            <p:cNvSpPr/>
            <p:nvPr/>
          </p:nvSpPr>
          <p:spPr>
            <a:xfrm>
              <a:off x="1079223" y="1330710"/>
              <a:ext cx="793326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a:t>
              </a:r>
            </a:p>
          </p:txBody>
        </p:sp>
        <p:sp>
          <p:nvSpPr>
            <p:cNvPr id="180" name="tx180"/>
            <p:cNvSpPr/>
            <p:nvPr/>
          </p:nvSpPr>
          <p:spPr>
            <a:xfrm>
              <a:off x="1079223" y="1511762"/>
              <a:ext cx="62948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entre 2000 et 2025 et projections pour 2030 sur la base de l'objectif IA2030 , Burundi</a:t>
              </a:r>
            </a:p>
          </p:txBody>
        </p:sp>
        <p:sp>
          <p:nvSpPr>
            <p:cNvPr id="181" name="tx181"/>
            <p:cNvSpPr/>
            <p:nvPr/>
          </p:nvSpPr>
          <p:spPr>
            <a:xfrm>
              <a:off x="-3195790" y="6466099"/>
              <a:ext cx="118526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2025 ; Nations Unies, Département des affaires économiques et sociales, Division de la population (2024). World Population Prospects 2024, Online Edition.</a:t>
              </a:r>
            </a:p>
          </p:txBody>
        </p:sp>
        <p:sp>
          <p:nvSpPr>
            <p:cNvPr id="182" name="tx182"/>
            <p:cNvSpPr/>
            <p:nvPr/>
          </p:nvSpPr>
          <p:spPr>
            <a:xfrm>
              <a:off x="687215" y="6586855"/>
              <a:ext cx="79696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appelle tous les pays à réduire de moitié d'ici 2030 le nombre d'enfants non vaccinés en 2019. Ce graphique montre le nombre annuel d'enfants à vacciner pour atteindre l'objectif ZD.
L'initiative IA2030 appelle tous les pays à réduire de moitié d'ici 2030 le nombre d'enfants n'ayant reçu aucune dose de vaccin en 2019. Ce graphique indique le nombre annuel d'enfants devant être vaccinés pour atteindre l'objectif fixé concernant les enfants n'ayant reçu aucune dose.
Le Burundi devrait connaître une augmentation modérée (10 000 à 50 000) du nombre de nourrissons survivants d’ici 2030. Par conséquent, le maintien de la couverture vaccinale actuelle nécessite de vacciner un nombre croissant d’enfants.
Pour atteindre l’objectif « zéro dose » de l’IA2030, il faudra vacciner chaque année davantage d’enfants (~3,47 %) avec le DTP1. Cela nécessitera un renforcement des capacités du programme de vaccination et du système de santé.</a:t>
            </a:r>
          </a:p>
        </p:txBody>
      </p:sp>
      <p:sp>
        <p:nvSpPr>
          <p:cNvPr id="1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Il faut vacciner davantage d'enfants chaque année pour atteindre l'objectif de l'IA2030, qui consiste à réduire de moitié le nombre d'enfants n'ayant reçu aucune dose d'ici 2030, alors qu'on prévoit une augmentation modérée du nombre de nourrissons survivants.</a:t>
            </a:r>
          </a:p>
        </p:txBody>
      </p:sp>
      <p:grpSp xmlns:pic="http://schemas.openxmlformats.org/drawingml/2006/picture">
        <p:nvGrpSpPr>
          <p:cNvPr id="185" name=""/>
          <p:cNvGrpSpPr/>
          <p:nvPr/>
        </p:nvGrpSpPr>
        <p:grpSpPr>
          <a:xfrm>
            <a:off x="292608" y="1051560"/>
            <a:ext cx="8595360" cy="28575"/>
            <a:chOff x="292608" y="1051560"/>
            <a:chExt cx="8595360" cy="28575"/>
          </a:xfrm>
        </p:grpSpPr>
        <p:sp>
          <p:nvSpPr>
            <p:cNvPr id="18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61730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98110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334491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270871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207252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9" name="pl9"/>
            <p:cNvSpPr/>
            <p:nvPr/>
          </p:nvSpPr>
          <p:spPr>
            <a:xfrm>
              <a:off x="920330" y="493539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429920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66300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302681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239062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4" name="pl14"/>
            <p:cNvSpPr/>
            <p:nvPr/>
          </p:nvSpPr>
          <p:spPr>
            <a:xfrm>
              <a:off x="920330" y="175442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5" name="pl15"/>
            <p:cNvSpPr/>
            <p:nvPr/>
          </p:nvSpPr>
          <p:spPr>
            <a:xfrm>
              <a:off x="139892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388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8787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1861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5851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59840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3830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07819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1809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55799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9788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3778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27768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51757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5747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99737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3726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47716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71706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5695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1968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3674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7664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91654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5643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39633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739633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85958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3" name="rc43"/>
            <p:cNvSpPr/>
            <p:nvPr/>
          </p:nvSpPr>
          <p:spPr>
            <a:xfrm>
              <a:off x="1290970" y="2961032"/>
              <a:ext cx="215906" cy="1974365"/>
            </a:xfrm>
            <a:prstGeom prst="rect">
              <a:avLst/>
            </a:prstGeom>
            <a:solidFill>
              <a:srgbClr val="0058AB">
                <a:alpha val="100000"/>
              </a:srgbClr>
            </a:solidFill>
          </p:spPr>
          <p:txBody>
            <a:bodyPr/>
            <a:lstStyle/>
            <a:p/>
          </p:txBody>
        </p:sp>
        <p:sp>
          <p:nvSpPr>
            <p:cNvPr id="44" name="rc44"/>
            <p:cNvSpPr/>
            <p:nvPr/>
          </p:nvSpPr>
          <p:spPr>
            <a:xfrm>
              <a:off x="1530867" y="3233832"/>
              <a:ext cx="215906" cy="1701565"/>
            </a:xfrm>
            <a:prstGeom prst="rect">
              <a:avLst/>
            </a:prstGeom>
            <a:solidFill>
              <a:srgbClr val="0058AB">
                <a:alpha val="100000"/>
              </a:srgbClr>
            </a:solidFill>
          </p:spPr>
          <p:txBody>
            <a:bodyPr/>
            <a:lstStyle/>
            <a:p/>
          </p:txBody>
        </p:sp>
        <p:sp>
          <p:nvSpPr>
            <p:cNvPr id="45" name="rc45"/>
            <p:cNvSpPr/>
            <p:nvPr/>
          </p:nvSpPr>
          <p:spPr>
            <a:xfrm>
              <a:off x="1770763" y="3320736"/>
              <a:ext cx="215906" cy="1614660"/>
            </a:xfrm>
            <a:prstGeom prst="rect">
              <a:avLst/>
            </a:prstGeom>
            <a:solidFill>
              <a:srgbClr val="0058AB">
                <a:alpha val="100000"/>
              </a:srgbClr>
            </a:solidFill>
          </p:spPr>
          <p:txBody>
            <a:bodyPr/>
            <a:lstStyle/>
            <a:p/>
          </p:txBody>
        </p:sp>
        <p:sp>
          <p:nvSpPr>
            <p:cNvPr id="46" name="rc46"/>
            <p:cNvSpPr/>
            <p:nvPr/>
          </p:nvSpPr>
          <p:spPr>
            <a:xfrm>
              <a:off x="2010660" y="3622864"/>
              <a:ext cx="215906" cy="1312532"/>
            </a:xfrm>
            <a:prstGeom prst="rect">
              <a:avLst/>
            </a:prstGeom>
            <a:solidFill>
              <a:srgbClr val="0058AB">
                <a:alpha val="100000"/>
              </a:srgbClr>
            </a:solidFill>
          </p:spPr>
          <p:txBody>
            <a:bodyPr/>
            <a:lstStyle/>
            <a:p/>
          </p:txBody>
        </p:sp>
        <p:sp>
          <p:nvSpPr>
            <p:cNvPr id="47" name="rc47"/>
            <p:cNvSpPr/>
            <p:nvPr/>
          </p:nvSpPr>
          <p:spPr>
            <a:xfrm>
              <a:off x="2250556" y="3943761"/>
              <a:ext cx="215906" cy="991635"/>
            </a:xfrm>
            <a:prstGeom prst="rect">
              <a:avLst/>
            </a:prstGeom>
            <a:solidFill>
              <a:srgbClr val="0058AB">
                <a:alpha val="100000"/>
              </a:srgbClr>
            </a:solidFill>
          </p:spPr>
          <p:txBody>
            <a:bodyPr/>
            <a:lstStyle/>
            <a:p/>
          </p:txBody>
        </p:sp>
        <p:sp>
          <p:nvSpPr>
            <p:cNvPr id="48" name="rc48"/>
            <p:cNvSpPr/>
            <p:nvPr/>
          </p:nvSpPr>
          <p:spPr>
            <a:xfrm>
              <a:off x="2490453" y="4094793"/>
              <a:ext cx="215906" cy="840603"/>
            </a:xfrm>
            <a:prstGeom prst="rect">
              <a:avLst/>
            </a:prstGeom>
            <a:solidFill>
              <a:srgbClr val="0058AB">
                <a:alpha val="100000"/>
              </a:srgbClr>
            </a:solidFill>
          </p:spPr>
          <p:txBody>
            <a:bodyPr/>
            <a:lstStyle/>
            <a:p/>
          </p:txBody>
        </p:sp>
        <p:sp>
          <p:nvSpPr>
            <p:cNvPr id="49" name="rc49"/>
            <p:cNvSpPr/>
            <p:nvPr/>
          </p:nvSpPr>
          <p:spPr>
            <a:xfrm>
              <a:off x="2730349" y="4715083"/>
              <a:ext cx="215906" cy="220314"/>
            </a:xfrm>
            <a:prstGeom prst="rect">
              <a:avLst/>
            </a:prstGeom>
            <a:solidFill>
              <a:srgbClr val="0058AB">
                <a:alpha val="100000"/>
              </a:srgbClr>
            </a:solidFill>
          </p:spPr>
          <p:txBody>
            <a:bodyPr/>
            <a:lstStyle/>
            <a:p/>
          </p:txBody>
        </p:sp>
        <p:sp>
          <p:nvSpPr>
            <p:cNvPr id="50" name="rc50"/>
            <p:cNvSpPr/>
            <p:nvPr/>
          </p:nvSpPr>
          <p:spPr>
            <a:xfrm>
              <a:off x="2970245" y="4705540"/>
              <a:ext cx="215906" cy="229856"/>
            </a:xfrm>
            <a:prstGeom prst="rect">
              <a:avLst/>
            </a:prstGeom>
            <a:solidFill>
              <a:srgbClr val="0058AB">
                <a:alpha val="100000"/>
              </a:srgbClr>
            </a:solidFill>
          </p:spPr>
          <p:txBody>
            <a:bodyPr/>
            <a:lstStyle/>
            <a:p/>
          </p:txBody>
        </p:sp>
        <p:sp>
          <p:nvSpPr>
            <p:cNvPr id="51" name="rc51"/>
            <p:cNvSpPr/>
            <p:nvPr/>
          </p:nvSpPr>
          <p:spPr>
            <a:xfrm>
              <a:off x="3210142" y="4456024"/>
              <a:ext cx="215906" cy="479372"/>
            </a:xfrm>
            <a:prstGeom prst="rect">
              <a:avLst/>
            </a:prstGeom>
            <a:solidFill>
              <a:srgbClr val="0058AB">
                <a:alpha val="100000"/>
              </a:srgbClr>
            </a:solidFill>
          </p:spPr>
          <p:txBody>
            <a:bodyPr/>
            <a:lstStyle/>
            <a:p/>
          </p:txBody>
        </p:sp>
        <p:sp>
          <p:nvSpPr>
            <p:cNvPr id="52" name="rc52"/>
            <p:cNvSpPr/>
            <p:nvPr/>
          </p:nvSpPr>
          <p:spPr>
            <a:xfrm>
              <a:off x="3450038" y="4683655"/>
              <a:ext cx="215906" cy="251742"/>
            </a:xfrm>
            <a:prstGeom prst="rect">
              <a:avLst/>
            </a:prstGeom>
            <a:solidFill>
              <a:srgbClr val="0058AB">
                <a:alpha val="100000"/>
              </a:srgbClr>
            </a:solidFill>
          </p:spPr>
          <p:txBody>
            <a:bodyPr/>
            <a:lstStyle/>
            <a:p/>
          </p:txBody>
        </p:sp>
        <p:sp>
          <p:nvSpPr>
            <p:cNvPr id="53" name="rc53"/>
            <p:cNvSpPr/>
            <p:nvPr/>
          </p:nvSpPr>
          <p:spPr>
            <a:xfrm>
              <a:off x="3689935" y="4668322"/>
              <a:ext cx="215906" cy="267074"/>
            </a:xfrm>
            <a:prstGeom prst="rect">
              <a:avLst/>
            </a:prstGeom>
            <a:solidFill>
              <a:srgbClr val="0058AB">
                <a:alpha val="100000"/>
              </a:srgbClr>
            </a:solidFill>
          </p:spPr>
          <p:txBody>
            <a:bodyPr/>
            <a:lstStyle/>
            <a:p/>
          </p:txBody>
        </p:sp>
        <p:sp>
          <p:nvSpPr>
            <p:cNvPr id="54" name="rc54"/>
            <p:cNvSpPr/>
            <p:nvPr/>
          </p:nvSpPr>
          <p:spPr>
            <a:xfrm>
              <a:off x="3929831" y="4663869"/>
              <a:ext cx="215906" cy="271527"/>
            </a:xfrm>
            <a:prstGeom prst="rect">
              <a:avLst/>
            </a:prstGeom>
            <a:solidFill>
              <a:srgbClr val="0058AB">
                <a:alpha val="100000"/>
              </a:srgbClr>
            </a:solidFill>
          </p:spPr>
          <p:txBody>
            <a:bodyPr/>
            <a:lstStyle/>
            <a:p/>
          </p:txBody>
        </p:sp>
        <p:sp>
          <p:nvSpPr>
            <p:cNvPr id="55" name="rc55"/>
            <p:cNvSpPr/>
            <p:nvPr/>
          </p:nvSpPr>
          <p:spPr>
            <a:xfrm>
              <a:off x="4169728" y="4386488"/>
              <a:ext cx="215906" cy="548908"/>
            </a:xfrm>
            <a:prstGeom prst="rect">
              <a:avLst/>
            </a:prstGeom>
            <a:solidFill>
              <a:srgbClr val="0058AB">
                <a:alpha val="100000"/>
              </a:srgbClr>
            </a:solidFill>
          </p:spPr>
          <p:txBody>
            <a:bodyPr/>
            <a:lstStyle/>
            <a:p/>
          </p:txBody>
        </p:sp>
        <p:sp>
          <p:nvSpPr>
            <p:cNvPr id="56" name="rc56"/>
            <p:cNvSpPr/>
            <p:nvPr/>
          </p:nvSpPr>
          <p:spPr>
            <a:xfrm>
              <a:off x="4409624" y="4376373"/>
              <a:ext cx="215906" cy="559023"/>
            </a:xfrm>
            <a:prstGeom prst="rect">
              <a:avLst/>
            </a:prstGeom>
            <a:solidFill>
              <a:srgbClr val="0058AB">
                <a:alpha val="100000"/>
              </a:srgbClr>
            </a:solidFill>
          </p:spPr>
          <p:txBody>
            <a:bodyPr/>
            <a:lstStyle/>
            <a:p/>
          </p:txBody>
        </p:sp>
        <p:sp>
          <p:nvSpPr>
            <p:cNvPr id="57" name="rc57"/>
            <p:cNvSpPr/>
            <p:nvPr/>
          </p:nvSpPr>
          <p:spPr>
            <a:xfrm>
              <a:off x="4649521" y="4369311"/>
              <a:ext cx="215906" cy="566085"/>
            </a:xfrm>
            <a:prstGeom prst="rect">
              <a:avLst/>
            </a:prstGeom>
            <a:solidFill>
              <a:srgbClr val="0058AB">
                <a:alpha val="100000"/>
              </a:srgbClr>
            </a:solidFill>
          </p:spPr>
          <p:txBody>
            <a:bodyPr/>
            <a:lstStyle/>
            <a:p/>
          </p:txBody>
        </p:sp>
        <p:sp>
          <p:nvSpPr>
            <p:cNvPr id="58" name="rc58"/>
            <p:cNvSpPr/>
            <p:nvPr/>
          </p:nvSpPr>
          <p:spPr>
            <a:xfrm>
              <a:off x="4889417" y="4078634"/>
              <a:ext cx="215906" cy="856762"/>
            </a:xfrm>
            <a:prstGeom prst="rect">
              <a:avLst/>
            </a:prstGeom>
            <a:solidFill>
              <a:srgbClr val="0058AB">
                <a:alpha val="100000"/>
              </a:srgbClr>
            </a:solidFill>
          </p:spPr>
          <p:txBody>
            <a:bodyPr/>
            <a:lstStyle/>
            <a:p/>
          </p:txBody>
        </p:sp>
        <p:sp>
          <p:nvSpPr>
            <p:cNvPr id="59" name="rc59"/>
            <p:cNvSpPr/>
            <p:nvPr/>
          </p:nvSpPr>
          <p:spPr>
            <a:xfrm>
              <a:off x="5129313" y="4107199"/>
              <a:ext cx="215906" cy="828197"/>
            </a:xfrm>
            <a:prstGeom prst="rect">
              <a:avLst/>
            </a:prstGeom>
            <a:solidFill>
              <a:srgbClr val="0058AB">
                <a:alpha val="100000"/>
              </a:srgbClr>
            </a:solidFill>
          </p:spPr>
          <p:txBody>
            <a:bodyPr/>
            <a:lstStyle/>
            <a:p/>
          </p:txBody>
        </p:sp>
        <p:sp>
          <p:nvSpPr>
            <p:cNvPr id="60" name="rc60"/>
            <p:cNvSpPr/>
            <p:nvPr/>
          </p:nvSpPr>
          <p:spPr>
            <a:xfrm>
              <a:off x="5369210" y="3299932"/>
              <a:ext cx="215906" cy="1635464"/>
            </a:xfrm>
            <a:prstGeom prst="rect">
              <a:avLst/>
            </a:prstGeom>
            <a:solidFill>
              <a:srgbClr val="0058AB">
                <a:alpha val="100000"/>
              </a:srgbClr>
            </a:solidFill>
          </p:spPr>
          <p:txBody>
            <a:bodyPr/>
            <a:lstStyle/>
            <a:p/>
          </p:txBody>
        </p:sp>
        <p:sp>
          <p:nvSpPr>
            <p:cNvPr id="61" name="rc61"/>
            <p:cNvSpPr/>
            <p:nvPr/>
          </p:nvSpPr>
          <p:spPr>
            <a:xfrm>
              <a:off x="5609106" y="3309284"/>
              <a:ext cx="215906" cy="1626112"/>
            </a:xfrm>
            <a:prstGeom prst="rect">
              <a:avLst/>
            </a:prstGeom>
            <a:solidFill>
              <a:srgbClr val="0058AB">
                <a:alpha val="100000"/>
              </a:srgbClr>
            </a:solidFill>
          </p:spPr>
          <p:txBody>
            <a:bodyPr/>
            <a:lstStyle/>
            <a:p/>
          </p:txBody>
        </p:sp>
        <p:sp>
          <p:nvSpPr>
            <p:cNvPr id="62" name="rc62"/>
            <p:cNvSpPr/>
            <p:nvPr/>
          </p:nvSpPr>
          <p:spPr>
            <a:xfrm>
              <a:off x="5849003" y="4108662"/>
              <a:ext cx="215906" cy="826734"/>
            </a:xfrm>
            <a:prstGeom prst="rect">
              <a:avLst/>
            </a:prstGeom>
            <a:solidFill>
              <a:srgbClr val="0058AB">
                <a:alpha val="100000"/>
              </a:srgbClr>
            </a:solidFill>
          </p:spPr>
          <p:txBody>
            <a:bodyPr/>
            <a:lstStyle/>
            <a:p/>
          </p:txBody>
        </p:sp>
        <p:sp>
          <p:nvSpPr>
            <p:cNvPr id="63" name="rc63"/>
            <p:cNvSpPr/>
            <p:nvPr/>
          </p:nvSpPr>
          <p:spPr>
            <a:xfrm>
              <a:off x="6088899" y="4378663"/>
              <a:ext cx="215906" cy="556733"/>
            </a:xfrm>
            <a:prstGeom prst="rect">
              <a:avLst/>
            </a:prstGeom>
            <a:solidFill>
              <a:srgbClr val="0058AB">
                <a:alpha val="100000"/>
              </a:srgbClr>
            </a:solidFill>
          </p:spPr>
          <p:txBody>
            <a:bodyPr/>
            <a:lstStyle/>
            <a:p/>
          </p:txBody>
        </p:sp>
        <p:sp>
          <p:nvSpPr>
            <p:cNvPr id="64" name="rc64"/>
            <p:cNvSpPr/>
            <p:nvPr/>
          </p:nvSpPr>
          <p:spPr>
            <a:xfrm>
              <a:off x="6328796" y="3815568"/>
              <a:ext cx="215906" cy="1119829"/>
            </a:xfrm>
            <a:prstGeom prst="rect">
              <a:avLst/>
            </a:prstGeom>
            <a:solidFill>
              <a:srgbClr val="0058AB">
                <a:alpha val="100000"/>
              </a:srgbClr>
            </a:solidFill>
          </p:spPr>
          <p:txBody>
            <a:bodyPr/>
            <a:lstStyle/>
            <a:p/>
          </p:txBody>
        </p:sp>
        <p:sp>
          <p:nvSpPr>
            <p:cNvPr id="65" name="rc65"/>
            <p:cNvSpPr/>
            <p:nvPr/>
          </p:nvSpPr>
          <p:spPr>
            <a:xfrm>
              <a:off x="6568692" y="2963513"/>
              <a:ext cx="215906" cy="1971884"/>
            </a:xfrm>
            <a:prstGeom prst="rect">
              <a:avLst/>
            </a:prstGeom>
            <a:solidFill>
              <a:srgbClr val="0058AB">
                <a:alpha val="100000"/>
              </a:srgbClr>
            </a:solidFill>
          </p:spPr>
          <p:txBody>
            <a:bodyPr/>
            <a:lstStyle/>
            <a:p/>
          </p:txBody>
        </p:sp>
        <p:sp>
          <p:nvSpPr>
            <p:cNvPr id="66" name="rc66"/>
            <p:cNvSpPr/>
            <p:nvPr/>
          </p:nvSpPr>
          <p:spPr>
            <a:xfrm>
              <a:off x="6808589" y="1807802"/>
              <a:ext cx="215906" cy="3127594"/>
            </a:xfrm>
            <a:prstGeom prst="rect">
              <a:avLst/>
            </a:prstGeom>
            <a:solidFill>
              <a:srgbClr val="0058AB">
                <a:alpha val="100000"/>
              </a:srgbClr>
            </a:solidFill>
          </p:spPr>
          <p:txBody>
            <a:bodyPr/>
            <a:lstStyle/>
            <a:p/>
          </p:txBody>
        </p:sp>
        <p:sp>
          <p:nvSpPr>
            <p:cNvPr id="67" name="rc67"/>
            <p:cNvSpPr/>
            <p:nvPr/>
          </p:nvSpPr>
          <p:spPr>
            <a:xfrm>
              <a:off x="7048485" y="1767913"/>
              <a:ext cx="215906" cy="3167483"/>
            </a:xfrm>
            <a:prstGeom prst="rect">
              <a:avLst/>
            </a:prstGeom>
            <a:solidFill>
              <a:srgbClr val="0058AB">
                <a:alpha val="100000"/>
              </a:srgbClr>
            </a:solidFill>
          </p:spPr>
          <p:txBody>
            <a:bodyPr/>
            <a:lstStyle/>
            <a:p/>
          </p:txBody>
        </p:sp>
        <p:sp>
          <p:nvSpPr>
            <p:cNvPr id="68" name="rc68"/>
            <p:cNvSpPr/>
            <p:nvPr/>
          </p:nvSpPr>
          <p:spPr>
            <a:xfrm>
              <a:off x="7288381" y="1752072"/>
              <a:ext cx="215906" cy="3183325"/>
            </a:xfrm>
            <a:prstGeom prst="rect">
              <a:avLst/>
            </a:prstGeom>
            <a:solidFill>
              <a:srgbClr val="0058AB">
                <a:alpha val="100000"/>
              </a:srgbClr>
            </a:solidFill>
          </p:spPr>
          <p:txBody>
            <a:bodyPr/>
            <a:lstStyle/>
            <a:p/>
          </p:txBody>
        </p:sp>
        <p:sp>
          <p:nvSpPr>
            <p:cNvPr id="69" name="rc69"/>
            <p:cNvSpPr/>
            <p:nvPr/>
          </p:nvSpPr>
          <p:spPr>
            <a:xfrm>
              <a:off x="8487864" y="4521998"/>
              <a:ext cx="215906" cy="413399"/>
            </a:xfrm>
            <a:prstGeom prst="rect">
              <a:avLst/>
            </a:prstGeom>
            <a:solidFill>
              <a:srgbClr val="69DBFF">
                <a:alpha val="100000"/>
              </a:srgbClr>
            </a:solidFill>
          </p:spPr>
          <p:txBody>
            <a:bodyPr/>
            <a:lstStyle/>
            <a:p/>
          </p:txBody>
        </p:sp>
        <p:sp>
          <p:nvSpPr>
            <p:cNvPr id="70" name="pl70"/>
            <p:cNvSpPr/>
            <p:nvPr/>
          </p:nvSpPr>
          <p:spPr>
            <a:xfrm>
              <a:off x="6196853" y="4108662"/>
              <a:ext cx="2398964" cy="413367"/>
            </a:xfrm>
            <a:custGeom>
              <a:avLst/>
              <a:pathLst>
                <a:path w="2398964" h="413367">
                  <a:moveTo>
                    <a:pt x="0" y="0"/>
                  </a:moveTo>
                  <a:lnTo>
                    <a:pt x="239896" y="41336"/>
                  </a:lnTo>
                  <a:lnTo>
                    <a:pt x="479792" y="82673"/>
                  </a:lnTo>
                  <a:lnTo>
                    <a:pt x="719689" y="124010"/>
                  </a:lnTo>
                  <a:lnTo>
                    <a:pt x="959585" y="165346"/>
                  </a:lnTo>
                  <a:lnTo>
                    <a:pt x="1199482" y="206683"/>
                  </a:lnTo>
                  <a:lnTo>
                    <a:pt x="1439378" y="248020"/>
                  </a:lnTo>
                  <a:lnTo>
                    <a:pt x="1679275" y="289357"/>
                  </a:lnTo>
                  <a:lnTo>
                    <a:pt x="1919171" y="330693"/>
                  </a:lnTo>
                  <a:lnTo>
                    <a:pt x="2159067" y="372030"/>
                  </a:lnTo>
                  <a:lnTo>
                    <a:pt x="2398964" y="413367"/>
                  </a:lnTo>
                </a:path>
              </a:pathLst>
            </a:custGeom>
            <a:ln w="13550" cap="flat">
              <a:solidFill>
                <a:srgbClr val="000000">
                  <a:alpha val="100000"/>
                </a:srgbClr>
              </a:solidFill>
              <a:prstDash val="solid"/>
              <a:round/>
            </a:ln>
          </p:spPr>
          <p:txBody>
            <a:bodyPr/>
            <a:lstStyle/>
            <a:p/>
          </p:txBody>
        </p:sp>
        <p:sp>
          <p:nvSpPr>
            <p:cNvPr id="71" name="pt71"/>
            <p:cNvSpPr/>
            <p:nvPr/>
          </p:nvSpPr>
          <p:spPr>
            <a:xfrm>
              <a:off x="6172027" y="40838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411923" y="41251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6651820" y="41665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6891716" y="42078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131612" y="42491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371509" y="42905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7611405" y="43318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7851302" y="43731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091198" y="44145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pt80"/>
            <p:cNvSpPr/>
            <p:nvPr/>
          </p:nvSpPr>
          <p:spPr>
            <a:xfrm>
              <a:off x="8331095" y="44558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1" name="pt81"/>
            <p:cNvSpPr/>
            <p:nvPr/>
          </p:nvSpPr>
          <p:spPr>
            <a:xfrm>
              <a:off x="8570991" y="44972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2" name="tx82"/>
            <p:cNvSpPr/>
            <p:nvPr/>
          </p:nvSpPr>
          <p:spPr>
            <a:xfrm>
              <a:off x="794132" y="489275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3" name="tx83"/>
            <p:cNvSpPr/>
            <p:nvPr/>
          </p:nvSpPr>
          <p:spPr>
            <a:xfrm>
              <a:off x="508103" y="424177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4" name="tx84"/>
            <p:cNvSpPr/>
            <p:nvPr/>
          </p:nvSpPr>
          <p:spPr>
            <a:xfrm>
              <a:off x="508103" y="360557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5" name="tx85"/>
            <p:cNvSpPr/>
            <p:nvPr/>
          </p:nvSpPr>
          <p:spPr>
            <a:xfrm>
              <a:off x="508103" y="296938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6" name="tx86"/>
            <p:cNvSpPr/>
            <p:nvPr/>
          </p:nvSpPr>
          <p:spPr>
            <a:xfrm>
              <a:off x="508103" y="233319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7" name="tx87"/>
            <p:cNvSpPr/>
            <p:nvPr/>
          </p:nvSpPr>
          <p:spPr>
            <a:xfrm>
              <a:off x="508103" y="169699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8" name="tx88"/>
            <p:cNvSpPr/>
            <p:nvPr/>
          </p:nvSpPr>
          <p:spPr>
            <a:xfrm rot="-5400000">
              <a:off x="127803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9" name="tx89"/>
            <p:cNvSpPr/>
            <p:nvPr/>
          </p:nvSpPr>
          <p:spPr>
            <a:xfrm rot="-5400000">
              <a:off x="151793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90" name="tx90"/>
            <p:cNvSpPr/>
            <p:nvPr/>
          </p:nvSpPr>
          <p:spPr>
            <a:xfrm rot="-5400000">
              <a:off x="175782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91" name="tx91"/>
            <p:cNvSpPr/>
            <p:nvPr/>
          </p:nvSpPr>
          <p:spPr>
            <a:xfrm rot="-5400000">
              <a:off x="1997696"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2" name="tx92"/>
            <p:cNvSpPr/>
            <p:nvPr/>
          </p:nvSpPr>
          <p:spPr>
            <a:xfrm rot="-5400000">
              <a:off x="223761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3" name="tx93"/>
            <p:cNvSpPr/>
            <p:nvPr/>
          </p:nvSpPr>
          <p:spPr>
            <a:xfrm rot="-5400000">
              <a:off x="247751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4" name="tx94"/>
            <p:cNvSpPr/>
            <p:nvPr/>
          </p:nvSpPr>
          <p:spPr>
            <a:xfrm rot="-5400000">
              <a:off x="271741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5" name="tx95"/>
            <p:cNvSpPr/>
            <p:nvPr/>
          </p:nvSpPr>
          <p:spPr>
            <a:xfrm rot="-5400000">
              <a:off x="295730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6" name="tx96"/>
            <p:cNvSpPr/>
            <p:nvPr/>
          </p:nvSpPr>
          <p:spPr>
            <a:xfrm rot="-5400000">
              <a:off x="319720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7" name="tx97"/>
            <p:cNvSpPr/>
            <p:nvPr/>
          </p:nvSpPr>
          <p:spPr>
            <a:xfrm rot="-5400000">
              <a:off x="343710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8" name="tx98"/>
            <p:cNvSpPr/>
            <p:nvPr/>
          </p:nvSpPr>
          <p:spPr>
            <a:xfrm rot="-5400000">
              <a:off x="367699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9" name="tx99"/>
            <p:cNvSpPr/>
            <p:nvPr/>
          </p:nvSpPr>
          <p:spPr>
            <a:xfrm rot="-5400000">
              <a:off x="391689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100" name="tx100"/>
            <p:cNvSpPr/>
            <p:nvPr/>
          </p:nvSpPr>
          <p:spPr>
            <a:xfrm rot="-5400000">
              <a:off x="415679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101" name="tx101"/>
            <p:cNvSpPr/>
            <p:nvPr/>
          </p:nvSpPr>
          <p:spPr>
            <a:xfrm rot="-5400000">
              <a:off x="4396661"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2" name="tx102"/>
            <p:cNvSpPr/>
            <p:nvPr/>
          </p:nvSpPr>
          <p:spPr>
            <a:xfrm rot="-5400000">
              <a:off x="463658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3" name="tx103"/>
            <p:cNvSpPr/>
            <p:nvPr/>
          </p:nvSpPr>
          <p:spPr>
            <a:xfrm rot="-5400000">
              <a:off x="487648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4" name="tx104"/>
            <p:cNvSpPr/>
            <p:nvPr/>
          </p:nvSpPr>
          <p:spPr>
            <a:xfrm rot="-5400000">
              <a:off x="511637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5" name="tx105"/>
            <p:cNvSpPr/>
            <p:nvPr/>
          </p:nvSpPr>
          <p:spPr>
            <a:xfrm rot="-5400000">
              <a:off x="535627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6" name="tx106"/>
            <p:cNvSpPr/>
            <p:nvPr/>
          </p:nvSpPr>
          <p:spPr>
            <a:xfrm rot="-5400000">
              <a:off x="559616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7" name="tx107"/>
            <p:cNvSpPr/>
            <p:nvPr/>
          </p:nvSpPr>
          <p:spPr>
            <a:xfrm rot="-5400000">
              <a:off x="583606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8" name="tx108"/>
            <p:cNvSpPr/>
            <p:nvPr/>
          </p:nvSpPr>
          <p:spPr>
            <a:xfrm rot="-5400000">
              <a:off x="607596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9" name="tx109"/>
            <p:cNvSpPr/>
            <p:nvPr/>
          </p:nvSpPr>
          <p:spPr>
            <a:xfrm rot="-5400000">
              <a:off x="631585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10" name="tx110"/>
            <p:cNvSpPr/>
            <p:nvPr/>
          </p:nvSpPr>
          <p:spPr>
            <a:xfrm rot="-5400000">
              <a:off x="655575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11" name="tx111"/>
            <p:cNvSpPr/>
            <p:nvPr/>
          </p:nvSpPr>
          <p:spPr>
            <a:xfrm rot="-5400000">
              <a:off x="6795625"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2" name="tx112"/>
            <p:cNvSpPr/>
            <p:nvPr/>
          </p:nvSpPr>
          <p:spPr>
            <a:xfrm rot="-5400000">
              <a:off x="703554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3" name="tx113"/>
            <p:cNvSpPr/>
            <p:nvPr/>
          </p:nvSpPr>
          <p:spPr>
            <a:xfrm rot="-5400000">
              <a:off x="727544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4" name="tx114"/>
            <p:cNvSpPr/>
            <p:nvPr/>
          </p:nvSpPr>
          <p:spPr>
            <a:xfrm rot="-5400000">
              <a:off x="727544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5" name="tx115"/>
            <p:cNvSpPr/>
            <p:nvPr/>
          </p:nvSpPr>
          <p:spPr>
            <a:xfrm rot="-5400000">
              <a:off x="8474900"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6" name="tx116"/>
            <p:cNvSpPr/>
            <p:nvPr/>
          </p:nvSpPr>
          <p:spPr>
            <a:xfrm rot="-5400000">
              <a:off x="-233001" y="3292029"/>
              <a:ext cx="125041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17" name="rc117"/>
            <p:cNvSpPr/>
            <p:nvPr/>
          </p:nvSpPr>
          <p:spPr>
            <a:xfrm>
              <a:off x="3661384" y="5779301"/>
              <a:ext cx="201456" cy="201456"/>
            </a:xfrm>
            <a:prstGeom prst="rect">
              <a:avLst/>
            </a:prstGeom>
            <a:solidFill>
              <a:srgbClr val="0058AB">
                <a:alpha val="100000"/>
              </a:srgbClr>
            </a:solidFill>
          </p:spPr>
          <p:txBody>
            <a:bodyPr/>
            <a:lstStyle/>
            <a:p/>
          </p:txBody>
        </p:sp>
        <p:sp>
          <p:nvSpPr>
            <p:cNvPr id="118" name="rc118"/>
            <p:cNvSpPr/>
            <p:nvPr/>
          </p:nvSpPr>
          <p:spPr>
            <a:xfrm>
              <a:off x="4563470" y="5779301"/>
              <a:ext cx="201456" cy="201456"/>
            </a:xfrm>
            <a:prstGeom prst="rect">
              <a:avLst/>
            </a:prstGeom>
            <a:solidFill>
              <a:srgbClr val="69DBFF">
                <a:alpha val="100000"/>
              </a:srgbClr>
            </a:solidFill>
          </p:spPr>
          <p:txBody>
            <a:bodyPr/>
            <a:lstStyle/>
            <a:p/>
          </p:txBody>
        </p:sp>
        <p:sp>
          <p:nvSpPr>
            <p:cNvPr id="119" name="tx119"/>
            <p:cNvSpPr/>
            <p:nvPr/>
          </p:nvSpPr>
          <p:spPr>
            <a:xfrm>
              <a:off x="3941429" y="5828392"/>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20" name="tx120"/>
            <p:cNvSpPr/>
            <p:nvPr/>
          </p:nvSpPr>
          <p:spPr>
            <a:xfrm>
              <a:off x="4843515" y="5800220"/>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21" name="tx121"/>
            <p:cNvSpPr/>
            <p:nvPr/>
          </p:nvSpPr>
          <p:spPr>
            <a:xfrm>
              <a:off x="1274788" y="1330710"/>
              <a:ext cx="744516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2000-2025 et objectif pour 2030, Burundi</a:t>
              </a:r>
            </a:p>
          </p:txBody>
        </p:sp>
        <p:sp>
          <p:nvSpPr>
            <p:cNvPr id="122" name="tx122"/>
            <p:cNvSpPr/>
            <p:nvPr/>
          </p:nvSpPr>
          <p:spPr>
            <a:xfrm>
              <a:off x="4775852" y="6111691"/>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23" name="tx123"/>
            <p:cNvSpPr/>
            <p:nvPr/>
          </p:nvSpPr>
          <p:spPr>
            <a:xfrm>
              <a:off x="418195" y="6224752"/>
              <a:ext cx="8656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24" name="tx124"/>
            <p:cNvSpPr/>
            <p:nvPr/>
          </p:nvSpPr>
          <p:spPr>
            <a:xfrm>
              <a:off x="635548" y="6345453"/>
              <a:ext cx="84388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2025, tandis que la barre bleu clair représente l'objectif à</a:t>
              </a:r>
            </a:p>
          </p:txBody>
        </p:sp>
        <p:sp>
          <p:nvSpPr>
            <p:cNvPr id="125" name="tx125"/>
            <p:cNvSpPr/>
            <p:nvPr/>
          </p:nvSpPr>
          <p:spPr>
            <a:xfrm>
              <a:off x="8108680" y="6489292"/>
              <a:ext cx="96573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26" name="tx126"/>
            <p:cNvSpPr/>
            <p:nvPr/>
          </p:nvSpPr>
          <p:spPr>
            <a:xfrm>
              <a:off x="1853448" y="6586855"/>
              <a:ext cx="72209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2000-2025 (barres bleu foncé)
• L'objectif zéro dose d'ici 2030 (barre bleu clair)
• Trajectoire pour atteindre l'objectif 2030 sur la base d'une diminution linéaire (points)
En 2025, le nombre d'enfants n'ayant reçu aucune dose était supérieur d'environ 413 % au nombre annuel prévu pour atteindre l'objectif, selon une trajectoire de baisse linéaire.</a:t>
            </a:r>
          </a:p>
        </p:txBody>
      </p:sp>
      <p:sp>
        <p:nvSpPr>
          <p:cNvPr id="12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nombre d'enfants n'ayant reçu aucune dose dépassait de 413 % l'objectif annuel fixé par l'IA2030, ce qui compromettait sérieusement la réalisation de l'objectif de 2030 si des mesures n'étaient pas prises de toute urgence.</a:t>
            </a:r>
          </a:p>
        </p:txBody>
      </p:sp>
      <p:grpSp xmlns:pic="http://schemas.openxmlformats.org/drawingml/2006/picture">
        <p:nvGrpSpPr>
          <p:cNvPr id="129" name=""/>
          <p:cNvGrpSpPr/>
          <p:nvPr/>
        </p:nvGrpSpPr>
        <p:grpSpPr>
          <a:xfrm>
            <a:off x="292608" y="1051560"/>
            <a:ext cx="8595360" cy="28575"/>
            <a:chOff x="292608" y="1051560"/>
            <a:chExt cx="8595360" cy="28575"/>
          </a:xfrm>
        </p:grpSpPr>
        <p:sp>
          <p:nvSpPr>
            <p:cNvPr id="13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Burundi</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Révision WUENIC 2025,
Publié le 15 juillet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Traduit à l'aide de l'API DeepL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131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234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337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440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183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286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389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492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637006"/>
              <a:ext cx="239888" cy="671015"/>
            </a:xfrm>
            <a:prstGeom prst="rect">
              <a:avLst/>
            </a:prstGeom>
            <a:solidFill>
              <a:srgbClr val="80BD41">
                <a:alpha val="100000"/>
              </a:srgbClr>
            </a:solidFill>
          </p:spPr>
          <p:txBody>
            <a:bodyPr/>
            <a:lstStyle/>
            <a:p/>
          </p:txBody>
        </p:sp>
        <p:sp>
          <p:nvSpPr>
            <p:cNvPr id="26" name="rc26"/>
            <p:cNvSpPr/>
            <p:nvPr/>
          </p:nvSpPr>
          <p:spPr>
            <a:xfrm>
              <a:off x="1296273" y="3545514"/>
              <a:ext cx="239888" cy="91491"/>
            </a:xfrm>
            <a:prstGeom prst="rect">
              <a:avLst/>
            </a:prstGeom>
            <a:solidFill>
              <a:srgbClr val="1CABE2">
                <a:alpha val="100000"/>
              </a:srgbClr>
            </a:solidFill>
          </p:spPr>
          <p:txBody>
            <a:bodyPr/>
            <a:lstStyle/>
            <a:p/>
          </p:txBody>
        </p:sp>
        <p:sp>
          <p:nvSpPr>
            <p:cNvPr id="27" name="rc27"/>
            <p:cNvSpPr/>
            <p:nvPr/>
          </p:nvSpPr>
          <p:spPr>
            <a:xfrm>
              <a:off x="1562816" y="3598263"/>
              <a:ext cx="239888" cy="709758"/>
            </a:xfrm>
            <a:prstGeom prst="rect">
              <a:avLst/>
            </a:prstGeom>
            <a:solidFill>
              <a:srgbClr val="80BD41">
                <a:alpha val="100000"/>
              </a:srgbClr>
            </a:solidFill>
          </p:spPr>
          <p:txBody>
            <a:bodyPr/>
            <a:lstStyle/>
            <a:p/>
          </p:txBody>
        </p:sp>
        <p:sp>
          <p:nvSpPr>
            <p:cNvPr id="28" name="rc28"/>
            <p:cNvSpPr/>
            <p:nvPr/>
          </p:nvSpPr>
          <p:spPr>
            <a:xfrm>
              <a:off x="1562816" y="3519391"/>
              <a:ext cx="239888" cy="78871"/>
            </a:xfrm>
            <a:prstGeom prst="rect">
              <a:avLst/>
            </a:prstGeom>
            <a:solidFill>
              <a:srgbClr val="1CABE2">
                <a:alpha val="100000"/>
              </a:srgbClr>
            </a:solidFill>
          </p:spPr>
          <p:txBody>
            <a:bodyPr/>
            <a:lstStyle/>
            <a:p/>
          </p:txBody>
        </p:sp>
        <p:sp>
          <p:nvSpPr>
            <p:cNvPr id="29" name="rc29"/>
            <p:cNvSpPr/>
            <p:nvPr/>
          </p:nvSpPr>
          <p:spPr>
            <a:xfrm>
              <a:off x="1829360" y="3551382"/>
              <a:ext cx="239888" cy="756639"/>
            </a:xfrm>
            <a:prstGeom prst="rect">
              <a:avLst/>
            </a:prstGeom>
            <a:solidFill>
              <a:srgbClr val="80BD41">
                <a:alpha val="100000"/>
              </a:srgbClr>
            </a:solidFill>
          </p:spPr>
          <p:txBody>
            <a:bodyPr/>
            <a:lstStyle/>
            <a:p/>
          </p:txBody>
        </p:sp>
        <p:sp>
          <p:nvSpPr>
            <p:cNvPr id="30" name="rc30"/>
            <p:cNvSpPr/>
            <p:nvPr/>
          </p:nvSpPr>
          <p:spPr>
            <a:xfrm>
              <a:off x="1829360" y="3476549"/>
              <a:ext cx="239888" cy="74832"/>
            </a:xfrm>
            <a:prstGeom prst="rect">
              <a:avLst/>
            </a:prstGeom>
            <a:solidFill>
              <a:srgbClr val="1CABE2">
                <a:alpha val="100000"/>
              </a:srgbClr>
            </a:solidFill>
          </p:spPr>
          <p:txBody>
            <a:bodyPr/>
            <a:lstStyle/>
            <a:p/>
          </p:txBody>
        </p:sp>
        <p:sp>
          <p:nvSpPr>
            <p:cNvPr id="31" name="rc31"/>
            <p:cNvSpPr/>
            <p:nvPr/>
          </p:nvSpPr>
          <p:spPr>
            <a:xfrm>
              <a:off x="2095903" y="3499872"/>
              <a:ext cx="239888" cy="808149"/>
            </a:xfrm>
            <a:prstGeom prst="rect">
              <a:avLst/>
            </a:prstGeom>
            <a:solidFill>
              <a:srgbClr val="80BD41">
                <a:alpha val="100000"/>
              </a:srgbClr>
            </a:solidFill>
          </p:spPr>
          <p:txBody>
            <a:bodyPr/>
            <a:lstStyle/>
            <a:p/>
          </p:txBody>
        </p:sp>
        <p:sp>
          <p:nvSpPr>
            <p:cNvPr id="32" name="rc32"/>
            <p:cNvSpPr/>
            <p:nvPr/>
          </p:nvSpPr>
          <p:spPr>
            <a:xfrm>
              <a:off x="2095903" y="3439045"/>
              <a:ext cx="239888" cy="60827"/>
            </a:xfrm>
            <a:prstGeom prst="rect">
              <a:avLst/>
            </a:prstGeom>
            <a:solidFill>
              <a:srgbClr val="1CABE2">
                <a:alpha val="100000"/>
              </a:srgbClr>
            </a:solidFill>
          </p:spPr>
          <p:txBody>
            <a:bodyPr/>
            <a:lstStyle/>
            <a:p/>
          </p:txBody>
        </p:sp>
        <p:sp>
          <p:nvSpPr>
            <p:cNvPr id="33" name="rc33"/>
            <p:cNvSpPr/>
            <p:nvPr/>
          </p:nvSpPr>
          <p:spPr>
            <a:xfrm>
              <a:off x="2362446" y="3434799"/>
              <a:ext cx="239888" cy="873222"/>
            </a:xfrm>
            <a:prstGeom prst="rect">
              <a:avLst/>
            </a:prstGeom>
            <a:solidFill>
              <a:srgbClr val="80BD41">
                <a:alpha val="100000"/>
              </a:srgbClr>
            </a:solidFill>
          </p:spPr>
          <p:txBody>
            <a:bodyPr/>
            <a:lstStyle/>
            <a:p/>
          </p:txBody>
        </p:sp>
        <p:sp>
          <p:nvSpPr>
            <p:cNvPr id="34" name="rc34"/>
            <p:cNvSpPr/>
            <p:nvPr/>
          </p:nvSpPr>
          <p:spPr>
            <a:xfrm>
              <a:off x="2362446" y="3388832"/>
              <a:ext cx="239888" cy="45966"/>
            </a:xfrm>
            <a:prstGeom prst="rect">
              <a:avLst/>
            </a:prstGeom>
            <a:solidFill>
              <a:srgbClr val="1CABE2">
                <a:alpha val="100000"/>
              </a:srgbClr>
            </a:solidFill>
          </p:spPr>
          <p:txBody>
            <a:bodyPr/>
            <a:lstStyle/>
            <a:p/>
          </p:txBody>
        </p:sp>
        <p:sp>
          <p:nvSpPr>
            <p:cNvPr id="35" name="rc35"/>
            <p:cNvSpPr/>
            <p:nvPr/>
          </p:nvSpPr>
          <p:spPr>
            <a:xfrm>
              <a:off x="2628989" y="3372999"/>
              <a:ext cx="239888" cy="935022"/>
            </a:xfrm>
            <a:prstGeom prst="rect">
              <a:avLst/>
            </a:prstGeom>
            <a:solidFill>
              <a:srgbClr val="80BD41">
                <a:alpha val="100000"/>
              </a:srgbClr>
            </a:solidFill>
          </p:spPr>
          <p:txBody>
            <a:bodyPr/>
            <a:lstStyle/>
            <a:p/>
          </p:txBody>
        </p:sp>
        <p:sp>
          <p:nvSpPr>
            <p:cNvPr id="36" name="rc36"/>
            <p:cNvSpPr/>
            <p:nvPr/>
          </p:nvSpPr>
          <p:spPr>
            <a:xfrm>
              <a:off x="2628989" y="3334049"/>
              <a:ext cx="239888" cy="38949"/>
            </a:xfrm>
            <a:prstGeom prst="rect">
              <a:avLst/>
            </a:prstGeom>
            <a:solidFill>
              <a:srgbClr val="1CABE2">
                <a:alpha val="100000"/>
              </a:srgbClr>
            </a:solidFill>
          </p:spPr>
          <p:txBody>
            <a:bodyPr/>
            <a:lstStyle/>
            <a:p/>
          </p:txBody>
        </p:sp>
        <p:sp>
          <p:nvSpPr>
            <p:cNvPr id="37" name="rc37"/>
            <p:cNvSpPr/>
            <p:nvPr/>
          </p:nvSpPr>
          <p:spPr>
            <a:xfrm>
              <a:off x="2895532" y="3297223"/>
              <a:ext cx="239888" cy="1010798"/>
            </a:xfrm>
            <a:prstGeom prst="rect">
              <a:avLst/>
            </a:prstGeom>
            <a:solidFill>
              <a:srgbClr val="80BD41">
                <a:alpha val="100000"/>
              </a:srgbClr>
            </a:solidFill>
          </p:spPr>
          <p:txBody>
            <a:bodyPr/>
            <a:lstStyle/>
            <a:p/>
          </p:txBody>
        </p:sp>
        <p:sp>
          <p:nvSpPr>
            <p:cNvPr id="38" name="rc38"/>
            <p:cNvSpPr/>
            <p:nvPr/>
          </p:nvSpPr>
          <p:spPr>
            <a:xfrm>
              <a:off x="2895532" y="3287021"/>
              <a:ext cx="239888" cy="10201"/>
            </a:xfrm>
            <a:prstGeom prst="rect">
              <a:avLst/>
            </a:prstGeom>
            <a:solidFill>
              <a:srgbClr val="1CABE2">
                <a:alpha val="100000"/>
              </a:srgbClr>
            </a:solidFill>
          </p:spPr>
          <p:txBody>
            <a:bodyPr/>
            <a:lstStyle/>
            <a:p/>
          </p:txBody>
        </p:sp>
        <p:sp>
          <p:nvSpPr>
            <p:cNvPr id="39" name="rc39"/>
            <p:cNvSpPr/>
            <p:nvPr/>
          </p:nvSpPr>
          <p:spPr>
            <a:xfrm>
              <a:off x="3162075" y="3253467"/>
              <a:ext cx="239888" cy="1054553"/>
            </a:xfrm>
            <a:prstGeom prst="rect">
              <a:avLst/>
            </a:prstGeom>
            <a:solidFill>
              <a:srgbClr val="80BD41">
                <a:alpha val="100000"/>
              </a:srgbClr>
            </a:solidFill>
          </p:spPr>
          <p:txBody>
            <a:bodyPr/>
            <a:lstStyle/>
            <a:p/>
          </p:txBody>
        </p:sp>
        <p:sp>
          <p:nvSpPr>
            <p:cNvPr id="40" name="rc40"/>
            <p:cNvSpPr/>
            <p:nvPr/>
          </p:nvSpPr>
          <p:spPr>
            <a:xfrm>
              <a:off x="3162075" y="3242823"/>
              <a:ext cx="239888" cy="10644"/>
            </a:xfrm>
            <a:prstGeom prst="rect">
              <a:avLst/>
            </a:prstGeom>
            <a:solidFill>
              <a:srgbClr val="1CABE2">
                <a:alpha val="100000"/>
              </a:srgbClr>
            </a:solidFill>
          </p:spPr>
          <p:txBody>
            <a:bodyPr/>
            <a:lstStyle/>
            <a:p/>
          </p:txBody>
        </p:sp>
        <p:sp>
          <p:nvSpPr>
            <p:cNvPr id="41" name="rc41"/>
            <p:cNvSpPr/>
            <p:nvPr/>
          </p:nvSpPr>
          <p:spPr>
            <a:xfrm>
              <a:off x="3428618" y="3219442"/>
              <a:ext cx="239888" cy="1088579"/>
            </a:xfrm>
            <a:prstGeom prst="rect">
              <a:avLst/>
            </a:prstGeom>
            <a:solidFill>
              <a:srgbClr val="80BD41">
                <a:alpha val="100000"/>
              </a:srgbClr>
            </a:solidFill>
          </p:spPr>
          <p:txBody>
            <a:bodyPr/>
            <a:lstStyle/>
            <a:p/>
          </p:txBody>
        </p:sp>
        <p:sp>
          <p:nvSpPr>
            <p:cNvPr id="42" name="rc42"/>
            <p:cNvSpPr/>
            <p:nvPr/>
          </p:nvSpPr>
          <p:spPr>
            <a:xfrm>
              <a:off x="3428618" y="3197210"/>
              <a:ext cx="239888" cy="22231"/>
            </a:xfrm>
            <a:prstGeom prst="rect">
              <a:avLst/>
            </a:prstGeom>
            <a:solidFill>
              <a:srgbClr val="1CABE2">
                <a:alpha val="100000"/>
              </a:srgbClr>
            </a:solidFill>
          </p:spPr>
          <p:txBody>
            <a:bodyPr/>
            <a:lstStyle/>
            <a:p/>
          </p:txBody>
        </p:sp>
        <p:sp>
          <p:nvSpPr>
            <p:cNvPr id="43" name="rc43"/>
            <p:cNvSpPr/>
            <p:nvPr/>
          </p:nvSpPr>
          <p:spPr>
            <a:xfrm>
              <a:off x="3695161" y="3152895"/>
              <a:ext cx="239888" cy="1155126"/>
            </a:xfrm>
            <a:prstGeom prst="rect">
              <a:avLst/>
            </a:prstGeom>
            <a:solidFill>
              <a:srgbClr val="80BD41">
                <a:alpha val="100000"/>
              </a:srgbClr>
            </a:solidFill>
          </p:spPr>
          <p:txBody>
            <a:bodyPr/>
            <a:lstStyle/>
            <a:p/>
          </p:txBody>
        </p:sp>
        <p:sp>
          <p:nvSpPr>
            <p:cNvPr id="44" name="rc44"/>
            <p:cNvSpPr/>
            <p:nvPr/>
          </p:nvSpPr>
          <p:spPr>
            <a:xfrm>
              <a:off x="3695161" y="3141219"/>
              <a:ext cx="239888" cy="11675"/>
            </a:xfrm>
            <a:prstGeom prst="rect">
              <a:avLst/>
            </a:prstGeom>
            <a:solidFill>
              <a:srgbClr val="1CABE2">
                <a:alpha val="100000"/>
              </a:srgbClr>
            </a:solidFill>
          </p:spPr>
          <p:txBody>
            <a:bodyPr/>
            <a:lstStyle/>
            <a:p/>
          </p:txBody>
        </p:sp>
        <p:sp>
          <p:nvSpPr>
            <p:cNvPr id="45" name="rc45"/>
            <p:cNvSpPr/>
            <p:nvPr/>
          </p:nvSpPr>
          <p:spPr>
            <a:xfrm>
              <a:off x="3961705" y="3082691"/>
              <a:ext cx="239888" cy="1225329"/>
            </a:xfrm>
            <a:prstGeom prst="rect">
              <a:avLst/>
            </a:prstGeom>
            <a:solidFill>
              <a:srgbClr val="80BD41">
                <a:alpha val="100000"/>
              </a:srgbClr>
            </a:solidFill>
          </p:spPr>
          <p:txBody>
            <a:bodyPr/>
            <a:lstStyle/>
            <a:p/>
          </p:txBody>
        </p:sp>
        <p:sp>
          <p:nvSpPr>
            <p:cNvPr id="46" name="rc46"/>
            <p:cNvSpPr/>
            <p:nvPr/>
          </p:nvSpPr>
          <p:spPr>
            <a:xfrm>
              <a:off x="3961705" y="3070308"/>
              <a:ext cx="239888" cy="12383"/>
            </a:xfrm>
            <a:prstGeom prst="rect">
              <a:avLst/>
            </a:prstGeom>
            <a:solidFill>
              <a:srgbClr val="1CABE2">
                <a:alpha val="100000"/>
              </a:srgbClr>
            </a:solidFill>
          </p:spPr>
          <p:txBody>
            <a:bodyPr/>
            <a:lstStyle/>
            <a:p/>
          </p:txBody>
        </p:sp>
        <p:sp>
          <p:nvSpPr>
            <p:cNvPr id="47" name="rc47"/>
            <p:cNvSpPr/>
            <p:nvPr/>
          </p:nvSpPr>
          <p:spPr>
            <a:xfrm>
              <a:off x="4228248" y="3062170"/>
              <a:ext cx="239888" cy="1245851"/>
            </a:xfrm>
            <a:prstGeom prst="rect">
              <a:avLst/>
            </a:prstGeom>
            <a:solidFill>
              <a:srgbClr val="80BD41">
                <a:alpha val="100000"/>
              </a:srgbClr>
            </a:solidFill>
          </p:spPr>
          <p:txBody>
            <a:bodyPr/>
            <a:lstStyle/>
            <a:p/>
          </p:txBody>
        </p:sp>
        <p:sp>
          <p:nvSpPr>
            <p:cNvPr id="48" name="rc48"/>
            <p:cNvSpPr/>
            <p:nvPr/>
          </p:nvSpPr>
          <p:spPr>
            <a:xfrm>
              <a:off x="4228248" y="3049580"/>
              <a:ext cx="239888" cy="12590"/>
            </a:xfrm>
            <a:prstGeom prst="rect">
              <a:avLst/>
            </a:prstGeom>
            <a:solidFill>
              <a:srgbClr val="1CABE2">
                <a:alpha val="100000"/>
              </a:srgbClr>
            </a:solidFill>
          </p:spPr>
          <p:txBody>
            <a:bodyPr/>
            <a:lstStyle/>
            <a:p/>
          </p:txBody>
        </p:sp>
        <p:sp>
          <p:nvSpPr>
            <p:cNvPr id="49" name="rc49"/>
            <p:cNvSpPr/>
            <p:nvPr/>
          </p:nvSpPr>
          <p:spPr>
            <a:xfrm>
              <a:off x="4494791" y="3061521"/>
              <a:ext cx="239888" cy="1246500"/>
            </a:xfrm>
            <a:prstGeom prst="rect">
              <a:avLst/>
            </a:prstGeom>
            <a:solidFill>
              <a:srgbClr val="80BD41">
                <a:alpha val="100000"/>
              </a:srgbClr>
            </a:solidFill>
          </p:spPr>
          <p:txBody>
            <a:bodyPr/>
            <a:lstStyle/>
            <a:p/>
          </p:txBody>
        </p:sp>
        <p:sp>
          <p:nvSpPr>
            <p:cNvPr id="50" name="rc50"/>
            <p:cNvSpPr/>
            <p:nvPr/>
          </p:nvSpPr>
          <p:spPr>
            <a:xfrm>
              <a:off x="4494791" y="3036076"/>
              <a:ext cx="239888" cy="25445"/>
            </a:xfrm>
            <a:prstGeom prst="rect">
              <a:avLst/>
            </a:prstGeom>
            <a:solidFill>
              <a:srgbClr val="1CABE2">
                <a:alpha val="100000"/>
              </a:srgbClr>
            </a:solidFill>
          </p:spPr>
          <p:txBody>
            <a:bodyPr/>
            <a:lstStyle/>
            <a:p/>
          </p:txBody>
        </p:sp>
        <p:sp>
          <p:nvSpPr>
            <p:cNvPr id="51" name="rc51"/>
            <p:cNvSpPr/>
            <p:nvPr/>
          </p:nvSpPr>
          <p:spPr>
            <a:xfrm>
              <a:off x="4761334" y="3038464"/>
              <a:ext cx="239888" cy="1269557"/>
            </a:xfrm>
            <a:prstGeom prst="rect">
              <a:avLst/>
            </a:prstGeom>
            <a:solidFill>
              <a:srgbClr val="80BD41">
                <a:alpha val="100000"/>
              </a:srgbClr>
            </a:solidFill>
          </p:spPr>
          <p:txBody>
            <a:bodyPr/>
            <a:lstStyle/>
            <a:p/>
          </p:txBody>
        </p:sp>
        <p:sp>
          <p:nvSpPr>
            <p:cNvPr id="52" name="rc52"/>
            <p:cNvSpPr/>
            <p:nvPr/>
          </p:nvSpPr>
          <p:spPr>
            <a:xfrm>
              <a:off x="4761334" y="3012547"/>
              <a:ext cx="239888" cy="25917"/>
            </a:xfrm>
            <a:prstGeom prst="rect">
              <a:avLst/>
            </a:prstGeom>
            <a:solidFill>
              <a:srgbClr val="1CABE2">
                <a:alpha val="100000"/>
              </a:srgbClr>
            </a:solidFill>
          </p:spPr>
          <p:txBody>
            <a:bodyPr/>
            <a:lstStyle/>
            <a:p/>
          </p:txBody>
        </p:sp>
        <p:sp>
          <p:nvSpPr>
            <p:cNvPr id="53" name="rc53"/>
            <p:cNvSpPr/>
            <p:nvPr/>
          </p:nvSpPr>
          <p:spPr>
            <a:xfrm>
              <a:off x="5027877" y="3022454"/>
              <a:ext cx="239888" cy="1285567"/>
            </a:xfrm>
            <a:prstGeom prst="rect">
              <a:avLst/>
            </a:prstGeom>
            <a:solidFill>
              <a:srgbClr val="80BD41">
                <a:alpha val="100000"/>
              </a:srgbClr>
            </a:solidFill>
          </p:spPr>
          <p:txBody>
            <a:bodyPr/>
            <a:lstStyle/>
            <a:p/>
          </p:txBody>
        </p:sp>
        <p:sp>
          <p:nvSpPr>
            <p:cNvPr id="54" name="rc54"/>
            <p:cNvSpPr/>
            <p:nvPr/>
          </p:nvSpPr>
          <p:spPr>
            <a:xfrm>
              <a:off x="5027877" y="2996212"/>
              <a:ext cx="239888" cy="26241"/>
            </a:xfrm>
            <a:prstGeom prst="rect">
              <a:avLst/>
            </a:prstGeom>
            <a:solidFill>
              <a:srgbClr val="1CABE2">
                <a:alpha val="100000"/>
              </a:srgbClr>
            </a:solidFill>
          </p:spPr>
          <p:txBody>
            <a:bodyPr/>
            <a:lstStyle/>
            <a:p/>
          </p:txBody>
        </p:sp>
        <p:sp>
          <p:nvSpPr>
            <p:cNvPr id="55" name="rc55"/>
            <p:cNvSpPr/>
            <p:nvPr/>
          </p:nvSpPr>
          <p:spPr>
            <a:xfrm>
              <a:off x="5294420" y="3024105"/>
              <a:ext cx="239888" cy="1283916"/>
            </a:xfrm>
            <a:prstGeom prst="rect">
              <a:avLst/>
            </a:prstGeom>
            <a:solidFill>
              <a:srgbClr val="80BD41">
                <a:alpha val="100000"/>
              </a:srgbClr>
            </a:solidFill>
          </p:spPr>
          <p:txBody>
            <a:bodyPr/>
            <a:lstStyle/>
            <a:p/>
          </p:txBody>
        </p:sp>
        <p:sp>
          <p:nvSpPr>
            <p:cNvPr id="56" name="rc56"/>
            <p:cNvSpPr/>
            <p:nvPr/>
          </p:nvSpPr>
          <p:spPr>
            <a:xfrm>
              <a:off x="5294420" y="2984389"/>
              <a:ext cx="239888" cy="39716"/>
            </a:xfrm>
            <a:prstGeom prst="rect">
              <a:avLst/>
            </a:prstGeom>
            <a:solidFill>
              <a:srgbClr val="1CABE2">
                <a:alpha val="100000"/>
              </a:srgbClr>
            </a:solidFill>
          </p:spPr>
          <p:txBody>
            <a:bodyPr/>
            <a:lstStyle/>
            <a:p/>
          </p:txBody>
        </p:sp>
        <p:sp>
          <p:nvSpPr>
            <p:cNvPr id="57" name="rc57"/>
            <p:cNvSpPr/>
            <p:nvPr/>
          </p:nvSpPr>
          <p:spPr>
            <a:xfrm>
              <a:off x="5560963" y="3066946"/>
              <a:ext cx="239888" cy="1241074"/>
            </a:xfrm>
            <a:prstGeom prst="rect">
              <a:avLst/>
            </a:prstGeom>
            <a:solidFill>
              <a:srgbClr val="80BD41">
                <a:alpha val="100000"/>
              </a:srgbClr>
            </a:solidFill>
          </p:spPr>
          <p:txBody>
            <a:bodyPr/>
            <a:lstStyle/>
            <a:p/>
          </p:txBody>
        </p:sp>
        <p:sp>
          <p:nvSpPr>
            <p:cNvPr id="58" name="rc58"/>
            <p:cNvSpPr/>
            <p:nvPr/>
          </p:nvSpPr>
          <p:spPr>
            <a:xfrm>
              <a:off x="5560963" y="3028557"/>
              <a:ext cx="239888" cy="38389"/>
            </a:xfrm>
            <a:prstGeom prst="rect">
              <a:avLst/>
            </a:prstGeom>
            <a:solidFill>
              <a:srgbClr val="1CABE2">
                <a:alpha val="100000"/>
              </a:srgbClr>
            </a:solidFill>
          </p:spPr>
          <p:txBody>
            <a:bodyPr/>
            <a:lstStyle/>
            <a:p/>
          </p:txBody>
        </p:sp>
        <p:sp>
          <p:nvSpPr>
            <p:cNvPr id="59" name="rc59"/>
            <p:cNvSpPr/>
            <p:nvPr/>
          </p:nvSpPr>
          <p:spPr>
            <a:xfrm>
              <a:off x="5827506" y="3120550"/>
              <a:ext cx="239888" cy="1187471"/>
            </a:xfrm>
            <a:prstGeom prst="rect">
              <a:avLst/>
            </a:prstGeom>
            <a:solidFill>
              <a:srgbClr val="80BD41">
                <a:alpha val="100000"/>
              </a:srgbClr>
            </a:solidFill>
          </p:spPr>
          <p:txBody>
            <a:bodyPr/>
            <a:lstStyle/>
            <a:p/>
          </p:txBody>
        </p:sp>
        <p:sp>
          <p:nvSpPr>
            <p:cNvPr id="60" name="rc60"/>
            <p:cNvSpPr/>
            <p:nvPr/>
          </p:nvSpPr>
          <p:spPr>
            <a:xfrm>
              <a:off x="5827506" y="3044744"/>
              <a:ext cx="239888" cy="75805"/>
            </a:xfrm>
            <a:prstGeom prst="rect">
              <a:avLst/>
            </a:prstGeom>
            <a:solidFill>
              <a:srgbClr val="1CABE2">
                <a:alpha val="100000"/>
              </a:srgbClr>
            </a:solidFill>
          </p:spPr>
          <p:txBody>
            <a:bodyPr/>
            <a:lstStyle/>
            <a:p/>
          </p:txBody>
        </p:sp>
        <p:sp>
          <p:nvSpPr>
            <p:cNvPr id="61" name="rc61"/>
            <p:cNvSpPr/>
            <p:nvPr/>
          </p:nvSpPr>
          <p:spPr>
            <a:xfrm>
              <a:off x="6094049" y="3127331"/>
              <a:ext cx="239888" cy="1180689"/>
            </a:xfrm>
            <a:prstGeom prst="rect">
              <a:avLst/>
            </a:prstGeom>
            <a:solidFill>
              <a:srgbClr val="80BD41">
                <a:alpha val="100000"/>
              </a:srgbClr>
            </a:solidFill>
          </p:spPr>
          <p:txBody>
            <a:bodyPr/>
            <a:lstStyle/>
            <a:p/>
          </p:txBody>
        </p:sp>
        <p:sp>
          <p:nvSpPr>
            <p:cNvPr id="62" name="rc62"/>
            <p:cNvSpPr/>
            <p:nvPr/>
          </p:nvSpPr>
          <p:spPr>
            <a:xfrm>
              <a:off x="6094049" y="3051968"/>
              <a:ext cx="239888" cy="75363"/>
            </a:xfrm>
            <a:prstGeom prst="rect">
              <a:avLst/>
            </a:prstGeom>
            <a:solidFill>
              <a:srgbClr val="1CABE2">
                <a:alpha val="100000"/>
              </a:srgbClr>
            </a:solidFill>
          </p:spPr>
          <p:txBody>
            <a:bodyPr/>
            <a:lstStyle/>
            <a:p/>
          </p:txBody>
        </p:sp>
        <p:sp>
          <p:nvSpPr>
            <p:cNvPr id="63" name="rc63"/>
            <p:cNvSpPr/>
            <p:nvPr/>
          </p:nvSpPr>
          <p:spPr>
            <a:xfrm>
              <a:off x="6360593" y="3069158"/>
              <a:ext cx="239888" cy="1238863"/>
            </a:xfrm>
            <a:prstGeom prst="rect">
              <a:avLst/>
            </a:prstGeom>
            <a:solidFill>
              <a:srgbClr val="80BD41">
                <a:alpha val="100000"/>
              </a:srgbClr>
            </a:solidFill>
          </p:spPr>
          <p:txBody>
            <a:bodyPr/>
            <a:lstStyle/>
            <a:p/>
          </p:txBody>
        </p:sp>
        <p:sp>
          <p:nvSpPr>
            <p:cNvPr id="64" name="rc64"/>
            <p:cNvSpPr/>
            <p:nvPr/>
          </p:nvSpPr>
          <p:spPr>
            <a:xfrm>
              <a:off x="6360593" y="3030857"/>
              <a:ext cx="239888" cy="38300"/>
            </a:xfrm>
            <a:prstGeom prst="rect">
              <a:avLst/>
            </a:prstGeom>
            <a:solidFill>
              <a:srgbClr val="1CABE2">
                <a:alpha val="100000"/>
              </a:srgbClr>
            </a:solidFill>
          </p:spPr>
          <p:txBody>
            <a:bodyPr/>
            <a:lstStyle/>
            <a:p/>
          </p:txBody>
        </p:sp>
        <p:sp>
          <p:nvSpPr>
            <p:cNvPr id="65" name="rc65"/>
            <p:cNvSpPr/>
            <p:nvPr/>
          </p:nvSpPr>
          <p:spPr>
            <a:xfrm>
              <a:off x="6627136" y="3043712"/>
              <a:ext cx="239888" cy="1264308"/>
            </a:xfrm>
            <a:prstGeom prst="rect">
              <a:avLst/>
            </a:prstGeom>
            <a:solidFill>
              <a:srgbClr val="80BD41">
                <a:alpha val="100000"/>
              </a:srgbClr>
            </a:solidFill>
          </p:spPr>
          <p:txBody>
            <a:bodyPr/>
            <a:lstStyle/>
            <a:p/>
          </p:txBody>
        </p:sp>
        <p:sp>
          <p:nvSpPr>
            <p:cNvPr id="66" name="rc66"/>
            <p:cNvSpPr/>
            <p:nvPr/>
          </p:nvSpPr>
          <p:spPr>
            <a:xfrm>
              <a:off x="6627136" y="3017913"/>
              <a:ext cx="239888" cy="25799"/>
            </a:xfrm>
            <a:prstGeom prst="rect">
              <a:avLst/>
            </a:prstGeom>
            <a:solidFill>
              <a:srgbClr val="1CABE2">
                <a:alpha val="100000"/>
              </a:srgbClr>
            </a:solidFill>
          </p:spPr>
          <p:txBody>
            <a:bodyPr/>
            <a:lstStyle/>
            <a:p/>
          </p:txBody>
        </p:sp>
        <p:sp>
          <p:nvSpPr>
            <p:cNvPr id="67" name="rc67"/>
            <p:cNvSpPr/>
            <p:nvPr/>
          </p:nvSpPr>
          <p:spPr>
            <a:xfrm>
              <a:off x="6893679" y="3062435"/>
              <a:ext cx="239888" cy="1245586"/>
            </a:xfrm>
            <a:prstGeom prst="rect">
              <a:avLst/>
            </a:prstGeom>
            <a:solidFill>
              <a:srgbClr val="80BD41">
                <a:alpha val="100000"/>
              </a:srgbClr>
            </a:solidFill>
          </p:spPr>
          <p:txBody>
            <a:bodyPr/>
            <a:lstStyle/>
            <a:p/>
          </p:txBody>
        </p:sp>
        <p:sp>
          <p:nvSpPr>
            <p:cNvPr id="68" name="rc68"/>
            <p:cNvSpPr/>
            <p:nvPr/>
          </p:nvSpPr>
          <p:spPr>
            <a:xfrm>
              <a:off x="6893679" y="3010542"/>
              <a:ext cx="239888" cy="51893"/>
            </a:xfrm>
            <a:prstGeom prst="rect">
              <a:avLst/>
            </a:prstGeom>
            <a:solidFill>
              <a:srgbClr val="1CABE2">
                <a:alpha val="100000"/>
              </a:srgbClr>
            </a:solidFill>
          </p:spPr>
          <p:txBody>
            <a:bodyPr/>
            <a:lstStyle/>
            <a:p/>
          </p:txBody>
        </p:sp>
        <p:sp>
          <p:nvSpPr>
            <p:cNvPr id="69" name="rc69"/>
            <p:cNvSpPr/>
            <p:nvPr/>
          </p:nvSpPr>
          <p:spPr>
            <a:xfrm>
              <a:off x="7160222" y="3093866"/>
              <a:ext cx="239888" cy="1214155"/>
            </a:xfrm>
            <a:prstGeom prst="rect">
              <a:avLst/>
            </a:prstGeom>
            <a:solidFill>
              <a:srgbClr val="80BD41">
                <a:alpha val="100000"/>
              </a:srgbClr>
            </a:solidFill>
          </p:spPr>
          <p:txBody>
            <a:bodyPr/>
            <a:lstStyle/>
            <a:p/>
          </p:txBody>
        </p:sp>
        <p:sp>
          <p:nvSpPr>
            <p:cNvPr id="70" name="rc70"/>
            <p:cNvSpPr/>
            <p:nvPr/>
          </p:nvSpPr>
          <p:spPr>
            <a:xfrm>
              <a:off x="7160222" y="3002463"/>
              <a:ext cx="239888" cy="91402"/>
            </a:xfrm>
            <a:prstGeom prst="rect">
              <a:avLst/>
            </a:prstGeom>
            <a:solidFill>
              <a:srgbClr val="1CABE2">
                <a:alpha val="100000"/>
              </a:srgbClr>
            </a:solidFill>
          </p:spPr>
          <p:txBody>
            <a:bodyPr/>
            <a:lstStyle/>
            <a:p/>
          </p:txBody>
        </p:sp>
        <p:sp>
          <p:nvSpPr>
            <p:cNvPr id="71" name="rc71"/>
            <p:cNvSpPr/>
            <p:nvPr/>
          </p:nvSpPr>
          <p:spPr>
            <a:xfrm>
              <a:off x="7426765" y="3135233"/>
              <a:ext cx="239888" cy="1172788"/>
            </a:xfrm>
            <a:prstGeom prst="rect">
              <a:avLst/>
            </a:prstGeom>
            <a:solidFill>
              <a:srgbClr val="80BD41">
                <a:alpha val="100000"/>
              </a:srgbClr>
            </a:solidFill>
          </p:spPr>
          <p:txBody>
            <a:bodyPr/>
            <a:lstStyle/>
            <a:p/>
          </p:txBody>
        </p:sp>
        <p:sp>
          <p:nvSpPr>
            <p:cNvPr id="72" name="rc72"/>
            <p:cNvSpPr/>
            <p:nvPr/>
          </p:nvSpPr>
          <p:spPr>
            <a:xfrm>
              <a:off x="7426765" y="2990286"/>
              <a:ext cx="239888" cy="144947"/>
            </a:xfrm>
            <a:prstGeom prst="rect">
              <a:avLst/>
            </a:prstGeom>
            <a:solidFill>
              <a:srgbClr val="1CABE2">
                <a:alpha val="100000"/>
              </a:srgbClr>
            </a:solidFill>
          </p:spPr>
          <p:txBody>
            <a:bodyPr/>
            <a:lstStyle/>
            <a:p/>
          </p:txBody>
        </p:sp>
        <p:sp>
          <p:nvSpPr>
            <p:cNvPr id="73" name="rc73"/>
            <p:cNvSpPr/>
            <p:nvPr/>
          </p:nvSpPr>
          <p:spPr>
            <a:xfrm>
              <a:off x="7693308" y="3120284"/>
              <a:ext cx="239888" cy="1187736"/>
            </a:xfrm>
            <a:prstGeom prst="rect">
              <a:avLst/>
            </a:prstGeom>
            <a:solidFill>
              <a:srgbClr val="80BD41">
                <a:alpha val="100000"/>
              </a:srgbClr>
            </a:solidFill>
          </p:spPr>
          <p:txBody>
            <a:bodyPr/>
            <a:lstStyle/>
            <a:p/>
          </p:txBody>
        </p:sp>
        <p:sp>
          <p:nvSpPr>
            <p:cNvPr id="74" name="rc74"/>
            <p:cNvSpPr/>
            <p:nvPr/>
          </p:nvSpPr>
          <p:spPr>
            <a:xfrm>
              <a:off x="7693308" y="2973479"/>
              <a:ext cx="239888" cy="146804"/>
            </a:xfrm>
            <a:prstGeom prst="rect">
              <a:avLst/>
            </a:prstGeom>
            <a:solidFill>
              <a:srgbClr val="1CABE2">
                <a:alpha val="100000"/>
              </a:srgbClr>
            </a:solidFill>
          </p:spPr>
          <p:txBody>
            <a:bodyPr/>
            <a:lstStyle/>
            <a:p/>
          </p:txBody>
        </p:sp>
        <p:sp>
          <p:nvSpPr>
            <p:cNvPr id="75" name="rc75"/>
            <p:cNvSpPr/>
            <p:nvPr/>
          </p:nvSpPr>
          <p:spPr>
            <a:xfrm>
              <a:off x="7959851" y="3114328"/>
              <a:ext cx="239888" cy="1193692"/>
            </a:xfrm>
            <a:prstGeom prst="rect">
              <a:avLst/>
            </a:prstGeom>
            <a:solidFill>
              <a:srgbClr val="80BD41">
                <a:alpha val="100000"/>
              </a:srgbClr>
            </a:solidFill>
          </p:spPr>
          <p:txBody>
            <a:bodyPr/>
            <a:lstStyle/>
            <a:p/>
          </p:txBody>
        </p:sp>
        <p:sp>
          <p:nvSpPr>
            <p:cNvPr id="76" name="rc76"/>
            <p:cNvSpPr/>
            <p:nvPr/>
          </p:nvSpPr>
          <p:spPr>
            <a:xfrm>
              <a:off x="7959851" y="2966786"/>
              <a:ext cx="239888" cy="147542"/>
            </a:xfrm>
            <a:prstGeom prst="rect">
              <a:avLst/>
            </a:prstGeom>
            <a:solidFill>
              <a:srgbClr val="1CABE2">
                <a:alpha val="100000"/>
              </a:srgbClr>
            </a:solidFill>
          </p:spPr>
          <p:txBody>
            <a:bodyPr/>
            <a:lstStyle/>
            <a:p/>
          </p:txBody>
        </p:sp>
        <p:sp>
          <p:nvSpPr>
            <p:cNvPr id="77" name="pl77"/>
            <p:cNvSpPr/>
            <p:nvPr/>
          </p:nvSpPr>
          <p:spPr>
            <a:xfrm>
              <a:off x="1416218" y="2095023"/>
              <a:ext cx="6663577" cy="245888"/>
            </a:xfrm>
            <a:custGeom>
              <a:avLst/>
              <a:pathLst>
                <a:path w="6663577" h="245888">
                  <a:moveTo>
                    <a:pt x="0" y="245888"/>
                  </a:moveTo>
                  <a:lnTo>
                    <a:pt x="266543" y="201181"/>
                  </a:lnTo>
                  <a:lnTo>
                    <a:pt x="533086" y="178828"/>
                  </a:lnTo>
                  <a:lnTo>
                    <a:pt x="799629" y="134121"/>
                  </a:lnTo>
                  <a:lnTo>
                    <a:pt x="1066172" y="89414"/>
                  </a:lnTo>
                  <a:lnTo>
                    <a:pt x="1332715" y="67060"/>
                  </a:lnTo>
                  <a:lnTo>
                    <a:pt x="1599258" y="0"/>
                  </a:lnTo>
                  <a:lnTo>
                    <a:pt x="1865801" y="0"/>
                  </a:lnTo>
                  <a:lnTo>
                    <a:pt x="2132344" y="22353"/>
                  </a:lnTo>
                  <a:lnTo>
                    <a:pt x="2398888" y="0"/>
                  </a:lnTo>
                  <a:lnTo>
                    <a:pt x="2665431" y="0"/>
                  </a:lnTo>
                  <a:lnTo>
                    <a:pt x="2931974" y="0"/>
                  </a:lnTo>
                  <a:lnTo>
                    <a:pt x="3198517" y="22353"/>
                  </a:lnTo>
                  <a:lnTo>
                    <a:pt x="3465060" y="22353"/>
                  </a:lnTo>
                  <a:lnTo>
                    <a:pt x="3731603" y="22353"/>
                  </a:lnTo>
                  <a:lnTo>
                    <a:pt x="3998146" y="44707"/>
                  </a:lnTo>
                  <a:lnTo>
                    <a:pt x="4264689" y="44707"/>
                  </a:lnTo>
                  <a:lnTo>
                    <a:pt x="4531233" y="111767"/>
                  </a:lnTo>
                  <a:lnTo>
                    <a:pt x="4797776" y="111767"/>
                  </a:lnTo>
                  <a:lnTo>
                    <a:pt x="5064319" y="44707"/>
                  </a:lnTo>
                  <a:lnTo>
                    <a:pt x="5330862" y="22353"/>
                  </a:lnTo>
                  <a:lnTo>
                    <a:pt x="5597405" y="67060"/>
                  </a:lnTo>
                  <a:lnTo>
                    <a:pt x="5863948" y="134121"/>
                  </a:lnTo>
                  <a:lnTo>
                    <a:pt x="6130491" y="223535"/>
                  </a:lnTo>
                  <a:lnTo>
                    <a:pt x="6397034" y="223535"/>
                  </a:lnTo>
                  <a:lnTo>
                    <a:pt x="6663577" y="223535"/>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721987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9" name="tx89"/>
            <p:cNvSpPr/>
            <p:nvPr/>
          </p:nvSpPr>
          <p:spPr>
            <a:xfrm>
              <a:off x="1298664" y="34095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258.6</a:t>
              </a:r>
            </a:p>
          </p:txBody>
        </p:sp>
        <p:sp>
          <p:nvSpPr>
            <p:cNvPr id="90" name="tx90"/>
            <p:cNvSpPr/>
            <p:nvPr/>
          </p:nvSpPr>
          <p:spPr>
            <a:xfrm>
              <a:off x="2631380" y="31980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330.3</a:t>
              </a:r>
            </a:p>
          </p:txBody>
        </p:sp>
        <p:sp>
          <p:nvSpPr>
            <p:cNvPr id="91" name="tx91"/>
            <p:cNvSpPr/>
            <p:nvPr/>
          </p:nvSpPr>
          <p:spPr>
            <a:xfrm>
              <a:off x="3964096" y="29343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419.8</a:t>
              </a:r>
            </a:p>
          </p:txBody>
        </p:sp>
        <p:sp>
          <p:nvSpPr>
            <p:cNvPr id="92" name="tx92"/>
            <p:cNvSpPr/>
            <p:nvPr/>
          </p:nvSpPr>
          <p:spPr>
            <a:xfrm>
              <a:off x="5296811" y="28484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448.9</a:t>
              </a:r>
            </a:p>
          </p:txBody>
        </p:sp>
        <p:sp>
          <p:nvSpPr>
            <p:cNvPr id="93" name="tx93"/>
            <p:cNvSpPr/>
            <p:nvPr/>
          </p:nvSpPr>
          <p:spPr>
            <a:xfrm>
              <a:off x="6362984" y="289488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433.2</a:t>
              </a:r>
            </a:p>
          </p:txBody>
        </p:sp>
        <p:sp>
          <p:nvSpPr>
            <p:cNvPr id="94" name="tx94"/>
            <p:cNvSpPr/>
            <p:nvPr/>
          </p:nvSpPr>
          <p:spPr>
            <a:xfrm>
              <a:off x="6629527" y="28819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437.6</a:t>
              </a:r>
            </a:p>
          </p:txBody>
        </p:sp>
        <p:sp>
          <p:nvSpPr>
            <p:cNvPr id="95" name="tx95"/>
            <p:cNvSpPr/>
            <p:nvPr/>
          </p:nvSpPr>
          <p:spPr>
            <a:xfrm>
              <a:off x="6935247" y="287461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440</a:t>
              </a:r>
            </a:p>
          </p:txBody>
        </p:sp>
        <p:sp>
          <p:nvSpPr>
            <p:cNvPr id="96" name="tx96"/>
            <p:cNvSpPr/>
            <p:nvPr/>
          </p:nvSpPr>
          <p:spPr>
            <a:xfrm>
              <a:off x="7162613" y="28665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442.8</a:t>
              </a:r>
            </a:p>
          </p:txBody>
        </p:sp>
        <p:sp>
          <p:nvSpPr>
            <p:cNvPr id="97" name="tx97"/>
            <p:cNvSpPr/>
            <p:nvPr/>
          </p:nvSpPr>
          <p:spPr>
            <a:xfrm>
              <a:off x="7429156" y="28543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446.9</a:t>
              </a:r>
            </a:p>
          </p:txBody>
        </p:sp>
        <p:sp>
          <p:nvSpPr>
            <p:cNvPr id="98" name="tx98"/>
            <p:cNvSpPr/>
            <p:nvPr/>
          </p:nvSpPr>
          <p:spPr>
            <a:xfrm>
              <a:off x="7695699" y="28375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452.6</a:t>
              </a:r>
            </a:p>
          </p:txBody>
        </p:sp>
        <p:sp>
          <p:nvSpPr>
            <p:cNvPr id="99" name="tx99"/>
            <p:cNvSpPr/>
            <p:nvPr/>
          </p:nvSpPr>
          <p:spPr>
            <a:xfrm>
              <a:off x="7962242" y="28308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454.9</a:t>
              </a:r>
            </a:p>
          </p:txBody>
        </p:sp>
        <p:sp>
          <p:nvSpPr>
            <p:cNvPr id="100" name="pl100"/>
            <p:cNvSpPr/>
            <p:nvPr/>
          </p:nvSpPr>
          <p:spPr>
            <a:xfrm>
              <a:off x="1416218"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298664" y="39374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227.6</a:t>
              </a:r>
            </a:p>
          </p:txBody>
        </p:sp>
        <p:sp>
          <p:nvSpPr>
            <p:cNvPr id="112" name="tx112"/>
            <p:cNvSpPr/>
            <p:nvPr/>
          </p:nvSpPr>
          <p:spPr>
            <a:xfrm>
              <a:off x="1363967" y="3556166"/>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3" name="tx113"/>
            <p:cNvSpPr/>
            <p:nvPr/>
          </p:nvSpPr>
          <p:spPr>
            <a:xfrm>
              <a:off x="2631380" y="38054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317.1</a:t>
              </a:r>
            </a:p>
          </p:txBody>
        </p:sp>
        <p:sp>
          <p:nvSpPr>
            <p:cNvPr id="114" name="tx114"/>
            <p:cNvSpPr/>
            <p:nvPr/>
          </p:nvSpPr>
          <p:spPr>
            <a:xfrm>
              <a:off x="2657505" y="33184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15" name="tx115"/>
            <p:cNvSpPr/>
            <p:nvPr/>
          </p:nvSpPr>
          <p:spPr>
            <a:xfrm>
              <a:off x="3964096" y="36603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415.6</a:t>
              </a:r>
            </a:p>
          </p:txBody>
        </p:sp>
        <p:sp>
          <p:nvSpPr>
            <p:cNvPr id="116" name="tx116"/>
            <p:cNvSpPr/>
            <p:nvPr/>
          </p:nvSpPr>
          <p:spPr>
            <a:xfrm>
              <a:off x="4016347" y="304259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7" name="tx117"/>
            <p:cNvSpPr/>
            <p:nvPr/>
          </p:nvSpPr>
          <p:spPr>
            <a:xfrm>
              <a:off x="5296811" y="36309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435.4</a:t>
              </a:r>
            </a:p>
          </p:txBody>
        </p:sp>
        <p:sp>
          <p:nvSpPr>
            <p:cNvPr id="118" name="tx118"/>
            <p:cNvSpPr/>
            <p:nvPr/>
          </p:nvSpPr>
          <p:spPr>
            <a:xfrm>
              <a:off x="5322937" y="29691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a:t>
              </a:r>
            </a:p>
          </p:txBody>
        </p:sp>
        <p:sp>
          <p:nvSpPr>
            <p:cNvPr id="119" name="tx119"/>
            <p:cNvSpPr/>
            <p:nvPr/>
          </p:nvSpPr>
          <p:spPr>
            <a:xfrm>
              <a:off x="6362984" y="36535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420.2</a:t>
              </a:r>
            </a:p>
          </p:txBody>
        </p:sp>
        <p:sp>
          <p:nvSpPr>
            <p:cNvPr id="120" name="tx120"/>
            <p:cNvSpPr/>
            <p:nvPr/>
          </p:nvSpPr>
          <p:spPr>
            <a:xfrm>
              <a:off x="6428286" y="3014913"/>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1" name="tx121"/>
            <p:cNvSpPr/>
            <p:nvPr/>
          </p:nvSpPr>
          <p:spPr>
            <a:xfrm>
              <a:off x="6629527" y="36408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428.8</a:t>
              </a:r>
            </a:p>
          </p:txBody>
        </p:sp>
        <p:sp>
          <p:nvSpPr>
            <p:cNvPr id="122" name="tx122"/>
            <p:cNvSpPr/>
            <p:nvPr/>
          </p:nvSpPr>
          <p:spPr>
            <a:xfrm>
              <a:off x="6681778" y="299576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a:t>
              </a:r>
            </a:p>
          </p:txBody>
        </p:sp>
        <p:sp>
          <p:nvSpPr>
            <p:cNvPr id="123" name="tx123"/>
            <p:cNvSpPr/>
            <p:nvPr/>
          </p:nvSpPr>
          <p:spPr>
            <a:xfrm>
              <a:off x="6896070" y="365132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422.4</a:t>
              </a:r>
            </a:p>
          </p:txBody>
        </p:sp>
        <p:sp>
          <p:nvSpPr>
            <p:cNvPr id="124" name="tx124"/>
            <p:cNvSpPr/>
            <p:nvPr/>
          </p:nvSpPr>
          <p:spPr>
            <a:xfrm>
              <a:off x="6922195" y="30014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17.6</a:t>
              </a:r>
            </a:p>
          </p:txBody>
        </p:sp>
        <p:sp>
          <p:nvSpPr>
            <p:cNvPr id="125" name="tx125"/>
            <p:cNvSpPr/>
            <p:nvPr/>
          </p:nvSpPr>
          <p:spPr>
            <a:xfrm>
              <a:off x="7162613" y="36658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411.8</a:t>
              </a:r>
            </a:p>
          </p:txBody>
        </p:sp>
        <p:sp>
          <p:nvSpPr>
            <p:cNvPr id="126" name="tx126"/>
            <p:cNvSpPr/>
            <p:nvPr/>
          </p:nvSpPr>
          <p:spPr>
            <a:xfrm>
              <a:off x="7227915" y="3013070"/>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7" name="tx127"/>
            <p:cNvSpPr/>
            <p:nvPr/>
          </p:nvSpPr>
          <p:spPr>
            <a:xfrm>
              <a:off x="7429156" y="368653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397.8</a:t>
              </a:r>
            </a:p>
          </p:txBody>
        </p:sp>
        <p:sp>
          <p:nvSpPr>
            <p:cNvPr id="128" name="tx128"/>
            <p:cNvSpPr/>
            <p:nvPr/>
          </p:nvSpPr>
          <p:spPr>
            <a:xfrm>
              <a:off x="7455282" y="30277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49.2</a:t>
              </a:r>
            </a:p>
          </p:txBody>
        </p:sp>
        <p:sp>
          <p:nvSpPr>
            <p:cNvPr id="129" name="tx129"/>
            <p:cNvSpPr/>
            <p:nvPr/>
          </p:nvSpPr>
          <p:spPr>
            <a:xfrm>
              <a:off x="7695699" y="36791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402.8</a:t>
              </a:r>
            </a:p>
          </p:txBody>
        </p:sp>
        <p:sp>
          <p:nvSpPr>
            <p:cNvPr id="130" name="tx130"/>
            <p:cNvSpPr/>
            <p:nvPr/>
          </p:nvSpPr>
          <p:spPr>
            <a:xfrm>
              <a:off x="7721825" y="30118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49.8</a:t>
              </a:r>
            </a:p>
          </p:txBody>
        </p:sp>
        <p:sp>
          <p:nvSpPr>
            <p:cNvPr id="131" name="tx131"/>
            <p:cNvSpPr/>
            <p:nvPr/>
          </p:nvSpPr>
          <p:spPr>
            <a:xfrm>
              <a:off x="7962242" y="36761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404.9</a:t>
              </a:r>
            </a:p>
          </p:txBody>
        </p:sp>
        <p:sp>
          <p:nvSpPr>
            <p:cNvPr id="132" name="tx132"/>
            <p:cNvSpPr/>
            <p:nvPr/>
          </p:nvSpPr>
          <p:spPr>
            <a:xfrm>
              <a:off x="8027545" y="300550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55386" y="366621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5" name="tx135"/>
            <p:cNvSpPr/>
            <p:nvPr/>
          </p:nvSpPr>
          <p:spPr>
            <a:xfrm>
              <a:off x="655386" y="307651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6" name="tx136"/>
            <p:cNvSpPr/>
            <p:nvPr/>
          </p:nvSpPr>
          <p:spPr>
            <a:xfrm>
              <a:off x="655386" y="248681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7" name="tx137"/>
            <p:cNvSpPr/>
            <p:nvPr/>
          </p:nvSpPr>
          <p:spPr>
            <a:xfrm>
              <a:off x="655386" y="18971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93494" y="306890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5" name="tx155"/>
            <p:cNvSpPr/>
            <p:nvPr/>
          </p:nvSpPr>
          <p:spPr>
            <a:xfrm rot="5400000">
              <a:off x="8496806" y="30689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6" name="pl156"/>
            <p:cNvSpPr/>
            <p:nvPr/>
          </p:nvSpPr>
          <p:spPr>
            <a:xfrm>
              <a:off x="2547370"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814469" y="5229428"/>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58" name="rc158"/>
            <p:cNvSpPr/>
            <p:nvPr/>
          </p:nvSpPr>
          <p:spPr>
            <a:xfrm>
              <a:off x="4157761" y="5180747"/>
              <a:ext cx="201456" cy="201456"/>
            </a:xfrm>
            <a:prstGeom prst="rect">
              <a:avLst/>
            </a:prstGeom>
            <a:solidFill>
              <a:srgbClr val="1CABE2">
                <a:alpha val="100000"/>
              </a:srgbClr>
            </a:solidFill>
          </p:spPr>
          <p:txBody>
            <a:bodyPr/>
            <a:lstStyle/>
            <a:p/>
          </p:txBody>
        </p:sp>
        <p:sp>
          <p:nvSpPr>
            <p:cNvPr id="159" name="rc159"/>
            <p:cNvSpPr/>
            <p:nvPr/>
          </p:nvSpPr>
          <p:spPr>
            <a:xfrm>
              <a:off x="6123695" y="5180747"/>
              <a:ext cx="201456" cy="201456"/>
            </a:xfrm>
            <a:prstGeom prst="rect">
              <a:avLst/>
            </a:prstGeom>
            <a:solidFill>
              <a:srgbClr val="80BD41">
                <a:alpha val="100000"/>
              </a:srgbClr>
            </a:solidFill>
          </p:spPr>
          <p:txBody>
            <a:bodyPr/>
            <a:lstStyle/>
            <a:p/>
          </p:txBody>
        </p:sp>
        <p:sp>
          <p:nvSpPr>
            <p:cNvPr id="160" name="tx160"/>
            <p:cNvSpPr/>
            <p:nvPr/>
          </p:nvSpPr>
          <p:spPr>
            <a:xfrm>
              <a:off x="4437806" y="5200370"/>
              <a:ext cx="160730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61" name="tx161"/>
            <p:cNvSpPr/>
            <p:nvPr/>
          </p:nvSpPr>
          <p:spPr>
            <a:xfrm>
              <a:off x="6403740" y="5229292"/>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62" name="tx162"/>
            <p:cNvSpPr/>
            <p:nvPr/>
          </p:nvSpPr>
          <p:spPr>
            <a:xfrm>
              <a:off x="951100" y="1411841"/>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63" name="tx163"/>
            <p:cNvSpPr/>
            <p:nvPr/>
          </p:nvSpPr>
          <p:spPr>
            <a:xfrm>
              <a:off x="951100" y="1594448"/>
              <a:ext cx="14726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Burundi, 2000-2025</a:t>
              </a:r>
            </a:p>
          </p:txBody>
        </p:sp>
        <p:sp>
          <p:nvSpPr>
            <p:cNvPr id="164" name="pl164"/>
            <p:cNvSpPr/>
            <p:nvPr/>
          </p:nvSpPr>
          <p:spPr>
            <a:xfrm>
              <a:off x="201896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46433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90971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35509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80046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74165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18702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63240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07778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52315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954972"/>
              <a:ext cx="6073039" cy="129091"/>
            </a:xfrm>
            <a:prstGeom prst="rect">
              <a:avLst/>
            </a:prstGeom>
            <a:solidFill>
              <a:srgbClr val="80BD41">
                <a:alpha val="100000"/>
              </a:srgbClr>
            </a:solidFill>
          </p:spPr>
          <p:txBody>
            <a:bodyPr/>
            <a:lstStyle/>
            <a:p/>
          </p:txBody>
        </p:sp>
        <p:sp>
          <p:nvSpPr>
            <p:cNvPr id="179" name="rc179"/>
            <p:cNvSpPr/>
            <p:nvPr/>
          </p:nvSpPr>
          <p:spPr>
            <a:xfrm>
              <a:off x="7369313" y="5954972"/>
              <a:ext cx="187754" cy="129091"/>
            </a:xfrm>
            <a:prstGeom prst="rect">
              <a:avLst/>
            </a:prstGeom>
            <a:solidFill>
              <a:srgbClr val="1CABE2">
                <a:alpha val="100000"/>
              </a:srgbClr>
            </a:solidFill>
          </p:spPr>
          <p:txBody>
            <a:bodyPr/>
            <a:lstStyle/>
            <a:p/>
          </p:txBody>
        </p:sp>
        <p:sp>
          <p:nvSpPr>
            <p:cNvPr id="180" name="rc180"/>
            <p:cNvSpPr/>
            <p:nvPr/>
          </p:nvSpPr>
          <p:spPr>
            <a:xfrm>
              <a:off x="1296273" y="5793607"/>
              <a:ext cx="5822411" cy="129091"/>
            </a:xfrm>
            <a:prstGeom prst="rect">
              <a:avLst/>
            </a:prstGeom>
            <a:solidFill>
              <a:srgbClr val="80BD41">
                <a:alpha val="100000"/>
              </a:srgbClr>
            </a:solidFill>
          </p:spPr>
          <p:txBody>
            <a:bodyPr/>
            <a:lstStyle/>
            <a:p/>
          </p:txBody>
        </p:sp>
        <p:sp>
          <p:nvSpPr>
            <p:cNvPr id="181" name="rc181"/>
            <p:cNvSpPr/>
            <p:nvPr/>
          </p:nvSpPr>
          <p:spPr>
            <a:xfrm>
              <a:off x="7118685" y="5793607"/>
              <a:ext cx="719653" cy="129091"/>
            </a:xfrm>
            <a:prstGeom prst="rect">
              <a:avLst/>
            </a:prstGeom>
            <a:solidFill>
              <a:srgbClr val="1CABE2">
                <a:alpha val="100000"/>
              </a:srgbClr>
            </a:solidFill>
          </p:spPr>
          <p:txBody>
            <a:bodyPr/>
            <a:lstStyle/>
            <a:p/>
          </p:txBody>
        </p:sp>
        <p:sp>
          <p:nvSpPr>
            <p:cNvPr id="182" name="rc182"/>
            <p:cNvSpPr/>
            <p:nvPr/>
          </p:nvSpPr>
          <p:spPr>
            <a:xfrm>
              <a:off x="1296273" y="5632243"/>
              <a:ext cx="5851608" cy="129091"/>
            </a:xfrm>
            <a:prstGeom prst="rect">
              <a:avLst/>
            </a:prstGeom>
            <a:solidFill>
              <a:srgbClr val="80BD41">
                <a:alpha val="100000"/>
              </a:srgbClr>
            </a:solidFill>
          </p:spPr>
          <p:txBody>
            <a:bodyPr/>
            <a:lstStyle/>
            <a:p/>
          </p:txBody>
        </p:sp>
        <p:sp>
          <p:nvSpPr>
            <p:cNvPr id="183" name="rc183"/>
            <p:cNvSpPr/>
            <p:nvPr/>
          </p:nvSpPr>
          <p:spPr>
            <a:xfrm>
              <a:off x="7147882" y="5632243"/>
              <a:ext cx="723266" cy="129091"/>
            </a:xfrm>
            <a:prstGeom prst="rect">
              <a:avLst/>
            </a:prstGeom>
            <a:solidFill>
              <a:srgbClr val="1CABE2">
                <a:alpha val="100000"/>
              </a:srgbClr>
            </a:solidFill>
          </p:spPr>
          <p:txBody>
            <a:bodyPr/>
            <a:lstStyle/>
            <a:p/>
          </p:txBody>
        </p:sp>
        <p:sp>
          <p:nvSpPr>
            <p:cNvPr id="184" name="tx184"/>
            <p:cNvSpPr/>
            <p:nvPr/>
          </p:nvSpPr>
          <p:spPr>
            <a:xfrm>
              <a:off x="7725426"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433.2</a:t>
              </a:r>
            </a:p>
          </p:txBody>
        </p:sp>
        <p:sp>
          <p:nvSpPr>
            <p:cNvPr id="185" name="tx185"/>
            <p:cNvSpPr/>
            <p:nvPr/>
          </p:nvSpPr>
          <p:spPr>
            <a:xfrm>
              <a:off x="8020760"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452.6</a:t>
              </a:r>
            </a:p>
          </p:txBody>
        </p:sp>
        <p:sp>
          <p:nvSpPr>
            <p:cNvPr id="186" name="tx186"/>
            <p:cNvSpPr/>
            <p:nvPr/>
          </p:nvSpPr>
          <p:spPr>
            <a:xfrm>
              <a:off x="8055059"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454.9</a:t>
              </a:r>
            </a:p>
          </p:txBody>
        </p:sp>
        <p:sp>
          <p:nvSpPr>
            <p:cNvPr id="187" name="tx187"/>
            <p:cNvSpPr/>
            <p:nvPr/>
          </p:nvSpPr>
          <p:spPr>
            <a:xfrm>
              <a:off x="4197155"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420.2</a:t>
              </a:r>
            </a:p>
          </p:txBody>
        </p:sp>
        <p:sp>
          <p:nvSpPr>
            <p:cNvPr id="188" name="tx188"/>
            <p:cNvSpPr/>
            <p:nvPr/>
          </p:nvSpPr>
          <p:spPr>
            <a:xfrm>
              <a:off x="7402901" y="59790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89" name="tx189"/>
            <p:cNvSpPr/>
            <p:nvPr/>
          </p:nvSpPr>
          <p:spPr>
            <a:xfrm>
              <a:off x="4071841"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402.8</a:t>
              </a:r>
            </a:p>
          </p:txBody>
        </p:sp>
        <p:sp>
          <p:nvSpPr>
            <p:cNvPr id="190" name="tx190"/>
            <p:cNvSpPr/>
            <p:nvPr/>
          </p:nvSpPr>
          <p:spPr>
            <a:xfrm>
              <a:off x="7373018"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49.8</a:t>
              </a:r>
            </a:p>
          </p:txBody>
        </p:sp>
        <p:sp>
          <p:nvSpPr>
            <p:cNvPr id="191" name="tx191"/>
            <p:cNvSpPr/>
            <p:nvPr/>
          </p:nvSpPr>
          <p:spPr>
            <a:xfrm>
              <a:off x="4086439"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404.9</a:t>
              </a:r>
            </a:p>
          </p:txBody>
        </p:sp>
        <p:sp>
          <p:nvSpPr>
            <p:cNvPr id="192" name="tx192"/>
            <p:cNvSpPr/>
            <p:nvPr/>
          </p:nvSpPr>
          <p:spPr>
            <a:xfrm>
              <a:off x="7449225" y="56563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93" name="tx193"/>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262510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8" name="tx198"/>
            <p:cNvSpPr/>
            <p:nvPr/>
          </p:nvSpPr>
          <p:spPr>
            <a:xfrm>
              <a:off x="407048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9" name="tx199"/>
            <p:cNvSpPr/>
            <p:nvPr/>
          </p:nvSpPr>
          <p:spPr>
            <a:xfrm>
              <a:off x="5515862"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200" name="tx200"/>
            <p:cNvSpPr/>
            <p:nvPr/>
          </p:nvSpPr>
          <p:spPr>
            <a:xfrm>
              <a:off x="696123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201" name="tx201"/>
            <p:cNvSpPr/>
            <p:nvPr/>
          </p:nvSpPr>
          <p:spPr>
            <a:xfrm>
              <a:off x="840661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202" name="tx202"/>
            <p:cNvSpPr/>
            <p:nvPr/>
          </p:nvSpPr>
          <p:spPr>
            <a:xfrm>
              <a:off x="4006567" y="6312056"/>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203" name="tx203"/>
            <p:cNvSpPr/>
            <p:nvPr/>
          </p:nvSpPr>
          <p:spPr>
            <a:xfrm>
              <a:off x="4246355" y="65249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Le taux de couverture du DTP1 en 2025 (89 %) était inférieur à celui de 2019 (97 %).
Le nombre d’enfants vaccinés avec le DTP1 a diminué de 4 % par rapport à 2019.
Le nombre de nourrissons survivants a augmenté d’environ 5 % par rapport à 2019.
En 2025, moins d’enfants ont été vaccinés qu’en 2019.
En 2025, le nombre de nourrissons survivants (population cible) était plus élevé qu’en 2019.
Pour que la couverture vaccinale augmente, le nombre d’enfants vaccinés doit croître à un rythme plus rapide que celui de la croissance démographique.</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206" name=""/>
          <p:cNvGrpSpPr/>
          <p:nvPr/>
        </p:nvGrpSpPr>
        <p:grpSpPr>
          <a:xfrm>
            <a:off x="292608" y="1051560"/>
            <a:ext cx="8595360" cy="28575"/>
            <a:chOff x="292608" y="1051560"/>
            <a:chExt cx="8595360" cy="28575"/>
          </a:xfrm>
        </p:grpSpPr>
        <p:sp>
          <p:nvSpPr>
            <p:cNvPr id="20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84483"/>
              <a:ext cx="3397293" cy="398754"/>
            </a:xfrm>
            <a:custGeom>
              <a:avLst/>
              <a:pathLst>
                <a:path w="3397293" h="398754">
                  <a:moveTo>
                    <a:pt x="0" y="398754"/>
                  </a:moveTo>
                  <a:lnTo>
                    <a:pt x="135891" y="377767"/>
                  </a:lnTo>
                  <a:lnTo>
                    <a:pt x="271783" y="377767"/>
                  </a:lnTo>
                  <a:lnTo>
                    <a:pt x="407675" y="356780"/>
                  </a:lnTo>
                  <a:lnTo>
                    <a:pt x="543566" y="335793"/>
                  </a:lnTo>
                  <a:lnTo>
                    <a:pt x="679458" y="251845"/>
                  </a:lnTo>
                  <a:lnTo>
                    <a:pt x="815350" y="146909"/>
                  </a:lnTo>
                  <a:lnTo>
                    <a:pt x="951242" y="0"/>
                  </a:lnTo>
                  <a:lnTo>
                    <a:pt x="1087133" y="146909"/>
                  </a:lnTo>
                  <a:lnTo>
                    <a:pt x="1223025" y="104935"/>
                  </a:lnTo>
                  <a:lnTo>
                    <a:pt x="1358917" y="62961"/>
                  </a:lnTo>
                  <a:lnTo>
                    <a:pt x="1494809" y="62961"/>
                  </a:lnTo>
                  <a:lnTo>
                    <a:pt x="1630700" y="62961"/>
                  </a:lnTo>
                  <a:lnTo>
                    <a:pt x="1766592" y="62961"/>
                  </a:lnTo>
                  <a:lnTo>
                    <a:pt x="1902484" y="83948"/>
                  </a:lnTo>
                  <a:lnTo>
                    <a:pt x="2038375" y="104935"/>
                  </a:lnTo>
                  <a:lnTo>
                    <a:pt x="2174267" y="104935"/>
                  </a:lnTo>
                  <a:lnTo>
                    <a:pt x="2310159" y="167896"/>
                  </a:lnTo>
                  <a:lnTo>
                    <a:pt x="2446051" y="188883"/>
                  </a:lnTo>
                  <a:lnTo>
                    <a:pt x="2581942" y="125922"/>
                  </a:lnTo>
                  <a:lnTo>
                    <a:pt x="2717834" y="125922"/>
                  </a:lnTo>
                  <a:lnTo>
                    <a:pt x="2853726" y="104935"/>
                  </a:lnTo>
                  <a:lnTo>
                    <a:pt x="2989618" y="167896"/>
                  </a:lnTo>
                  <a:lnTo>
                    <a:pt x="3125509" y="209870"/>
                  </a:lnTo>
                  <a:lnTo>
                    <a:pt x="3261401" y="209870"/>
                  </a:lnTo>
                  <a:lnTo>
                    <a:pt x="3397293" y="2098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293819"/>
            </a:xfrm>
            <a:custGeom>
              <a:avLst/>
              <a:pathLst>
                <a:path w="3397293" h="293819">
                  <a:moveTo>
                    <a:pt x="0" y="293819"/>
                  </a:moveTo>
                  <a:lnTo>
                    <a:pt x="135891" y="293819"/>
                  </a:lnTo>
                  <a:lnTo>
                    <a:pt x="271783" y="293819"/>
                  </a:lnTo>
                  <a:lnTo>
                    <a:pt x="407675" y="251845"/>
                  </a:lnTo>
                  <a:lnTo>
                    <a:pt x="543566" y="209870"/>
                  </a:lnTo>
                  <a:lnTo>
                    <a:pt x="679458" y="188883"/>
                  </a:lnTo>
                  <a:lnTo>
                    <a:pt x="815350" y="167896"/>
                  </a:lnTo>
                  <a:lnTo>
                    <a:pt x="951242" y="167896"/>
                  </a:lnTo>
                  <a:lnTo>
                    <a:pt x="1087133" y="104935"/>
                  </a:lnTo>
                  <a:lnTo>
                    <a:pt x="1223025" y="62961"/>
                  </a:lnTo>
                  <a:lnTo>
                    <a:pt x="1358917" y="62961"/>
                  </a:lnTo>
                  <a:lnTo>
                    <a:pt x="1494809" y="41974"/>
                  </a:lnTo>
                  <a:lnTo>
                    <a:pt x="1630700" y="41974"/>
                  </a:lnTo>
                  <a:lnTo>
                    <a:pt x="1766592" y="41974"/>
                  </a:lnTo>
                  <a:lnTo>
                    <a:pt x="1902484" y="41974"/>
                  </a:lnTo>
                  <a:lnTo>
                    <a:pt x="2038375" y="20987"/>
                  </a:lnTo>
                  <a:lnTo>
                    <a:pt x="2174267" y="0"/>
                  </a:lnTo>
                  <a:lnTo>
                    <a:pt x="2310159" y="0"/>
                  </a:lnTo>
                  <a:lnTo>
                    <a:pt x="2446051" y="0"/>
                  </a:lnTo>
                  <a:lnTo>
                    <a:pt x="2581942" y="0"/>
                  </a:lnTo>
                  <a:lnTo>
                    <a:pt x="2717834" y="62961"/>
                  </a:lnTo>
                  <a:lnTo>
                    <a:pt x="2853726" y="104935"/>
                  </a:lnTo>
                  <a:lnTo>
                    <a:pt x="2989618" y="20987"/>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62251"/>
              <a:ext cx="3397293" cy="461716"/>
            </a:xfrm>
            <a:custGeom>
              <a:avLst/>
              <a:pathLst>
                <a:path w="3397293" h="461716">
                  <a:moveTo>
                    <a:pt x="0" y="461716"/>
                  </a:moveTo>
                  <a:lnTo>
                    <a:pt x="135891" y="398754"/>
                  </a:lnTo>
                  <a:lnTo>
                    <a:pt x="271783" y="377767"/>
                  </a:lnTo>
                  <a:lnTo>
                    <a:pt x="407675" y="335793"/>
                  </a:lnTo>
                  <a:lnTo>
                    <a:pt x="543566" y="314806"/>
                  </a:lnTo>
                  <a:lnTo>
                    <a:pt x="679458" y="272832"/>
                  </a:lnTo>
                  <a:lnTo>
                    <a:pt x="815350" y="230858"/>
                  </a:lnTo>
                  <a:lnTo>
                    <a:pt x="951242" y="209870"/>
                  </a:lnTo>
                  <a:lnTo>
                    <a:pt x="1087133" y="188883"/>
                  </a:lnTo>
                  <a:lnTo>
                    <a:pt x="1223025" y="146909"/>
                  </a:lnTo>
                  <a:lnTo>
                    <a:pt x="1358917" y="104935"/>
                  </a:lnTo>
                  <a:lnTo>
                    <a:pt x="1494809" y="83948"/>
                  </a:lnTo>
                  <a:lnTo>
                    <a:pt x="1630700" y="104935"/>
                  </a:lnTo>
                  <a:lnTo>
                    <a:pt x="1766592" y="104935"/>
                  </a:lnTo>
                  <a:lnTo>
                    <a:pt x="1902484" y="62961"/>
                  </a:lnTo>
                  <a:lnTo>
                    <a:pt x="2038375" y="62961"/>
                  </a:lnTo>
                  <a:lnTo>
                    <a:pt x="2174267" y="62961"/>
                  </a:lnTo>
                  <a:lnTo>
                    <a:pt x="2310159" y="62961"/>
                  </a:lnTo>
                  <a:lnTo>
                    <a:pt x="2446051" y="20987"/>
                  </a:lnTo>
                  <a:lnTo>
                    <a:pt x="2581942" y="0"/>
                  </a:lnTo>
                  <a:lnTo>
                    <a:pt x="2717834" y="41974"/>
                  </a:lnTo>
                  <a:lnTo>
                    <a:pt x="2853726" y="83948"/>
                  </a:lnTo>
                  <a:lnTo>
                    <a:pt x="2989618" y="83948"/>
                  </a:lnTo>
                  <a:lnTo>
                    <a:pt x="3125509" y="41974"/>
                  </a:lnTo>
                  <a:lnTo>
                    <a:pt x="3261401" y="41974"/>
                  </a:lnTo>
                  <a:lnTo>
                    <a:pt x="3397293" y="20987"/>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84483"/>
              <a:ext cx="3397293" cy="398754"/>
            </a:xfrm>
            <a:custGeom>
              <a:avLst/>
              <a:pathLst>
                <a:path w="3397293" h="398754">
                  <a:moveTo>
                    <a:pt x="0" y="398754"/>
                  </a:moveTo>
                  <a:lnTo>
                    <a:pt x="135891" y="377767"/>
                  </a:lnTo>
                  <a:lnTo>
                    <a:pt x="271783" y="377767"/>
                  </a:lnTo>
                  <a:lnTo>
                    <a:pt x="407675" y="356780"/>
                  </a:lnTo>
                  <a:lnTo>
                    <a:pt x="543566" y="335793"/>
                  </a:lnTo>
                  <a:lnTo>
                    <a:pt x="679458" y="251845"/>
                  </a:lnTo>
                  <a:lnTo>
                    <a:pt x="815350" y="146909"/>
                  </a:lnTo>
                  <a:lnTo>
                    <a:pt x="951242" y="0"/>
                  </a:lnTo>
                  <a:lnTo>
                    <a:pt x="1087133" y="146909"/>
                  </a:lnTo>
                  <a:lnTo>
                    <a:pt x="1223025" y="104935"/>
                  </a:lnTo>
                  <a:lnTo>
                    <a:pt x="1358917" y="62961"/>
                  </a:lnTo>
                  <a:lnTo>
                    <a:pt x="1494809" y="62961"/>
                  </a:lnTo>
                  <a:lnTo>
                    <a:pt x="1630700" y="62961"/>
                  </a:lnTo>
                  <a:lnTo>
                    <a:pt x="1766592" y="62961"/>
                  </a:lnTo>
                  <a:lnTo>
                    <a:pt x="1902484" y="83948"/>
                  </a:lnTo>
                  <a:lnTo>
                    <a:pt x="2038375" y="104935"/>
                  </a:lnTo>
                  <a:lnTo>
                    <a:pt x="2174267" y="104935"/>
                  </a:lnTo>
                  <a:lnTo>
                    <a:pt x="2310159" y="167896"/>
                  </a:lnTo>
                  <a:lnTo>
                    <a:pt x="2446051" y="188883"/>
                  </a:lnTo>
                  <a:lnTo>
                    <a:pt x="2581942" y="125922"/>
                  </a:lnTo>
                  <a:lnTo>
                    <a:pt x="2717834" y="125922"/>
                  </a:lnTo>
                  <a:lnTo>
                    <a:pt x="2853726" y="104935"/>
                  </a:lnTo>
                  <a:lnTo>
                    <a:pt x="2989618" y="167896"/>
                  </a:lnTo>
                  <a:lnTo>
                    <a:pt x="3125509" y="209870"/>
                  </a:lnTo>
                  <a:lnTo>
                    <a:pt x="3261401" y="209870"/>
                  </a:lnTo>
                  <a:lnTo>
                    <a:pt x="3397293" y="2098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461716"/>
            </a:xfrm>
            <a:custGeom>
              <a:avLst/>
              <a:pathLst>
                <a:path w="0" h="461716">
                  <a:moveTo>
                    <a:pt x="0" y="0"/>
                  </a:moveTo>
                  <a:lnTo>
                    <a:pt x="0" y="46171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314806"/>
            </a:xfrm>
            <a:custGeom>
              <a:avLst/>
              <a:pathLst>
                <a:path w="0" h="314806">
                  <a:moveTo>
                    <a:pt x="0" y="0"/>
                  </a:moveTo>
                  <a:lnTo>
                    <a:pt x="0" y="31480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167896"/>
            </a:xfrm>
            <a:custGeom>
              <a:avLst/>
              <a:pathLst>
                <a:path w="0" h="167896">
                  <a:moveTo>
                    <a:pt x="0" y="0"/>
                  </a:moveTo>
                  <a:lnTo>
                    <a:pt x="0" y="16789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188883"/>
            </a:xfrm>
            <a:custGeom>
              <a:avLst/>
              <a:pathLst>
                <a:path w="0" h="188883">
                  <a:moveTo>
                    <a:pt x="0" y="0"/>
                  </a:moveTo>
                  <a:lnTo>
                    <a:pt x="0" y="18888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272832"/>
            </a:xfrm>
            <a:custGeom>
              <a:avLst/>
              <a:pathLst>
                <a:path w="0" h="272832">
                  <a:moveTo>
                    <a:pt x="0" y="0"/>
                  </a:moveTo>
                  <a:lnTo>
                    <a:pt x="0" y="27283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272832"/>
            </a:xfrm>
            <a:custGeom>
              <a:avLst/>
              <a:pathLst>
                <a:path w="0" h="272832">
                  <a:moveTo>
                    <a:pt x="0" y="0"/>
                  </a:moveTo>
                  <a:lnTo>
                    <a:pt x="0" y="272832"/>
                  </a:lnTo>
                </a:path>
              </a:pathLst>
            </a:custGeom>
            <a:ln w="13550" cap="flat">
              <a:solidFill>
                <a:srgbClr val="0058AB">
                  <a:alpha val="100000"/>
                </a:srgbClr>
              </a:solidFill>
              <a:prstDash val="dot"/>
              <a:round/>
            </a:ln>
          </p:spPr>
          <p:txBody>
            <a:bodyPr/>
            <a:lstStyle/>
            <a:p/>
          </p:txBody>
        </p:sp>
        <p:sp>
          <p:nvSpPr>
            <p:cNvPr id="32" name="pl32"/>
            <p:cNvSpPr/>
            <p:nvPr/>
          </p:nvSpPr>
          <p:spPr>
            <a:xfrm>
              <a:off x="1120965" y="1884483"/>
              <a:ext cx="3397293" cy="398754"/>
            </a:xfrm>
            <a:custGeom>
              <a:avLst/>
              <a:pathLst>
                <a:path w="3397293" h="398754">
                  <a:moveTo>
                    <a:pt x="0" y="398754"/>
                  </a:moveTo>
                  <a:lnTo>
                    <a:pt x="135891" y="377767"/>
                  </a:lnTo>
                  <a:lnTo>
                    <a:pt x="271783" y="377767"/>
                  </a:lnTo>
                  <a:lnTo>
                    <a:pt x="407675" y="356780"/>
                  </a:lnTo>
                  <a:lnTo>
                    <a:pt x="543566" y="335793"/>
                  </a:lnTo>
                  <a:lnTo>
                    <a:pt x="679458" y="251845"/>
                  </a:lnTo>
                  <a:lnTo>
                    <a:pt x="815350" y="146909"/>
                  </a:lnTo>
                  <a:lnTo>
                    <a:pt x="951242" y="0"/>
                  </a:lnTo>
                  <a:lnTo>
                    <a:pt x="1087133" y="146909"/>
                  </a:lnTo>
                  <a:lnTo>
                    <a:pt x="1223025" y="104935"/>
                  </a:lnTo>
                  <a:lnTo>
                    <a:pt x="1358917" y="62961"/>
                  </a:lnTo>
                  <a:lnTo>
                    <a:pt x="1494809" y="62961"/>
                  </a:lnTo>
                  <a:lnTo>
                    <a:pt x="1630700" y="62961"/>
                  </a:lnTo>
                  <a:lnTo>
                    <a:pt x="1766592" y="62961"/>
                  </a:lnTo>
                  <a:lnTo>
                    <a:pt x="1902484" y="83948"/>
                  </a:lnTo>
                  <a:lnTo>
                    <a:pt x="2038375" y="104935"/>
                  </a:lnTo>
                  <a:lnTo>
                    <a:pt x="2174267" y="104935"/>
                  </a:lnTo>
                  <a:lnTo>
                    <a:pt x="2310159" y="167896"/>
                  </a:lnTo>
                  <a:lnTo>
                    <a:pt x="2446051" y="188883"/>
                  </a:lnTo>
                  <a:lnTo>
                    <a:pt x="2581942" y="125922"/>
                  </a:lnTo>
                  <a:lnTo>
                    <a:pt x="2717834" y="125922"/>
                  </a:lnTo>
                  <a:lnTo>
                    <a:pt x="2853726" y="104935"/>
                  </a:lnTo>
                  <a:lnTo>
                    <a:pt x="2989618" y="167896"/>
                  </a:lnTo>
                  <a:lnTo>
                    <a:pt x="3125509" y="209870"/>
                  </a:lnTo>
                  <a:lnTo>
                    <a:pt x="3261401" y="209870"/>
                  </a:lnTo>
                  <a:lnTo>
                    <a:pt x="3397293" y="2098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642618"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40" name="tx40"/>
            <p:cNvSpPr/>
            <p:nvPr/>
          </p:nvSpPr>
          <p:spPr>
            <a:xfrm>
              <a:off x="4602663" y="21378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427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80</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0552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552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45670"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8124"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72621" y="4888612"/>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Burundi</a:t>
              </a:r>
            </a:p>
          </p:txBody>
        </p:sp>
        <p:sp>
          <p:nvSpPr>
            <p:cNvPr id="60" name="tx60"/>
            <p:cNvSpPr/>
            <p:nvPr/>
          </p:nvSpPr>
          <p:spPr>
            <a:xfrm>
              <a:off x="2812769"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75224" y="488683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31913" y="1415599"/>
              <a:ext cx="2575396" cy="13111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couverture, Burundi, 2000-2025</a:t>
              </a:r>
            </a:p>
          </p:txBody>
        </p:sp>
        <p:sp>
          <p:nvSpPr>
            <p:cNvPr id="63" name="pl63"/>
            <p:cNvSpPr/>
            <p:nvPr/>
          </p:nvSpPr>
          <p:spPr>
            <a:xfrm>
              <a:off x="5267799" y="35562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763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964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165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84622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2663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6864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1065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338467"/>
              <a:ext cx="3397293" cy="1101822"/>
            </a:xfrm>
            <a:custGeom>
              <a:avLst/>
              <a:pathLst>
                <a:path w="3397293" h="1101822">
                  <a:moveTo>
                    <a:pt x="0" y="1101822"/>
                  </a:moveTo>
                  <a:lnTo>
                    <a:pt x="135891" y="1043831"/>
                  </a:lnTo>
                  <a:lnTo>
                    <a:pt x="271783" y="1043831"/>
                  </a:lnTo>
                  <a:lnTo>
                    <a:pt x="407675" y="985841"/>
                  </a:lnTo>
                  <a:lnTo>
                    <a:pt x="543566" y="927850"/>
                  </a:lnTo>
                  <a:lnTo>
                    <a:pt x="679458" y="695887"/>
                  </a:lnTo>
                  <a:lnTo>
                    <a:pt x="815350" y="405934"/>
                  </a:lnTo>
                  <a:lnTo>
                    <a:pt x="951242" y="0"/>
                  </a:lnTo>
                  <a:lnTo>
                    <a:pt x="1087133" y="405934"/>
                  </a:lnTo>
                  <a:lnTo>
                    <a:pt x="1223025" y="289953"/>
                  </a:lnTo>
                  <a:lnTo>
                    <a:pt x="1358917" y="173971"/>
                  </a:lnTo>
                  <a:lnTo>
                    <a:pt x="1494809" y="173971"/>
                  </a:lnTo>
                  <a:lnTo>
                    <a:pt x="1630700" y="173971"/>
                  </a:lnTo>
                  <a:lnTo>
                    <a:pt x="1766592" y="173971"/>
                  </a:lnTo>
                  <a:lnTo>
                    <a:pt x="1902484" y="231962"/>
                  </a:lnTo>
                  <a:lnTo>
                    <a:pt x="2038375" y="289953"/>
                  </a:lnTo>
                  <a:lnTo>
                    <a:pt x="2174267" y="289953"/>
                  </a:lnTo>
                  <a:lnTo>
                    <a:pt x="2310159" y="463925"/>
                  </a:lnTo>
                  <a:lnTo>
                    <a:pt x="2446051" y="521915"/>
                  </a:lnTo>
                  <a:lnTo>
                    <a:pt x="2581942" y="347943"/>
                  </a:lnTo>
                  <a:lnTo>
                    <a:pt x="2717834" y="347943"/>
                  </a:lnTo>
                  <a:lnTo>
                    <a:pt x="2853726" y="289953"/>
                  </a:lnTo>
                  <a:lnTo>
                    <a:pt x="2989618" y="463925"/>
                  </a:lnTo>
                  <a:lnTo>
                    <a:pt x="3125509" y="579906"/>
                  </a:lnTo>
                  <a:lnTo>
                    <a:pt x="3261401" y="579906"/>
                  </a:lnTo>
                  <a:lnTo>
                    <a:pt x="3397293" y="579906"/>
                  </a:lnTo>
                </a:path>
              </a:pathLst>
            </a:custGeom>
            <a:ln w="27101" cap="flat">
              <a:solidFill>
                <a:srgbClr val="0058AB">
                  <a:alpha val="100000"/>
                </a:srgbClr>
              </a:solidFill>
              <a:prstDash val="solid"/>
              <a:round/>
            </a:ln>
          </p:spPr>
          <p:txBody>
            <a:bodyPr/>
            <a:lstStyle/>
            <a:p/>
          </p:txBody>
        </p:sp>
        <p:sp>
          <p:nvSpPr>
            <p:cNvPr id="79" name="pl79"/>
            <p:cNvSpPr/>
            <p:nvPr/>
          </p:nvSpPr>
          <p:spPr>
            <a:xfrm>
              <a:off x="5437664" y="2686411"/>
              <a:ext cx="3397293" cy="811869"/>
            </a:xfrm>
            <a:custGeom>
              <a:avLst/>
              <a:pathLst>
                <a:path w="3397293" h="811869">
                  <a:moveTo>
                    <a:pt x="0" y="811869"/>
                  </a:moveTo>
                  <a:lnTo>
                    <a:pt x="135891" y="811869"/>
                  </a:lnTo>
                  <a:lnTo>
                    <a:pt x="271783" y="811869"/>
                  </a:lnTo>
                  <a:lnTo>
                    <a:pt x="407675" y="695887"/>
                  </a:lnTo>
                  <a:lnTo>
                    <a:pt x="543566" y="579906"/>
                  </a:lnTo>
                  <a:lnTo>
                    <a:pt x="679458" y="521915"/>
                  </a:lnTo>
                  <a:lnTo>
                    <a:pt x="815350" y="463925"/>
                  </a:lnTo>
                  <a:lnTo>
                    <a:pt x="951242" y="463925"/>
                  </a:lnTo>
                  <a:lnTo>
                    <a:pt x="1087133" y="289953"/>
                  </a:lnTo>
                  <a:lnTo>
                    <a:pt x="1223025" y="173971"/>
                  </a:lnTo>
                  <a:lnTo>
                    <a:pt x="1358917" y="173971"/>
                  </a:lnTo>
                  <a:lnTo>
                    <a:pt x="1494809" y="115981"/>
                  </a:lnTo>
                  <a:lnTo>
                    <a:pt x="1630700" y="115981"/>
                  </a:lnTo>
                  <a:lnTo>
                    <a:pt x="1766592" y="115981"/>
                  </a:lnTo>
                  <a:lnTo>
                    <a:pt x="1902484" y="115981"/>
                  </a:lnTo>
                  <a:lnTo>
                    <a:pt x="2038375" y="57990"/>
                  </a:lnTo>
                  <a:lnTo>
                    <a:pt x="2174267" y="0"/>
                  </a:lnTo>
                  <a:lnTo>
                    <a:pt x="2310159" y="0"/>
                  </a:lnTo>
                  <a:lnTo>
                    <a:pt x="2446051" y="0"/>
                  </a:lnTo>
                  <a:lnTo>
                    <a:pt x="2581942" y="0"/>
                  </a:lnTo>
                  <a:lnTo>
                    <a:pt x="2717834" y="173971"/>
                  </a:lnTo>
                  <a:lnTo>
                    <a:pt x="2853726" y="289953"/>
                  </a:lnTo>
                  <a:lnTo>
                    <a:pt x="2989618" y="57990"/>
                  </a:lnTo>
                  <a:lnTo>
                    <a:pt x="3125509" y="115981"/>
                  </a:lnTo>
                  <a:lnTo>
                    <a:pt x="3261401" y="115981"/>
                  </a:lnTo>
                  <a:lnTo>
                    <a:pt x="3397293" y="57990"/>
                  </a:lnTo>
                </a:path>
              </a:pathLst>
            </a:custGeom>
            <a:ln w="27101" cap="flat">
              <a:solidFill>
                <a:srgbClr val="80BD41">
                  <a:alpha val="100000"/>
                </a:srgbClr>
              </a:solidFill>
              <a:prstDash val="solid"/>
              <a:round/>
            </a:ln>
          </p:spPr>
          <p:txBody>
            <a:bodyPr/>
            <a:lstStyle/>
            <a:p/>
          </p:txBody>
        </p:sp>
        <p:sp>
          <p:nvSpPr>
            <p:cNvPr id="80" name="pl80"/>
            <p:cNvSpPr/>
            <p:nvPr/>
          </p:nvSpPr>
          <p:spPr>
            <a:xfrm>
              <a:off x="5437664" y="2686411"/>
              <a:ext cx="3397293" cy="1275794"/>
            </a:xfrm>
            <a:custGeom>
              <a:avLst/>
              <a:pathLst>
                <a:path w="3397293" h="1275794">
                  <a:moveTo>
                    <a:pt x="0" y="1275794"/>
                  </a:moveTo>
                  <a:lnTo>
                    <a:pt x="135891" y="1101822"/>
                  </a:lnTo>
                  <a:lnTo>
                    <a:pt x="271783" y="1043831"/>
                  </a:lnTo>
                  <a:lnTo>
                    <a:pt x="407675" y="927850"/>
                  </a:lnTo>
                  <a:lnTo>
                    <a:pt x="543566" y="869859"/>
                  </a:lnTo>
                  <a:lnTo>
                    <a:pt x="679458" y="753878"/>
                  </a:lnTo>
                  <a:lnTo>
                    <a:pt x="815350" y="637897"/>
                  </a:lnTo>
                  <a:lnTo>
                    <a:pt x="951242" y="579906"/>
                  </a:lnTo>
                  <a:lnTo>
                    <a:pt x="1087133" y="521915"/>
                  </a:lnTo>
                  <a:lnTo>
                    <a:pt x="1223025" y="405934"/>
                  </a:lnTo>
                  <a:lnTo>
                    <a:pt x="1358917" y="289953"/>
                  </a:lnTo>
                  <a:lnTo>
                    <a:pt x="1494809" y="231962"/>
                  </a:lnTo>
                  <a:lnTo>
                    <a:pt x="1630700" y="289953"/>
                  </a:lnTo>
                  <a:lnTo>
                    <a:pt x="1766592" y="289953"/>
                  </a:lnTo>
                  <a:lnTo>
                    <a:pt x="1902484" y="173971"/>
                  </a:lnTo>
                  <a:lnTo>
                    <a:pt x="2038375" y="173971"/>
                  </a:lnTo>
                  <a:lnTo>
                    <a:pt x="2174267" y="173971"/>
                  </a:lnTo>
                  <a:lnTo>
                    <a:pt x="2310159" y="173971"/>
                  </a:lnTo>
                  <a:lnTo>
                    <a:pt x="2446051" y="57990"/>
                  </a:lnTo>
                  <a:lnTo>
                    <a:pt x="2581942" y="0"/>
                  </a:lnTo>
                  <a:lnTo>
                    <a:pt x="2717834" y="115981"/>
                  </a:lnTo>
                  <a:lnTo>
                    <a:pt x="2853726" y="231962"/>
                  </a:lnTo>
                  <a:lnTo>
                    <a:pt x="2989618" y="231962"/>
                  </a:lnTo>
                  <a:lnTo>
                    <a:pt x="3125509" y="115981"/>
                  </a:lnTo>
                  <a:lnTo>
                    <a:pt x="3261401" y="115981"/>
                  </a:lnTo>
                  <a:lnTo>
                    <a:pt x="3397293" y="57990"/>
                  </a:lnTo>
                </a:path>
              </a:pathLst>
            </a:custGeom>
            <a:ln w="27101" cap="flat">
              <a:solidFill>
                <a:srgbClr val="961A49">
                  <a:alpha val="100000"/>
                </a:srgbClr>
              </a:solidFill>
              <a:prstDash val="solid"/>
              <a:round/>
            </a:ln>
          </p:spPr>
          <p:txBody>
            <a:bodyPr/>
            <a:lstStyle/>
            <a:p/>
          </p:txBody>
        </p:sp>
        <p:sp>
          <p:nvSpPr>
            <p:cNvPr id="81" name="pl81"/>
            <p:cNvSpPr/>
            <p:nvPr/>
          </p:nvSpPr>
          <p:spPr>
            <a:xfrm>
              <a:off x="5437664" y="268641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338467"/>
              <a:ext cx="3397293" cy="1101822"/>
            </a:xfrm>
            <a:custGeom>
              <a:avLst/>
              <a:pathLst>
                <a:path w="3397293" h="1101822">
                  <a:moveTo>
                    <a:pt x="0" y="1101822"/>
                  </a:moveTo>
                  <a:lnTo>
                    <a:pt x="135891" y="1043831"/>
                  </a:lnTo>
                  <a:lnTo>
                    <a:pt x="271783" y="1043831"/>
                  </a:lnTo>
                  <a:lnTo>
                    <a:pt x="407675" y="985841"/>
                  </a:lnTo>
                  <a:lnTo>
                    <a:pt x="543566" y="927850"/>
                  </a:lnTo>
                  <a:lnTo>
                    <a:pt x="679458" y="695887"/>
                  </a:lnTo>
                  <a:lnTo>
                    <a:pt x="815350" y="405934"/>
                  </a:lnTo>
                  <a:lnTo>
                    <a:pt x="951242" y="0"/>
                  </a:lnTo>
                  <a:lnTo>
                    <a:pt x="1087133" y="405934"/>
                  </a:lnTo>
                  <a:lnTo>
                    <a:pt x="1223025" y="289953"/>
                  </a:lnTo>
                  <a:lnTo>
                    <a:pt x="1358917" y="173971"/>
                  </a:lnTo>
                  <a:lnTo>
                    <a:pt x="1494809" y="173971"/>
                  </a:lnTo>
                  <a:lnTo>
                    <a:pt x="1630700" y="173971"/>
                  </a:lnTo>
                  <a:lnTo>
                    <a:pt x="1766592" y="173971"/>
                  </a:lnTo>
                  <a:lnTo>
                    <a:pt x="1902484" y="231962"/>
                  </a:lnTo>
                  <a:lnTo>
                    <a:pt x="2038375" y="289953"/>
                  </a:lnTo>
                  <a:lnTo>
                    <a:pt x="2174267" y="289953"/>
                  </a:lnTo>
                  <a:lnTo>
                    <a:pt x="2310159" y="463925"/>
                  </a:lnTo>
                  <a:lnTo>
                    <a:pt x="2446051" y="521915"/>
                  </a:lnTo>
                  <a:lnTo>
                    <a:pt x="2581942" y="347943"/>
                  </a:lnTo>
                  <a:lnTo>
                    <a:pt x="2717834" y="347943"/>
                  </a:lnTo>
                  <a:lnTo>
                    <a:pt x="2853726" y="289953"/>
                  </a:lnTo>
                  <a:lnTo>
                    <a:pt x="2989618" y="463925"/>
                  </a:lnTo>
                  <a:lnTo>
                    <a:pt x="3125509" y="579906"/>
                  </a:lnTo>
                  <a:lnTo>
                    <a:pt x="3261401" y="579906"/>
                  </a:lnTo>
                  <a:lnTo>
                    <a:pt x="3397293" y="579906"/>
                  </a:lnTo>
                </a:path>
              </a:pathLst>
            </a:custGeom>
            <a:ln w="43362" cap="flat">
              <a:solidFill>
                <a:srgbClr val="000000">
                  <a:alpha val="100000"/>
                </a:srgbClr>
              </a:solidFill>
              <a:prstDash val="solid"/>
              <a:round/>
            </a:ln>
          </p:spPr>
          <p:txBody>
            <a:bodyPr/>
            <a:lstStyle/>
            <a:p/>
          </p:txBody>
        </p:sp>
        <p:sp>
          <p:nvSpPr>
            <p:cNvPr id="83" name="pl83"/>
            <p:cNvSpPr/>
            <p:nvPr/>
          </p:nvSpPr>
          <p:spPr>
            <a:xfrm>
              <a:off x="5437664" y="2245682"/>
              <a:ext cx="0" cy="1194607"/>
            </a:xfrm>
            <a:custGeom>
              <a:avLst/>
              <a:pathLst>
                <a:path w="0" h="1194607">
                  <a:moveTo>
                    <a:pt x="0" y="119460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245682"/>
              <a:ext cx="0" cy="788672"/>
            </a:xfrm>
            <a:custGeom>
              <a:avLst/>
              <a:pathLst>
                <a:path w="0" h="788672">
                  <a:moveTo>
                    <a:pt x="0" y="78867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245682"/>
              <a:ext cx="0" cy="266757"/>
            </a:xfrm>
            <a:custGeom>
              <a:avLst/>
              <a:pathLst>
                <a:path w="0" h="266757">
                  <a:moveTo>
                    <a:pt x="0" y="26675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245682"/>
              <a:ext cx="0" cy="382738"/>
            </a:xfrm>
            <a:custGeom>
              <a:avLst/>
              <a:pathLst>
                <a:path w="0" h="382738">
                  <a:moveTo>
                    <a:pt x="0" y="38273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245682"/>
              <a:ext cx="0" cy="440728"/>
            </a:xfrm>
            <a:custGeom>
              <a:avLst/>
              <a:pathLst>
                <a:path w="0" h="440728">
                  <a:moveTo>
                    <a:pt x="0" y="44072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245682"/>
              <a:ext cx="0" cy="672691"/>
            </a:xfrm>
            <a:custGeom>
              <a:avLst/>
              <a:pathLst>
                <a:path w="0" h="672691">
                  <a:moveTo>
                    <a:pt x="0" y="67269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245682"/>
              <a:ext cx="0" cy="672691"/>
            </a:xfrm>
            <a:custGeom>
              <a:avLst/>
              <a:pathLst>
                <a:path w="0" h="672691">
                  <a:moveTo>
                    <a:pt x="0" y="67269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338467"/>
              <a:ext cx="3397293" cy="1101822"/>
            </a:xfrm>
            <a:custGeom>
              <a:avLst/>
              <a:pathLst>
                <a:path w="3397293" h="1101822">
                  <a:moveTo>
                    <a:pt x="0" y="1101822"/>
                  </a:moveTo>
                  <a:lnTo>
                    <a:pt x="135891" y="1043831"/>
                  </a:lnTo>
                  <a:lnTo>
                    <a:pt x="271783" y="1043831"/>
                  </a:lnTo>
                  <a:lnTo>
                    <a:pt x="407675" y="985841"/>
                  </a:lnTo>
                  <a:lnTo>
                    <a:pt x="543566" y="927850"/>
                  </a:lnTo>
                  <a:lnTo>
                    <a:pt x="679458" y="695887"/>
                  </a:lnTo>
                  <a:lnTo>
                    <a:pt x="815350" y="405934"/>
                  </a:lnTo>
                  <a:lnTo>
                    <a:pt x="951242" y="0"/>
                  </a:lnTo>
                  <a:lnTo>
                    <a:pt x="1087133" y="405934"/>
                  </a:lnTo>
                  <a:lnTo>
                    <a:pt x="1223025" y="289953"/>
                  </a:lnTo>
                  <a:lnTo>
                    <a:pt x="1358917" y="173971"/>
                  </a:lnTo>
                  <a:lnTo>
                    <a:pt x="1494809" y="173971"/>
                  </a:lnTo>
                  <a:lnTo>
                    <a:pt x="1630700" y="173971"/>
                  </a:lnTo>
                  <a:lnTo>
                    <a:pt x="1766592" y="173971"/>
                  </a:lnTo>
                  <a:lnTo>
                    <a:pt x="1902484" y="231962"/>
                  </a:lnTo>
                  <a:lnTo>
                    <a:pt x="2038375" y="289953"/>
                  </a:lnTo>
                  <a:lnTo>
                    <a:pt x="2174267" y="289953"/>
                  </a:lnTo>
                  <a:lnTo>
                    <a:pt x="2310159" y="463925"/>
                  </a:lnTo>
                  <a:lnTo>
                    <a:pt x="2446051" y="521915"/>
                  </a:lnTo>
                  <a:lnTo>
                    <a:pt x="2581942" y="347943"/>
                  </a:lnTo>
                  <a:lnTo>
                    <a:pt x="2717834" y="347943"/>
                  </a:lnTo>
                  <a:lnTo>
                    <a:pt x="2853726" y="289953"/>
                  </a:lnTo>
                  <a:lnTo>
                    <a:pt x="2989618" y="463925"/>
                  </a:lnTo>
                  <a:lnTo>
                    <a:pt x="3125509" y="579906"/>
                  </a:lnTo>
                  <a:lnTo>
                    <a:pt x="3261401" y="579906"/>
                  </a:lnTo>
                  <a:lnTo>
                    <a:pt x="3397293" y="579906"/>
                  </a:lnTo>
                </a:path>
              </a:pathLst>
            </a:custGeom>
            <a:ln w="27101" cap="flat">
              <a:solidFill>
                <a:srgbClr val="0058AB">
                  <a:alpha val="100000"/>
                </a:srgbClr>
              </a:solidFill>
              <a:prstDash val="solid"/>
              <a:round/>
            </a:ln>
          </p:spPr>
          <p:txBody>
            <a:bodyPr/>
            <a:lstStyle/>
            <a:p/>
          </p:txBody>
        </p:sp>
        <p:sp>
          <p:nvSpPr>
            <p:cNvPr id="91" name="tx91"/>
            <p:cNvSpPr/>
            <p:nvPr/>
          </p:nvSpPr>
          <p:spPr>
            <a:xfrm>
              <a:off x="5359324" y="2181993"/>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2" name="tx92"/>
            <p:cNvSpPr/>
            <p:nvPr/>
          </p:nvSpPr>
          <p:spPr>
            <a:xfrm>
              <a:off x="6068928" y="218204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6766436" y="218199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7445895" y="218336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989462" y="21820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18368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8786762" y="218368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902429" y="27052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27052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79410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321420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63429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05439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2" name="pl112"/>
            <p:cNvSpPr/>
            <p:nvPr/>
          </p:nvSpPr>
          <p:spPr>
            <a:xfrm>
              <a:off x="602222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2222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62369"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24823"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89319" y="4888612"/>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Burundi</a:t>
              </a:r>
            </a:p>
          </p:txBody>
        </p:sp>
        <p:sp>
          <p:nvSpPr>
            <p:cNvPr id="117" name="tx117"/>
            <p:cNvSpPr/>
            <p:nvPr/>
          </p:nvSpPr>
          <p:spPr>
            <a:xfrm>
              <a:off x="7129468"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91923" y="488683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9" name="tx119"/>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0" name="pl120"/>
            <p:cNvSpPr/>
            <p:nvPr/>
          </p:nvSpPr>
          <p:spPr>
            <a:xfrm>
              <a:off x="2048793"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51202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97525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43848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90171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78040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243639"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706869"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170099"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633329"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772498"/>
              <a:ext cx="4436806" cy="110182"/>
            </a:xfrm>
            <a:prstGeom prst="rect">
              <a:avLst/>
            </a:prstGeom>
            <a:solidFill>
              <a:srgbClr val="1CABE2">
                <a:alpha val="80000"/>
              </a:srgbClr>
            </a:solidFill>
          </p:spPr>
          <p:txBody>
            <a:bodyPr/>
            <a:lstStyle/>
            <a:p/>
          </p:txBody>
        </p:sp>
        <p:sp>
          <p:nvSpPr>
            <p:cNvPr id="135" name="rc135"/>
            <p:cNvSpPr/>
            <p:nvPr/>
          </p:nvSpPr>
          <p:spPr>
            <a:xfrm>
              <a:off x="1317178" y="5634770"/>
              <a:ext cx="7285130" cy="110182"/>
            </a:xfrm>
            <a:prstGeom prst="rect">
              <a:avLst/>
            </a:prstGeom>
            <a:solidFill>
              <a:srgbClr val="1CABE2">
                <a:alpha val="80000"/>
              </a:srgbClr>
            </a:solidFill>
          </p:spPr>
          <p:txBody>
            <a:bodyPr/>
            <a:lstStyle/>
            <a:p/>
          </p:txBody>
        </p:sp>
        <p:sp>
          <p:nvSpPr>
            <p:cNvPr id="136" name="rc136"/>
            <p:cNvSpPr/>
            <p:nvPr/>
          </p:nvSpPr>
          <p:spPr>
            <a:xfrm>
              <a:off x="1317178" y="5497042"/>
              <a:ext cx="7321564" cy="110182"/>
            </a:xfrm>
            <a:prstGeom prst="rect">
              <a:avLst/>
            </a:prstGeom>
            <a:solidFill>
              <a:srgbClr val="1CABE2">
                <a:alpha val="80000"/>
              </a:srgbClr>
            </a:solidFill>
          </p:spPr>
          <p:txBody>
            <a:bodyPr/>
            <a:lstStyle/>
            <a:p/>
          </p:txBody>
        </p:sp>
        <p:sp>
          <p:nvSpPr>
            <p:cNvPr id="137" name="tx137"/>
            <p:cNvSpPr/>
            <p:nvPr/>
          </p:nvSpPr>
          <p:spPr>
            <a:xfrm>
              <a:off x="8207706" y="549766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50,000</a:t>
              </a:r>
            </a:p>
          </p:txBody>
        </p:sp>
        <p:sp>
          <p:nvSpPr>
            <p:cNvPr id="138" name="tx138"/>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353123"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3816353"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5279583"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5" name="tx145"/>
            <p:cNvSpPr/>
            <p:nvPr/>
          </p:nvSpPr>
          <p:spPr>
            <a:xfrm>
              <a:off x="6742813"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6" name="tx146"/>
            <p:cNvSpPr/>
            <p:nvPr/>
          </p:nvSpPr>
          <p:spPr>
            <a:xfrm>
              <a:off x="8206044"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7" name="tx147"/>
            <p:cNvSpPr/>
            <p:nvPr/>
          </p:nvSpPr>
          <p:spPr>
            <a:xfrm>
              <a:off x="951100" y="5235303"/>
              <a:ext cx="470564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vaccinés et sous-vaccinés, 2019, 2024 et 2025</a:t>
              </a:r>
            </a:p>
          </p:txBody>
        </p:sp>
        <p:sp>
          <p:nvSpPr>
            <p:cNvPr id="148" name="tx148"/>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9" name="tx149"/>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0" name="tx150"/>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2025, la couverture de la DTP3 au Burundi (89 %) était supérieure de 4 points de pourcentage à la moyenne mondiale (85 %) et de 9 points de pourcentage à la moyenne de l’ensemble des pays de l’ ESAR e (80 %).
La couverture nationale de la DTP3 était inférieure de 4 points de pourcentage à celle de 2019 (93 %).
Cela correspond à 50 000 enfants non vaccinés ou sous-vaccinés en 2025, contre 30 000 en 2019.</a:t>
            </a:r>
          </a:p>
        </p:txBody>
      </p:sp>
      <p:sp>
        <p:nvSpPr>
          <p:cNvPr id="15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par le DTP3 au Burundi s'élevait à 89 %, soit 4 points de pourcentage de moins qu'en 2019, mais un chiffre supérieur aux moyennes mondiales et régionales.</a:t>
            </a:r>
          </a:p>
        </p:txBody>
      </p:sp>
      <p:grpSp xmlns:pic="http://schemas.openxmlformats.org/drawingml/2006/picture">
        <p:nvGrpSpPr>
          <p:cNvPr id="153" name=""/>
          <p:cNvGrpSpPr/>
          <p:nvPr/>
        </p:nvGrpSpPr>
        <p:grpSpPr>
          <a:xfrm>
            <a:off x="292608" y="1005840"/>
            <a:ext cx="8595360" cy="28575"/>
            <a:chOff x="292608" y="1005840"/>
            <a:chExt cx="8595360" cy="28575"/>
          </a:xfrm>
        </p:grpSpPr>
        <p:sp>
          <p:nvSpPr>
            <p:cNvPr id="15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DTC3 dans les pays de la région ESAR, classés du plus faible au plus élevé, ainsi que le classement des 10 pays comptant le plus grand nombre d'enfants non vaccinés ou sous-vaccinés, en chiffres absolus.
En 2025, le Burundi se classait au 14e rang sur 21 pays pour la couverture la plus faible en matière de DTP3 (en cas d’ex æquo).
Le Burundi ne figurait pas parmi les 10 pays comptant le plus grand nombre d’enfants non vaccinés ou sous-vaccinés.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Burundi figurait parmi les pays affichant la couverture vaccinale la plus élevée et ne figurait pas parmi les dix pays de la région comptant le plus grand nombre d'enfants non vaccinés ou sous-vaccinés.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286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619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952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284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452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785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118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451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625735"/>
              <a:ext cx="239888" cy="586274"/>
            </a:xfrm>
            <a:prstGeom prst="rect">
              <a:avLst/>
            </a:prstGeom>
            <a:solidFill>
              <a:srgbClr val="80BD41">
                <a:alpha val="100000"/>
              </a:srgbClr>
            </a:solidFill>
          </p:spPr>
          <p:txBody>
            <a:bodyPr/>
            <a:lstStyle/>
            <a:p/>
          </p:txBody>
        </p:sp>
        <p:sp>
          <p:nvSpPr>
            <p:cNvPr id="26" name="rc26"/>
            <p:cNvSpPr/>
            <p:nvPr/>
          </p:nvSpPr>
          <p:spPr>
            <a:xfrm>
              <a:off x="1296273" y="3479180"/>
              <a:ext cx="239888" cy="146554"/>
            </a:xfrm>
            <a:prstGeom prst="rect">
              <a:avLst/>
            </a:prstGeom>
            <a:solidFill>
              <a:srgbClr val="1CABE2">
                <a:alpha val="100000"/>
              </a:srgbClr>
            </a:solidFill>
          </p:spPr>
          <p:txBody>
            <a:bodyPr/>
            <a:lstStyle/>
            <a:p/>
          </p:txBody>
        </p:sp>
        <p:sp>
          <p:nvSpPr>
            <p:cNvPr id="27" name="rc27"/>
            <p:cNvSpPr/>
            <p:nvPr/>
          </p:nvSpPr>
          <p:spPr>
            <a:xfrm>
              <a:off x="1562816" y="3598135"/>
              <a:ext cx="239888" cy="613874"/>
            </a:xfrm>
            <a:prstGeom prst="rect">
              <a:avLst/>
            </a:prstGeom>
            <a:solidFill>
              <a:srgbClr val="80BD41">
                <a:alpha val="100000"/>
              </a:srgbClr>
            </a:solidFill>
          </p:spPr>
          <p:txBody>
            <a:bodyPr/>
            <a:lstStyle/>
            <a:p/>
          </p:txBody>
        </p:sp>
        <p:sp>
          <p:nvSpPr>
            <p:cNvPr id="28" name="rc28"/>
            <p:cNvSpPr/>
            <p:nvPr/>
          </p:nvSpPr>
          <p:spPr>
            <a:xfrm>
              <a:off x="1562816" y="3454131"/>
              <a:ext cx="239888" cy="144004"/>
            </a:xfrm>
            <a:prstGeom prst="rect">
              <a:avLst/>
            </a:prstGeom>
            <a:solidFill>
              <a:srgbClr val="1CABE2">
                <a:alpha val="100000"/>
              </a:srgbClr>
            </a:solidFill>
          </p:spPr>
          <p:txBody>
            <a:bodyPr/>
            <a:lstStyle/>
            <a:p/>
          </p:txBody>
        </p:sp>
        <p:sp>
          <p:nvSpPr>
            <p:cNvPr id="29" name="rc29"/>
            <p:cNvSpPr/>
            <p:nvPr/>
          </p:nvSpPr>
          <p:spPr>
            <a:xfrm>
              <a:off x="1829360" y="3564755"/>
              <a:ext cx="239888" cy="647253"/>
            </a:xfrm>
            <a:prstGeom prst="rect">
              <a:avLst/>
            </a:prstGeom>
            <a:solidFill>
              <a:srgbClr val="80BD41">
                <a:alpha val="100000"/>
              </a:srgbClr>
            </a:solidFill>
          </p:spPr>
          <p:txBody>
            <a:bodyPr/>
            <a:lstStyle/>
            <a:p/>
          </p:txBody>
        </p:sp>
        <p:sp>
          <p:nvSpPr>
            <p:cNvPr id="30" name="rc30"/>
            <p:cNvSpPr/>
            <p:nvPr/>
          </p:nvSpPr>
          <p:spPr>
            <a:xfrm>
              <a:off x="1829360" y="3412930"/>
              <a:ext cx="239888" cy="151825"/>
            </a:xfrm>
            <a:prstGeom prst="rect">
              <a:avLst/>
            </a:prstGeom>
            <a:solidFill>
              <a:srgbClr val="1CABE2">
                <a:alpha val="100000"/>
              </a:srgbClr>
            </a:solidFill>
          </p:spPr>
          <p:txBody>
            <a:bodyPr/>
            <a:lstStyle/>
            <a:p/>
          </p:txBody>
        </p:sp>
        <p:sp>
          <p:nvSpPr>
            <p:cNvPr id="31" name="rc31"/>
            <p:cNvSpPr/>
            <p:nvPr/>
          </p:nvSpPr>
          <p:spPr>
            <a:xfrm>
              <a:off x="2095903" y="3527210"/>
              <a:ext cx="239888" cy="684799"/>
            </a:xfrm>
            <a:prstGeom prst="rect">
              <a:avLst/>
            </a:prstGeom>
            <a:solidFill>
              <a:srgbClr val="80BD41">
                <a:alpha val="100000"/>
              </a:srgbClr>
            </a:solidFill>
          </p:spPr>
          <p:txBody>
            <a:bodyPr/>
            <a:lstStyle/>
            <a:p/>
          </p:txBody>
        </p:sp>
        <p:sp>
          <p:nvSpPr>
            <p:cNvPr id="32" name="rc32"/>
            <p:cNvSpPr/>
            <p:nvPr/>
          </p:nvSpPr>
          <p:spPr>
            <a:xfrm>
              <a:off x="2095903" y="3376887"/>
              <a:ext cx="239888" cy="150323"/>
            </a:xfrm>
            <a:prstGeom prst="rect">
              <a:avLst/>
            </a:prstGeom>
            <a:solidFill>
              <a:srgbClr val="1CABE2">
                <a:alpha val="100000"/>
              </a:srgbClr>
            </a:solidFill>
          </p:spPr>
          <p:txBody>
            <a:bodyPr/>
            <a:lstStyle/>
            <a:p/>
          </p:txBody>
        </p:sp>
        <p:sp>
          <p:nvSpPr>
            <p:cNvPr id="33" name="rc33"/>
            <p:cNvSpPr/>
            <p:nvPr/>
          </p:nvSpPr>
          <p:spPr>
            <a:xfrm>
              <a:off x="2362446" y="3478812"/>
              <a:ext cx="239888" cy="733197"/>
            </a:xfrm>
            <a:prstGeom prst="rect">
              <a:avLst/>
            </a:prstGeom>
            <a:solidFill>
              <a:srgbClr val="80BD41">
                <a:alpha val="100000"/>
              </a:srgbClr>
            </a:solidFill>
          </p:spPr>
          <p:txBody>
            <a:bodyPr/>
            <a:lstStyle/>
            <a:p/>
          </p:txBody>
        </p:sp>
        <p:sp>
          <p:nvSpPr>
            <p:cNvPr id="34" name="rc34"/>
            <p:cNvSpPr/>
            <p:nvPr/>
          </p:nvSpPr>
          <p:spPr>
            <a:xfrm>
              <a:off x="2362446" y="3328630"/>
              <a:ext cx="239888" cy="150181"/>
            </a:xfrm>
            <a:prstGeom prst="rect">
              <a:avLst/>
            </a:prstGeom>
            <a:solidFill>
              <a:srgbClr val="1CABE2">
                <a:alpha val="100000"/>
              </a:srgbClr>
            </a:solidFill>
          </p:spPr>
          <p:txBody>
            <a:bodyPr/>
            <a:lstStyle/>
            <a:p/>
          </p:txBody>
        </p:sp>
        <p:sp>
          <p:nvSpPr>
            <p:cNvPr id="35" name="rc35"/>
            <p:cNvSpPr/>
            <p:nvPr/>
          </p:nvSpPr>
          <p:spPr>
            <a:xfrm>
              <a:off x="2628989" y="3397657"/>
              <a:ext cx="239888" cy="814352"/>
            </a:xfrm>
            <a:prstGeom prst="rect">
              <a:avLst/>
            </a:prstGeom>
            <a:solidFill>
              <a:srgbClr val="80BD41">
                <a:alpha val="100000"/>
              </a:srgbClr>
            </a:solidFill>
          </p:spPr>
          <p:txBody>
            <a:bodyPr/>
            <a:lstStyle/>
            <a:p/>
          </p:txBody>
        </p:sp>
        <p:sp>
          <p:nvSpPr>
            <p:cNvPr id="36" name="rc36"/>
            <p:cNvSpPr/>
            <p:nvPr/>
          </p:nvSpPr>
          <p:spPr>
            <a:xfrm>
              <a:off x="2628989" y="3275982"/>
              <a:ext cx="239888" cy="121675"/>
            </a:xfrm>
            <a:prstGeom prst="rect">
              <a:avLst/>
            </a:prstGeom>
            <a:solidFill>
              <a:srgbClr val="1CABE2">
                <a:alpha val="100000"/>
              </a:srgbClr>
            </a:solidFill>
          </p:spPr>
          <p:txBody>
            <a:bodyPr/>
            <a:lstStyle/>
            <a:p/>
          </p:txBody>
        </p:sp>
        <p:sp>
          <p:nvSpPr>
            <p:cNvPr id="37" name="rc37"/>
            <p:cNvSpPr/>
            <p:nvPr/>
          </p:nvSpPr>
          <p:spPr>
            <a:xfrm>
              <a:off x="2895532" y="3309277"/>
              <a:ext cx="239888" cy="902732"/>
            </a:xfrm>
            <a:prstGeom prst="rect">
              <a:avLst/>
            </a:prstGeom>
            <a:solidFill>
              <a:srgbClr val="80BD41">
                <a:alpha val="100000"/>
              </a:srgbClr>
            </a:solidFill>
          </p:spPr>
          <p:txBody>
            <a:bodyPr/>
            <a:lstStyle/>
            <a:p/>
          </p:txBody>
        </p:sp>
        <p:sp>
          <p:nvSpPr>
            <p:cNvPr id="38" name="rc38"/>
            <p:cNvSpPr/>
            <p:nvPr/>
          </p:nvSpPr>
          <p:spPr>
            <a:xfrm>
              <a:off x="2895532" y="3230786"/>
              <a:ext cx="239888" cy="78491"/>
            </a:xfrm>
            <a:prstGeom prst="rect">
              <a:avLst/>
            </a:prstGeom>
            <a:solidFill>
              <a:srgbClr val="1CABE2">
                <a:alpha val="100000"/>
              </a:srgbClr>
            </a:solidFill>
          </p:spPr>
          <p:txBody>
            <a:bodyPr/>
            <a:lstStyle/>
            <a:p/>
          </p:txBody>
        </p:sp>
        <p:sp>
          <p:nvSpPr>
            <p:cNvPr id="39" name="rc39"/>
            <p:cNvSpPr/>
            <p:nvPr/>
          </p:nvSpPr>
          <p:spPr>
            <a:xfrm>
              <a:off x="3162075" y="3198539"/>
              <a:ext cx="239888" cy="1013470"/>
            </a:xfrm>
            <a:prstGeom prst="rect">
              <a:avLst/>
            </a:prstGeom>
            <a:solidFill>
              <a:srgbClr val="80BD41">
                <a:alpha val="100000"/>
              </a:srgbClr>
            </a:solidFill>
          </p:spPr>
          <p:txBody>
            <a:bodyPr/>
            <a:lstStyle/>
            <a:p/>
          </p:txBody>
        </p:sp>
        <p:sp>
          <p:nvSpPr>
            <p:cNvPr id="40" name="rc40"/>
            <p:cNvSpPr/>
            <p:nvPr/>
          </p:nvSpPr>
          <p:spPr>
            <a:xfrm>
              <a:off x="3162075" y="3188310"/>
              <a:ext cx="239888" cy="10229"/>
            </a:xfrm>
            <a:prstGeom prst="rect">
              <a:avLst/>
            </a:prstGeom>
            <a:solidFill>
              <a:srgbClr val="1CABE2">
                <a:alpha val="100000"/>
              </a:srgbClr>
            </a:solidFill>
          </p:spPr>
          <p:txBody>
            <a:bodyPr/>
            <a:lstStyle/>
            <a:p/>
          </p:txBody>
        </p:sp>
        <p:sp>
          <p:nvSpPr>
            <p:cNvPr id="41" name="rc41"/>
            <p:cNvSpPr/>
            <p:nvPr/>
          </p:nvSpPr>
          <p:spPr>
            <a:xfrm>
              <a:off x="3428618" y="3229879"/>
              <a:ext cx="239888" cy="982130"/>
            </a:xfrm>
            <a:prstGeom prst="rect">
              <a:avLst/>
            </a:prstGeom>
            <a:solidFill>
              <a:srgbClr val="80BD41">
                <a:alpha val="100000"/>
              </a:srgbClr>
            </a:solidFill>
          </p:spPr>
          <p:txBody>
            <a:bodyPr/>
            <a:lstStyle/>
            <a:p/>
          </p:txBody>
        </p:sp>
        <p:sp>
          <p:nvSpPr>
            <p:cNvPr id="42" name="rc42"/>
            <p:cNvSpPr/>
            <p:nvPr/>
          </p:nvSpPr>
          <p:spPr>
            <a:xfrm>
              <a:off x="3428618" y="3144474"/>
              <a:ext cx="239888" cy="85405"/>
            </a:xfrm>
            <a:prstGeom prst="rect">
              <a:avLst/>
            </a:prstGeom>
            <a:solidFill>
              <a:srgbClr val="1CABE2">
                <a:alpha val="100000"/>
              </a:srgbClr>
            </a:solidFill>
          </p:spPr>
          <p:txBody>
            <a:bodyPr/>
            <a:lstStyle/>
            <a:p/>
          </p:txBody>
        </p:sp>
        <p:sp>
          <p:nvSpPr>
            <p:cNvPr id="43" name="rc43"/>
            <p:cNvSpPr/>
            <p:nvPr/>
          </p:nvSpPr>
          <p:spPr>
            <a:xfrm>
              <a:off x="3695161" y="3157933"/>
              <a:ext cx="239888" cy="1054075"/>
            </a:xfrm>
            <a:prstGeom prst="rect">
              <a:avLst/>
            </a:prstGeom>
            <a:solidFill>
              <a:srgbClr val="80BD41">
                <a:alpha val="100000"/>
              </a:srgbClr>
            </a:solidFill>
          </p:spPr>
          <p:txBody>
            <a:bodyPr/>
            <a:lstStyle/>
            <a:p/>
          </p:txBody>
        </p:sp>
        <p:sp>
          <p:nvSpPr>
            <p:cNvPr id="44" name="rc44"/>
            <p:cNvSpPr/>
            <p:nvPr/>
          </p:nvSpPr>
          <p:spPr>
            <a:xfrm>
              <a:off x="3695161" y="3090663"/>
              <a:ext cx="239888" cy="67269"/>
            </a:xfrm>
            <a:prstGeom prst="rect">
              <a:avLst/>
            </a:prstGeom>
            <a:solidFill>
              <a:srgbClr val="1CABE2">
                <a:alpha val="100000"/>
              </a:srgbClr>
            </a:solidFill>
          </p:spPr>
          <p:txBody>
            <a:bodyPr/>
            <a:lstStyle/>
            <a:p/>
          </p:txBody>
        </p:sp>
        <p:sp>
          <p:nvSpPr>
            <p:cNvPr id="45" name="rc45"/>
            <p:cNvSpPr/>
            <p:nvPr/>
          </p:nvSpPr>
          <p:spPr>
            <a:xfrm>
              <a:off x="3961705" y="3070091"/>
              <a:ext cx="239888" cy="1141917"/>
            </a:xfrm>
            <a:prstGeom prst="rect">
              <a:avLst/>
            </a:prstGeom>
            <a:solidFill>
              <a:srgbClr val="80BD41">
                <a:alpha val="100000"/>
              </a:srgbClr>
            </a:solidFill>
          </p:spPr>
          <p:txBody>
            <a:bodyPr/>
            <a:lstStyle/>
            <a:p/>
          </p:txBody>
        </p:sp>
        <p:sp>
          <p:nvSpPr>
            <p:cNvPr id="46" name="rc46"/>
            <p:cNvSpPr/>
            <p:nvPr/>
          </p:nvSpPr>
          <p:spPr>
            <a:xfrm>
              <a:off x="3961705" y="3022515"/>
              <a:ext cx="239888" cy="47576"/>
            </a:xfrm>
            <a:prstGeom prst="rect">
              <a:avLst/>
            </a:prstGeom>
            <a:solidFill>
              <a:srgbClr val="1CABE2">
                <a:alpha val="100000"/>
              </a:srgbClr>
            </a:solidFill>
          </p:spPr>
          <p:txBody>
            <a:bodyPr/>
            <a:lstStyle/>
            <a:p/>
          </p:txBody>
        </p:sp>
        <p:sp>
          <p:nvSpPr>
            <p:cNvPr id="47" name="rc47"/>
            <p:cNvSpPr/>
            <p:nvPr/>
          </p:nvSpPr>
          <p:spPr>
            <a:xfrm>
              <a:off x="4228248" y="3050964"/>
              <a:ext cx="239888" cy="1161044"/>
            </a:xfrm>
            <a:prstGeom prst="rect">
              <a:avLst/>
            </a:prstGeom>
            <a:solidFill>
              <a:srgbClr val="80BD41">
                <a:alpha val="100000"/>
              </a:srgbClr>
            </a:solidFill>
          </p:spPr>
          <p:txBody>
            <a:bodyPr/>
            <a:lstStyle/>
            <a:p/>
          </p:txBody>
        </p:sp>
        <p:sp>
          <p:nvSpPr>
            <p:cNvPr id="48" name="rc48"/>
            <p:cNvSpPr/>
            <p:nvPr/>
          </p:nvSpPr>
          <p:spPr>
            <a:xfrm>
              <a:off x="4228248" y="3002595"/>
              <a:ext cx="239888" cy="48369"/>
            </a:xfrm>
            <a:prstGeom prst="rect">
              <a:avLst/>
            </a:prstGeom>
            <a:solidFill>
              <a:srgbClr val="1CABE2">
                <a:alpha val="100000"/>
              </a:srgbClr>
            </a:solidFill>
          </p:spPr>
          <p:txBody>
            <a:bodyPr/>
            <a:lstStyle/>
            <a:p/>
          </p:txBody>
        </p:sp>
        <p:sp>
          <p:nvSpPr>
            <p:cNvPr id="49" name="rc49"/>
            <p:cNvSpPr/>
            <p:nvPr/>
          </p:nvSpPr>
          <p:spPr>
            <a:xfrm>
              <a:off x="4494791" y="3038525"/>
              <a:ext cx="239888" cy="1173484"/>
            </a:xfrm>
            <a:prstGeom prst="rect">
              <a:avLst/>
            </a:prstGeom>
            <a:solidFill>
              <a:srgbClr val="80BD41">
                <a:alpha val="100000"/>
              </a:srgbClr>
            </a:solidFill>
          </p:spPr>
          <p:txBody>
            <a:bodyPr/>
            <a:lstStyle/>
            <a:p/>
          </p:txBody>
        </p:sp>
        <p:sp>
          <p:nvSpPr>
            <p:cNvPr id="50" name="rc50"/>
            <p:cNvSpPr/>
            <p:nvPr/>
          </p:nvSpPr>
          <p:spPr>
            <a:xfrm>
              <a:off x="4494791" y="2989617"/>
              <a:ext cx="239888" cy="48908"/>
            </a:xfrm>
            <a:prstGeom prst="rect">
              <a:avLst/>
            </a:prstGeom>
            <a:solidFill>
              <a:srgbClr val="1CABE2">
                <a:alpha val="100000"/>
              </a:srgbClr>
            </a:solidFill>
          </p:spPr>
          <p:txBody>
            <a:bodyPr/>
            <a:lstStyle/>
            <a:p/>
          </p:txBody>
        </p:sp>
        <p:sp>
          <p:nvSpPr>
            <p:cNvPr id="51" name="rc51"/>
            <p:cNvSpPr/>
            <p:nvPr/>
          </p:nvSpPr>
          <p:spPr>
            <a:xfrm>
              <a:off x="4761334" y="3016819"/>
              <a:ext cx="239888" cy="1195189"/>
            </a:xfrm>
            <a:prstGeom prst="rect">
              <a:avLst/>
            </a:prstGeom>
            <a:solidFill>
              <a:srgbClr val="80BD41">
                <a:alpha val="100000"/>
              </a:srgbClr>
            </a:solidFill>
          </p:spPr>
          <p:txBody>
            <a:bodyPr/>
            <a:lstStyle/>
            <a:p/>
          </p:txBody>
        </p:sp>
        <p:sp>
          <p:nvSpPr>
            <p:cNvPr id="52" name="rc52"/>
            <p:cNvSpPr/>
            <p:nvPr/>
          </p:nvSpPr>
          <p:spPr>
            <a:xfrm>
              <a:off x="4761334" y="2967004"/>
              <a:ext cx="239888" cy="49814"/>
            </a:xfrm>
            <a:prstGeom prst="rect">
              <a:avLst/>
            </a:prstGeom>
            <a:solidFill>
              <a:srgbClr val="1CABE2">
                <a:alpha val="100000"/>
              </a:srgbClr>
            </a:solidFill>
          </p:spPr>
          <p:txBody>
            <a:bodyPr/>
            <a:lstStyle/>
            <a:p/>
          </p:txBody>
        </p:sp>
        <p:sp>
          <p:nvSpPr>
            <p:cNvPr id="53" name="rc53"/>
            <p:cNvSpPr/>
            <p:nvPr/>
          </p:nvSpPr>
          <p:spPr>
            <a:xfrm>
              <a:off x="5027877" y="3014354"/>
              <a:ext cx="239888" cy="1197655"/>
            </a:xfrm>
            <a:prstGeom prst="rect">
              <a:avLst/>
            </a:prstGeom>
            <a:solidFill>
              <a:srgbClr val="80BD41">
                <a:alpha val="100000"/>
              </a:srgbClr>
            </a:solidFill>
          </p:spPr>
          <p:txBody>
            <a:bodyPr/>
            <a:lstStyle/>
            <a:p/>
          </p:txBody>
        </p:sp>
        <p:sp>
          <p:nvSpPr>
            <p:cNvPr id="54" name="rc54"/>
            <p:cNvSpPr/>
            <p:nvPr/>
          </p:nvSpPr>
          <p:spPr>
            <a:xfrm>
              <a:off x="5027877" y="2951306"/>
              <a:ext cx="239888" cy="63047"/>
            </a:xfrm>
            <a:prstGeom prst="rect">
              <a:avLst/>
            </a:prstGeom>
            <a:solidFill>
              <a:srgbClr val="1CABE2">
                <a:alpha val="100000"/>
              </a:srgbClr>
            </a:solidFill>
          </p:spPr>
          <p:txBody>
            <a:bodyPr/>
            <a:lstStyle/>
            <a:p/>
          </p:txBody>
        </p:sp>
        <p:sp>
          <p:nvSpPr>
            <p:cNvPr id="55" name="rc55"/>
            <p:cNvSpPr/>
            <p:nvPr/>
          </p:nvSpPr>
          <p:spPr>
            <a:xfrm>
              <a:off x="5294420" y="3016281"/>
              <a:ext cx="239888" cy="1195728"/>
            </a:xfrm>
            <a:prstGeom prst="rect">
              <a:avLst/>
            </a:prstGeom>
            <a:solidFill>
              <a:srgbClr val="80BD41">
                <a:alpha val="100000"/>
              </a:srgbClr>
            </a:solidFill>
          </p:spPr>
          <p:txBody>
            <a:bodyPr/>
            <a:lstStyle/>
            <a:p/>
          </p:txBody>
        </p:sp>
        <p:sp>
          <p:nvSpPr>
            <p:cNvPr id="56" name="rc56"/>
            <p:cNvSpPr/>
            <p:nvPr/>
          </p:nvSpPr>
          <p:spPr>
            <a:xfrm>
              <a:off x="5294420" y="2939972"/>
              <a:ext cx="239888" cy="76309"/>
            </a:xfrm>
            <a:prstGeom prst="rect">
              <a:avLst/>
            </a:prstGeom>
            <a:solidFill>
              <a:srgbClr val="1CABE2">
                <a:alpha val="100000"/>
              </a:srgbClr>
            </a:solidFill>
          </p:spPr>
          <p:txBody>
            <a:bodyPr/>
            <a:lstStyle/>
            <a:p/>
          </p:txBody>
        </p:sp>
        <p:sp>
          <p:nvSpPr>
            <p:cNvPr id="57" name="rc57"/>
            <p:cNvSpPr/>
            <p:nvPr/>
          </p:nvSpPr>
          <p:spPr>
            <a:xfrm>
              <a:off x="5560963" y="3056178"/>
              <a:ext cx="239888" cy="1155830"/>
            </a:xfrm>
            <a:prstGeom prst="rect">
              <a:avLst/>
            </a:prstGeom>
            <a:solidFill>
              <a:srgbClr val="80BD41">
                <a:alpha val="100000"/>
              </a:srgbClr>
            </a:solidFill>
          </p:spPr>
          <p:txBody>
            <a:bodyPr/>
            <a:lstStyle/>
            <a:p/>
          </p:txBody>
        </p:sp>
        <p:sp>
          <p:nvSpPr>
            <p:cNvPr id="58" name="rc58"/>
            <p:cNvSpPr/>
            <p:nvPr/>
          </p:nvSpPr>
          <p:spPr>
            <a:xfrm>
              <a:off x="5560963" y="2982391"/>
              <a:ext cx="239888" cy="73787"/>
            </a:xfrm>
            <a:prstGeom prst="rect">
              <a:avLst/>
            </a:prstGeom>
            <a:solidFill>
              <a:srgbClr val="1CABE2">
                <a:alpha val="100000"/>
              </a:srgbClr>
            </a:solidFill>
          </p:spPr>
          <p:txBody>
            <a:bodyPr/>
            <a:lstStyle/>
            <a:p/>
          </p:txBody>
        </p:sp>
        <p:sp>
          <p:nvSpPr>
            <p:cNvPr id="59" name="rc59"/>
            <p:cNvSpPr/>
            <p:nvPr/>
          </p:nvSpPr>
          <p:spPr>
            <a:xfrm>
              <a:off x="5827506" y="3107240"/>
              <a:ext cx="239888" cy="1104769"/>
            </a:xfrm>
            <a:prstGeom prst="rect">
              <a:avLst/>
            </a:prstGeom>
            <a:solidFill>
              <a:srgbClr val="80BD41">
                <a:alpha val="100000"/>
              </a:srgbClr>
            </a:solidFill>
          </p:spPr>
          <p:txBody>
            <a:bodyPr/>
            <a:lstStyle/>
            <a:p/>
          </p:txBody>
        </p:sp>
        <p:sp>
          <p:nvSpPr>
            <p:cNvPr id="60" name="rc60"/>
            <p:cNvSpPr/>
            <p:nvPr/>
          </p:nvSpPr>
          <p:spPr>
            <a:xfrm>
              <a:off x="5827506" y="2997976"/>
              <a:ext cx="239888" cy="109264"/>
            </a:xfrm>
            <a:prstGeom prst="rect">
              <a:avLst/>
            </a:prstGeom>
            <a:solidFill>
              <a:srgbClr val="1CABE2">
                <a:alpha val="100000"/>
              </a:srgbClr>
            </a:solidFill>
          </p:spPr>
          <p:txBody>
            <a:bodyPr/>
            <a:lstStyle/>
            <a:p/>
          </p:txBody>
        </p:sp>
        <p:sp>
          <p:nvSpPr>
            <p:cNvPr id="61" name="rc61"/>
            <p:cNvSpPr/>
            <p:nvPr/>
          </p:nvSpPr>
          <p:spPr>
            <a:xfrm>
              <a:off x="6094049" y="3125602"/>
              <a:ext cx="239888" cy="1086407"/>
            </a:xfrm>
            <a:prstGeom prst="rect">
              <a:avLst/>
            </a:prstGeom>
            <a:solidFill>
              <a:srgbClr val="80BD41">
                <a:alpha val="100000"/>
              </a:srgbClr>
            </a:solidFill>
          </p:spPr>
          <p:txBody>
            <a:bodyPr/>
            <a:lstStyle/>
            <a:p/>
          </p:txBody>
        </p:sp>
        <p:sp>
          <p:nvSpPr>
            <p:cNvPr id="62" name="rc62"/>
            <p:cNvSpPr/>
            <p:nvPr/>
          </p:nvSpPr>
          <p:spPr>
            <a:xfrm>
              <a:off x="6094049" y="3004890"/>
              <a:ext cx="239888" cy="120711"/>
            </a:xfrm>
            <a:prstGeom prst="rect">
              <a:avLst/>
            </a:prstGeom>
            <a:solidFill>
              <a:srgbClr val="1CABE2">
                <a:alpha val="100000"/>
              </a:srgbClr>
            </a:solidFill>
          </p:spPr>
          <p:txBody>
            <a:bodyPr/>
            <a:lstStyle/>
            <a:p/>
          </p:txBody>
        </p:sp>
        <p:sp>
          <p:nvSpPr>
            <p:cNvPr id="63" name="rc63"/>
            <p:cNvSpPr/>
            <p:nvPr/>
          </p:nvSpPr>
          <p:spPr>
            <a:xfrm>
              <a:off x="6360593" y="3070516"/>
              <a:ext cx="239888" cy="1141492"/>
            </a:xfrm>
            <a:prstGeom prst="rect">
              <a:avLst/>
            </a:prstGeom>
            <a:solidFill>
              <a:srgbClr val="80BD41">
                <a:alpha val="100000"/>
              </a:srgbClr>
            </a:solidFill>
          </p:spPr>
          <p:txBody>
            <a:bodyPr/>
            <a:lstStyle/>
            <a:p/>
          </p:txBody>
        </p:sp>
        <p:sp>
          <p:nvSpPr>
            <p:cNvPr id="64" name="rc64"/>
            <p:cNvSpPr/>
            <p:nvPr/>
          </p:nvSpPr>
          <p:spPr>
            <a:xfrm>
              <a:off x="6360593" y="2984601"/>
              <a:ext cx="239888" cy="85915"/>
            </a:xfrm>
            <a:prstGeom prst="rect">
              <a:avLst/>
            </a:prstGeom>
            <a:solidFill>
              <a:srgbClr val="1CABE2">
                <a:alpha val="100000"/>
              </a:srgbClr>
            </a:solidFill>
          </p:spPr>
          <p:txBody>
            <a:bodyPr/>
            <a:lstStyle/>
            <a:p/>
          </p:txBody>
        </p:sp>
        <p:sp>
          <p:nvSpPr>
            <p:cNvPr id="65" name="rc65"/>
            <p:cNvSpPr/>
            <p:nvPr/>
          </p:nvSpPr>
          <p:spPr>
            <a:xfrm>
              <a:off x="6627136" y="3058955"/>
              <a:ext cx="239888" cy="1153053"/>
            </a:xfrm>
            <a:prstGeom prst="rect">
              <a:avLst/>
            </a:prstGeom>
            <a:solidFill>
              <a:srgbClr val="80BD41">
                <a:alpha val="100000"/>
              </a:srgbClr>
            </a:solidFill>
          </p:spPr>
          <p:txBody>
            <a:bodyPr/>
            <a:lstStyle/>
            <a:p/>
          </p:txBody>
        </p:sp>
        <p:sp>
          <p:nvSpPr>
            <p:cNvPr id="66" name="rc66"/>
            <p:cNvSpPr/>
            <p:nvPr/>
          </p:nvSpPr>
          <p:spPr>
            <a:xfrm>
              <a:off x="6627136" y="2972162"/>
              <a:ext cx="239888" cy="86793"/>
            </a:xfrm>
            <a:prstGeom prst="rect">
              <a:avLst/>
            </a:prstGeom>
            <a:solidFill>
              <a:srgbClr val="1CABE2">
                <a:alpha val="100000"/>
              </a:srgbClr>
            </a:solidFill>
          </p:spPr>
          <p:txBody>
            <a:bodyPr/>
            <a:lstStyle/>
            <a:p/>
          </p:txBody>
        </p:sp>
        <p:sp>
          <p:nvSpPr>
            <p:cNvPr id="67" name="rc67"/>
            <p:cNvSpPr/>
            <p:nvPr/>
          </p:nvSpPr>
          <p:spPr>
            <a:xfrm>
              <a:off x="6893679" y="3039885"/>
              <a:ext cx="239888" cy="1172124"/>
            </a:xfrm>
            <a:prstGeom prst="rect">
              <a:avLst/>
            </a:prstGeom>
            <a:solidFill>
              <a:srgbClr val="80BD41">
                <a:alpha val="100000"/>
              </a:srgbClr>
            </a:solidFill>
          </p:spPr>
          <p:txBody>
            <a:bodyPr/>
            <a:lstStyle/>
            <a:p/>
          </p:txBody>
        </p:sp>
        <p:sp>
          <p:nvSpPr>
            <p:cNvPr id="68" name="rc68"/>
            <p:cNvSpPr/>
            <p:nvPr/>
          </p:nvSpPr>
          <p:spPr>
            <a:xfrm>
              <a:off x="6893679" y="2965078"/>
              <a:ext cx="239888" cy="74807"/>
            </a:xfrm>
            <a:prstGeom prst="rect">
              <a:avLst/>
            </a:prstGeom>
            <a:solidFill>
              <a:srgbClr val="1CABE2">
                <a:alpha val="100000"/>
              </a:srgbClr>
            </a:solidFill>
          </p:spPr>
          <p:txBody>
            <a:bodyPr/>
            <a:lstStyle/>
            <a:p/>
          </p:txBody>
        </p:sp>
        <p:sp>
          <p:nvSpPr>
            <p:cNvPr id="69" name="rc69"/>
            <p:cNvSpPr/>
            <p:nvPr/>
          </p:nvSpPr>
          <p:spPr>
            <a:xfrm>
              <a:off x="7160222" y="3070261"/>
              <a:ext cx="239888" cy="1141747"/>
            </a:xfrm>
            <a:prstGeom prst="rect">
              <a:avLst/>
            </a:prstGeom>
            <a:solidFill>
              <a:srgbClr val="80BD41">
                <a:alpha val="100000"/>
              </a:srgbClr>
            </a:solidFill>
          </p:spPr>
          <p:txBody>
            <a:bodyPr/>
            <a:lstStyle/>
            <a:p/>
          </p:txBody>
        </p:sp>
        <p:sp>
          <p:nvSpPr>
            <p:cNvPr id="70" name="rc70"/>
            <p:cNvSpPr/>
            <p:nvPr/>
          </p:nvSpPr>
          <p:spPr>
            <a:xfrm>
              <a:off x="7160222" y="2957342"/>
              <a:ext cx="239888" cy="112919"/>
            </a:xfrm>
            <a:prstGeom prst="rect">
              <a:avLst/>
            </a:prstGeom>
            <a:solidFill>
              <a:srgbClr val="1CABE2">
                <a:alpha val="100000"/>
              </a:srgbClr>
            </a:solidFill>
          </p:spPr>
          <p:txBody>
            <a:bodyPr/>
            <a:lstStyle/>
            <a:p/>
          </p:txBody>
        </p:sp>
        <p:sp>
          <p:nvSpPr>
            <p:cNvPr id="71" name="rc71"/>
            <p:cNvSpPr/>
            <p:nvPr/>
          </p:nvSpPr>
          <p:spPr>
            <a:xfrm>
              <a:off x="7426765" y="3084911"/>
              <a:ext cx="239888" cy="1127098"/>
            </a:xfrm>
            <a:prstGeom prst="rect">
              <a:avLst/>
            </a:prstGeom>
            <a:solidFill>
              <a:srgbClr val="80BD41">
                <a:alpha val="100000"/>
              </a:srgbClr>
            </a:solidFill>
          </p:spPr>
          <p:txBody>
            <a:bodyPr/>
            <a:lstStyle/>
            <a:p/>
          </p:txBody>
        </p:sp>
        <p:sp>
          <p:nvSpPr>
            <p:cNvPr id="72" name="rc72"/>
            <p:cNvSpPr/>
            <p:nvPr/>
          </p:nvSpPr>
          <p:spPr>
            <a:xfrm>
              <a:off x="7426765" y="2945611"/>
              <a:ext cx="239888" cy="139300"/>
            </a:xfrm>
            <a:prstGeom prst="rect">
              <a:avLst/>
            </a:prstGeom>
            <a:solidFill>
              <a:srgbClr val="1CABE2">
                <a:alpha val="100000"/>
              </a:srgbClr>
            </a:solidFill>
          </p:spPr>
          <p:txBody>
            <a:bodyPr/>
            <a:lstStyle/>
            <a:p/>
          </p:txBody>
        </p:sp>
        <p:sp>
          <p:nvSpPr>
            <p:cNvPr id="73" name="rc73"/>
            <p:cNvSpPr/>
            <p:nvPr/>
          </p:nvSpPr>
          <p:spPr>
            <a:xfrm>
              <a:off x="7693308" y="3070545"/>
              <a:ext cx="239888" cy="1141464"/>
            </a:xfrm>
            <a:prstGeom prst="rect">
              <a:avLst/>
            </a:prstGeom>
            <a:solidFill>
              <a:srgbClr val="80BD41">
                <a:alpha val="100000"/>
              </a:srgbClr>
            </a:solidFill>
          </p:spPr>
          <p:txBody>
            <a:bodyPr/>
            <a:lstStyle/>
            <a:p/>
          </p:txBody>
        </p:sp>
        <p:sp>
          <p:nvSpPr>
            <p:cNvPr id="74" name="rc74"/>
            <p:cNvSpPr/>
            <p:nvPr/>
          </p:nvSpPr>
          <p:spPr>
            <a:xfrm>
              <a:off x="7693308" y="2929459"/>
              <a:ext cx="239888" cy="141085"/>
            </a:xfrm>
            <a:prstGeom prst="rect">
              <a:avLst/>
            </a:prstGeom>
            <a:solidFill>
              <a:srgbClr val="1CABE2">
                <a:alpha val="100000"/>
              </a:srgbClr>
            </a:solidFill>
          </p:spPr>
          <p:txBody>
            <a:bodyPr/>
            <a:lstStyle/>
            <a:p/>
          </p:txBody>
        </p:sp>
        <p:sp>
          <p:nvSpPr>
            <p:cNvPr id="75" name="rc75"/>
            <p:cNvSpPr/>
            <p:nvPr/>
          </p:nvSpPr>
          <p:spPr>
            <a:xfrm>
              <a:off x="7959851" y="3064821"/>
              <a:ext cx="239888" cy="1147188"/>
            </a:xfrm>
            <a:prstGeom prst="rect">
              <a:avLst/>
            </a:prstGeom>
            <a:solidFill>
              <a:srgbClr val="80BD41">
                <a:alpha val="100000"/>
              </a:srgbClr>
            </a:solidFill>
          </p:spPr>
          <p:txBody>
            <a:bodyPr/>
            <a:lstStyle/>
            <a:p/>
          </p:txBody>
        </p:sp>
        <p:sp>
          <p:nvSpPr>
            <p:cNvPr id="76" name="rc76"/>
            <p:cNvSpPr/>
            <p:nvPr/>
          </p:nvSpPr>
          <p:spPr>
            <a:xfrm>
              <a:off x="7959851" y="2923027"/>
              <a:ext cx="239888" cy="141794"/>
            </a:xfrm>
            <a:prstGeom prst="rect">
              <a:avLst/>
            </a:prstGeom>
            <a:solidFill>
              <a:srgbClr val="1CABE2">
                <a:alpha val="100000"/>
              </a:srgbClr>
            </a:solidFill>
          </p:spPr>
          <p:txBody>
            <a:bodyPr/>
            <a:lstStyle/>
            <a:p/>
          </p:txBody>
        </p:sp>
        <p:sp>
          <p:nvSpPr>
            <p:cNvPr id="77" name="pl77"/>
            <p:cNvSpPr/>
            <p:nvPr/>
          </p:nvSpPr>
          <p:spPr>
            <a:xfrm>
              <a:off x="1416218" y="2085226"/>
              <a:ext cx="6663577" cy="408170"/>
            </a:xfrm>
            <a:custGeom>
              <a:avLst/>
              <a:pathLst>
                <a:path w="6663577" h="408170">
                  <a:moveTo>
                    <a:pt x="0" y="408170"/>
                  </a:moveTo>
                  <a:lnTo>
                    <a:pt x="266543" y="386687"/>
                  </a:lnTo>
                  <a:lnTo>
                    <a:pt x="533086" y="386687"/>
                  </a:lnTo>
                  <a:lnTo>
                    <a:pt x="799629" y="365205"/>
                  </a:lnTo>
                  <a:lnTo>
                    <a:pt x="1066172" y="343722"/>
                  </a:lnTo>
                  <a:lnTo>
                    <a:pt x="1332715" y="257791"/>
                  </a:lnTo>
                  <a:lnTo>
                    <a:pt x="1599258" y="150378"/>
                  </a:lnTo>
                  <a:lnTo>
                    <a:pt x="1865801" y="0"/>
                  </a:lnTo>
                  <a:lnTo>
                    <a:pt x="2132344" y="150378"/>
                  </a:lnTo>
                  <a:lnTo>
                    <a:pt x="2398888" y="107413"/>
                  </a:lnTo>
                  <a:lnTo>
                    <a:pt x="2665431" y="64447"/>
                  </a:lnTo>
                  <a:lnTo>
                    <a:pt x="2931974" y="64447"/>
                  </a:lnTo>
                  <a:lnTo>
                    <a:pt x="3198517" y="64447"/>
                  </a:lnTo>
                  <a:lnTo>
                    <a:pt x="3465060" y="64447"/>
                  </a:lnTo>
                  <a:lnTo>
                    <a:pt x="3731603" y="85930"/>
                  </a:lnTo>
                  <a:lnTo>
                    <a:pt x="3998146" y="107413"/>
                  </a:lnTo>
                  <a:lnTo>
                    <a:pt x="4264689" y="107413"/>
                  </a:lnTo>
                  <a:lnTo>
                    <a:pt x="4531233" y="171861"/>
                  </a:lnTo>
                  <a:lnTo>
                    <a:pt x="4797776" y="193343"/>
                  </a:lnTo>
                  <a:lnTo>
                    <a:pt x="5064319" y="128895"/>
                  </a:lnTo>
                  <a:lnTo>
                    <a:pt x="5330862" y="128895"/>
                  </a:lnTo>
                  <a:lnTo>
                    <a:pt x="5597405" y="107413"/>
                  </a:lnTo>
                  <a:lnTo>
                    <a:pt x="5863948" y="171861"/>
                  </a:lnTo>
                  <a:lnTo>
                    <a:pt x="6130491" y="214826"/>
                  </a:lnTo>
                  <a:lnTo>
                    <a:pt x="6397034" y="214826"/>
                  </a:lnTo>
                  <a:lnTo>
                    <a:pt x="6663577" y="214826"/>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9" name="tx79"/>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0" name="tx80"/>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6420247"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668679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6" name="tx86"/>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7" name="tx87"/>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8" name="tx88"/>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9" name="tx89"/>
            <p:cNvSpPr/>
            <p:nvPr/>
          </p:nvSpPr>
          <p:spPr>
            <a:xfrm>
              <a:off x="1298664" y="33432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258.6</a:t>
              </a:r>
            </a:p>
          </p:txBody>
        </p:sp>
        <p:sp>
          <p:nvSpPr>
            <p:cNvPr id="90" name="tx90"/>
            <p:cNvSpPr/>
            <p:nvPr/>
          </p:nvSpPr>
          <p:spPr>
            <a:xfrm>
              <a:off x="2631380" y="31400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330.3</a:t>
              </a:r>
            </a:p>
          </p:txBody>
        </p:sp>
        <p:sp>
          <p:nvSpPr>
            <p:cNvPr id="91" name="tx91"/>
            <p:cNvSpPr/>
            <p:nvPr/>
          </p:nvSpPr>
          <p:spPr>
            <a:xfrm>
              <a:off x="3964096" y="28865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419.8</a:t>
              </a:r>
            </a:p>
          </p:txBody>
        </p:sp>
        <p:sp>
          <p:nvSpPr>
            <p:cNvPr id="92" name="tx92"/>
            <p:cNvSpPr/>
            <p:nvPr/>
          </p:nvSpPr>
          <p:spPr>
            <a:xfrm>
              <a:off x="5296811" y="28040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448.9</a:t>
              </a:r>
            </a:p>
          </p:txBody>
        </p:sp>
        <p:sp>
          <p:nvSpPr>
            <p:cNvPr id="93" name="tx93"/>
            <p:cNvSpPr/>
            <p:nvPr/>
          </p:nvSpPr>
          <p:spPr>
            <a:xfrm>
              <a:off x="6362984" y="284862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433.2</a:t>
              </a:r>
            </a:p>
          </p:txBody>
        </p:sp>
        <p:sp>
          <p:nvSpPr>
            <p:cNvPr id="94" name="tx94"/>
            <p:cNvSpPr/>
            <p:nvPr/>
          </p:nvSpPr>
          <p:spPr>
            <a:xfrm>
              <a:off x="6629527" y="283619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437.6</a:t>
              </a:r>
            </a:p>
          </p:txBody>
        </p:sp>
        <p:sp>
          <p:nvSpPr>
            <p:cNvPr id="95" name="tx95"/>
            <p:cNvSpPr/>
            <p:nvPr/>
          </p:nvSpPr>
          <p:spPr>
            <a:xfrm>
              <a:off x="6935247" y="282915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440</a:t>
              </a:r>
            </a:p>
          </p:txBody>
        </p:sp>
        <p:sp>
          <p:nvSpPr>
            <p:cNvPr id="96" name="tx96"/>
            <p:cNvSpPr/>
            <p:nvPr/>
          </p:nvSpPr>
          <p:spPr>
            <a:xfrm>
              <a:off x="7162613" y="28214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442.8</a:t>
              </a:r>
            </a:p>
          </p:txBody>
        </p:sp>
        <p:sp>
          <p:nvSpPr>
            <p:cNvPr id="97" name="tx97"/>
            <p:cNvSpPr/>
            <p:nvPr/>
          </p:nvSpPr>
          <p:spPr>
            <a:xfrm>
              <a:off x="7429156" y="28096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446.9</a:t>
              </a:r>
            </a:p>
          </p:txBody>
        </p:sp>
        <p:sp>
          <p:nvSpPr>
            <p:cNvPr id="98" name="tx98"/>
            <p:cNvSpPr/>
            <p:nvPr/>
          </p:nvSpPr>
          <p:spPr>
            <a:xfrm>
              <a:off x="7695699" y="27935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452.6</a:t>
              </a:r>
            </a:p>
          </p:txBody>
        </p:sp>
        <p:sp>
          <p:nvSpPr>
            <p:cNvPr id="99" name="tx99"/>
            <p:cNvSpPr/>
            <p:nvPr/>
          </p:nvSpPr>
          <p:spPr>
            <a:xfrm>
              <a:off x="7962242" y="27871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454.9</a:t>
              </a:r>
            </a:p>
          </p:txBody>
        </p:sp>
        <p:sp>
          <p:nvSpPr>
            <p:cNvPr id="100" name="pl100"/>
            <p:cNvSpPr/>
            <p:nvPr/>
          </p:nvSpPr>
          <p:spPr>
            <a:xfrm>
              <a:off x="1416218" y="2063743"/>
              <a:ext cx="0" cy="429653"/>
            </a:xfrm>
            <a:custGeom>
              <a:avLst/>
              <a:pathLst>
                <a:path w="0" h="429653">
                  <a:moveTo>
                    <a:pt x="0" y="4296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298664" y="38838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206.9</a:t>
              </a:r>
            </a:p>
          </p:txBody>
        </p:sp>
        <p:sp>
          <p:nvSpPr>
            <p:cNvPr id="112" name="tx112"/>
            <p:cNvSpPr/>
            <p:nvPr/>
          </p:nvSpPr>
          <p:spPr>
            <a:xfrm>
              <a:off x="1324790" y="35174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51.7</a:t>
              </a:r>
            </a:p>
          </p:txBody>
        </p:sp>
        <p:sp>
          <p:nvSpPr>
            <p:cNvPr id="113" name="tx113"/>
            <p:cNvSpPr/>
            <p:nvPr/>
          </p:nvSpPr>
          <p:spPr>
            <a:xfrm>
              <a:off x="2631380" y="37697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287.4</a:t>
              </a:r>
            </a:p>
          </p:txBody>
        </p:sp>
        <p:sp>
          <p:nvSpPr>
            <p:cNvPr id="114" name="tx114"/>
            <p:cNvSpPr/>
            <p:nvPr/>
          </p:nvSpPr>
          <p:spPr>
            <a:xfrm>
              <a:off x="2657505" y="33017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42.9</a:t>
              </a:r>
            </a:p>
          </p:txBody>
        </p:sp>
        <p:sp>
          <p:nvSpPr>
            <p:cNvPr id="115" name="tx115"/>
            <p:cNvSpPr/>
            <p:nvPr/>
          </p:nvSpPr>
          <p:spPr>
            <a:xfrm>
              <a:off x="4003272" y="360595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403</a:t>
              </a:r>
            </a:p>
          </p:txBody>
        </p:sp>
        <p:sp>
          <p:nvSpPr>
            <p:cNvPr id="116" name="tx116"/>
            <p:cNvSpPr/>
            <p:nvPr/>
          </p:nvSpPr>
          <p:spPr>
            <a:xfrm>
              <a:off x="3990221" y="30112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a:t>
              </a:r>
            </a:p>
          </p:txBody>
        </p:sp>
        <p:sp>
          <p:nvSpPr>
            <p:cNvPr id="117" name="tx117"/>
            <p:cNvSpPr/>
            <p:nvPr/>
          </p:nvSpPr>
          <p:spPr>
            <a:xfrm>
              <a:off x="5335988" y="3580244"/>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422</a:t>
              </a:r>
            </a:p>
          </p:txBody>
        </p:sp>
        <p:sp>
          <p:nvSpPr>
            <p:cNvPr id="118" name="tx118"/>
            <p:cNvSpPr/>
            <p:nvPr/>
          </p:nvSpPr>
          <p:spPr>
            <a:xfrm>
              <a:off x="5322937" y="29430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26.9</a:t>
              </a:r>
            </a:p>
          </p:txBody>
        </p:sp>
        <p:sp>
          <p:nvSpPr>
            <p:cNvPr id="119" name="tx119"/>
            <p:cNvSpPr/>
            <p:nvPr/>
          </p:nvSpPr>
          <p:spPr>
            <a:xfrm>
              <a:off x="6362984" y="36062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402.8</a:t>
              </a:r>
            </a:p>
          </p:txBody>
        </p:sp>
        <p:sp>
          <p:nvSpPr>
            <p:cNvPr id="120" name="tx120"/>
            <p:cNvSpPr/>
            <p:nvPr/>
          </p:nvSpPr>
          <p:spPr>
            <a:xfrm>
              <a:off x="6389109" y="29924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30.3</a:t>
              </a:r>
            </a:p>
          </p:txBody>
        </p:sp>
        <p:sp>
          <p:nvSpPr>
            <p:cNvPr id="121" name="tx121"/>
            <p:cNvSpPr/>
            <p:nvPr/>
          </p:nvSpPr>
          <p:spPr>
            <a:xfrm>
              <a:off x="6629527" y="36004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406.9</a:t>
              </a:r>
            </a:p>
          </p:txBody>
        </p:sp>
        <p:sp>
          <p:nvSpPr>
            <p:cNvPr id="122" name="tx122"/>
            <p:cNvSpPr/>
            <p:nvPr/>
          </p:nvSpPr>
          <p:spPr>
            <a:xfrm>
              <a:off x="6655652" y="29804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30.6</a:t>
              </a:r>
            </a:p>
          </p:txBody>
        </p:sp>
        <p:sp>
          <p:nvSpPr>
            <p:cNvPr id="123" name="tx123"/>
            <p:cNvSpPr/>
            <p:nvPr/>
          </p:nvSpPr>
          <p:spPr>
            <a:xfrm>
              <a:off x="6896070" y="35908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413.6</a:t>
              </a:r>
            </a:p>
          </p:txBody>
        </p:sp>
        <p:sp>
          <p:nvSpPr>
            <p:cNvPr id="124" name="tx124"/>
            <p:cNvSpPr/>
            <p:nvPr/>
          </p:nvSpPr>
          <p:spPr>
            <a:xfrm>
              <a:off x="6922195" y="29674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26.4</a:t>
              </a:r>
            </a:p>
          </p:txBody>
        </p:sp>
        <p:sp>
          <p:nvSpPr>
            <p:cNvPr id="125" name="tx125"/>
            <p:cNvSpPr/>
            <p:nvPr/>
          </p:nvSpPr>
          <p:spPr>
            <a:xfrm>
              <a:off x="7162613" y="36060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402.9</a:t>
              </a:r>
            </a:p>
          </p:txBody>
        </p:sp>
        <p:sp>
          <p:nvSpPr>
            <p:cNvPr id="126" name="tx126"/>
            <p:cNvSpPr/>
            <p:nvPr/>
          </p:nvSpPr>
          <p:spPr>
            <a:xfrm>
              <a:off x="7188738" y="29787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39.9</a:t>
              </a:r>
            </a:p>
          </p:txBody>
        </p:sp>
        <p:sp>
          <p:nvSpPr>
            <p:cNvPr id="127" name="tx127"/>
            <p:cNvSpPr/>
            <p:nvPr/>
          </p:nvSpPr>
          <p:spPr>
            <a:xfrm>
              <a:off x="7429156" y="36133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397.8</a:t>
              </a:r>
            </a:p>
          </p:txBody>
        </p:sp>
        <p:sp>
          <p:nvSpPr>
            <p:cNvPr id="128" name="tx128"/>
            <p:cNvSpPr/>
            <p:nvPr/>
          </p:nvSpPr>
          <p:spPr>
            <a:xfrm>
              <a:off x="7455282" y="29802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49.2</a:t>
              </a:r>
            </a:p>
          </p:txBody>
        </p:sp>
        <p:sp>
          <p:nvSpPr>
            <p:cNvPr id="129" name="tx129"/>
            <p:cNvSpPr/>
            <p:nvPr/>
          </p:nvSpPr>
          <p:spPr>
            <a:xfrm>
              <a:off x="7695699" y="36062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402.8</a:t>
              </a:r>
            </a:p>
          </p:txBody>
        </p:sp>
        <p:sp>
          <p:nvSpPr>
            <p:cNvPr id="130" name="tx130"/>
            <p:cNvSpPr/>
            <p:nvPr/>
          </p:nvSpPr>
          <p:spPr>
            <a:xfrm>
              <a:off x="7721825" y="29649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49.8</a:t>
              </a:r>
            </a:p>
          </p:txBody>
        </p:sp>
        <p:sp>
          <p:nvSpPr>
            <p:cNvPr id="131" name="tx131"/>
            <p:cNvSpPr/>
            <p:nvPr/>
          </p:nvSpPr>
          <p:spPr>
            <a:xfrm>
              <a:off x="7962242" y="36033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404.9</a:t>
              </a:r>
            </a:p>
          </p:txBody>
        </p:sp>
        <p:sp>
          <p:nvSpPr>
            <p:cNvPr id="132" name="tx132"/>
            <p:cNvSpPr/>
            <p:nvPr/>
          </p:nvSpPr>
          <p:spPr>
            <a:xfrm>
              <a:off x="8027545" y="295887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a:t>
              </a:r>
            </a:p>
          </p:txBody>
        </p:sp>
        <p:sp>
          <p:nvSpPr>
            <p:cNvPr id="133" name="tx133"/>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55386" y="359317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5" name="tx135"/>
            <p:cNvSpPr/>
            <p:nvPr/>
          </p:nvSpPr>
          <p:spPr>
            <a:xfrm>
              <a:off x="655386" y="302644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6" name="tx136"/>
            <p:cNvSpPr/>
            <p:nvPr/>
          </p:nvSpPr>
          <p:spPr>
            <a:xfrm>
              <a:off x="655386" y="24597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7" name="tx137"/>
            <p:cNvSpPr/>
            <p:nvPr/>
          </p:nvSpPr>
          <p:spPr>
            <a:xfrm>
              <a:off x="655386" y="189300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93494" y="3018617"/>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5" name="tx155"/>
            <p:cNvSpPr/>
            <p:nvPr/>
          </p:nvSpPr>
          <p:spPr>
            <a:xfrm rot="5400000">
              <a:off x="8496806" y="301861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6" name="pl156"/>
            <p:cNvSpPr/>
            <p:nvPr/>
          </p:nvSpPr>
          <p:spPr>
            <a:xfrm>
              <a:off x="2920051"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87150" y="5128708"/>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58" name="rc158"/>
            <p:cNvSpPr/>
            <p:nvPr/>
          </p:nvSpPr>
          <p:spPr>
            <a:xfrm>
              <a:off x="4530442" y="5080163"/>
              <a:ext cx="201456" cy="201456"/>
            </a:xfrm>
            <a:prstGeom prst="rect">
              <a:avLst/>
            </a:prstGeom>
            <a:solidFill>
              <a:srgbClr val="1CABE2">
                <a:alpha val="100000"/>
              </a:srgbClr>
            </a:solidFill>
          </p:spPr>
          <p:txBody>
            <a:bodyPr/>
            <a:lstStyle/>
            <a:p/>
          </p:txBody>
        </p:sp>
        <p:sp>
          <p:nvSpPr>
            <p:cNvPr id="159" name="rc159"/>
            <p:cNvSpPr/>
            <p:nvPr/>
          </p:nvSpPr>
          <p:spPr>
            <a:xfrm>
              <a:off x="5751014" y="5080163"/>
              <a:ext cx="201456" cy="201456"/>
            </a:xfrm>
            <a:prstGeom prst="rect">
              <a:avLst/>
            </a:prstGeom>
            <a:solidFill>
              <a:srgbClr val="80BD41">
                <a:alpha val="100000"/>
              </a:srgbClr>
            </a:solidFill>
          </p:spPr>
          <p:txBody>
            <a:bodyPr/>
            <a:lstStyle/>
            <a:p/>
          </p:txBody>
        </p:sp>
        <p:sp>
          <p:nvSpPr>
            <p:cNvPr id="160" name="tx160"/>
            <p:cNvSpPr/>
            <p:nvPr/>
          </p:nvSpPr>
          <p:spPr>
            <a:xfrm>
              <a:off x="4810487" y="5128708"/>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61" name="tx161"/>
            <p:cNvSpPr/>
            <p:nvPr/>
          </p:nvSpPr>
          <p:spPr>
            <a:xfrm>
              <a:off x="6031059" y="5128708"/>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62" name="tx162"/>
            <p:cNvSpPr/>
            <p:nvPr/>
          </p:nvSpPr>
          <p:spPr>
            <a:xfrm>
              <a:off x="951100" y="1411841"/>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63" name="tx163"/>
            <p:cNvSpPr/>
            <p:nvPr/>
          </p:nvSpPr>
          <p:spPr>
            <a:xfrm>
              <a:off x="951100" y="1594448"/>
              <a:ext cx="14726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Burundi, 2000-2025</a:t>
              </a:r>
            </a:p>
          </p:txBody>
        </p:sp>
        <p:sp>
          <p:nvSpPr>
            <p:cNvPr id="164" name="pl164"/>
            <p:cNvSpPr/>
            <p:nvPr/>
          </p:nvSpPr>
          <p:spPr>
            <a:xfrm>
              <a:off x="201896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46433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90971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35509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80046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74165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18702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63240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07778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52315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840557"/>
              <a:ext cx="5822556" cy="124062"/>
            </a:xfrm>
            <a:prstGeom prst="rect">
              <a:avLst/>
            </a:prstGeom>
            <a:solidFill>
              <a:srgbClr val="80BD41">
                <a:alpha val="100000"/>
              </a:srgbClr>
            </a:solidFill>
          </p:spPr>
          <p:txBody>
            <a:bodyPr/>
            <a:lstStyle/>
            <a:p/>
          </p:txBody>
        </p:sp>
        <p:sp>
          <p:nvSpPr>
            <p:cNvPr id="179" name="rc179"/>
            <p:cNvSpPr/>
            <p:nvPr/>
          </p:nvSpPr>
          <p:spPr>
            <a:xfrm>
              <a:off x="7118829" y="5840557"/>
              <a:ext cx="438238" cy="124062"/>
            </a:xfrm>
            <a:prstGeom prst="rect">
              <a:avLst/>
            </a:prstGeom>
            <a:solidFill>
              <a:srgbClr val="1CABE2">
                <a:alpha val="100000"/>
              </a:srgbClr>
            </a:solidFill>
          </p:spPr>
          <p:txBody>
            <a:bodyPr/>
            <a:lstStyle/>
            <a:p/>
          </p:txBody>
        </p:sp>
        <p:sp>
          <p:nvSpPr>
            <p:cNvPr id="180" name="rc180"/>
            <p:cNvSpPr/>
            <p:nvPr/>
          </p:nvSpPr>
          <p:spPr>
            <a:xfrm>
              <a:off x="1296273" y="5685479"/>
              <a:ext cx="5822411" cy="124062"/>
            </a:xfrm>
            <a:prstGeom prst="rect">
              <a:avLst/>
            </a:prstGeom>
            <a:solidFill>
              <a:srgbClr val="80BD41">
                <a:alpha val="100000"/>
              </a:srgbClr>
            </a:solidFill>
          </p:spPr>
          <p:txBody>
            <a:bodyPr/>
            <a:lstStyle/>
            <a:p/>
          </p:txBody>
        </p:sp>
        <p:sp>
          <p:nvSpPr>
            <p:cNvPr id="181" name="rc181"/>
            <p:cNvSpPr/>
            <p:nvPr/>
          </p:nvSpPr>
          <p:spPr>
            <a:xfrm>
              <a:off x="7118685" y="5685479"/>
              <a:ext cx="719653" cy="124062"/>
            </a:xfrm>
            <a:prstGeom prst="rect">
              <a:avLst/>
            </a:prstGeom>
            <a:solidFill>
              <a:srgbClr val="1CABE2">
                <a:alpha val="100000"/>
              </a:srgbClr>
            </a:solidFill>
          </p:spPr>
          <p:txBody>
            <a:bodyPr/>
            <a:lstStyle/>
            <a:p/>
          </p:txBody>
        </p:sp>
        <p:sp>
          <p:nvSpPr>
            <p:cNvPr id="182" name="rc182"/>
            <p:cNvSpPr/>
            <p:nvPr/>
          </p:nvSpPr>
          <p:spPr>
            <a:xfrm>
              <a:off x="1296273" y="5530401"/>
              <a:ext cx="5851608" cy="124062"/>
            </a:xfrm>
            <a:prstGeom prst="rect">
              <a:avLst/>
            </a:prstGeom>
            <a:solidFill>
              <a:srgbClr val="80BD41">
                <a:alpha val="100000"/>
              </a:srgbClr>
            </a:solidFill>
          </p:spPr>
          <p:txBody>
            <a:bodyPr/>
            <a:lstStyle/>
            <a:p/>
          </p:txBody>
        </p:sp>
        <p:sp>
          <p:nvSpPr>
            <p:cNvPr id="183" name="rc183"/>
            <p:cNvSpPr/>
            <p:nvPr/>
          </p:nvSpPr>
          <p:spPr>
            <a:xfrm>
              <a:off x="7147882" y="5530401"/>
              <a:ext cx="723266" cy="124062"/>
            </a:xfrm>
            <a:prstGeom prst="rect">
              <a:avLst/>
            </a:prstGeom>
            <a:solidFill>
              <a:srgbClr val="1CABE2">
                <a:alpha val="100000"/>
              </a:srgbClr>
            </a:solidFill>
          </p:spPr>
          <p:txBody>
            <a:bodyPr/>
            <a:lstStyle/>
            <a:p/>
          </p:txBody>
        </p:sp>
        <p:sp>
          <p:nvSpPr>
            <p:cNvPr id="184" name="tx184"/>
            <p:cNvSpPr/>
            <p:nvPr/>
          </p:nvSpPr>
          <p:spPr>
            <a:xfrm>
              <a:off x="7725426"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433.2</a:t>
              </a:r>
            </a:p>
          </p:txBody>
        </p:sp>
        <p:sp>
          <p:nvSpPr>
            <p:cNvPr id="185" name="tx185"/>
            <p:cNvSpPr/>
            <p:nvPr/>
          </p:nvSpPr>
          <p:spPr>
            <a:xfrm>
              <a:off x="8020760"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452.6</a:t>
              </a:r>
            </a:p>
          </p:txBody>
        </p:sp>
        <p:sp>
          <p:nvSpPr>
            <p:cNvPr id="186" name="tx186"/>
            <p:cNvSpPr/>
            <p:nvPr/>
          </p:nvSpPr>
          <p:spPr>
            <a:xfrm>
              <a:off x="8055059"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454.9</a:t>
              </a:r>
            </a:p>
          </p:txBody>
        </p:sp>
        <p:sp>
          <p:nvSpPr>
            <p:cNvPr id="187" name="tx187"/>
            <p:cNvSpPr/>
            <p:nvPr/>
          </p:nvSpPr>
          <p:spPr>
            <a:xfrm>
              <a:off x="4071913"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402.8</a:t>
              </a:r>
            </a:p>
          </p:txBody>
        </p:sp>
        <p:sp>
          <p:nvSpPr>
            <p:cNvPr id="188" name="tx188"/>
            <p:cNvSpPr/>
            <p:nvPr/>
          </p:nvSpPr>
          <p:spPr>
            <a:xfrm>
              <a:off x="7232455"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30.3</a:t>
              </a:r>
            </a:p>
          </p:txBody>
        </p:sp>
        <p:sp>
          <p:nvSpPr>
            <p:cNvPr id="189" name="tx189"/>
            <p:cNvSpPr/>
            <p:nvPr/>
          </p:nvSpPr>
          <p:spPr>
            <a:xfrm>
              <a:off x="4071841"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402.8</a:t>
              </a:r>
            </a:p>
          </p:txBody>
        </p:sp>
        <p:sp>
          <p:nvSpPr>
            <p:cNvPr id="190" name="tx190"/>
            <p:cNvSpPr/>
            <p:nvPr/>
          </p:nvSpPr>
          <p:spPr>
            <a:xfrm>
              <a:off x="7373018"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49.8</a:t>
              </a:r>
            </a:p>
          </p:txBody>
        </p:sp>
        <p:sp>
          <p:nvSpPr>
            <p:cNvPr id="191" name="tx191"/>
            <p:cNvSpPr/>
            <p:nvPr/>
          </p:nvSpPr>
          <p:spPr>
            <a:xfrm>
              <a:off x="4086439"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404.9</a:t>
              </a:r>
            </a:p>
          </p:txBody>
        </p:sp>
        <p:sp>
          <p:nvSpPr>
            <p:cNvPr id="192" name="tx192"/>
            <p:cNvSpPr/>
            <p:nvPr/>
          </p:nvSpPr>
          <p:spPr>
            <a:xfrm>
              <a:off x="7449225" y="5551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93" name="tx193"/>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2625108"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8" name="tx198"/>
            <p:cNvSpPr/>
            <p:nvPr/>
          </p:nvSpPr>
          <p:spPr>
            <a:xfrm>
              <a:off x="4070485"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9" name="tx199"/>
            <p:cNvSpPr/>
            <p:nvPr/>
          </p:nvSpPr>
          <p:spPr>
            <a:xfrm>
              <a:off x="5515862" y="60560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200" name="tx200"/>
            <p:cNvSpPr/>
            <p:nvPr/>
          </p:nvSpPr>
          <p:spPr>
            <a:xfrm>
              <a:off x="6961239"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201" name="tx201"/>
            <p:cNvSpPr/>
            <p:nvPr/>
          </p:nvSpPr>
          <p:spPr>
            <a:xfrm>
              <a:off x="8406616"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202" name="tx202"/>
            <p:cNvSpPr/>
            <p:nvPr/>
          </p:nvSpPr>
          <p:spPr>
            <a:xfrm>
              <a:off x="4006567" y="6191355"/>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203" name="tx203"/>
            <p:cNvSpPr/>
            <p:nvPr/>
          </p:nvSpPr>
          <p:spPr>
            <a:xfrm>
              <a:off x="4246355"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04" name="tx204"/>
            <p:cNvSpPr/>
            <p:nvPr/>
          </p:nvSpPr>
          <p:spPr>
            <a:xfrm>
              <a:off x="3550093" y="6518575"/>
              <a:ext cx="499482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2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Le taux de couverture du DTP3 en 2025 (89 %) était inférieur à celui de 2019 (93 %).
Le nombre d’enfants vaccinés par le DTP3 est resté stable par rapport à 2019.
Le nombre de nourrissons survivants a augmenté d’environ 5 % par rapport à 2019.
En 2025, le nombre d’enfants vaccinés était à peu près le même qu’en 2019.
En 2025, le nombre de nourrissons survivants (population cible) était supérieur à celui de 2019.
Pour que la couverture vaccinale augmente, le nombre d’enfants vaccinés doit croître à un rythme plus rapide que celui de la croissance démographique.</a:t>
            </a:r>
          </a:p>
        </p:txBody>
      </p:sp>
      <p:sp>
        <p:nvSpPr>
          <p:cNvPr id="20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207" name=""/>
          <p:cNvGrpSpPr/>
          <p:nvPr/>
        </p:nvGrpSpPr>
        <p:grpSpPr>
          <a:xfrm>
            <a:off x="292608" y="1005840"/>
            <a:ext cx="8595360" cy="28575"/>
            <a:chOff x="292608" y="1005840"/>
            <a:chExt cx="8595360" cy="28575"/>
          </a:xfrm>
        </p:grpSpPr>
        <p:sp>
          <p:nvSpPr>
            <p:cNvPr id="20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8825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94075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09325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36450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51700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905159"/>
              <a:ext cx="239399" cy="306850"/>
            </a:xfrm>
            <a:prstGeom prst="rect">
              <a:avLst/>
            </a:prstGeom>
            <a:solidFill>
              <a:srgbClr val="E2231A">
                <a:alpha val="90196"/>
              </a:srgbClr>
            </a:solidFill>
          </p:spPr>
          <p:txBody>
            <a:bodyPr/>
            <a:lstStyle/>
            <a:p/>
          </p:txBody>
        </p:sp>
        <p:sp>
          <p:nvSpPr>
            <p:cNvPr id="23" name="rc23"/>
            <p:cNvSpPr/>
            <p:nvPr/>
          </p:nvSpPr>
          <p:spPr>
            <a:xfrm>
              <a:off x="1577053" y="3905998"/>
              <a:ext cx="239399" cy="306011"/>
            </a:xfrm>
            <a:prstGeom prst="rect">
              <a:avLst/>
            </a:prstGeom>
            <a:solidFill>
              <a:srgbClr val="E2231A">
                <a:alpha val="90196"/>
              </a:srgbClr>
            </a:solidFill>
          </p:spPr>
          <p:txBody>
            <a:bodyPr/>
            <a:lstStyle/>
            <a:p/>
          </p:txBody>
        </p:sp>
        <p:sp>
          <p:nvSpPr>
            <p:cNvPr id="24" name="rc24"/>
            <p:cNvSpPr/>
            <p:nvPr/>
          </p:nvSpPr>
          <p:spPr>
            <a:xfrm>
              <a:off x="1843053" y="3913269"/>
              <a:ext cx="239399" cy="298739"/>
            </a:xfrm>
            <a:prstGeom prst="rect">
              <a:avLst/>
            </a:prstGeom>
            <a:solidFill>
              <a:srgbClr val="E2231A">
                <a:alpha val="90196"/>
              </a:srgbClr>
            </a:solidFill>
          </p:spPr>
          <p:txBody>
            <a:bodyPr/>
            <a:lstStyle/>
            <a:p/>
          </p:txBody>
        </p:sp>
        <p:sp>
          <p:nvSpPr>
            <p:cNvPr id="25" name="rc25"/>
            <p:cNvSpPr/>
            <p:nvPr/>
          </p:nvSpPr>
          <p:spPr>
            <a:xfrm>
              <a:off x="2109053" y="3912274"/>
              <a:ext cx="239399" cy="299735"/>
            </a:xfrm>
            <a:prstGeom prst="rect">
              <a:avLst/>
            </a:prstGeom>
            <a:solidFill>
              <a:srgbClr val="E2231A">
                <a:alpha val="90196"/>
              </a:srgbClr>
            </a:solidFill>
          </p:spPr>
          <p:txBody>
            <a:bodyPr/>
            <a:lstStyle/>
            <a:p/>
          </p:txBody>
        </p:sp>
        <p:sp>
          <p:nvSpPr>
            <p:cNvPr id="26" name="rc26"/>
            <p:cNvSpPr/>
            <p:nvPr/>
          </p:nvSpPr>
          <p:spPr>
            <a:xfrm>
              <a:off x="2375052" y="3921384"/>
              <a:ext cx="239399" cy="290624"/>
            </a:xfrm>
            <a:prstGeom prst="rect">
              <a:avLst/>
            </a:prstGeom>
            <a:solidFill>
              <a:srgbClr val="E2231A">
                <a:alpha val="90196"/>
              </a:srgbClr>
            </a:solidFill>
          </p:spPr>
          <p:txBody>
            <a:bodyPr/>
            <a:lstStyle/>
            <a:p/>
          </p:txBody>
        </p:sp>
        <p:sp>
          <p:nvSpPr>
            <p:cNvPr id="27" name="rc27"/>
            <p:cNvSpPr/>
            <p:nvPr/>
          </p:nvSpPr>
          <p:spPr>
            <a:xfrm>
              <a:off x="2641052" y="4030038"/>
              <a:ext cx="239399" cy="181971"/>
            </a:xfrm>
            <a:prstGeom prst="rect">
              <a:avLst/>
            </a:prstGeom>
            <a:solidFill>
              <a:srgbClr val="E2231A">
                <a:alpha val="90196"/>
              </a:srgbClr>
            </a:solidFill>
          </p:spPr>
          <p:txBody>
            <a:bodyPr/>
            <a:lstStyle/>
            <a:p/>
          </p:txBody>
        </p:sp>
        <p:sp>
          <p:nvSpPr>
            <p:cNvPr id="28" name="rc28"/>
            <p:cNvSpPr/>
            <p:nvPr/>
          </p:nvSpPr>
          <p:spPr>
            <a:xfrm>
              <a:off x="2907052" y="4094618"/>
              <a:ext cx="239399" cy="117391"/>
            </a:xfrm>
            <a:prstGeom prst="rect">
              <a:avLst/>
            </a:prstGeom>
            <a:solidFill>
              <a:srgbClr val="E2231A">
                <a:alpha val="90196"/>
              </a:srgbClr>
            </a:solidFill>
          </p:spPr>
          <p:txBody>
            <a:bodyPr/>
            <a:lstStyle/>
            <a:p/>
          </p:txBody>
        </p:sp>
        <p:sp>
          <p:nvSpPr>
            <p:cNvPr id="29" name="rc29"/>
            <p:cNvSpPr/>
            <p:nvPr/>
          </p:nvSpPr>
          <p:spPr>
            <a:xfrm>
              <a:off x="3173051" y="4028301"/>
              <a:ext cx="239399" cy="183708"/>
            </a:xfrm>
            <a:prstGeom prst="rect">
              <a:avLst/>
            </a:prstGeom>
            <a:solidFill>
              <a:srgbClr val="E2231A">
                <a:alpha val="90196"/>
              </a:srgbClr>
            </a:solidFill>
          </p:spPr>
          <p:txBody>
            <a:bodyPr/>
            <a:lstStyle/>
            <a:p/>
          </p:txBody>
        </p:sp>
        <p:sp>
          <p:nvSpPr>
            <p:cNvPr id="30" name="rc30"/>
            <p:cNvSpPr/>
            <p:nvPr/>
          </p:nvSpPr>
          <p:spPr>
            <a:xfrm>
              <a:off x="3439051" y="3956585"/>
              <a:ext cx="239399" cy="255424"/>
            </a:xfrm>
            <a:prstGeom prst="rect">
              <a:avLst/>
            </a:prstGeom>
            <a:solidFill>
              <a:srgbClr val="E2231A">
                <a:alpha val="90196"/>
              </a:srgbClr>
            </a:solidFill>
          </p:spPr>
          <p:txBody>
            <a:bodyPr/>
            <a:lstStyle/>
            <a:p/>
          </p:txBody>
        </p:sp>
        <p:sp>
          <p:nvSpPr>
            <p:cNvPr id="31" name="rc31"/>
            <p:cNvSpPr/>
            <p:nvPr/>
          </p:nvSpPr>
          <p:spPr>
            <a:xfrm>
              <a:off x="3705050" y="4061086"/>
              <a:ext cx="239399" cy="150922"/>
            </a:xfrm>
            <a:prstGeom prst="rect">
              <a:avLst/>
            </a:prstGeom>
            <a:solidFill>
              <a:srgbClr val="E2231A">
                <a:alpha val="90196"/>
              </a:srgbClr>
            </a:solidFill>
          </p:spPr>
          <p:txBody>
            <a:bodyPr/>
            <a:lstStyle/>
            <a:p/>
          </p:txBody>
        </p:sp>
        <p:sp>
          <p:nvSpPr>
            <p:cNvPr id="32" name="rc32"/>
            <p:cNvSpPr/>
            <p:nvPr/>
          </p:nvSpPr>
          <p:spPr>
            <a:xfrm>
              <a:off x="3971050" y="4069705"/>
              <a:ext cx="239399" cy="142303"/>
            </a:xfrm>
            <a:prstGeom prst="rect">
              <a:avLst/>
            </a:prstGeom>
            <a:solidFill>
              <a:srgbClr val="E2231A">
                <a:alpha val="90196"/>
              </a:srgbClr>
            </a:solidFill>
          </p:spPr>
          <p:txBody>
            <a:bodyPr/>
            <a:lstStyle/>
            <a:p/>
          </p:txBody>
        </p:sp>
        <p:sp>
          <p:nvSpPr>
            <p:cNvPr id="33" name="rc33"/>
            <p:cNvSpPr/>
            <p:nvPr/>
          </p:nvSpPr>
          <p:spPr>
            <a:xfrm>
              <a:off x="4237050" y="4085405"/>
              <a:ext cx="239399" cy="126603"/>
            </a:xfrm>
            <a:prstGeom prst="rect">
              <a:avLst/>
            </a:prstGeom>
            <a:solidFill>
              <a:srgbClr val="E2231A">
                <a:alpha val="90196"/>
              </a:srgbClr>
            </a:solidFill>
          </p:spPr>
          <p:txBody>
            <a:bodyPr/>
            <a:lstStyle/>
            <a:p/>
          </p:txBody>
        </p:sp>
        <p:sp>
          <p:nvSpPr>
            <p:cNvPr id="34" name="rc34"/>
            <p:cNvSpPr/>
            <p:nvPr/>
          </p:nvSpPr>
          <p:spPr>
            <a:xfrm>
              <a:off x="4503049" y="4084049"/>
              <a:ext cx="239399" cy="127959"/>
            </a:xfrm>
            <a:prstGeom prst="rect">
              <a:avLst/>
            </a:prstGeom>
            <a:solidFill>
              <a:srgbClr val="E2231A">
                <a:alpha val="90196"/>
              </a:srgbClr>
            </a:solidFill>
          </p:spPr>
          <p:txBody>
            <a:bodyPr/>
            <a:lstStyle/>
            <a:p/>
          </p:txBody>
        </p:sp>
        <p:sp>
          <p:nvSpPr>
            <p:cNvPr id="35" name="rc35"/>
            <p:cNvSpPr/>
            <p:nvPr/>
          </p:nvSpPr>
          <p:spPr>
            <a:xfrm>
              <a:off x="4769049" y="4174774"/>
              <a:ext cx="239399" cy="37234"/>
            </a:xfrm>
            <a:prstGeom prst="rect">
              <a:avLst/>
            </a:prstGeom>
            <a:solidFill>
              <a:srgbClr val="E2231A">
                <a:alpha val="90196"/>
              </a:srgbClr>
            </a:solidFill>
          </p:spPr>
          <p:txBody>
            <a:bodyPr/>
            <a:lstStyle/>
            <a:p/>
          </p:txBody>
        </p:sp>
        <p:sp>
          <p:nvSpPr>
            <p:cNvPr id="36" name="rc36"/>
            <p:cNvSpPr/>
            <p:nvPr/>
          </p:nvSpPr>
          <p:spPr>
            <a:xfrm>
              <a:off x="5035049" y="4098893"/>
              <a:ext cx="239399" cy="113115"/>
            </a:xfrm>
            <a:prstGeom prst="rect">
              <a:avLst/>
            </a:prstGeom>
            <a:solidFill>
              <a:srgbClr val="E2231A">
                <a:alpha val="90196"/>
              </a:srgbClr>
            </a:solidFill>
          </p:spPr>
          <p:txBody>
            <a:bodyPr/>
            <a:lstStyle/>
            <a:p/>
          </p:txBody>
        </p:sp>
        <p:sp>
          <p:nvSpPr>
            <p:cNvPr id="37" name="rc37"/>
            <p:cNvSpPr/>
            <p:nvPr/>
          </p:nvSpPr>
          <p:spPr>
            <a:xfrm>
              <a:off x="5301048" y="4078850"/>
              <a:ext cx="239399" cy="133159"/>
            </a:xfrm>
            <a:prstGeom prst="rect">
              <a:avLst/>
            </a:prstGeom>
            <a:solidFill>
              <a:srgbClr val="E2231A">
                <a:alpha val="90196"/>
              </a:srgbClr>
            </a:solidFill>
          </p:spPr>
          <p:txBody>
            <a:bodyPr/>
            <a:lstStyle/>
            <a:p/>
          </p:txBody>
        </p:sp>
        <p:sp>
          <p:nvSpPr>
            <p:cNvPr id="38" name="rc38"/>
            <p:cNvSpPr/>
            <p:nvPr/>
          </p:nvSpPr>
          <p:spPr>
            <a:xfrm>
              <a:off x="5567048" y="4083291"/>
              <a:ext cx="239399" cy="128718"/>
            </a:xfrm>
            <a:prstGeom prst="rect">
              <a:avLst/>
            </a:prstGeom>
            <a:solidFill>
              <a:srgbClr val="E2231A">
                <a:alpha val="90196"/>
              </a:srgbClr>
            </a:solidFill>
          </p:spPr>
          <p:txBody>
            <a:bodyPr/>
            <a:lstStyle/>
            <a:p/>
          </p:txBody>
        </p:sp>
        <p:sp>
          <p:nvSpPr>
            <p:cNvPr id="39" name="rc39"/>
            <p:cNvSpPr/>
            <p:nvPr/>
          </p:nvSpPr>
          <p:spPr>
            <a:xfrm>
              <a:off x="5833047" y="4030458"/>
              <a:ext cx="239399" cy="181551"/>
            </a:xfrm>
            <a:prstGeom prst="rect">
              <a:avLst/>
            </a:prstGeom>
            <a:solidFill>
              <a:srgbClr val="E2231A">
                <a:alpha val="90196"/>
              </a:srgbClr>
            </a:solidFill>
          </p:spPr>
          <p:txBody>
            <a:bodyPr/>
            <a:lstStyle/>
            <a:p/>
          </p:txBody>
        </p:sp>
        <p:sp>
          <p:nvSpPr>
            <p:cNvPr id="40" name="rc40"/>
            <p:cNvSpPr/>
            <p:nvPr/>
          </p:nvSpPr>
          <p:spPr>
            <a:xfrm>
              <a:off x="6099047" y="3995392"/>
              <a:ext cx="239399" cy="216616"/>
            </a:xfrm>
            <a:prstGeom prst="rect">
              <a:avLst/>
            </a:prstGeom>
            <a:solidFill>
              <a:srgbClr val="E2231A">
                <a:alpha val="90196"/>
              </a:srgbClr>
            </a:solidFill>
          </p:spPr>
          <p:txBody>
            <a:bodyPr/>
            <a:lstStyle/>
            <a:p/>
          </p:txBody>
        </p:sp>
        <p:sp>
          <p:nvSpPr>
            <p:cNvPr id="41" name="rc41"/>
            <p:cNvSpPr/>
            <p:nvPr/>
          </p:nvSpPr>
          <p:spPr>
            <a:xfrm>
              <a:off x="6365047" y="4065167"/>
              <a:ext cx="239399" cy="146842"/>
            </a:xfrm>
            <a:prstGeom prst="rect">
              <a:avLst/>
            </a:prstGeom>
            <a:solidFill>
              <a:srgbClr val="E2231A">
                <a:alpha val="90196"/>
              </a:srgbClr>
            </a:solidFill>
          </p:spPr>
          <p:txBody>
            <a:bodyPr/>
            <a:lstStyle/>
            <a:p/>
          </p:txBody>
        </p:sp>
        <p:sp>
          <p:nvSpPr>
            <p:cNvPr id="42" name="rc42"/>
            <p:cNvSpPr/>
            <p:nvPr/>
          </p:nvSpPr>
          <p:spPr>
            <a:xfrm>
              <a:off x="6631046" y="4026597"/>
              <a:ext cx="239399" cy="185411"/>
            </a:xfrm>
            <a:prstGeom prst="rect">
              <a:avLst/>
            </a:prstGeom>
            <a:solidFill>
              <a:srgbClr val="E2231A">
                <a:alpha val="90196"/>
              </a:srgbClr>
            </a:solidFill>
          </p:spPr>
          <p:txBody>
            <a:bodyPr/>
            <a:lstStyle/>
            <a:p/>
          </p:txBody>
        </p:sp>
        <p:sp>
          <p:nvSpPr>
            <p:cNvPr id="43" name="rc43"/>
            <p:cNvSpPr/>
            <p:nvPr/>
          </p:nvSpPr>
          <p:spPr>
            <a:xfrm>
              <a:off x="6897046" y="4025538"/>
              <a:ext cx="239399" cy="186471"/>
            </a:xfrm>
            <a:prstGeom prst="rect">
              <a:avLst/>
            </a:prstGeom>
            <a:solidFill>
              <a:srgbClr val="E2231A">
                <a:alpha val="90196"/>
              </a:srgbClr>
            </a:solidFill>
          </p:spPr>
          <p:txBody>
            <a:bodyPr/>
            <a:lstStyle/>
            <a:p/>
          </p:txBody>
        </p:sp>
        <p:sp>
          <p:nvSpPr>
            <p:cNvPr id="44" name="rc44"/>
            <p:cNvSpPr/>
            <p:nvPr/>
          </p:nvSpPr>
          <p:spPr>
            <a:xfrm>
              <a:off x="7163045" y="4005617"/>
              <a:ext cx="239399" cy="206391"/>
            </a:xfrm>
            <a:prstGeom prst="rect">
              <a:avLst/>
            </a:prstGeom>
            <a:solidFill>
              <a:srgbClr val="E2231A">
                <a:alpha val="90196"/>
              </a:srgbClr>
            </a:solidFill>
          </p:spPr>
          <p:txBody>
            <a:bodyPr/>
            <a:lstStyle/>
            <a:p/>
          </p:txBody>
        </p:sp>
        <p:sp>
          <p:nvSpPr>
            <p:cNvPr id="45" name="rc45"/>
            <p:cNvSpPr/>
            <p:nvPr/>
          </p:nvSpPr>
          <p:spPr>
            <a:xfrm>
              <a:off x="7429045" y="3946873"/>
              <a:ext cx="239399" cy="265136"/>
            </a:xfrm>
            <a:prstGeom prst="rect">
              <a:avLst/>
            </a:prstGeom>
            <a:solidFill>
              <a:srgbClr val="E2231A">
                <a:alpha val="90196"/>
              </a:srgbClr>
            </a:solidFill>
          </p:spPr>
          <p:txBody>
            <a:bodyPr/>
            <a:lstStyle/>
            <a:p/>
          </p:txBody>
        </p:sp>
        <p:sp>
          <p:nvSpPr>
            <p:cNvPr id="46" name="rc46"/>
            <p:cNvSpPr/>
            <p:nvPr/>
          </p:nvSpPr>
          <p:spPr>
            <a:xfrm>
              <a:off x="7695045" y="3943491"/>
              <a:ext cx="239399" cy="268517"/>
            </a:xfrm>
            <a:prstGeom prst="rect">
              <a:avLst/>
            </a:prstGeom>
            <a:solidFill>
              <a:srgbClr val="E2231A">
                <a:alpha val="90196"/>
              </a:srgbClr>
            </a:solidFill>
          </p:spPr>
          <p:txBody>
            <a:bodyPr/>
            <a:lstStyle/>
            <a:p/>
          </p:txBody>
        </p:sp>
        <p:sp>
          <p:nvSpPr>
            <p:cNvPr id="47" name="rc47"/>
            <p:cNvSpPr/>
            <p:nvPr/>
          </p:nvSpPr>
          <p:spPr>
            <a:xfrm>
              <a:off x="7961044" y="3942152"/>
              <a:ext cx="239399" cy="269856"/>
            </a:xfrm>
            <a:prstGeom prst="rect">
              <a:avLst/>
            </a:prstGeom>
            <a:solidFill>
              <a:srgbClr val="E2231A">
                <a:alpha val="90196"/>
              </a:srgbClr>
            </a:solidFill>
          </p:spPr>
          <p:txBody>
            <a:bodyPr/>
            <a:lstStyle/>
            <a:p/>
          </p:txBody>
        </p:sp>
        <p:sp>
          <p:nvSpPr>
            <p:cNvPr id="48" name="rc48"/>
            <p:cNvSpPr/>
            <p:nvPr/>
          </p:nvSpPr>
          <p:spPr>
            <a:xfrm>
              <a:off x="4769049" y="3352703"/>
              <a:ext cx="239399" cy="822071"/>
            </a:xfrm>
            <a:prstGeom prst="rect">
              <a:avLst/>
            </a:prstGeom>
            <a:solidFill>
              <a:srgbClr val="B3B3B3">
                <a:alpha val="90196"/>
              </a:srgbClr>
            </a:solidFill>
          </p:spPr>
          <p:txBody>
            <a:bodyPr/>
            <a:lstStyle/>
            <a:p/>
          </p:txBody>
        </p:sp>
        <p:sp>
          <p:nvSpPr>
            <p:cNvPr id="49" name="rc49"/>
            <p:cNvSpPr/>
            <p:nvPr/>
          </p:nvSpPr>
          <p:spPr>
            <a:xfrm>
              <a:off x="5035049" y="3499460"/>
              <a:ext cx="239399" cy="599433"/>
            </a:xfrm>
            <a:prstGeom prst="rect">
              <a:avLst/>
            </a:prstGeom>
            <a:solidFill>
              <a:srgbClr val="B3B3B3">
                <a:alpha val="90196"/>
              </a:srgbClr>
            </a:solidFill>
          </p:spPr>
          <p:txBody>
            <a:bodyPr/>
            <a:lstStyle/>
            <a:p/>
          </p:txBody>
        </p:sp>
        <p:sp>
          <p:nvSpPr>
            <p:cNvPr id="50" name="rc50"/>
            <p:cNvSpPr/>
            <p:nvPr/>
          </p:nvSpPr>
          <p:spPr>
            <a:xfrm>
              <a:off x="5301048" y="3580447"/>
              <a:ext cx="239399" cy="498402"/>
            </a:xfrm>
            <a:prstGeom prst="rect">
              <a:avLst/>
            </a:prstGeom>
            <a:solidFill>
              <a:srgbClr val="B3B3B3">
                <a:alpha val="90196"/>
              </a:srgbClr>
            </a:solidFill>
          </p:spPr>
          <p:txBody>
            <a:bodyPr/>
            <a:lstStyle/>
            <a:p/>
          </p:txBody>
        </p:sp>
        <p:sp>
          <p:nvSpPr>
            <p:cNvPr id="51" name="rc51"/>
            <p:cNvSpPr/>
            <p:nvPr/>
          </p:nvSpPr>
          <p:spPr>
            <a:xfrm>
              <a:off x="5567048" y="3700996"/>
              <a:ext cx="239399" cy="382294"/>
            </a:xfrm>
            <a:prstGeom prst="rect">
              <a:avLst/>
            </a:prstGeom>
            <a:solidFill>
              <a:srgbClr val="B3B3B3">
                <a:alpha val="90196"/>
              </a:srgbClr>
            </a:solidFill>
          </p:spPr>
          <p:txBody>
            <a:bodyPr/>
            <a:lstStyle/>
            <a:p/>
          </p:txBody>
        </p:sp>
        <p:sp>
          <p:nvSpPr>
            <p:cNvPr id="52" name="rc52"/>
            <p:cNvSpPr/>
            <p:nvPr/>
          </p:nvSpPr>
          <p:spPr>
            <a:xfrm>
              <a:off x="5833047" y="3751808"/>
              <a:ext cx="239399" cy="278649"/>
            </a:xfrm>
            <a:prstGeom prst="rect">
              <a:avLst/>
            </a:prstGeom>
            <a:solidFill>
              <a:srgbClr val="B3B3B3">
                <a:alpha val="90196"/>
              </a:srgbClr>
            </a:solidFill>
          </p:spPr>
          <p:txBody>
            <a:bodyPr/>
            <a:lstStyle/>
            <a:p/>
          </p:txBody>
        </p:sp>
        <p:sp>
          <p:nvSpPr>
            <p:cNvPr id="53" name="rc53"/>
            <p:cNvSpPr/>
            <p:nvPr/>
          </p:nvSpPr>
          <p:spPr>
            <a:xfrm>
              <a:off x="6099047" y="3792051"/>
              <a:ext cx="239399" cy="203340"/>
            </a:xfrm>
            <a:prstGeom prst="rect">
              <a:avLst/>
            </a:prstGeom>
            <a:solidFill>
              <a:srgbClr val="B3B3B3">
                <a:alpha val="90196"/>
              </a:srgbClr>
            </a:solidFill>
          </p:spPr>
          <p:txBody>
            <a:bodyPr/>
            <a:lstStyle/>
            <a:p/>
          </p:txBody>
        </p:sp>
        <p:sp>
          <p:nvSpPr>
            <p:cNvPr id="54" name="rc54"/>
            <p:cNvSpPr/>
            <p:nvPr/>
          </p:nvSpPr>
          <p:spPr>
            <a:xfrm>
              <a:off x="6365047" y="3852453"/>
              <a:ext cx="239399" cy="212714"/>
            </a:xfrm>
            <a:prstGeom prst="rect">
              <a:avLst/>
            </a:prstGeom>
            <a:solidFill>
              <a:srgbClr val="B3B3B3">
                <a:alpha val="90196"/>
              </a:srgbClr>
            </a:solidFill>
          </p:spPr>
          <p:txBody>
            <a:bodyPr/>
            <a:lstStyle/>
            <a:p/>
          </p:txBody>
        </p:sp>
        <p:sp>
          <p:nvSpPr>
            <p:cNvPr id="55" name="rc55"/>
            <p:cNvSpPr/>
            <p:nvPr/>
          </p:nvSpPr>
          <p:spPr>
            <a:xfrm>
              <a:off x="6631046" y="3907850"/>
              <a:ext cx="239399" cy="118747"/>
            </a:xfrm>
            <a:prstGeom prst="rect">
              <a:avLst/>
            </a:prstGeom>
            <a:solidFill>
              <a:srgbClr val="B3B3B3">
                <a:alpha val="90196"/>
              </a:srgbClr>
            </a:solidFill>
          </p:spPr>
          <p:txBody>
            <a:bodyPr/>
            <a:lstStyle/>
            <a:p/>
          </p:txBody>
        </p:sp>
        <p:sp>
          <p:nvSpPr>
            <p:cNvPr id="56" name="rc56"/>
            <p:cNvSpPr/>
            <p:nvPr/>
          </p:nvSpPr>
          <p:spPr>
            <a:xfrm>
              <a:off x="6897046" y="3941953"/>
              <a:ext cx="239399" cy="83584"/>
            </a:xfrm>
            <a:prstGeom prst="rect">
              <a:avLst/>
            </a:prstGeom>
            <a:solidFill>
              <a:srgbClr val="B3B3B3">
                <a:alpha val="90196"/>
              </a:srgbClr>
            </a:solidFill>
          </p:spPr>
          <p:txBody>
            <a:bodyPr/>
            <a:lstStyle/>
            <a:p/>
          </p:txBody>
        </p:sp>
        <p:sp>
          <p:nvSpPr>
            <p:cNvPr id="57" name="rc57"/>
            <p:cNvSpPr/>
            <p:nvPr/>
          </p:nvSpPr>
          <p:spPr>
            <a:xfrm>
              <a:off x="7163045" y="3938597"/>
              <a:ext cx="239399" cy="67020"/>
            </a:xfrm>
            <a:prstGeom prst="rect">
              <a:avLst/>
            </a:prstGeom>
            <a:solidFill>
              <a:srgbClr val="B3B3B3">
                <a:alpha val="90196"/>
              </a:srgbClr>
            </a:solidFill>
          </p:spPr>
          <p:txBody>
            <a:bodyPr/>
            <a:lstStyle/>
            <a:p/>
          </p:txBody>
        </p:sp>
        <p:sp>
          <p:nvSpPr>
            <p:cNvPr id="58" name="rc58"/>
            <p:cNvSpPr/>
            <p:nvPr/>
          </p:nvSpPr>
          <p:spPr>
            <a:xfrm>
              <a:off x="7429045" y="3844346"/>
              <a:ext cx="239399" cy="102526"/>
            </a:xfrm>
            <a:prstGeom prst="rect">
              <a:avLst/>
            </a:prstGeom>
            <a:solidFill>
              <a:srgbClr val="B3B3B3">
                <a:alpha val="90196"/>
              </a:srgbClr>
            </a:solidFill>
          </p:spPr>
          <p:txBody>
            <a:bodyPr/>
            <a:lstStyle/>
            <a:p/>
          </p:txBody>
        </p:sp>
        <p:sp>
          <p:nvSpPr>
            <p:cNvPr id="59" name="rc59"/>
            <p:cNvSpPr/>
            <p:nvPr/>
          </p:nvSpPr>
          <p:spPr>
            <a:xfrm>
              <a:off x="7695045" y="3842020"/>
              <a:ext cx="239399" cy="101471"/>
            </a:xfrm>
            <a:prstGeom prst="rect">
              <a:avLst/>
            </a:prstGeom>
            <a:solidFill>
              <a:srgbClr val="B3B3B3">
                <a:alpha val="90196"/>
              </a:srgbClr>
            </a:solidFill>
          </p:spPr>
          <p:txBody>
            <a:bodyPr/>
            <a:lstStyle/>
            <a:p/>
          </p:txBody>
        </p:sp>
        <p:sp>
          <p:nvSpPr>
            <p:cNvPr id="60" name="rc60"/>
            <p:cNvSpPr/>
            <p:nvPr/>
          </p:nvSpPr>
          <p:spPr>
            <a:xfrm>
              <a:off x="7961044" y="3839499"/>
              <a:ext cx="239399" cy="102653"/>
            </a:xfrm>
            <a:prstGeom prst="rect">
              <a:avLst/>
            </a:prstGeom>
            <a:solidFill>
              <a:srgbClr val="B3B3B3">
                <a:alpha val="90196"/>
              </a:srgbClr>
            </a:solidFill>
          </p:spPr>
          <p:txBody>
            <a:bodyPr/>
            <a:lstStyle/>
            <a:p/>
          </p:txBody>
        </p:sp>
        <p:sp>
          <p:nvSpPr>
            <p:cNvPr id="61" name="pl61"/>
            <p:cNvSpPr/>
            <p:nvPr/>
          </p:nvSpPr>
          <p:spPr>
            <a:xfrm>
              <a:off x="1430754" y="2106708"/>
              <a:ext cx="6649990" cy="558549"/>
            </a:xfrm>
            <a:custGeom>
              <a:avLst/>
              <a:pathLst>
                <a:path w="6649990" h="558549">
                  <a:moveTo>
                    <a:pt x="0" y="558549"/>
                  </a:moveTo>
                  <a:lnTo>
                    <a:pt x="265999" y="537066"/>
                  </a:lnTo>
                  <a:lnTo>
                    <a:pt x="531999" y="494101"/>
                  </a:lnTo>
                  <a:lnTo>
                    <a:pt x="797998" y="472618"/>
                  </a:lnTo>
                  <a:lnTo>
                    <a:pt x="1063998" y="429653"/>
                  </a:lnTo>
                  <a:lnTo>
                    <a:pt x="1329998" y="236309"/>
                  </a:lnTo>
                  <a:lnTo>
                    <a:pt x="1595997" y="128895"/>
                  </a:lnTo>
                  <a:lnTo>
                    <a:pt x="1861997" y="214826"/>
                  </a:lnTo>
                  <a:lnTo>
                    <a:pt x="2127996" y="300757"/>
                  </a:lnTo>
                  <a:lnTo>
                    <a:pt x="2393996" y="150378"/>
                  </a:lnTo>
                  <a:lnTo>
                    <a:pt x="2659996" y="128895"/>
                  </a:lnTo>
                  <a:lnTo>
                    <a:pt x="2925995" y="107413"/>
                  </a:lnTo>
                  <a:lnTo>
                    <a:pt x="3191995" y="107413"/>
                  </a:lnTo>
                  <a:lnTo>
                    <a:pt x="3457995" y="0"/>
                  </a:lnTo>
                  <a:lnTo>
                    <a:pt x="3723994" y="85930"/>
                  </a:lnTo>
                  <a:lnTo>
                    <a:pt x="3989994" y="107413"/>
                  </a:lnTo>
                  <a:lnTo>
                    <a:pt x="4255993" y="107413"/>
                  </a:lnTo>
                  <a:lnTo>
                    <a:pt x="4521993" y="171861"/>
                  </a:lnTo>
                  <a:lnTo>
                    <a:pt x="4787993" y="214826"/>
                  </a:lnTo>
                  <a:lnTo>
                    <a:pt x="5053992" y="128895"/>
                  </a:lnTo>
                  <a:lnTo>
                    <a:pt x="5319992" y="171861"/>
                  </a:lnTo>
                  <a:lnTo>
                    <a:pt x="5585991" y="171861"/>
                  </a:lnTo>
                  <a:lnTo>
                    <a:pt x="5851991" y="193343"/>
                  </a:lnTo>
                  <a:lnTo>
                    <a:pt x="6117991" y="257791"/>
                  </a:lnTo>
                  <a:lnTo>
                    <a:pt x="6383990" y="257791"/>
                  </a:lnTo>
                  <a:lnTo>
                    <a:pt x="6649990" y="257791"/>
                  </a:lnTo>
                </a:path>
              </a:pathLst>
            </a:custGeom>
            <a:ln w="27101" cap="flat">
              <a:solidFill>
                <a:srgbClr val="3283FE">
                  <a:alpha val="100000"/>
                </a:srgbClr>
              </a:solidFill>
              <a:prstDash val="solid"/>
              <a:round/>
            </a:ln>
          </p:spPr>
          <p:txBody>
            <a:bodyPr/>
            <a:lstStyle/>
            <a:p/>
          </p:txBody>
        </p:sp>
        <p:sp>
          <p:nvSpPr>
            <p:cNvPr id="62" name="pl62"/>
            <p:cNvSpPr/>
            <p:nvPr/>
          </p:nvSpPr>
          <p:spPr>
            <a:xfrm>
              <a:off x="4888749" y="2385983"/>
              <a:ext cx="3191995" cy="730410"/>
            </a:xfrm>
            <a:custGeom>
              <a:avLst/>
              <a:pathLst>
                <a:path w="3191995" h="730410">
                  <a:moveTo>
                    <a:pt x="0" y="730410"/>
                  </a:moveTo>
                  <a:lnTo>
                    <a:pt x="265999" y="537066"/>
                  </a:lnTo>
                  <a:lnTo>
                    <a:pt x="531999" y="429653"/>
                  </a:lnTo>
                  <a:lnTo>
                    <a:pt x="797998" y="279274"/>
                  </a:lnTo>
                  <a:lnTo>
                    <a:pt x="1063998" y="214826"/>
                  </a:lnTo>
                  <a:lnTo>
                    <a:pt x="1329998" y="171861"/>
                  </a:lnTo>
                  <a:lnTo>
                    <a:pt x="1595997" y="107413"/>
                  </a:lnTo>
                  <a:lnTo>
                    <a:pt x="1861997" y="42965"/>
                  </a:lnTo>
                  <a:lnTo>
                    <a:pt x="2127996" y="0"/>
                  </a:lnTo>
                  <a:lnTo>
                    <a:pt x="2393996" y="0"/>
                  </a:lnTo>
                  <a:lnTo>
                    <a:pt x="2659996" y="107413"/>
                  </a:lnTo>
                  <a:lnTo>
                    <a:pt x="2925995" y="107413"/>
                  </a:lnTo>
                  <a:lnTo>
                    <a:pt x="3191995" y="107413"/>
                  </a:lnTo>
                </a:path>
              </a:pathLst>
            </a:custGeom>
            <a:ln w="27101" cap="flat">
              <a:solidFill>
                <a:srgbClr val="FFA500">
                  <a:alpha val="100000"/>
                </a:srgbClr>
              </a:solidFill>
              <a:prstDash val="solid"/>
              <a:round/>
            </a:ln>
          </p:spPr>
          <p:txBody>
            <a:bodyPr/>
            <a:lstStyle/>
            <a:p/>
          </p:txBody>
        </p:sp>
        <p:sp>
          <p:nvSpPr>
            <p:cNvPr id="63" name="tx63"/>
            <p:cNvSpPr/>
            <p:nvPr/>
          </p:nvSpPr>
          <p:spPr>
            <a:xfrm>
              <a:off x="1360416" y="248382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72</a:t>
              </a:r>
            </a:p>
          </p:txBody>
        </p:sp>
        <p:sp>
          <p:nvSpPr>
            <p:cNvPr id="64" name="tx64"/>
            <p:cNvSpPr/>
            <p:nvPr/>
          </p:nvSpPr>
          <p:spPr>
            <a:xfrm>
              <a:off x="2690414"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65" name="tx65"/>
            <p:cNvSpPr/>
            <p:nvPr/>
          </p:nvSpPr>
          <p:spPr>
            <a:xfrm>
              <a:off x="4020412"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66" name="tx66"/>
            <p:cNvSpPr/>
            <p:nvPr/>
          </p:nvSpPr>
          <p:spPr>
            <a:xfrm>
              <a:off x="5350410"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67" name="tx67"/>
            <p:cNvSpPr/>
            <p:nvPr/>
          </p:nvSpPr>
          <p:spPr>
            <a:xfrm>
              <a:off x="5350410" y="28770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65</a:t>
              </a:r>
            </a:p>
          </p:txBody>
        </p:sp>
        <p:sp>
          <p:nvSpPr>
            <p:cNvPr id="68" name="tx68"/>
            <p:cNvSpPr/>
            <p:nvPr/>
          </p:nvSpPr>
          <p:spPr>
            <a:xfrm>
              <a:off x="6414408"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69" name="tx69"/>
            <p:cNvSpPr/>
            <p:nvPr/>
          </p:nvSpPr>
          <p:spPr>
            <a:xfrm>
              <a:off x="6414408" y="25548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80</a:t>
              </a:r>
            </a:p>
          </p:txBody>
        </p:sp>
        <p:sp>
          <p:nvSpPr>
            <p:cNvPr id="70" name="tx70"/>
            <p:cNvSpPr/>
            <p:nvPr/>
          </p:nvSpPr>
          <p:spPr>
            <a:xfrm>
              <a:off x="6680408"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71" name="tx71"/>
            <p:cNvSpPr/>
            <p:nvPr/>
          </p:nvSpPr>
          <p:spPr>
            <a:xfrm>
              <a:off x="6680408" y="24903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83</a:t>
              </a:r>
            </a:p>
          </p:txBody>
        </p:sp>
        <p:sp>
          <p:nvSpPr>
            <p:cNvPr id="72" name="tx72"/>
            <p:cNvSpPr/>
            <p:nvPr/>
          </p:nvSpPr>
          <p:spPr>
            <a:xfrm>
              <a:off x="6946408"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73" name="tx73"/>
            <p:cNvSpPr/>
            <p:nvPr/>
          </p:nvSpPr>
          <p:spPr>
            <a:xfrm>
              <a:off x="6946408"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85</a:t>
              </a:r>
            </a:p>
          </p:txBody>
        </p:sp>
        <p:sp>
          <p:nvSpPr>
            <p:cNvPr id="74" name="tx74"/>
            <p:cNvSpPr/>
            <p:nvPr/>
          </p:nvSpPr>
          <p:spPr>
            <a:xfrm>
              <a:off x="7212407"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75" name="tx75"/>
            <p:cNvSpPr/>
            <p:nvPr/>
          </p:nvSpPr>
          <p:spPr>
            <a:xfrm>
              <a:off x="7212407"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85</a:t>
              </a:r>
            </a:p>
          </p:txBody>
        </p:sp>
        <p:sp>
          <p:nvSpPr>
            <p:cNvPr id="76" name="tx76"/>
            <p:cNvSpPr/>
            <p:nvPr/>
          </p:nvSpPr>
          <p:spPr>
            <a:xfrm>
              <a:off x="7478407"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77" name="tx77"/>
            <p:cNvSpPr/>
            <p:nvPr/>
          </p:nvSpPr>
          <p:spPr>
            <a:xfrm>
              <a:off x="7478407" y="25548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80</a:t>
              </a:r>
            </a:p>
          </p:txBody>
        </p:sp>
        <p:sp>
          <p:nvSpPr>
            <p:cNvPr id="78" name="tx78"/>
            <p:cNvSpPr/>
            <p:nvPr/>
          </p:nvSpPr>
          <p:spPr>
            <a:xfrm>
              <a:off x="7744407"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79" name="tx79"/>
            <p:cNvSpPr/>
            <p:nvPr/>
          </p:nvSpPr>
          <p:spPr>
            <a:xfrm>
              <a:off x="7744407" y="25548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80</a:t>
              </a:r>
            </a:p>
          </p:txBody>
        </p:sp>
        <p:sp>
          <p:nvSpPr>
            <p:cNvPr id="80" name="tx80"/>
            <p:cNvSpPr/>
            <p:nvPr/>
          </p:nvSpPr>
          <p:spPr>
            <a:xfrm>
              <a:off x="8010406"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81" name="tx81"/>
            <p:cNvSpPr/>
            <p:nvPr/>
          </p:nvSpPr>
          <p:spPr>
            <a:xfrm>
              <a:off x="8010406" y="25548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80</a:t>
              </a:r>
            </a:p>
          </p:txBody>
        </p:sp>
        <p:sp>
          <p:nvSpPr>
            <p:cNvPr id="82" name="tx82"/>
            <p:cNvSpPr/>
            <p:nvPr/>
          </p:nvSpPr>
          <p:spPr>
            <a:xfrm>
              <a:off x="1370464" y="40194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83" name="tx83"/>
            <p:cNvSpPr/>
            <p:nvPr/>
          </p:nvSpPr>
          <p:spPr>
            <a:xfrm>
              <a:off x="2700462" y="40805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84" name="tx84"/>
            <p:cNvSpPr/>
            <p:nvPr/>
          </p:nvSpPr>
          <p:spPr>
            <a:xfrm>
              <a:off x="4030460" y="41003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85" name="tx85"/>
            <p:cNvSpPr/>
            <p:nvPr/>
          </p:nvSpPr>
          <p:spPr>
            <a:xfrm>
              <a:off x="5360458" y="41049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86" name="tx86"/>
            <p:cNvSpPr/>
            <p:nvPr/>
          </p:nvSpPr>
          <p:spPr>
            <a:xfrm>
              <a:off x="6424457" y="40980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87" name="tx87"/>
            <p:cNvSpPr/>
            <p:nvPr/>
          </p:nvSpPr>
          <p:spPr>
            <a:xfrm>
              <a:off x="6690456" y="40805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88" name="tx88"/>
            <p:cNvSpPr/>
            <p:nvPr/>
          </p:nvSpPr>
          <p:spPr>
            <a:xfrm>
              <a:off x="6956456" y="407997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89" name="tx89"/>
            <p:cNvSpPr/>
            <p:nvPr/>
          </p:nvSpPr>
          <p:spPr>
            <a:xfrm>
              <a:off x="7222456" y="40683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90" name="tx90"/>
            <p:cNvSpPr/>
            <p:nvPr/>
          </p:nvSpPr>
          <p:spPr>
            <a:xfrm>
              <a:off x="7488455" y="40389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91" name="tx91"/>
            <p:cNvSpPr/>
            <p:nvPr/>
          </p:nvSpPr>
          <p:spPr>
            <a:xfrm>
              <a:off x="7754455" y="40372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92" name="tx92"/>
            <p:cNvSpPr/>
            <p:nvPr/>
          </p:nvSpPr>
          <p:spPr>
            <a:xfrm>
              <a:off x="8020454" y="40366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93" name="tx93"/>
            <p:cNvSpPr/>
            <p:nvPr/>
          </p:nvSpPr>
          <p:spPr>
            <a:xfrm>
              <a:off x="5330313" y="378920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94" name="tx94"/>
            <p:cNvSpPr/>
            <p:nvPr/>
          </p:nvSpPr>
          <p:spPr>
            <a:xfrm>
              <a:off x="6424457" y="3918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95" name="tx95"/>
            <p:cNvSpPr/>
            <p:nvPr/>
          </p:nvSpPr>
          <p:spPr>
            <a:xfrm>
              <a:off x="6690456" y="39267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96" name="tx96"/>
            <p:cNvSpPr/>
            <p:nvPr/>
          </p:nvSpPr>
          <p:spPr>
            <a:xfrm>
              <a:off x="6956456" y="39433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97" name="tx97"/>
            <p:cNvSpPr/>
            <p:nvPr/>
          </p:nvSpPr>
          <p:spPr>
            <a:xfrm>
              <a:off x="7222456" y="3931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8" name="tx98"/>
            <p:cNvSpPr/>
            <p:nvPr/>
          </p:nvSpPr>
          <p:spPr>
            <a:xfrm>
              <a:off x="7488455" y="385649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9" name="tx99"/>
            <p:cNvSpPr/>
            <p:nvPr/>
          </p:nvSpPr>
          <p:spPr>
            <a:xfrm>
              <a:off x="7754455" y="385363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0" name="tx100"/>
            <p:cNvSpPr/>
            <p:nvPr/>
          </p:nvSpPr>
          <p:spPr>
            <a:xfrm>
              <a:off x="8020454" y="385170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1" name="tx101"/>
            <p:cNvSpPr/>
            <p:nvPr/>
          </p:nvSpPr>
          <p:spPr>
            <a:xfrm>
              <a:off x="5339357" y="3474213"/>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149</a:t>
              </a:r>
            </a:p>
          </p:txBody>
        </p:sp>
        <p:sp>
          <p:nvSpPr>
            <p:cNvPr id="102" name="tx102"/>
            <p:cNvSpPr/>
            <p:nvPr/>
          </p:nvSpPr>
          <p:spPr>
            <a:xfrm>
              <a:off x="6430486" y="37462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03" name="tx103"/>
            <p:cNvSpPr/>
            <p:nvPr/>
          </p:nvSpPr>
          <p:spPr>
            <a:xfrm>
              <a:off x="6696485" y="380280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04" name="tx104"/>
            <p:cNvSpPr/>
            <p:nvPr/>
          </p:nvSpPr>
          <p:spPr>
            <a:xfrm>
              <a:off x="6962485" y="38357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05" name="tx105"/>
            <p:cNvSpPr/>
            <p:nvPr/>
          </p:nvSpPr>
          <p:spPr>
            <a:xfrm>
              <a:off x="7228485" y="38323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06" name="tx106"/>
            <p:cNvSpPr/>
            <p:nvPr/>
          </p:nvSpPr>
          <p:spPr>
            <a:xfrm>
              <a:off x="7494484" y="37381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07" name="tx107"/>
            <p:cNvSpPr/>
            <p:nvPr/>
          </p:nvSpPr>
          <p:spPr>
            <a:xfrm>
              <a:off x="7760484" y="37357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08" name="tx108"/>
            <p:cNvSpPr/>
            <p:nvPr/>
          </p:nvSpPr>
          <p:spPr>
            <a:xfrm>
              <a:off x="8026483" y="37332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09" name="tx109"/>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0" name="tx110"/>
            <p:cNvSpPr/>
            <p:nvPr/>
          </p:nvSpPr>
          <p:spPr>
            <a:xfrm>
              <a:off x="577692" y="331239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1" name="tx111"/>
            <p:cNvSpPr/>
            <p:nvPr/>
          </p:nvSpPr>
          <p:spPr>
            <a:xfrm>
              <a:off x="577692" y="246489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12" name="tx112"/>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3" name="tx113"/>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4" name="tx114"/>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5" name="tx115"/>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6" name="tx116"/>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7" name="tx117"/>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3" name="tx123"/>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4" name="tx124"/>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5" name="tx125"/>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6" name="tx126"/>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988345" y="3018617"/>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29" name="tx129"/>
            <p:cNvSpPr/>
            <p:nvPr/>
          </p:nvSpPr>
          <p:spPr>
            <a:xfrm rot="5400000">
              <a:off x="8322181" y="3018617"/>
              <a:ext cx="12963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30" name="pl130"/>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1" name="pl131"/>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2" name="tx132"/>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3" name="tx133"/>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4" name="rc134"/>
            <p:cNvSpPr/>
            <p:nvPr/>
          </p:nvSpPr>
          <p:spPr>
            <a:xfrm>
              <a:off x="4686533" y="5080163"/>
              <a:ext cx="201456" cy="201456"/>
            </a:xfrm>
            <a:prstGeom prst="rect">
              <a:avLst/>
            </a:prstGeom>
            <a:solidFill>
              <a:srgbClr val="E2231A">
                <a:alpha val="90196"/>
              </a:srgbClr>
            </a:solidFill>
          </p:spPr>
          <p:txBody>
            <a:bodyPr/>
            <a:lstStyle/>
            <a:p/>
          </p:txBody>
        </p:sp>
        <p:sp>
          <p:nvSpPr>
            <p:cNvPr id="135" name="rc135"/>
            <p:cNvSpPr/>
            <p:nvPr/>
          </p:nvSpPr>
          <p:spPr>
            <a:xfrm>
              <a:off x="5650692" y="5080163"/>
              <a:ext cx="201456" cy="201456"/>
            </a:xfrm>
            <a:prstGeom prst="rect">
              <a:avLst/>
            </a:prstGeom>
            <a:solidFill>
              <a:srgbClr val="B3B3B3">
                <a:alpha val="90196"/>
              </a:srgbClr>
            </a:solidFill>
          </p:spPr>
          <p:txBody>
            <a:bodyPr/>
            <a:lstStyle/>
            <a:p/>
          </p:txBody>
        </p:sp>
        <p:sp>
          <p:nvSpPr>
            <p:cNvPr id="136" name="tx136"/>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7" name="tx137"/>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8" name="tx138"/>
            <p:cNvSpPr/>
            <p:nvPr/>
          </p:nvSpPr>
          <p:spPr>
            <a:xfrm>
              <a:off x="966584" y="1402264"/>
              <a:ext cx="770088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39" name="tx139"/>
            <p:cNvSpPr/>
            <p:nvPr/>
          </p:nvSpPr>
          <p:spPr>
            <a:xfrm>
              <a:off x="966584" y="1594448"/>
              <a:ext cx="14726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Burundi, 2000-2025</a:t>
              </a:r>
            </a:p>
          </p:txBody>
        </p:sp>
        <p:sp>
          <p:nvSpPr>
            <p:cNvPr id="140" name="pl140"/>
            <p:cNvSpPr/>
            <p:nvPr/>
          </p:nvSpPr>
          <p:spPr>
            <a:xfrm>
              <a:off x="229068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424994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620920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816846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5" name="pl145"/>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6" name="pl146"/>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7" name="pl147"/>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327031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22957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718883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1" name="rc151"/>
            <p:cNvSpPr/>
            <p:nvPr/>
          </p:nvSpPr>
          <p:spPr>
            <a:xfrm>
              <a:off x="1311054" y="5840557"/>
              <a:ext cx="2715771" cy="124062"/>
            </a:xfrm>
            <a:prstGeom prst="rect">
              <a:avLst/>
            </a:prstGeom>
            <a:solidFill>
              <a:srgbClr val="E2231A">
                <a:alpha val="90196"/>
              </a:srgbClr>
            </a:solidFill>
          </p:spPr>
          <p:txBody>
            <a:bodyPr/>
            <a:lstStyle/>
            <a:p/>
          </p:txBody>
        </p:sp>
        <p:sp>
          <p:nvSpPr>
            <p:cNvPr id="152" name="rc152"/>
            <p:cNvSpPr/>
            <p:nvPr/>
          </p:nvSpPr>
          <p:spPr>
            <a:xfrm>
              <a:off x="1311054" y="5685479"/>
              <a:ext cx="4966100" cy="124062"/>
            </a:xfrm>
            <a:prstGeom prst="rect">
              <a:avLst/>
            </a:prstGeom>
            <a:solidFill>
              <a:srgbClr val="E2231A">
                <a:alpha val="90196"/>
              </a:srgbClr>
            </a:solidFill>
          </p:spPr>
          <p:txBody>
            <a:bodyPr/>
            <a:lstStyle/>
            <a:p/>
          </p:txBody>
        </p:sp>
        <p:sp>
          <p:nvSpPr>
            <p:cNvPr id="153" name="rc153"/>
            <p:cNvSpPr/>
            <p:nvPr/>
          </p:nvSpPr>
          <p:spPr>
            <a:xfrm>
              <a:off x="1311054" y="5530401"/>
              <a:ext cx="4990865" cy="124062"/>
            </a:xfrm>
            <a:prstGeom prst="rect">
              <a:avLst/>
            </a:prstGeom>
            <a:solidFill>
              <a:srgbClr val="E2231A">
                <a:alpha val="90196"/>
              </a:srgbClr>
            </a:solidFill>
          </p:spPr>
          <p:txBody>
            <a:bodyPr/>
            <a:lstStyle/>
            <a:p/>
          </p:txBody>
        </p:sp>
        <p:sp>
          <p:nvSpPr>
            <p:cNvPr id="154" name="rc154"/>
            <p:cNvSpPr/>
            <p:nvPr/>
          </p:nvSpPr>
          <p:spPr>
            <a:xfrm>
              <a:off x="4026825" y="5840557"/>
              <a:ext cx="3934040" cy="124062"/>
            </a:xfrm>
            <a:prstGeom prst="rect">
              <a:avLst/>
            </a:prstGeom>
            <a:solidFill>
              <a:srgbClr val="B3B3B3">
                <a:alpha val="90196"/>
              </a:srgbClr>
            </a:solidFill>
          </p:spPr>
          <p:txBody>
            <a:bodyPr/>
            <a:lstStyle/>
            <a:p/>
          </p:txBody>
        </p:sp>
        <p:sp>
          <p:nvSpPr>
            <p:cNvPr id="155" name="rc155"/>
            <p:cNvSpPr/>
            <p:nvPr/>
          </p:nvSpPr>
          <p:spPr>
            <a:xfrm>
              <a:off x="6277155" y="5685479"/>
              <a:ext cx="1876658" cy="124062"/>
            </a:xfrm>
            <a:prstGeom prst="rect">
              <a:avLst/>
            </a:prstGeom>
            <a:solidFill>
              <a:srgbClr val="B3B3B3">
                <a:alpha val="90196"/>
              </a:srgbClr>
            </a:solidFill>
          </p:spPr>
          <p:txBody>
            <a:bodyPr/>
            <a:lstStyle/>
            <a:p/>
          </p:txBody>
        </p:sp>
        <p:sp>
          <p:nvSpPr>
            <p:cNvPr id="156" name="rc156"/>
            <p:cNvSpPr/>
            <p:nvPr/>
          </p:nvSpPr>
          <p:spPr>
            <a:xfrm>
              <a:off x="6301920" y="5530401"/>
              <a:ext cx="1898524" cy="124062"/>
            </a:xfrm>
            <a:prstGeom prst="rect">
              <a:avLst/>
            </a:prstGeom>
            <a:solidFill>
              <a:srgbClr val="B3B3B3">
                <a:alpha val="90196"/>
              </a:srgbClr>
            </a:solidFill>
          </p:spPr>
          <p:txBody>
            <a:bodyPr/>
            <a:lstStyle/>
            <a:p/>
          </p:txBody>
        </p:sp>
        <p:sp>
          <p:nvSpPr>
            <p:cNvPr id="157" name="tx157"/>
            <p:cNvSpPr/>
            <p:nvPr/>
          </p:nvSpPr>
          <p:spPr>
            <a:xfrm>
              <a:off x="8073392"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84.9</a:t>
              </a:r>
            </a:p>
          </p:txBody>
        </p:sp>
        <p:sp>
          <p:nvSpPr>
            <p:cNvPr id="158" name="tx158"/>
            <p:cNvSpPr/>
            <p:nvPr/>
          </p:nvSpPr>
          <p:spPr>
            <a:xfrm>
              <a:off x="8266340"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87.3</a:t>
              </a:r>
            </a:p>
          </p:txBody>
        </p:sp>
        <p:sp>
          <p:nvSpPr>
            <p:cNvPr id="159" name="tx159"/>
            <p:cNvSpPr/>
            <p:nvPr/>
          </p:nvSpPr>
          <p:spPr>
            <a:xfrm>
              <a:off x="8312971"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87.9</a:t>
              </a:r>
            </a:p>
          </p:txBody>
        </p:sp>
        <p:sp>
          <p:nvSpPr>
            <p:cNvPr id="160" name="tx160"/>
            <p:cNvSpPr/>
            <p:nvPr/>
          </p:nvSpPr>
          <p:spPr>
            <a:xfrm>
              <a:off x="2556413"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34.7</a:t>
              </a:r>
            </a:p>
          </p:txBody>
        </p:sp>
        <p:sp>
          <p:nvSpPr>
            <p:cNvPr id="161" name="tx161"/>
            <p:cNvSpPr/>
            <p:nvPr/>
          </p:nvSpPr>
          <p:spPr>
            <a:xfrm>
              <a:off x="3681578"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63.4</a:t>
              </a:r>
            </a:p>
          </p:txBody>
        </p:sp>
        <p:sp>
          <p:nvSpPr>
            <p:cNvPr id="162" name="tx162"/>
            <p:cNvSpPr/>
            <p:nvPr/>
          </p:nvSpPr>
          <p:spPr>
            <a:xfrm>
              <a:off x="3693960"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63.7</a:t>
              </a:r>
            </a:p>
          </p:txBody>
        </p:sp>
        <p:sp>
          <p:nvSpPr>
            <p:cNvPr id="163" name="tx163"/>
            <p:cNvSpPr/>
            <p:nvPr/>
          </p:nvSpPr>
          <p:spPr>
            <a:xfrm>
              <a:off x="5881319"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50.2</a:t>
              </a:r>
            </a:p>
          </p:txBody>
        </p:sp>
        <p:sp>
          <p:nvSpPr>
            <p:cNvPr id="164" name="tx164"/>
            <p:cNvSpPr/>
            <p:nvPr/>
          </p:nvSpPr>
          <p:spPr>
            <a:xfrm>
              <a:off x="7102957"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23.9</a:t>
              </a:r>
            </a:p>
          </p:txBody>
        </p:sp>
        <p:sp>
          <p:nvSpPr>
            <p:cNvPr id="165" name="tx165"/>
            <p:cNvSpPr/>
            <p:nvPr/>
          </p:nvSpPr>
          <p:spPr>
            <a:xfrm>
              <a:off x="7138655" y="555070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24.2</a:t>
              </a:r>
            </a:p>
          </p:txBody>
        </p:sp>
        <p:sp>
          <p:nvSpPr>
            <p:cNvPr id="166" name="tx166"/>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7" name="tx167"/>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8" name="tx168"/>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9" name="tx169"/>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0" name="tx170"/>
            <p:cNvSpPr/>
            <p:nvPr/>
          </p:nvSpPr>
          <p:spPr>
            <a:xfrm>
              <a:off x="3146031"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71" name="tx171"/>
            <p:cNvSpPr/>
            <p:nvPr/>
          </p:nvSpPr>
          <p:spPr>
            <a:xfrm>
              <a:off x="5105293"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72" name="tx172"/>
            <p:cNvSpPr/>
            <p:nvPr/>
          </p:nvSpPr>
          <p:spPr>
            <a:xfrm>
              <a:off x="7064554" y="6056560"/>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73" name="tx173"/>
            <p:cNvSpPr/>
            <p:nvPr/>
          </p:nvSpPr>
          <p:spPr>
            <a:xfrm>
              <a:off x="3319458" y="6191355"/>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74" name="tx174"/>
            <p:cNvSpPr/>
            <p:nvPr/>
          </p:nvSpPr>
          <p:spPr>
            <a:xfrm>
              <a:off x="4246355"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75" name="tx175"/>
            <p:cNvSpPr/>
            <p:nvPr/>
          </p:nvSpPr>
          <p:spPr>
            <a:xfrm>
              <a:off x="4367447" y="6517265"/>
              <a:ext cx="41774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ayant reçu la première dose du vaccin contre la rougeole (MCV1) – généralement à l’âge de 9 ou 12 mois, selon le calendrier national de vaccination – est resté stable à 86 %. Ce chiffre est inférieur à celui de 2019, où la couverture vaccinale était de 92 %.
64 000 enfants n’ont pas reçu leur première dose de vaccin contre la rougeole dans le cadre du calendrier de vaccination systématique.
La deuxième dose du vaccin contre la rougeole (MCV2) est généralement administrée aux enfants âgés de 18 mois à 5 ans. La couverture vaccinale pour la MCV2 est restée stable à 80 % en 2025.</a:t>
            </a:r>
          </a:p>
        </p:txBody>
      </p:sp>
      <p:sp>
        <p:nvSpPr>
          <p:cNvPr id="17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200" i="0" b="0" u="none">
                <a:solidFill>
                  <a:srgbClr val="000000">
                    <a:alpha val="100000"/>
                  </a:srgbClr>
                </a:solidFill>
                <a:latin typeface="Arial"/>
                <a:cs typeface="Arial"/>
                <a:ea typeface="Arial"/>
                <a:sym typeface="Arial"/>
              </a:rPr>
              <a:t>La couverture vaccinale contre le MCV1 est restée stable à 86 % en 2025, soit un niveau inférieur aux 95 % nécessaires pour prévenir les épidémies, laissant ainsi 64 000 enfants sans aucune protection contre la rougeole. La couverture vaccinale de la deuxième campagne de vaccination (MCV2) est également restée stable à 80 %, soit un taux inférieur à l’objectif de 90 % fixé par l’IA2030.</a:t>
            </a:r>
          </a:p>
        </p:txBody>
      </p:sp>
      <p:grpSp xmlns:pic="http://schemas.openxmlformats.org/drawingml/2006/picture">
        <p:nvGrpSpPr>
          <p:cNvPr id="178" name=""/>
          <p:cNvGrpSpPr/>
          <p:nvPr/>
        </p:nvGrpSpPr>
        <p:grpSpPr>
          <a:xfrm>
            <a:off x="292608" y="1097280"/>
            <a:ext cx="8595360" cy="28575"/>
            <a:chOff x="292608" y="1097280"/>
            <a:chExt cx="8595360" cy="28575"/>
          </a:xfrm>
        </p:grpSpPr>
        <p:sp>
          <p:nvSpPr>
            <p:cNvPr id="17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05470"/>
              <a:ext cx="3397293" cy="545664"/>
            </a:xfrm>
            <a:custGeom>
              <a:avLst/>
              <a:pathLst>
                <a:path w="3397293" h="545664">
                  <a:moveTo>
                    <a:pt x="0" y="545664"/>
                  </a:moveTo>
                  <a:lnTo>
                    <a:pt x="135891" y="524677"/>
                  </a:lnTo>
                  <a:lnTo>
                    <a:pt x="271783" y="482703"/>
                  </a:lnTo>
                  <a:lnTo>
                    <a:pt x="407675" y="461716"/>
                  </a:lnTo>
                  <a:lnTo>
                    <a:pt x="543566" y="419741"/>
                  </a:lnTo>
                  <a:lnTo>
                    <a:pt x="679458" y="230858"/>
                  </a:lnTo>
                  <a:lnTo>
                    <a:pt x="815350" y="125922"/>
                  </a:lnTo>
                  <a:lnTo>
                    <a:pt x="951242" y="209870"/>
                  </a:lnTo>
                  <a:lnTo>
                    <a:pt x="1087133" y="293819"/>
                  </a:lnTo>
                  <a:lnTo>
                    <a:pt x="1223025" y="146909"/>
                  </a:lnTo>
                  <a:lnTo>
                    <a:pt x="1358917" y="125922"/>
                  </a:lnTo>
                  <a:lnTo>
                    <a:pt x="1494809" y="104935"/>
                  </a:lnTo>
                  <a:lnTo>
                    <a:pt x="1630700" y="104935"/>
                  </a:lnTo>
                  <a:lnTo>
                    <a:pt x="1766592" y="0"/>
                  </a:lnTo>
                  <a:lnTo>
                    <a:pt x="1902484" y="83948"/>
                  </a:lnTo>
                  <a:lnTo>
                    <a:pt x="2038375" y="104935"/>
                  </a:lnTo>
                  <a:lnTo>
                    <a:pt x="2174267" y="104935"/>
                  </a:lnTo>
                  <a:lnTo>
                    <a:pt x="2310159" y="167896"/>
                  </a:lnTo>
                  <a:lnTo>
                    <a:pt x="2446051" y="209870"/>
                  </a:lnTo>
                  <a:lnTo>
                    <a:pt x="2581942" y="125922"/>
                  </a:lnTo>
                  <a:lnTo>
                    <a:pt x="2717834" y="167896"/>
                  </a:lnTo>
                  <a:lnTo>
                    <a:pt x="2853726" y="167896"/>
                  </a:lnTo>
                  <a:lnTo>
                    <a:pt x="2989618" y="188883"/>
                  </a:lnTo>
                  <a:lnTo>
                    <a:pt x="3125509" y="251845"/>
                  </a:lnTo>
                  <a:lnTo>
                    <a:pt x="3261401" y="251845"/>
                  </a:lnTo>
                  <a:lnTo>
                    <a:pt x="3397293" y="25184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314806"/>
            </a:xfrm>
            <a:custGeom>
              <a:avLst/>
              <a:pathLst>
                <a:path w="3397293" h="314806">
                  <a:moveTo>
                    <a:pt x="0" y="314806"/>
                  </a:moveTo>
                  <a:lnTo>
                    <a:pt x="135891" y="293819"/>
                  </a:lnTo>
                  <a:lnTo>
                    <a:pt x="271783" y="293819"/>
                  </a:lnTo>
                  <a:lnTo>
                    <a:pt x="407675" y="272832"/>
                  </a:lnTo>
                  <a:lnTo>
                    <a:pt x="543566" y="230858"/>
                  </a:lnTo>
                  <a:lnTo>
                    <a:pt x="679458" y="188883"/>
                  </a:lnTo>
                  <a:lnTo>
                    <a:pt x="815350" y="146909"/>
                  </a:lnTo>
                  <a:lnTo>
                    <a:pt x="951242" y="146909"/>
                  </a:lnTo>
                  <a:lnTo>
                    <a:pt x="1087133" y="104935"/>
                  </a:lnTo>
                  <a:lnTo>
                    <a:pt x="1223025" y="62961"/>
                  </a:lnTo>
                  <a:lnTo>
                    <a:pt x="1358917" y="41974"/>
                  </a:lnTo>
                  <a:lnTo>
                    <a:pt x="1494809" y="41974"/>
                  </a:lnTo>
                  <a:lnTo>
                    <a:pt x="1630700" y="41974"/>
                  </a:lnTo>
                  <a:lnTo>
                    <a:pt x="1766592" y="41974"/>
                  </a:lnTo>
                  <a:lnTo>
                    <a:pt x="1902484" y="41974"/>
                  </a:lnTo>
                  <a:lnTo>
                    <a:pt x="2038375" y="41974"/>
                  </a:lnTo>
                  <a:lnTo>
                    <a:pt x="2174267" y="20987"/>
                  </a:lnTo>
                  <a:lnTo>
                    <a:pt x="2310159" y="20987"/>
                  </a:lnTo>
                  <a:lnTo>
                    <a:pt x="2446051" y="0"/>
                  </a:lnTo>
                  <a:lnTo>
                    <a:pt x="2581942" y="0"/>
                  </a:lnTo>
                  <a:lnTo>
                    <a:pt x="2717834" y="62961"/>
                  </a:lnTo>
                  <a:lnTo>
                    <a:pt x="2853726" y="104935"/>
                  </a:lnTo>
                  <a:lnTo>
                    <a:pt x="2989618" y="62961"/>
                  </a:lnTo>
                  <a:lnTo>
                    <a:pt x="3125509" y="62961"/>
                  </a:lnTo>
                  <a:lnTo>
                    <a:pt x="3261401" y="41974"/>
                  </a:lnTo>
                  <a:lnTo>
                    <a:pt x="3397293" y="41974"/>
                  </a:lnTo>
                </a:path>
              </a:pathLst>
            </a:custGeom>
            <a:ln w="27101" cap="flat">
              <a:solidFill>
                <a:srgbClr val="80BD41">
                  <a:alpha val="100000"/>
                </a:srgbClr>
              </a:solidFill>
              <a:prstDash val="solid"/>
              <a:round/>
            </a:ln>
          </p:spPr>
          <p:txBody>
            <a:bodyPr/>
            <a:lstStyle/>
            <a:p/>
          </p:txBody>
        </p:sp>
        <p:sp>
          <p:nvSpPr>
            <p:cNvPr id="23" name="pl23"/>
            <p:cNvSpPr/>
            <p:nvPr/>
          </p:nvSpPr>
          <p:spPr>
            <a:xfrm>
              <a:off x="1120965" y="2325212"/>
              <a:ext cx="3397293" cy="419741"/>
            </a:xfrm>
            <a:custGeom>
              <a:avLst/>
              <a:pathLst>
                <a:path w="3397293" h="419741">
                  <a:moveTo>
                    <a:pt x="0" y="419741"/>
                  </a:moveTo>
                  <a:lnTo>
                    <a:pt x="135891" y="356780"/>
                  </a:lnTo>
                  <a:lnTo>
                    <a:pt x="271783" y="314806"/>
                  </a:lnTo>
                  <a:lnTo>
                    <a:pt x="407675" y="293819"/>
                  </a:lnTo>
                  <a:lnTo>
                    <a:pt x="543566" y="272832"/>
                  </a:lnTo>
                  <a:lnTo>
                    <a:pt x="679458" y="272832"/>
                  </a:lnTo>
                  <a:lnTo>
                    <a:pt x="815350" y="209870"/>
                  </a:lnTo>
                  <a:lnTo>
                    <a:pt x="951242" y="167896"/>
                  </a:lnTo>
                  <a:lnTo>
                    <a:pt x="1087133" y="125922"/>
                  </a:lnTo>
                  <a:lnTo>
                    <a:pt x="1223025" y="62961"/>
                  </a:lnTo>
                  <a:lnTo>
                    <a:pt x="1358917" y="41974"/>
                  </a:lnTo>
                  <a:lnTo>
                    <a:pt x="1494809" y="20987"/>
                  </a:lnTo>
                  <a:lnTo>
                    <a:pt x="1630700" y="20987"/>
                  </a:lnTo>
                  <a:lnTo>
                    <a:pt x="1766592" y="41974"/>
                  </a:lnTo>
                  <a:lnTo>
                    <a:pt x="1902484" y="41974"/>
                  </a:lnTo>
                  <a:lnTo>
                    <a:pt x="2038375" y="41974"/>
                  </a:lnTo>
                  <a:lnTo>
                    <a:pt x="2174267" y="83948"/>
                  </a:lnTo>
                  <a:lnTo>
                    <a:pt x="2310159" y="83948"/>
                  </a:lnTo>
                  <a:lnTo>
                    <a:pt x="2446051" y="20987"/>
                  </a:lnTo>
                  <a:lnTo>
                    <a:pt x="2581942" y="0"/>
                  </a:lnTo>
                  <a:lnTo>
                    <a:pt x="2717834" y="20987"/>
                  </a:lnTo>
                  <a:lnTo>
                    <a:pt x="2853726" y="83948"/>
                  </a:lnTo>
                  <a:lnTo>
                    <a:pt x="2989618" y="62961"/>
                  </a:lnTo>
                  <a:lnTo>
                    <a:pt x="3125509" y="20987"/>
                  </a:lnTo>
                  <a:lnTo>
                    <a:pt x="3261401" y="41974"/>
                  </a:lnTo>
                  <a:lnTo>
                    <a:pt x="3397293" y="20987"/>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05470"/>
              <a:ext cx="3397293" cy="545664"/>
            </a:xfrm>
            <a:custGeom>
              <a:avLst/>
              <a:pathLst>
                <a:path w="3397293" h="545664">
                  <a:moveTo>
                    <a:pt x="0" y="545664"/>
                  </a:moveTo>
                  <a:lnTo>
                    <a:pt x="135891" y="524677"/>
                  </a:lnTo>
                  <a:lnTo>
                    <a:pt x="271783" y="482703"/>
                  </a:lnTo>
                  <a:lnTo>
                    <a:pt x="407675" y="461716"/>
                  </a:lnTo>
                  <a:lnTo>
                    <a:pt x="543566" y="419741"/>
                  </a:lnTo>
                  <a:lnTo>
                    <a:pt x="679458" y="230858"/>
                  </a:lnTo>
                  <a:lnTo>
                    <a:pt x="815350" y="125922"/>
                  </a:lnTo>
                  <a:lnTo>
                    <a:pt x="951242" y="209870"/>
                  </a:lnTo>
                  <a:lnTo>
                    <a:pt x="1087133" y="293819"/>
                  </a:lnTo>
                  <a:lnTo>
                    <a:pt x="1223025" y="146909"/>
                  </a:lnTo>
                  <a:lnTo>
                    <a:pt x="1358917" y="125922"/>
                  </a:lnTo>
                  <a:lnTo>
                    <a:pt x="1494809" y="104935"/>
                  </a:lnTo>
                  <a:lnTo>
                    <a:pt x="1630700" y="104935"/>
                  </a:lnTo>
                  <a:lnTo>
                    <a:pt x="1766592" y="0"/>
                  </a:lnTo>
                  <a:lnTo>
                    <a:pt x="1902484" y="83948"/>
                  </a:lnTo>
                  <a:lnTo>
                    <a:pt x="2038375" y="104935"/>
                  </a:lnTo>
                  <a:lnTo>
                    <a:pt x="2174267" y="104935"/>
                  </a:lnTo>
                  <a:lnTo>
                    <a:pt x="2310159" y="167896"/>
                  </a:lnTo>
                  <a:lnTo>
                    <a:pt x="2446051" y="209870"/>
                  </a:lnTo>
                  <a:lnTo>
                    <a:pt x="2581942" y="125922"/>
                  </a:lnTo>
                  <a:lnTo>
                    <a:pt x="2717834" y="167896"/>
                  </a:lnTo>
                  <a:lnTo>
                    <a:pt x="2853726" y="167896"/>
                  </a:lnTo>
                  <a:lnTo>
                    <a:pt x="2989618" y="188883"/>
                  </a:lnTo>
                  <a:lnTo>
                    <a:pt x="3125509" y="251845"/>
                  </a:lnTo>
                  <a:lnTo>
                    <a:pt x="3261401" y="251845"/>
                  </a:lnTo>
                  <a:lnTo>
                    <a:pt x="3397293" y="25184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629612"/>
            </a:xfrm>
            <a:custGeom>
              <a:avLst/>
              <a:pathLst>
                <a:path w="0" h="629612">
                  <a:moveTo>
                    <a:pt x="0" y="0"/>
                  </a:moveTo>
                  <a:lnTo>
                    <a:pt x="0" y="62961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314806"/>
            </a:xfrm>
            <a:custGeom>
              <a:avLst/>
              <a:pathLst>
                <a:path w="0" h="314806">
                  <a:moveTo>
                    <a:pt x="0" y="0"/>
                  </a:moveTo>
                  <a:lnTo>
                    <a:pt x="0" y="31480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209870"/>
            </a:xfrm>
            <a:custGeom>
              <a:avLst/>
              <a:pathLst>
                <a:path w="0" h="209870">
                  <a:moveTo>
                    <a:pt x="0" y="0"/>
                  </a:moveTo>
                  <a:lnTo>
                    <a:pt x="0" y="20987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188883"/>
            </a:xfrm>
            <a:custGeom>
              <a:avLst/>
              <a:pathLst>
                <a:path w="0" h="188883">
                  <a:moveTo>
                    <a:pt x="0" y="0"/>
                  </a:moveTo>
                  <a:lnTo>
                    <a:pt x="0" y="188883"/>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209870"/>
            </a:xfrm>
            <a:custGeom>
              <a:avLst/>
              <a:pathLst>
                <a:path w="0" h="209870">
                  <a:moveTo>
                    <a:pt x="0" y="0"/>
                  </a:moveTo>
                  <a:lnTo>
                    <a:pt x="0" y="20987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335793"/>
            </a:xfrm>
            <a:custGeom>
              <a:avLst/>
              <a:pathLst>
                <a:path w="0" h="335793">
                  <a:moveTo>
                    <a:pt x="0" y="0"/>
                  </a:moveTo>
                  <a:lnTo>
                    <a:pt x="0" y="335793"/>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335793"/>
            </a:xfrm>
            <a:custGeom>
              <a:avLst/>
              <a:pathLst>
                <a:path w="0" h="335793">
                  <a:moveTo>
                    <a:pt x="0" y="0"/>
                  </a:moveTo>
                  <a:lnTo>
                    <a:pt x="0" y="335793"/>
                  </a:lnTo>
                </a:path>
              </a:pathLst>
            </a:custGeom>
            <a:ln w="13550" cap="flat">
              <a:solidFill>
                <a:srgbClr val="0058AB">
                  <a:alpha val="100000"/>
                </a:srgbClr>
              </a:solidFill>
              <a:prstDash val="dot"/>
              <a:round/>
            </a:ln>
          </p:spPr>
          <p:txBody>
            <a:bodyPr/>
            <a:lstStyle/>
            <a:p/>
          </p:txBody>
        </p:sp>
        <p:sp>
          <p:nvSpPr>
            <p:cNvPr id="32" name="pl32"/>
            <p:cNvSpPr/>
            <p:nvPr/>
          </p:nvSpPr>
          <p:spPr>
            <a:xfrm>
              <a:off x="1120965" y="1905470"/>
              <a:ext cx="3397293" cy="545664"/>
            </a:xfrm>
            <a:custGeom>
              <a:avLst/>
              <a:pathLst>
                <a:path w="3397293" h="545664">
                  <a:moveTo>
                    <a:pt x="0" y="545664"/>
                  </a:moveTo>
                  <a:lnTo>
                    <a:pt x="135891" y="524677"/>
                  </a:lnTo>
                  <a:lnTo>
                    <a:pt x="271783" y="482703"/>
                  </a:lnTo>
                  <a:lnTo>
                    <a:pt x="407675" y="461716"/>
                  </a:lnTo>
                  <a:lnTo>
                    <a:pt x="543566" y="419741"/>
                  </a:lnTo>
                  <a:lnTo>
                    <a:pt x="679458" y="230858"/>
                  </a:lnTo>
                  <a:lnTo>
                    <a:pt x="815350" y="125922"/>
                  </a:lnTo>
                  <a:lnTo>
                    <a:pt x="951242" y="209870"/>
                  </a:lnTo>
                  <a:lnTo>
                    <a:pt x="1087133" y="293819"/>
                  </a:lnTo>
                  <a:lnTo>
                    <a:pt x="1223025" y="146909"/>
                  </a:lnTo>
                  <a:lnTo>
                    <a:pt x="1358917" y="125922"/>
                  </a:lnTo>
                  <a:lnTo>
                    <a:pt x="1494809" y="104935"/>
                  </a:lnTo>
                  <a:lnTo>
                    <a:pt x="1630700" y="104935"/>
                  </a:lnTo>
                  <a:lnTo>
                    <a:pt x="1766592" y="0"/>
                  </a:lnTo>
                  <a:lnTo>
                    <a:pt x="1902484" y="83948"/>
                  </a:lnTo>
                  <a:lnTo>
                    <a:pt x="2038375" y="104935"/>
                  </a:lnTo>
                  <a:lnTo>
                    <a:pt x="2174267" y="104935"/>
                  </a:lnTo>
                  <a:lnTo>
                    <a:pt x="2310159" y="167896"/>
                  </a:lnTo>
                  <a:lnTo>
                    <a:pt x="2446051" y="209870"/>
                  </a:lnTo>
                  <a:lnTo>
                    <a:pt x="2581942" y="125922"/>
                  </a:lnTo>
                  <a:lnTo>
                    <a:pt x="2717834" y="167896"/>
                  </a:lnTo>
                  <a:lnTo>
                    <a:pt x="2853726" y="167896"/>
                  </a:lnTo>
                  <a:lnTo>
                    <a:pt x="2989618" y="188883"/>
                  </a:lnTo>
                  <a:lnTo>
                    <a:pt x="3125509" y="251845"/>
                  </a:lnTo>
                  <a:lnTo>
                    <a:pt x="3261401" y="251845"/>
                  </a:lnTo>
                  <a:lnTo>
                    <a:pt x="3397293" y="25184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24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099051"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40" name="tx40"/>
            <p:cNvSpPr/>
            <p:nvPr/>
          </p:nvSpPr>
          <p:spPr>
            <a:xfrm>
              <a:off x="4602663" y="2158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30840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77</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0552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552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45670"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8124"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72621" y="4888612"/>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Burundi</a:t>
              </a:r>
            </a:p>
          </p:txBody>
        </p:sp>
        <p:sp>
          <p:nvSpPr>
            <p:cNvPr id="60" name="tx60"/>
            <p:cNvSpPr/>
            <p:nvPr/>
          </p:nvSpPr>
          <p:spPr>
            <a:xfrm>
              <a:off x="2812769"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75224" y="488683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14984" y="1414185"/>
              <a:ext cx="2609254"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couverture, Burundi, 2000-2025</a:t>
              </a:r>
            </a:p>
          </p:txBody>
        </p:sp>
        <p:sp>
          <p:nvSpPr>
            <p:cNvPr id="63" name="pl63"/>
            <p:cNvSpPr/>
            <p:nvPr/>
          </p:nvSpPr>
          <p:spPr>
            <a:xfrm>
              <a:off x="5267799" y="36561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440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318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197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35008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379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1258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370684"/>
              <a:ext cx="3397293" cy="1591521"/>
            </a:xfrm>
            <a:custGeom>
              <a:avLst/>
              <a:pathLst>
                <a:path w="3397293" h="1591521">
                  <a:moveTo>
                    <a:pt x="0" y="1591521"/>
                  </a:moveTo>
                  <a:lnTo>
                    <a:pt x="135891" y="1530309"/>
                  </a:lnTo>
                  <a:lnTo>
                    <a:pt x="271783" y="1407884"/>
                  </a:lnTo>
                  <a:lnTo>
                    <a:pt x="407675" y="1346671"/>
                  </a:lnTo>
                  <a:lnTo>
                    <a:pt x="543566" y="1224247"/>
                  </a:lnTo>
                  <a:lnTo>
                    <a:pt x="679458" y="673335"/>
                  </a:lnTo>
                  <a:lnTo>
                    <a:pt x="815350" y="367274"/>
                  </a:lnTo>
                  <a:lnTo>
                    <a:pt x="951242" y="612123"/>
                  </a:lnTo>
                  <a:lnTo>
                    <a:pt x="1087133" y="856973"/>
                  </a:lnTo>
                  <a:lnTo>
                    <a:pt x="1223025" y="428486"/>
                  </a:lnTo>
                  <a:lnTo>
                    <a:pt x="1358917" y="367274"/>
                  </a:lnTo>
                  <a:lnTo>
                    <a:pt x="1494809" y="306061"/>
                  </a:lnTo>
                  <a:lnTo>
                    <a:pt x="1630700" y="306061"/>
                  </a:lnTo>
                  <a:lnTo>
                    <a:pt x="1766592" y="0"/>
                  </a:lnTo>
                  <a:lnTo>
                    <a:pt x="1902484" y="244849"/>
                  </a:lnTo>
                  <a:lnTo>
                    <a:pt x="2038375" y="306061"/>
                  </a:lnTo>
                  <a:lnTo>
                    <a:pt x="2174267" y="306061"/>
                  </a:lnTo>
                  <a:lnTo>
                    <a:pt x="2310159" y="489698"/>
                  </a:lnTo>
                  <a:lnTo>
                    <a:pt x="2446051" y="612123"/>
                  </a:lnTo>
                  <a:lnTo>
                    <a:pt x="2581942" y="367274"/>
                  </a:lnTo>
                  <a:lnTo>
                    <a:pt x="2717834" y="489698"/>
                  </a:lnTo>
                  <a:lnTo>
                    <a:pt x="2853726" y="489698"/>
                  </a:lnTo>
                  <a:lnTo>
                    <a:pt x="2989618" y="550911"/>
                  </a:lnTo>
                  <a:lnTo>
                    <a:pt x="3125509" y="734548"/>
                  </a:lnTo>
                  <a:lnTo>
                    <a:pt x="3261401" y="734548"/>
                  </a:lnTo>
                  <a:lnTo>
                    <a:pt x="3397293" y="734548"/>
                  </a:lnTo>
                </a:path>
              </a:pathLst>
            </a:custGeom>
            <a:ln w="27101" cap="flat">
              <a:solidFill>
                <a:srgbClr val="0058AB">
                  <a:alpha val="100000"/>
                </a:srgbClr>
              </a:solidFill>
              <a:prstDash val="solid"/>
              <a:round/>
            </a:ln>
          </p:spPr>
          <p:txBody>
            <a:bodyPr/>
            <a:lstStyle/>
            <a:p/>
          </p:txBody>
        </p:sp>
        <p:sp>
          <p:nvSpPr>
            <p:cNvPr id="79" name="pl79"/>
            <p:cNvSpPr/>
            <p:nvPr/>
          </p:nvSpPr>
          <p:spPr>
            <a:xfrm>
              <a:off x="5437664" y="2737958"/>
              <a:ext cx="3397293" cy="918185"/>
            </a:xfrm>
            <a:custGeom>
              <a:avLst/>
              <a:pathLst>
                <a:path w="3397293" h="918185">
                  <a:moveTo>
                    <a:pt x="0" y="918185"/>
                  </a:moveTo>
                  <a:lnTo>
                    <a:pt x="135891" y="856973"/>
                  </a:lnTo>
                  <a:lnTo>
                    <a:pt x="271783" y="856973"/>
                  </a:lnTo>
                  <a:lnTo>
                    <a:pt x="407675" y="795760"/>
                  </a:lnTo>
                  <a:lnTo>
                    <a:pt x="543566" y="673335"/>
                  </a:lnTo>
                  <a:lnTo>
                    <a:pt x="679458" y="550911"/>
                  </a:lnTo>
                  <a:lnTo>
                    <a:pt x="815350" y="428486"/>
                  </a:lnTo>
                  <a:lnTo>
                    <a:pt x="951242" y="428486"/>
                  </a:lnTo>
                  <a:lnTo>
                    <a:pt x="1087133" y="306061"/>
                  </a:lnTo>
                  <a:lnTo>
                    <a:pt x="1223025" y="183637"/>
                  </a:lnTo>
                  <a:lnTo>
                    <a:pt x="1358917" y="122424"/>
                  </a:lnTo>
                  <a:lnTo>
                    <a:pt x="1494809" y="122424"/>
                  </a:lnTo>
                  <a:lnTo>
                    <a:pt x="1630700" y="122424"/>
                  </a:lnTo>
                  <a:lnTo>
                    <a:pt x="1766592" y="122424"/>
                  </a:lnTo>
                  <a:lnTo>
                    <a:pt x="1902484" y="122424"/>
                  </a:lnTo>
                  <a:lnTo>
                    <a:pt x="2038375" y="122424"/>
                  </a:lnTo>
                  <a:lnTo>
                    <a:pt x="2174267" y="61212"/>
                  </a:lnTo>
                  <a:lnTo>
                    <a:pt x="2310159" y="61212"/>
                  </a:lnTo>
                  <a:lnTo>
                    <a:pt x="2446051" y="0"/>
                  </a:lnTo>
                  <a:lnTo>
                    <a:pt x="2581942" y="0"/>
                  </a:lnTo>
                  <a:lnTo>
                    <a:pt x="2717834" y="183637"/>
                  </a:lnTo>
                  <a:lnTo>
                    <a:pt x="2853726" y="306061"/>
                  </a:lnTo>
                  <a:lnTo>
                    <a:pt x="2989618" y="183637"/>
                  </a:lnTo>
                  <a:lnTo>
                    <a:pt x="3125509" y="183637"/>
                  </a:lnTo>
                  <a:lnTo>
                    <a:pt x="3261401" y="122424"/>
                  </a:lnTo>
                  <a:lnTo>
                    <a:pt x="3397293" y="122424"/>
                  </a:lnTo>
                </a:path>
              </a:pathLst>
            </a:custGeom>
            <a:ln w="27101" cap="flat">
              <a:solidFill>
                <a:srgbClr val="80BD41">
                  <a:alpha val="100000"/>
                </a:srgbClr>
              </a:solidFill>
              <a:prstDash val="solid"/>
              <a:round/>
            </a:ln>
          </p:spPr>
          <p:txBody>
            <a:bodyPr/>
            <a:lstStyle/>
            <a:p/>
          </p:txBody>
        </p:sp>
        <p:sp>
          <p:nvSpPr>
            <p:cNvPr id="80" name="pl80"/>
            <p:cNvSpPr/>
            <p:nvPr/>
          </p:nvSpPr>
          <p:spPr>
            <a:xfrm>
              <a:off x="5437664" y="2737958"/>
              <a:ext cx="3397293" cy="1224247"/>
            </a:xfrm>
            <a:custGeom>
              <a:avLst/>
              <a:pathLst>
                <a:path w="3397293" h="1224247">
                  <a:moveTo>
                    <a:pt x="0" y="1224247"/>
                  </a:moveTo>
                  <a:lnTo>
                    <a:pt x="135891" y="1040610"/>
                  </a:lnTo>
                  <a:lnTo>
                    <a:pt x="271783" y="918185"/>
                  </a:lnTo>
                  <a:lnTo>
                    <a:pt x="407675" y="856973"/>
                  </a:lnTo>
                  <a:lnTo>
                    <a:pt x="543566" y="795760"/>
                  </a:lnTo>
                  <a:lnTo>
                    <a:pt x="679458" y="795760"/>
                  </a:lnTo>
                  <a:lnTo>
                    <a:pt x="815350" y="612123"/>
                  </a:lnTo>
                  <a:lnTo>
                    <a:pt x="951242" y="489698"/>
                  </a:lnTo>
                  <a:lnTo>
                    <a:pt x="1087133" y="367274"/>
                  </a:lnTo>
                  <a:lnTo>
                    <a:pt x="1223025" y="183637"/>
                  </a:lnTo>
                  <a:lnTo>
                    <a:pt x="1358917" y="122424"/>
                  </a:lnTo>
                  <a:lnTo>
                    <a:pt x="1494809" y="61212"/>
                  </a:lnTo>
                  <a:lnTo>
                    <a:pt x="1630700" y="61212"/>
                  </a:lnTo>
                  <a:lnTo>
                    <a:pt x="1766592" y="122424"/>
                  </a:lnTo>
                  <a:lnTo>
                    <a:pt x="1902484" y="122424"/>
                  </a:lnTo>
                  <a:lnTo>
                    <a:pt x="2038375" y="122424"/>
                  </a:lnTo>
                  <a:lnTo>
                    <a:pt x="2174267" y="244849"/>
                  </a:lnTo>
                  <a:lnTo>
                    <a:pt x="2310159" y="244849"/>
                  </a:lnTo>
                  <a:lnTo>
                    <a:pt x="2446051" y="61212"/>
                  </a:lnTo>
                  <a:lnTo>
                    <a:pt x="2581942" y="0"/>
                  </a:lnTo>
                  <a:lnTo>
                    <a:pt x="2717834" y="61212"/>
                  </a:lnTo>
                  <a:lnTo>
                    <a:pt x="2853726" y="244849"/>
                  </a:lnTo>
                  <a:lnTo>
                    <a:pt x="2989618" y="183637"/>
                  </a:lnTo>
                  <a:lnTo>
                    <a:pt x="3125509" y="61212"/>
                  </a:lnTo>
                  <a:lnTo>
                    <a:pt x="3261401" y="122424"/>
                  </a:lnTo>
                  <a:lnTo>
                    <a:pt x="3397293" y="61212"/>
                  </a:lnTo>
                </a:path>
              </a:pathLst>
            </a:custGeom>
            <a:ln w="27101" cap="flat">
              <a:solidFill>
                <a:srgbClr val="961A49">
                  <a:alpha val="100000"/>
                </a:srgbClr>
              </a:solidFill>
              <a:prstDash val="solid"/>
              <a:round/>
            </a:ln>
          </p:spPr>
          <p:txBody>
            <a:bodyPr/>
            <a:lstStyle/>
            <a:p/>
          </p:txBody>
        </p:sp>
        <p:sp>
          <p:nvSpPr>
            <p:cNvPr id="81" name="pl81"/>
            <p:cNvSpPr/>
            <p:nvPr/>
          </p:nvSpPr>
          <p:spPr>
            <a:xfrm>
              <a:off x="5437664" y="2737958"/>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370684"/>
              <a:ext cx="3397293" cy="1591521"/>
            </a:xfrm>
            <a:custGeom>
              <a:avLst/>
              <a:pathLst>
                <a:path w="3397293" h="1591521">
                  <a:moveTo>
                    <a:pt x="0" y="1591521"/>
                  </a:moveTo>
                  <a:lnTo>
                    <a:pt x="135891" y="1530309"/>
                  </a:lnTo>
                  <a:lnTo>
                    <a:pt x="271783" y="1407884"/>
                  </a:lnTo>
                  <a:lnTo>
                    <a:pt x="407675" y="1346671"/>
                  </a:lnTo>
                  <a:lnTo>
                    <a:pt x="543566" y="1224247"/>
                  </a:lnTo>
                  <a:lnTo>
                    <a:pt x="679458" y="673335"/>
                  </a:lnTo>
                  <a:lnTo>
                    <a:pt x="815350" y="367274"/>
                  </a:lnTo>
                  <a:lnTo>
                    <a:pt x="951242" y="612123"/>
                  </a:lnTo>
                  <a:lnTo>
                    <a:pt x="1087133" y="856973"/>
                  </a:lnTo>
                  <a:lnTo>
                    <a:pt x="1223025" y="428486"/>
                  </a:lnTo>
                  <a:lnTo>
                    <a:pt x="1358917" y="367274"/>
                  </a:lnTo>
                  <a:lnTo>
                    <a:pt x="1494809" y="306061"/>
                  </a:lnTo>
                  <a:lnTo>
                    <a:pt x="1630700" y="306061"/>
                  </a:lnTo>
                  <a:lnTo>
                    <a:pt x="1766592" y="0"/>
                  </a:lnTo>
                  <a:lnTo>
                    <a:pt x="1902484" y="244849"/>
                  </a:lnTo>
                  <a:lnTo>
                    <a:pt x="2038375" y="306061"/>
                  </a:lnTo>
                  <a:lnTo>
                    <a:pt x="2174267" y="306061"/>
                  </a:lnTo>
                  <a:lnTo>
                    <a:pt x="2310159" y="489698"/>
                  </a:lnTo>
                  <a:lnTo>
                    <a:pt x="2446051" y="612123"/>
                  </a:lnTo>
                  <a:lnTo>
                    <a:pt x="2581942" y="367274"/>
                  </a:lnTo>
                  <a:lnTo>
                    <a:pt x="2717834" y="489698"/>
                  </a:lnTo>
                  <a:lnTo>
                    <a:pt x="2853726" y="489698"/>
                  </a:lnTo>
                  <a:lnTo>
                    <a:pt x="2989618" y="550911"/>
                  </a:lnTo>
                  <a:lnTo>
                    <a:pt x="3125509" y="734548"/>
                  </a:lnTo>
                  <a:lnTo>
                    <a:pt x="3261401" y="734548"/>
                  </a:lnTo>
                  <a:lnTo>
                    <a:pt x="3397293" y="734548"/>
                  </a:lnTo>
                </a:path>
              </a:pathLst>
            </a:custGeom>
            <a:ln w="43362" cap="flat">
              <a:solidFill>
                <a:srgbClr val="000000">
                  <a:alpha val="100000"/>
                </a:srgbClr>
              </a:solidFill>
              <a:prstDash val="solid"/>
              <a:round/>
            </a:ln>
          </p:spPr>
          <p:txBody>
            <a:bodyPr/>
            <a:lstStyle/>
            <a:p/>
          </p:txBody>
        </p:sp>
        <p:sp>
          <p:nvSpPr>
            <p:cNvPr id="83" name="pl83"/>
            <p:cNvSpPr/>
            <p:nvPr/>
          </p:nvSpPr>
          <p:spPr>
            <a:xfrm>
              <a:off x="5437664" y="2272744"/>
              <a:ext cx="0" cy="1689461"/>
            </a:xfrm>
            <a:custGeom>
              <a:avLst/>
              <a:pathLst>
                <a:path w="0" h="1689461">
                  <a:moveTo>
                    <a:pt x="0" y="168946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272744"/>
              <a:ext cx="0" cy="771275"/>
            </a:xfrm>
            <a:custGeom>
              <a:avLst/>
              <a:pathLst>
                <a:path w="0" h="771275">
                  <a:moveTo>
                    <a:pt x="0" y="77127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272744"/>
              <a:ext cx="0" cy="465213"/>
            </a:xfrm>
            <a:custGeom>
              <a:avLst/>
              <a:pathLst>
                <a:path w="0" h="465213">
                  <a:moveTo>
                    <a:pt x="0" y="46521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272744"/>
              <a:ext cx="0" cy="404001"/>
            </a:xfrm>
            <a:custGeom>
              <a:avLst/>
              <a:pathLst>
                <a:path w="0" h="404001">
                  <a:moveTo>
                    <a:pt x="0" y="40400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272744"/>
              <a:ext cx="0" cy="465213"/>
            </a:xfrm>
            <a:custGeom>
              <a:avLst/>
              <a:pathLst>
                <a:path w="0" h="465213">
                  <a:moveTo>
                    <a:pt x="0" y="46521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272744"/>
              <a:ext cx="0" cy="832488"/>
            </a:xfrm>
            <a:custGeom>
              <a:avLst/>
              <a:pathLst>
                <a:path w="0" h="832488">
                  <a:moveTo>
                    <a:pt x="0" y="83248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272744"/>
              <a:ext cx="0" cy="832488"/>
            </a:xfrm>
            <a:custGeom>
              <a:avLst/>
              <a:pathLst>
                <a:path w="0" h="832488">
                  <a:moveTo>
                    <a:pt x="0" y="83248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370684"/>
              <a:ext cx="3397293" cy="1591521"/>
            </a:xfrm>
            <a:custGeom>
              <a:avLst/>
              <a:pathLst>
                <a:path w="3397293" h="1591521">
                  <a:moveTo>
                    <a:pt x="0" y="1591521"/>
                  </a:moveTo>
                  <a:lnTo>
                    <a:pt x="135891" y="1530309"/>
                  </a:lnTo>
                  <a:lnTo>
                    <a:pt x="271783" y="1407884"/>
                  </a:lnTo>
                  <a:lnTo>
                    <a:pt x="407675" y="1346671"/>
                  </a:lnTo>
                  <a:lnTo>
                    <a:pt x="543566" y="1224247"/>
                  </a:lnTo>
                  <a:lnTo>
                    <a:pt x="679458" y="673335"/>
                  </a:lnTo>
                  <a:lnTo>
                    <a:pt x="815350" y="367274"/>
                  </a:lnTo>
                  <a:lnTo>
                    <a:pt x="951242" y="612123"/>
                  </a:lnTo>
                  <a:lnTo>
                    <a:pt x="1087133" y="856973"/>
                  </a:lnTo>
                  <a:lnTo>
                    <a:pt x="1223025" y="428486"/>
                  </a:lnTo>
                  <a:lnTo>
                    <a:pt x="1358917" y="367274"/>
                  </a:lnTo>
                  <a:lnTo>
                    <a:pt x="1494809" y="306061"/>
                  </a:lnTo>
                  <a:lnTo>
                    <a:pt x="1630700" y="306061"/>
                  </a:lnTo>
                  <a:lnTo>
                    <a:pt x="1766592" y="0"/>
                  </a:lnTo>
                  <a:lnTo>
                    <a:pt x="1902484" y="244849"/>
                  </a:lnTo>
                  <a:lnTo>
                    <a:pt x="2038375" y="306061"/>
                  </a:lnTo>
                  <a:lnTo>
                    <a:pt x="2174267" y="306061"/>
                  </a:lnTo>
                  <a:lnTo>
                    <a:pt x="2310159" y="489698"/>
                  </a:lnTo>
                  <a:lnTo>
                    <a:pt x="2446051" y="612123"/>
                  </a:lnTo>
                  <a:lnTo>
                    <a:pt x="2581942" y="367274"/>
                  </a:lnTo>
                  <a:lnTo>
                    <a:pt x="2717834" y="489698"/>
                  </a:lnTo>
                  <a:lnTo>
                    <a:pt x="2853726" y="489698"/>
                  </a:lnTo>
                  <a:lnTo>
                    <a:pt x="2989618" y="550911"/>
                  </a:lnTo>
                  <a:lnTo>
                    <a:pt x="3125509" y="734548"/>
                  </a:lnTo>
                  <a:lnTo>
                    <a:pt x="3261401" y="734548"/>
                  </a:lnTo>
                  <a:lnTo>
                    <a:pt x="3397293" y="734548"/>
                  </a:lnTo>
                </a:path>
              </a:pathLst>
            </a:custGeom>
            <a:ln w="27101" cap="flat">
              <a:solidFill>
                <a:srgbClr val="0058AB">
                  <a:alpha val="100000"/>
                </a:srgbClr>
              </a:solidFill>
              <a:prstDash val="solid"/>
              <a:round/>
            </a:ln>
          </p:spPr>
          <p:txBody>
            <a:bodyPr/>
            <a:lstStyle/>
            <a:p/>
          </p:txBody>
        </p:sp>
        <p:sp>
          <p:nvSpPr>
            <p:cNvPr id="91" name="tx91"/>
            <p:cNvSpPr/>
            <p:nvPr/>
          </p:nvSpPr>
          <p:spPr>
            <a:xfrm>
              <a:off x="5359324" y="2207819"/>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2" name="tx92"/>
            <p:cNvSpPr/>
            <p:nvPr/>
          </p:nvSpPr>
          <p:spPr>
            <a:xfrm>
              <a:off x="6068928" y="220919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6766436" y="22078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445895" y="22091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989462" y="22078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20781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8786762" y="220781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8" name="tx98"/>
            <p:cNvSpPr/>
            <p:nvPr/>
          </p:nvSpPr>
          <p:spPr>
            <a:xfrm>
              <a:off x="8902429" y="282126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902429" y="276005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91009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329796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68584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0737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2" name="pl112"/>
            <p:cNvSpPr/>
            <p:nvPr/>
          </p:nvSpPr>
          <p:spPr>
            <a:xfrm>
              <a:off x="602222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2222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62369"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24823"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89319" y="4888612"/>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Burundi</a:t>
              </a:r>
            </a:p>
          </p:txBody>
        </p:sp>
        <p:sp>
          <p:nvSpPr>
            <p:cNvPr id="117" name="tx117"/>
            <p:cNvSpPr/>
            <p:nvPr/>
          </p:nvSpPr>
          <p:spPr>
            <a:xfrm>
              <a:off x="7129468"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91923" y="488683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9" name="tx119"/>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0" name="pl120"/>
            <p:cNvSpPr/>
            <p:nvPr/>
          </p:nvSpPr>
          <p:spPr>
            <a:xfrm>
              <a:off x="2466867"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76624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06562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616556"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915935"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215313"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772498"/>
              <a:ext cx="3984017" cy="110182"/>
            </a:xfrm>
            <a:prstGeom prst="rect">
              <a:avLst/>
            </a:prstGeom>
            <a:solidFill>
              <a:srgbClr val="E2231A">
                <a:alpha val="80000"/>
              </a:srgbClr>
            </a:solidFill>
          </p:spPr>
          <p:txBody>
            <a:bodyPr/>
            <a:lstStyle/>
            <a:p/>
          </p:txBody>
        </p:sp>
        <p:sp>
          <p:nvSpPr>
            <p:cNvPr id="131" name="rc131"/>
            <p:cNvSpPr/>
            <p:nvPr/>
          </p:nvSpPr>
          <p:spPr>
            <a:xfrm>
              <a:off x="1317178" y="5634770"/>
              <a:ext cx="7285234" cy="110182"/>
            </a:xfrm>
            <a:prstGeom prst="rect">
              <a:avLst/>
            </a:prstGeom>
            <a:solidFill>
              <a:srgbClr val="E2231A">
                <a:alpha val="80000"/>
              </a:srgbClr>
            </a:solidFill>
          </p:spPr>
          <p:txBody>
            <a:bodyPr/>
            <a:lstStyle/>
            <a:p/>
          </p:txBody>
        </p:sp>
        <p:sp>
          <p:nvSpPr>
            <p:cNvPr id="132" name="rc132"/>
            <p:cNvSpPr/>
            <p:nvPr/>
          </p:nvSpPr>
          <p:spPr>
            <a:xfrm>
              <a:off x="1317178" y="5497042"/>
              <a:ext cx="7321564" cy="110182"/>
            </a:xfrm>
            <a:prstGeom prst="rect">
              <a:avLst/>
            </a:prstGeom>
            <a:solidFill>
              <a:srgbClr val="E2231A">
                <a:alpha val="80000"/>
              </a:srgbClr>
            </a:solidFill>
          </p:spPr>
          <p:txBody>
            <a:bodyPr/>
            <a:lstStyle/>
            <a:p/>
          </p:txBody>
        </p:sp>
        <p:sp>
          <p:nvSpPr>
            <p:cNvPr id="133" name="tx133"/>
            <p:cNvSpPr/>
            <p:nvPr/>
          </p:nvSpPr>
          <p:spPr>
            <a:xfrm>
              <a:off x="8171376" y="5635394"/>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63,000</a:t>
              </a:r>
            </a:p>
          </p:txBody>
        </p:sp>
        <p:sp>
          <p:nvSpPr>
            <p:cNvPr id="134" name="tx134"/>
            <p:cNvSpPr/>
            <p:nvPr/>
          </p:nvSpPr>
          <p:spPr>
            <a:xfrm>
              <a:off x="8207706" y="549766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64,000</a:t>
              </a:r>
            </a:p>
          </p:txBody>
        </p:sp>
        <p:sp>
          <p:nvSpPr>
            <p:cNvPr id="135" name="tx135"/>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189271"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0" name="tx140"/>
            <p:cNvSpPr/>
            <p:nvPr/>
          </p:nvSpPr>
          <p:spPr>
            <a:xfrm>
              <a:off x="5488649"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1" name="tx141"/>
            <p:cNvSpPr/>
            <p:nvPr/>
          </p:nvSpPr>
          <p:spPr>
            <a:xfrm>
              <a:off x="7788027"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2" name="tx142"/>
            <p:cNvSpPr/>
            <p:nvPr/>
          </p:nvSpPr>
          <p:spPr>
            <a:xfrm>
              <a:off x="951100" y="5224811"/>
              <a:ext cx="47907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2024 et 2025</a:t>
              </a:r>
            </a:p>
          </p:txBody>
        </p:sp>
        <p:sp>
          <p:nvSpPr>
            <p:cNvPr id="143" name="tx143"/>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4" name="tx144"/>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5" name="tx145"/>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2025, la couverture vaccinale contre le MCV1 au Burundi (86 %) était supérieure de 2 points de pourcentage à la moyenne mondiale (84 %) et de 9 points de pourcentage à la moyenne de l’ensemble des pays de l’ ESAR e (77 %).
La couverture nationale du MCV1 était inférieure de 6 points de pourcentage à celle de 2019 (92 %).
Cela correspond à 64 000 enfants non vaccinés en 2025, contre 35 000 en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du vaccin MCV1 au Burundi s'élevait à 86 % ; ce chiffre est inférieur de 6 points de pourcentage à celui de 2019, mais supérieur aux moyennes mondiales et régionales.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MCV1 dans les pays de ESAR, classés du plus faible au plus élevé, ainsi que le classement des 10 pays comptant le plus grand nombre d'enfants non vaccinés, en chiffres absolus.
En 2025, le Burundi se classait au 14e rang sur 21 pays pour la couverture la plus faible en matière de vaccination contre la rougeole (sur la base de classements ex æquo).
Le Burundi ne figurait pas parmi les 10 pays comptant le plus grand nombre d'enfants non vaccinés.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Burundi figurait parmi les pays affichant la couverture vaccinale la plus élevée et ne figurait pas parmi les dix pays de la région comptant le plus grand nombre d'enfants non vaccinés.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131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234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337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440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183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286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389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492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758984"/>
              <a:ext cx="239888" cy="549036"/>
            </a:xfrm>
            <a:prstGeom prst="rect">
              <a:avLst/>
            </a:prstGeom>
            <a:solidFill>
              <a:srgbClr val="80BD41">
                <a:alpha val="100000"/>
              </a:srgbClr>
            </a:solidFill>
          </p:spPr>
          <p:txBody>
            <a:bodyPr/>
            <a:lstStyle/>
            <a:p/>
          </p:txBody>
        </p:sp>
        <p:sp>
          <p:nvSpPr>
            <p:cNvPr id="26" name="rc26"/>
            <p:cNvSpPr/>
            <p:nvPr/>
          </p:nvSpPr>
          <p:spPr>
            <a:xfrm>
              <a:off x="1296273" y="3545485"/>
              <a:ext cx="239888" cy="213499"/>
            </a:xfrm>
            <a:prstGeom prst="rect">
              <a:avLst/>
            </a:prstGeom>
            <a:solidFill>
              <a:srgbClr val="E2231A">
                <a:alpha val="100000"/>
              </a:srgbClr>
            </a:solidFill>
          </p:spPr>
          <p:txBody>
            <a:bodyPr/>
            <a:lstStyle/>
            <a:p/>
          </p:txBody>
        </p:sp>
        <p:sp>
          <p:nvSpPr>
            <p:cNvPr id="27" name="rc27"/>
            <p:cNvSpPr/>
            <p:nvPr/>
          </p:nvSpPr>
          <p:spPr>
            <a:xfrm>
              <a:off x="1562816" y="3732330"/>
              <a:ext cx="239888" cy="575691"/>
            </a:xfrm>
            <a:prstGeom prst="rect">
              <a:avLst/>
            </a:prstGeom>
            <a:solidFill>
              <a:srgbClr val="80BD41">
                <a:alpha val="100000"/>
              </a:srgbClr>
            </a:solidFill>
          </p:spPr>
          <p:txBody>
            <a:bodyPr/>
            <a:lstStyle/>
            <a:p/>
          </p:txBody>
        </p:sp>
        <p:sp>
          <p:nvSpPr>
            <p:cNvPr id="28" name="rc28"/>
            <p:cNvSpPr/>
            <p:nvPr/>
          </p:nvSpPr>
          <p:spPr>
            <a:xfrm>
              <a:off x="1562816" y="3519391"/>
              <a:ext cx="239888" cy="212939"/>
            </a:xfrm>
            <a:prstGeom prst="rect">
              <a:avLst/>
            </a:prstGeom>
            <a:solidFill>
              <a:srgbClr val="E2231A">
                <a:alpha val="100000"/>
              </a:srgbClr>
            </a:solidFill>
          </p:spPr>
          <p:txBody>
            <a:bodyPr/>
            <a:lstStyle/>
            <a:p/>
          </p:txBody>
        </p:sp>
        <p:sp>
          <p:nvSpPr>
            <p:cNvPr id="29" name="rc29"/>
            <p:cNvSpPr/>
            <p:nvPr/>
          </p:nvSpPr>
          <p:spPr>
            <a:xfrm>
              <a:off x="1829360" y="3684417"/>
              <a:ext cx="239888" cy="623603"/>
            </a:xfrm>
            <a:prstGeom prst="rect">
              <a:avLst/>
            </a:prstGeom>
            <a:solidFill>
              <a:srgbClr val="80BD41">
                <a:alpha val="100000"/>
              </a:srgbClr>
            </a:solidFill>
          </p:spPr>
          <p:txBody>
            <a:bodyPr/>
            <a:lstStyle/>
            <a:p/>
          </p:txBody>
        </p:sp>
        <p:sp>
          <p:nvSpPr>
            <p:cNvPr id="30" name="rc30"/>
            <p:cNvSpPr/>
            <p:nvPr/>
          </p:nvSpPr>
          <p:spPr>
            <a:xfrm>
              <a:off x="1829360" y="3476549"/>
              <a:ext cx="239888" cy="207867"/>
            </a:xfrm>
            <a:prstGeom prst="rect">
              <a:avLst/>
            </a:prstGeom>
            <a:solidFill>
              <a:srgbClr val="E2231A">
                <a:alpha val="100000"/>
              </a:srgbClr>
            </a:solidFill>
          </p:spPr>
          <p:txBody>
            <a:bodyPr/>
            <a:lstStyle/>
            <a:p/>
          </p:txBody>
        </p:sp>
        <p:sp>
          <p:nvSpPr>
            <p:cNvPr id="31" name="rc31"/>
            <p:cNvSpPr/>
            <p:nvPr/>
          </p:nvSpPr>
          <p:spPr>
            <a:xfrm>
              <a:off x="2095903" y="3647591"/>
              <a:ext cx="239888" cy="660430"/>
            </a:xfrm>
            <a:prstGeom prst="rect">
              <a:avLst/>
            </a:prstGeom>
            <a:solidFill>
              <a:srgbClr val="80BD41">
                <a:alpha val="100000"/>
              </a:srgbClr>
            </a:solidFill>
          </p:spPr>
          <p:txBody>
            <a:bodyPr/>
            <a:lstStyle/>
            <a:p/>
          </p:txBody>
        </p:sp>
        <p:sp>
          <p:nvSpPr>
            <p:cNvPr id="32" name="rc32"/>
            <p:cNvSpPr/>
            <p:nvPr/>
          </p:nvSpPr>
          <p:spPr>
            <a:xfrm>
              <a:off x="2095903" y="3439045"/>
              <a:ext cx="239888" cy="208546"/>
            </a:xfrm>
            <a:prstGeom prst="rect">
              <a:avLst/>
            </a:prstGeom>
            <a:solidFill>
              <a:srgbClr val="E2231A">
                <a:alpha val="100000"/>
              </a:srgbClr>
            </a:solidFill>
          </p:spPr>
          <p:txBody>
            <a:bodyPr/>
            <a:lstStyle/>
            <a:p/>
          </p:txBody>
        </p:sp>
        <p:sp>
          <p:nvSpPr>
            <p:cNvPr id="33" name="rc33"/>
            <p:cNvSpPr/>
            <p:nvPr/>
          </p:nvSpPr>
          <p:spPr>
            <a:xfrm>
              <a:off x="2362446" y="3591068"/>
              <a:ext cx="239888" cy="716952"/>
            </a:xfrm>
            <a:prstGeom prst="rect">
              <a:avLst/>
            </a:prstGeom>
            <a:solidFill>
              <a:srgbClr val="80BD41">
                <a:alpha val="100000"/>
              </a:srgbClr>
            </a:solidFill>
          </p:spPr>
          <p:txBody>
            <a:bodyPr/>
            <a:lstStyle/>
            <a:p/>
          </p:txBody>
        </p:sp>
        <p:sp>
          <p:nvSpPr>
            <p:cNvPr id="34" name="rc34"/>
            <p:cNvSpPr/>
            <p:nvPr/>
          </p:nvSpPr>
          <p:spPr>
            <a:xfrm>
              <a:off x="2362446" y="3388862"/>
              <a:ext cx="239888" cy="202206"/>
            </a:xfrm>
            <a:prstGeom prst="rect">
              <a:avLst/>
            </a:prstGeom>
            <a:solidFill>
              <a:srgbClr val="E2231A">
                <a:alpha val="100000"/>
              </a:srgbClr>
            </a:solidFill>
          </p:spPr>
          <p:txBody>
            <a:bodyPr/>
            <a:lstStyle/>
            <a:p/>
          </p:txBody>
        </p:sp>
        <p:sp>
          <p:nvSpPr>
            <p:cNvPr id="35" name="rc35"/>
            <p:cNvSpPr/>
            <p:nvPr/>
          </p:nvSpPr>
          <p:spPr>
            <a:xfrm>
              <a:off x="2628989" y="3460657"/>
              <a:ext cx="239888" cy="847364"/>
            </a:xfrm>
            <a:prstGeom prst="rect">
              <a:avLst/>
            </a:prstGeom>
            <a:solidFill>
              <a:srgbClr val="80BD41">
                <a:alpha val="100000"/>
              </a:srgbClr>
            </a:solidFill>
          </p:spPr>
          <p:txBody>
            <a:bodyPr/>
            <a:lstStyle/>
            <a:p/>
          </p:txBody>
        </p:sp>
        <p:sp>
          <p:nvSpPr>
            <p:cNvPr id="36" name="rc36"/>
            <p:cNvSpPr/>
            <p:nvPr/>
          </p:nvSpPr>
          <p:spPr>
            <a:xfrm>
              <a:off x="2628989" y="3334049"/>
              <a:ext cx="239888" cy="126607"/>
            </a:xfrm>
            <a:prstGeom prst="rect">
              <a:avLst/>
            </a:prstGeom>
            <a:solidFill>
              <a:srgbClr val="E2231A">
                <a:alpha val="100000"/>
              </a:srgbClr>
            </a:solidFill>
          </p:spPr>
          <p:txBody>
            <a:bodyPr/>
            <a:lstStyle/>
            <a:p/>
          </p:txBody>
        </p:sp>
        <p:sp>
          <p:nvSpPr>
            <p:cNvPr id="37" name="rc37"/>
            <p:cNvSpPr/>
            <p:nvPr/>
          </p:nvSpPr>
          <p:spPr>
            <a:xfrm>
              <a:off x="2895532" y="3368694"/>
              <a:ext cx="239888" cy="939327"/>
            </a:xfrm>
            <a:prstGeom prst="rect">
              <a:avLst/>
            </a:prstGeom>
            <a:solidFill>
              <a:srgbClr val="80BD41">
                <a:alpha val="100000"/>
              </a:srgbClr>
            </a:solidFill>
          </p:spPr>
          <p:txBody>
            <a:bodyPr/>
            <a:lstStyle/>
            <a:p/>
          </p:txBody>
        </p:sp>
        <p:sp>
          <p:nvSpPr>
            <p:cNvPr id="38" name="rc38"/>
            <p:cNvSpPr/>
            <p:nvPr/>
          </p:nvSpPr>
          <p:spPr>
            <a:xfrm>
              <a:off x="2895532" y="3287021"/>
              <a:ext cx="239888" cy="81672"/>
            </a:xfrm>
            <a:prstGeom prst="rect">
              <a:avLst/>
            </a:prstGeom>
            <a:solidFill>
              <a:srgbClr val="E2231A">
                <a:alpha val="100000"/>
              </a:srgbClr>
            </a:solidFill>
          </p:spPr>
          <p:txBody>
            <a:bodyPr/>
            <a:lstStyle/>
            <a:p/>
          </p:txBody>
        </p:sp>
        <p:sp>
          <p:nvSpPr>
            <p:cNvPr id="39" name="rc39"/>
            <p:cNvSpPr/>
            <p:nvPr/>
          </p:nvSpPr>
          <p:spPr>
            <a:xfrm>
              <a:off x="3162075" y="3370640"/>
              <a:ext cx="239888" cy="937381"/>
            </a:xfrm>
            <a:prstGeom prst="rect">
              <a:avLst/>
            </a:prstGeom>
            <a:solidFill>
              <a:srgbClr val="80BD41">
                <a:alpha val="100000"/>
              </a:srgbClr>
            </a:solidFill>
          </p:spPr>
          <p:txBody>
            <a:bodyPr/>
            <a:lstStyle/>
            <a:p/>
          </p:txBody>
        </p:sp>
        <p:sp>
          <p:nvSpPr>
            <p:cNvPr id="40" name="rc40"/>
            <p:cNvSpPr/>
            <p:nvPr/>
          </p:nvSpPr>
          <p:spPr>
            <a:xfrm>
              <a:off x="3162075" y="3242823"/>
              <a:ext cx="239888" cy="127816"/>
            </a:xfrm>
            <a:prstGeom prst="rect">
              <a:avLst/>
            </a:prstGeom>
            <a:solidFill>
              <a:srgbClr val="E2231A">
                <a:alpha val="100000"/>
              </a:srgbClr>
            </a:solidFill>
          </p:spPr>
          <p:txBody>
            <a:bodyPr/>
            <a:lstStyle/>
            <a:p/>
          </p:txBody>
        </p:sp>
        <p:sp>
          <p:nvSpPr>
            <p:cNvPr id="41" name="rc41"/>
            <p:cNvSpPr/>
            <p:nvPr/>
          </p:nvSpPr>
          <p:spPr>
            <a:xfrm>
              <a:off x="3428618" y="3374945"/>
              <a:ext cx="239888" cy="933076"/>
            </a:xfrm>
            <a:prstGeom prst="rect">
              <a:avLst/>
            </a:prstGeom>
            <a:solidFill>
              <a:srgbClr val="80BD41">
                <a:alpha val="100000"/>
              </a:srgbClr>
            </a:solidFill>
          </p:spPr>
          <p:txBody>
            <a:bodyPr/>
            <a:lstStyle/>
            <a:p/>
          </p:txBody>
        </p:sp>
        <p:sp>
          <p:nvSpPr>
            <p:cNvPr id="42" name="rc42"/>
            <p:cNvSpPr/>
            <p:nvPr/>
          </p:nvSpPr>
          <p:spPr>
            <a:xfrm>
              <a:off x="3428618" y="3197210"/>
              <a:ext cx="239888" cy="177734"/>
            </a:xfrm>
            <a:prstGeom prst="rect">
              <a:avLst/>
            </a:prstGeom>
            <a:solidFill>
              <a:srgbClr val="E2231A">
                <a:alpha val="100000"/>
              </a:srgbClr>
            </a:solidFill>
          </p:spPr>
          <p:txBody>
            <a:bodyPr/>
            <a:lstStyle/>
            <a:p/>
          </p:txBody>
        </p:sp>
        <p:sp>
          <p:nvSpPr>
            <p:cNvPr id="43" name="rc43"/>
            <p:cNvSpPr/>
            <p:nvPr/>
          </p:nvSpPr>
          <p:spPr>
            <a:xfrm>
              <a:off x="3695161" y="3246243"/>
              <a:ext cx="239888" cy="1061777"/>
            </a:xfrm>
            <a:prstGeom prst="rect">
              <a:avLst/>
            </a:prstGeom>
            <a:solidFill>
              <a:srgbClr val="80BD41">
                <a:alpha val="100000"/>
              </a:srgbClr>
            </a:solidFill>
          </p:spPr>
          <p:txBody>
            <a:bodyPr/>
            <a:lstStyle/>
            <a:p/>
          </p:txBody>
        </p:sp>
        <p:sp>
          <p:nvSpPr>
            <p:cNvPr id="44" name="rc44"/>
            <p:cNvSpPr/>
            <p:nvPr/>
          </p:nvSpPr>
          <p:spPr>
            <a:xfrm>
              <a:off x="3695161" y="3141219"/>
              <a:ext cx="239888" cy="105024"/>
            </a:xfrm>
            <a:prstGeom prst="rect">
              <a:avLst/>
            </a:prstGeom>
            <a:solidFill>
              <a:srgbClr val="E2231A">
                <a:alpha val="100000"/>
              </a:srgbClr>
            </a:solidFill>
          </p:spPr>
          <p:txBody>
            <a:bodyPr/>
            <a:lstStyle/>
            <a:p/>
          </p:txBody>
        </p:sp>
        <p:sp>
          <p:nvSpPr>
            <p:cNvPr id="45" name="rc45"/>
            <p:cNvSpPr/>
            <p:nvPr/>
          </p:nvSpPr>
          <p:spPr>
            <a:xfrm>
              <a:off x="3961705" y="3169318"/>
              <a:ext cx="239888" cy="1138703"/>
            </a:xfrm>
            <a:prstGeom prst="rect">
              <a:avLst/>
            </a:prstGeom>
            <a:solidFill>
              <a:srgbClr val="80BD41">
                <a:alpha val="100000"/>
              </a:srgbClr>
            </a:solidFill>
          </p:spPr>
          <p:txBody>
            <a:bodyPr/>
            <a:lstStyle/>
            <a:p/>
          </p:txBody>
        </p:sp>
        <p:sp>
          <p:nvSpPr>
            <p:cNvPr id="46" name="rc46"/>
            <p:cNvSpPr/>
            <p:nvPr/>
          </p:nvSpPr>
          <p:spPr>
            <a:xfrm>
              <a:off x="3961705" y="3070308"/>
              <a:ext cx="239888" cy="99010"/>
            </a:xfrm>
            <a:prstGeom prst="rect">
              <a:avLst/>
            </a:prstGeom>
            <a:solidFill>
              <a:srgbClr val="E2231A">
                <a:alpha val="100000"/>
              </a:srgbClr>
            </a:solidFill>
          </p:spPr>
          <p:txBody>
            <a:bodyPr/>
            <a:lstStyle/>
            <a:p/>
          </p:txBody>
        </p:sp>
        <p:sp>
          <p:nvSpPr>
            <p:cNvPr id="47" name="rc47"/>
            <p:cNvSpPr/>
            <p:nvPr/>
          </p:nvSpPr>
          <p:spPr>
            <a:xfrm>
              <a:off x="4228248" y="3137651"/>
              <a:ext cx="239888" cy="1170370"/>
            </a:xfrm>
            <a:prstGeom prst="rect">
              <a:avLst/>
            </a:prstGeom>
            <a:solidFill>
              <a:srgbClr val="80BD41">
                <a:alpha val="100000"/>
              </a:srgbClr>
            </a:solidFill>
          </p:spPr>
          <p:txBody>
            <a:bodyPr/>
            <a:lstStyle/>
            <a:p/>
          </p:txBody>
        </p:sp>
        <p:sp>
          <p:nvSpPr>
            <p:cNvPr id="48" name="rc48"/>
            <p:cNvSpPr/>
            <p:nvPr/>
          </p:nvSpPr>
          <p:spPr>
            <a:xfrm>
              <a:off x="4228248" y="3049550"/>
              <a:ext cx="239888" cy="88100"/>
            </a:xfrm>
            <a:prstGeom prst="rect">
              <a:avLst/>
            </a:prstGeom>
            <a:solidFill>
              <a:srgbClr val="E2231A">
                <a:alpha val="100000"/>
              </a:srgbClr>
            </a:solidFill>
          </p:spPr>
          <p:txBody>
            <a:bodyPr/>
            <a:lstStyle/>
            <a:p/>
          </p:txBody>
        </p:sp>
        <p:sp>
          <p:nvSpPr>
            <p:cNvPr id="49" name="rc49"/>
            <p:cNvSpPr/>
            <p:nvPr/>
          </p:nvSpPr>
          <p:spPr>
            <a:xfrm>
              <a:off x="4494791" y="3125120"/>
              <a:ext cx="239888" cy="1182901"/>
            </a:xfrm>
            <a:prstGeom prst="rect">
              <a:avLst/>
            </a:prstGeom>
            <a:solidFill>
              <a:srgbClr val="80BD41">
                <a:alpha val="100000"/>
              </a:srgbClr>
            </a:solidFill>
          </p:spPr>
          <p:txBody>
            <a:bodyPr/>
            <a:lstStyle/>
            <a:p/>
          </p:txBody>
        </p:sp>
        <p:sp>
          <p:nvSpPr>
            <p:cNvPr id="50" name="rc50"/>
            <p:cNvSpPr/>
            <p:nvPr/>
          </p:nvSpPr>
          <p:spPr>
            <a:xfrm>
              <a:off x="4494791" y="3036076"/>
              <a:ext cx="239888" cy="89044"/>
            </a:xfrm>
            <a:prstGeom prst="rect">
              <a:avLst/>
            </a:prstGeom>
            <a:solidFill>
              <a:srgbClr val="E2231A">
                <a:alpha val="100000"/>
              </a:srgbClr>
            </a:solidFill>
          </p:spPr>
          <p:txBody>
            <a:bodyPr/>
            <a:lstStyle/>
            <a:p/>
          </p:txBody>
        </p:sp>
        <p:sp>
          <p:nvSpPr>
            <p:cNvPr id="51" name="rc51"/>
            <p:cNvSpPr/>
            <p:nvPr/>
          </p:nvSpPr>
          <p:spPr>
            <a:xfrm>
              <a:off x="4761334" y="3038464"/>
              <a:ext cx="239888" cy="1269557"/>
            </a:xfrm>
            <a:prstGeom prst="rect">
              <a:avLst/>
            </a:prstGeom>
            <a:solidFill>
              <a:srgbClr val="80BD41">
                <a:alpha val="100000"/>
              </a:srgbClr>
            </a:solidFill>
          </p:spPr>
          <p:txBody>
            <a:bodyPr/>
            <a:lstStyle/>
            <a:p/>
          </p:txBody>
        </p:sp>
        <p:sp>
          <p:nvSpPr>
            <p:cNvPr id="52" name="rc52"/>
            <p:cNvSpPr/>
            <p:nvPr/>
          </p:nvSpPr>
          <p:spPr>
            <a:xfrm>
              <a:off x="4761334" y="3012547"/>
              <a:ext cx="239888" cy="25917"/>
            </a:xfrm>
            <a:prstGeom prst="rect">
              <a:avLst/>
            </a:prstGeom>
            <a:solidFill>
              <a:srgbClr val="E2231A">
                <a:alpha val="100000"/>
              </a:srgbClr>
            </a:solidFill>
          </p:spPr>
          <p:txBody>
            <a:bodyPr/>
            <a:lstStyle/>
            <a:p/>
          </p:txBody>
        </p:sp>
        <p:sp>
          <p:nvSpPr>
            <p:cNvPr id="53" name="rc53"/>
            <p:cNvSpPr/>
            <p:nvPr/>
          </p:nvSpPr>
          <p:spPr>
            <a:xfrm>
              <a:off x="5027877" y="3074937"/>
              <a:ext cx="239888" cy="1233084"/>
            </a:xfrm>
            <a:prstGeom prst="rect">
              <a:avLst/>
            </a:prstGeom>
            <a:solidFill>
              <a:srgbClr val="80BD41">
                <a:alpha val="100000"/>
              </a:srgbClr>
            </a:solidFill>
          </p:spPr>
          <p:txBody>
            <a:bodyPr/>
            <a:lstStyle/>
            <a:p/>
          </p:txBody>
        </p:sp>
        <p:sp>
          <p:nvSpPr>
            <p:cNvPr id="54" name="rc54"/>
            <p:cNvSpPr/>
            <p:nvPr/>
          </p:nvSpPr>
          <p:spPr>
            <a:xfrm>
              <a:off x="5027877" y="2996242"/>
              <a:ext cx="239888" cy="78694"/>
            </a:xfrm>
            <a:prstGeom prst="rect">
              <a:avLst/>
            </a:prstGeom>
            <a:solidFill>
              <a:srgbClr val="E2231A">
                <a:alpha val="100000"/>
              </a:srgbClr>
            </a:solidFill>
          </p:spPr>
          <p:txBody>
            <a:bodyPr/>
            <a:lstStyle/>
            <a:p/>
          </p:txBody>
        </p:sp>
        <p:sp>
          <p:nvSpPr>
            <p:cNvPr id="55" name="rc55"/>
            <p:cNvSpPr/>
            <p:nvPr/>
          </p:nvSpPr>
          <p:spPr>
            <a:xfrm>
              <a:off x="5294420" y="3077060"/>
              <a:ext cx="239888" cy="1230961"/>
            </a:xfrm>
            <a:prstGeom prst="rect">
              <a:avLst/>
            </a:prstGeom>
            <a:solidFill>
              <a:srgbClr val="80BD41">
                <a:alpha val="100000"/>
              </a:srgbClr>
            </a:solidFill>
          </p:spPr>
          <p:txBody>
            <a:bodyPr/>
            <a:lstStyle/>
            <a:p/>
          </p:txBody>
        </p:sp>
        <p:sp>
          <p:nvSpPr>
            <p:cNvPr id="56" name="rc56"/>
            <p:cNvSpPr/>
            <p:nvPr/>
          </p:nvSpPr>
          <p:spPr>
            <a:xfrm>
              <a:off x="5294420" y="2984418"/>
              <a:ext cx="239888" cy="92641"/>
            </a:xfrm>
            <a:prstGeom prst="rect">
              <a:avLst/>
            </a:prstGeom>
            <a:solidFill>
              <a:srgbClr val="E2231A">
                <a:alpha val="100000"/>
              </a:srgbClr>
            </a:solidFill>
          </p:spPr>
          <p:txBody>
            <a:bodyPr/>
            <a:lstStyle/>
            <a:p/>
          </p:txBody>
        </p:sp>
        <p:sp>
          <p:nvSpPr>
            <p:cNvPr id="57" name="rc57"/>
            <p:cNvSpPr/>
            <p:nvPr/>
          </p:nvSpPr>
          <p:spPr>
            <a:xfrm>
              <a:off x="5560963" y="3118132"/>
              <a:ext cx="239888" cy="1189889"/>
            </a:xfrm>
            <a:prstGeom prst="rect">
              <a:avLst/>
            </a:prstGeom>
            <a:solidFill>
              <a:srgbClr val="80BD41">
                <a:alpha val="100000"/>
              </a:srgbClr>
            </a:solidFill>
          </p:spPr>
          <p:txBody>
            <a:bodyPr/>
            <a:lstStyle/>
            <a:p/>
          </p:txBody>
        </p:sp>
        <p:sp>
          <p:nvSpPr>
            <p:cNvPr id="58" name="rc58"/>
            <p:cNvSpPr/>
            <p:nvPr/>
          </p:nvSpPr>
          <p:spPr>
            <a:xfrm>
              <a:off x="5560963" y="3028557"/>
              <a:ext cx="239888" cy="89574"/>
            </a:xfrm>
            <a:prstGeom prst="rect">
              <a:avLst/>
            </a:prstGeom>
            <a:solidFill>
              <a:srgbClr val="E2231A">
                <a:alpha val="100000"/>
              </a:srgbClr>
            </a:solidFill>
          </p:spPr>
          <p:txBody>
            <a:bodyPr/>
            <a:lstStyle/>
            <a:p/>
          </p:txBody>
        </p:sp>
        <p:sp>
          <p:nvSpPr>
            <p:cNvPr id="59" name="rc59"/>
            <p:cNvSpPr/>
            <p:nvPr/>
          </p:nvSpPr>
          <p:spPr>
            <a:xfrm>
              <a:off x="5827506" y="3171087"/>
              <a:ext cx="239888" cy="1136934"/>
            </a:xfrm>
            <a:prstGeom prst="rect">
              <a:avLst/>
            </a:prstGeom>
            <a:solidFill>
              <a:srgbClr val="80BD41">
                <a:alpha val="100000"/>
              </a:srgbClr>
            </a:solidFill>
          </p:spPr>
          <p:txBody>
            <a:bodyPr/>
            <a:lstStyle/>
            <a:p/>
          </p:txBody>
        </p:sp>
        <p:sp>
          <p:nvSpPr>
            <p:cNvPr id="60" name="rc60"/>
            <p:cNvSpPr/>
            <p:nvPr/>
          </p:nvSpPr>
          <p:spPr>
            <a:xfrm>
              <a:off x="5827506" y="3044774"/>
              <a:ext cx="239888" cy="126312"/>
            </a:xfrm>
            <a:prstGeom prst="rect">
              <a:avLst/>
            </a:prstGeom>
            <a:solidFill>
              <a:srgbClr val="E2231A">
                <a:alpha val="100000"/>
              </a:srgbClr>
            </a:solidFill>
          </p:spPr>
          <p:txBody>
            <a:bodyPr/>
            <a:lstStyle/>
            <a:p/>
          </p:txBody>
        </p:sp>
        <p:sp>
          <p:nvSpPr>
            <p:cNvPr id="61" name="rc61"/>
            <p:cNvSpPr/>
            <p:nvPr/>
          </p:nvSpPr>
          <p:spPr>
            <a:xfrm>
              <a:off x="6094049" y="3202694"/>
              <a:ext cx="239888" cy="1105326"/>
            </a:xfrm>
            <a:prstGeom prst="rect">
              <a:avLst/>
            </a:prstGeom>
            <a:solidFill>
              <a:srgbClr val="80BD41">
                <a:alpha val="100000"/>
              </a:srgbClr>
            </a:solidFill>
          </p:spPr>
          <p:txBody>
            <a:bodyPr/>
            <a:lstStyle/>
            <a:p/>
          </p:txBody>
        </p:sp>
        <p:sp>
          <p:nvSpPr>
            <p:cNvPr id="62" name="rc62"/>
            <p:cNvSpPr/>
            <p:nvPr/>
          </p:nvSpPr>
          <p:spPr>
            <a:xfrm>
              <a:off x="6094049" y="3051968"/>
              <a:ext cx="239888" cy="150726"/>
            </a:xfrm>
            <a:prstGeom prst="rect">
              <a:avLst/>
            </a:prstGeom>
            <a:solidFill>
              <a:srgbClr val="E2231A">
                <a:alpha val="100000"/>
              </a:srgbClr>
            </a:solidFill>
          </p:spPr>
          <p:txBody>
            <a:bodyPr/>
            <a:lstStyle/>
            <a:p/>
          </p:txBody>
        </p:sp>
        <p:sp>
          <p:nvSpPr>
            <p:cNvPr id="63" name="rc63"/>
            <p:cNvSpPr/>
            <p:nvPr/>
          </p:nvSpPr>
          <p:spPr>
            <a:xfrm>
              <a:off x="6360593" y="3133022"/>
              <a:ext cx="239888" cy="1174999"/>
            </a:xfrm>
            <a:prstGeom prst="rect">
              <a:avLst/>
            </a:prstGeom>
            <a:solidFill>
              <a:srgbClr val="80BD41">
                <a:alpha val="100000"/>
              </a:srgbClr>
            </a:solidFill>
          </p:spPr>
          <p:txBody>
            <a:bodyPr/>
            <a:lstStyle/>
            <a:p/>
          </p:txBody>
        </p:sp>
        <p:sp>
          <p:nvSpPr>
            <p:cNvPr id="64" name="rc64"/>
            <p:cNvSpPr/>
            <p:nvPr/>
          </p:nvSpPr>
          <p:spPr>
            <a:xfrm>
              <a:off x="6360593" y="3030857"/>
              <a:ext cx="239888" cy="102164"/>
            </a:xfrm>
            <a:prstGeom prst="rect">
              <a:avLst/>
            </a:prstGeom>
            <a:solidFill>
              <a:srgbClr val="E2231A">
                <a:alpha val="100000"/>
              </a:srgbClr>
            </a:solidFill>
          </p:spPr>
          <p:txBody>
            <a:bodyPr/>
            <a:lstStyle/>
            <a:p/>
          </p:txBody>
        </p:sp>
        <p:sp>
          <p:nvSpPr>
            <p:cNvPr id="65" name="rc65"/>
            <p:cNvSpPr/>
            <p:nvPr/>
          </p:nvSpPr>
          <p:spPr>
            <a:xfrm>
              <a:off x="6627136" y="3146939"/>
              <a:ext cx="239888" cy="1161082"/>
            </a:xfrm>
            <a:prstGeom prst="rect">
              <a:avLst/>
            </a:prstGeom>
            <a:solidFill>
              <a:srgbClr val="80BD41">
                <a:alpha val="100000"/>
              </a:srgbClr>
            </a:solidFill>
          </p:spPr>
          <p:txBody>
            <a:bodyPr/>
            <a:lstStyle/>
            <a:p/>
          </p:txBody>
        </p:sp>
        <p:sp>
          <p:nvSpPr>
            <p:cNvPr id="66" name="rc66"/>
            <p:cNvSpPr/>
            <p:nvPr/>
          </p:nvSpPr>
          <p:spPr>
            <a:xfrm>
              <a:off x="6627136" y="3017913"/>
              <a:ext cx="239888" cy="129025"/>
            </a:xfrm>
            <a:prstGeom prst="rect">
              <a:avLst/>
            </a:prstGeom>
            <a:solidFill>
              <a:srgbClr val="E2231A">
                <a:alpha val="100000"/>
              </a:srgbClr>
            </a:solidFill>
          </p:spPr>
          <p:txBody>
            <a:bodyPr/>
            <a:lstStyle/>
            <a:p/>
          </p:txBody>
        </p:sp>
        <p:sp>
          <p:nvSpPr>
            <p:cNvPr id="67" name="rc67"/>
            <p:cNvSpPr/>
            <p:nvPr/>
          </p:nvSpPr>
          <p:spPr>
            <a:xfrm>
              <a:off x="6893679" y="3140275"/>
              <a:ext cx="239888" cy="1167746"/>
            </a:xfrm>
            <a:prstGeom prst="rect">
              <a:avLst/>
            </a:prstGeom>
            <a:solidFill>
              <a:srgbClr val="80BD41">
                <a:alpha val="100000"/>
              </a:srgbClr>
            </a:solidFill>
          </p:spPr>
          <p:txBody>
            <a:bodyPr/>
            <a:lstStyle/>
            <a:p/>
          </p:txBody>
        </p:sp>
        <p:sp>
          <p:nvSpPr>
            <p:cNvPr id="68" name="rc68"/>
            <p:cNvSpPr/>
            <p:nvPr/>
          </p:nvSpPr>
          <p:spPr>
            <a:xfrm>
              <a:off x="6893679" y="3010512"/>
              <a:ext cx="239888" cy="129762"/>
            </a:xfrm>
            <a:prstGeom prst="rect">
              <a:avLst/>
            </a:prstGeom>
            <a:solidFill>
              <a:srgbClr val="E2231A">
                <a:alpha val="100000"/>
              </a:srgbClr>
            </a:solidFill>
          </p:spPr>
          <p:txBody>
            <a:bodyPr/>
            <a:lstStyle/>
            <a:p/>
          </p:txBody>
        </p:sp>
        <p:sp>
          <p:nvSpPr>
            <p:cNvPr id="69" name="rc69"/>
            <p:cNvSpPr/>
            <p:nvPr/>
          </p:nvSpPr>
          <p:spPr>
            <a:xfrm>
              <a:off x="7160222" y="3146084"/>
              <a:ext cx="239888" cy="1161937"/>
            </a:xfrm>
            <a:prstGeom prst="rect">
              <a:avLst/>
            </a:prstGeom>
            <a:solidFill>
              <a:srgbClr val="80BD41">
                <a:alpha val="100000"/>
              </a:srgbClr>
            </a:solidFill>
          </p:spPr>
          <p:txBody>
            <a:bodyPr/>
            <a:lstStyle/>
            <a:p/>
          </p:txBody>
        </p:sp>
        <p:sp>
          <p:nvSpPr>
            <p:cNvPr id="70" name="rc70"/>
            <p:cNvSpPr/>
            <p:nvPr/>
          </p:nvSpPr>
          <p:spPr>
            <a:xfrm>
              <a:off x="7160222" y="3002463"/>
              <a:ext cx="239888" cy="143620"/>
            </a:xfrm>
            <a:prstGeom prst="rect">
              <a:avLst/>
            </a:prstGeom>
            <a:solidFill>
              <a:srgbClr val="E2231A">
                <a:alpha val="100000"/>
              </a:srgbClr>
            </a:solidFill>
          </p:spPr>
          <p:txBody>
            <a:bodyPr/>
            <a:lstStyle/>
            <a:p/>
          </p:txBody>
        </p:sp>
        <p:sp>
          <p:nvSpPr>
            <p:cNvPr id="71" name="rc71"/>
            <p:cNvSpPr/>
            <p:nvPr/>
          </p:nvSpPr>
          <p:spPr>
            <a:xfrm>
              <a:off x="7426765" y="3174772"/>
              <a:ext cx="239888" cy="1133248"/>
            </a:xfrm>
            <a:prstGeom prst="rect">
              <a:avLst/>
            </a:prstGeom>
            <a:solidFill>
              <a:srgbClr val="80BD41">
                <a:alpha val="100000"/>
              </a:srgbClr>
            </a:solidFill>
          </p:spPr>
          <p:txBody>
            <a:bodyPr/>
            <a:lstStyle/>
            <a:p/>
          </p:txBody>
        </p:sp>
        <p:sp>
          <p:nvSpPr>
            <p:cNvPr id="72" name="rc72"/>
            <p:cNvSpPr/>
            <p:nvPr/>
          </p:nvSpPr>
          <p:spPr>
            <a:xfrm>
              <a:off x="7426765" y="2990286"/>
              <a:ext cx="239888" cy="184486"/>
            </a:xfrm>
            <a:prstGeom prst="rect">
              <a:avLst/>
            </a:prstGeom>
            <a:solidFill>
              <a:srgbClr val="E2231A">
                <a:alpha val="100000"/>
              </a:srgbClr>
            </a:solidFill>
          </p:spPr>
          <p:txBody>
            <a:bodyPr/>
            <a:lstStyle/>
            <a:p/>
          </p:txBody>
        </p:sp>
        <p:sp>
          <p:nvSpPr>
            <p:cNvPr id="73" name="rc73"/>
            <p:cNvSpPr/>
            <p:nvPr/>
          </p:nvSpPr>
          <p:spPr>
            <a:xfrm>
              <a:off x="7693308" y="3160295"/>
              <a:ext cx="239888" cy="1147725"/>
            </a:xfrm>
            <a:prstGeom prst="rect">
              <a:avLst/>
            </a:prstGeom>
            <a:solidFill>
              <a:srgbClr val="80BD41">
                <a:alpha val="100000"/>
              </a:srgbClr>
            </a:solidFill>
          </p:spPr>
          <p:txBody>
            <a:bodyPr/>
            <a:lstStyle/>
            <a:p/>
          </p:txBody>
        </p:sp>
        <p:sp>
          <p:nvSpPr>
            <p:cNvPr id="74" name="rc74"/>
            <p:cNvSpPr/>
            <p:nvPr/>
          </p:nvSpPr>
          <p:spPr>
            <a:xfrm>
              <a:off x="7693308" y="2973450"/>
              <a:ext cx="239888" cy="186845"/>
            </a:xfrm>
            <a:prstGeom prst="rect">
              <a:avLst/>
            </a:prstGeom>
            <a:solidFill>
              <a:srgbClr val="E2231A">
                <a:alpha val="100000"/>
              </a:srgbClr>
            </a:solidFill>
          </p:spPr>
          <p:txBody>
            <a:bodyPr/>
            <a:lstStyle/>
            <a:p/>
          </p:txBody>
        </p:sp>
        <p:sp>
          <p:nvSpPr>
            <p:cNvPr id="75" name="rc75"/>
            <p:cNvSpPr/>
            <p:nvPr/>
          </p:nvSpPr>
          <p:spPr>
            <a:xfrm>
              <a:off x="7959851" y="3154575"/>
              <a:ext cx="239888" cy="1153445"/>
            </a:xfrm>
            <a:prstGeom prst="rect">
              <a:avLst/>
            </a:prstGeom>
            <a:solidFill>
              <a:srgbClr val="80BD41">
                <a:alpha val="100000"/>
              </a:srgbClr>
            </a:solidFill>
          </p:spPr>
          <p:txBody>
            <a:bodyPr/>
            <a:lstStyle/>
            <a:p/>
          </p:txBody>
        </p:sp>
        <p:sp>
          <p:nvSpPr>
            <p:cNvPr id="76" name="rc76"/>
            <p:cNvSpPr/>
            <p:nvPr/>
          </p:nvSpPr>
          <p:spPr>
            <a:xfrm>
              <a:off x="7959851" y="2966816"/>
              <a:ext cx="239888" cy="187759"/>
            </a:xfrm>
            <a:prstGeom prst="rect">
              <a:avLst/>
            </a:prstGeom>
            <a:solidFill>
              <a:srgbClr val="E2231A">
                <a:alpha val="100000"/>
              </a:srgbClr>
            </a:solidFill>
          </p:spPr>
          <p:txBody>
            <a:bodyPr/>
            <a:lstStyle/>
            <a:p/>
          </p:txBody>
        </p:sp>
        <p:sp>
          <p:nvSpPr>
            <p:cNvPr id="77" name="pl77"/>
            <p:cNvSpPr/>
            <p:nvPr/>
          </p:nvSpPr>
          <p:spPr>
            <a:xfrm>
              <a:off x="1416218" y="2117376"/>
              <a:ext cx="6663577" cy="581191"/>
            </a:xfrm>
            <a:custGeom>
              <a:avLst/>
              <a:pathLst>
                <a:path w="6663577" h="581191">
                  <a:moveTo>
                    <a:pt x="0" y="581191"/>
                  </a:moveTo>
                  <a:lnTo>
                    <a:pt x="266543" y="558837"/>
                  </a:lnTo>
                  <a:lnTo>
                    <a:pt x="533086" y="514130"/>
                  </a:lnTo>
                  <a:lnTo>
                    <a:pt x="799629" y="491777"/>
                  </a:lnTo>
                  <a:lnTo>
                    <a:pt x="1066172" y="447070"/>
                  </a:lnTo>
                  <a:lnTo>
                    <a:pt x="1332715" y="245888"/>
                  </a:lnTo>
                  <a:lnTo>
                    <a:pt x="1599258" y="134121"/>
                  </a:lnTo>
                  <a:lnTo>
                    <a:pt x="1865801" y="223535"/>
                  </a:lnTo>
                  <a:lnTo>
                    <a:pt x="2132344" y="312949"/>
                  </a:lnTo>
                  <a:lnTo>
                    <a:pt x="2398888" y="156474"/>
                  </a:lnTo>
                  <a:lnTo>
                    <a:pt x="2665431" y="134121"/>
                  </a:lnTo>
                  <a:lnTo>
                    <a:pt x="2931974" y="111767"/>
                  </a:lnTo>
                  <a:lnTo>
                    <a:pt x="3198517" y="111767"/>
                  </a:lnTo>
                  <a:lnTo>
                    <a:pt x="3465060" y="0"/>
                  </a:lnTo>
                  <a:lnTo>
                    <a:pt x="3731603" y="89414"/>
                  </a:lnTo>
                  <a:lnTo>
                    <a:pt x="3998146" y="111767"/>
                  </a:lnTo>
                  <a:lnTo>
                    <a:pt x="4264689" y="111767"/>
                  </a:lnTo>
                  <a:lnTo>
                    <a:pt x="4531233" y="178828"/>
                  </a:lnTo>
                  <a:lnTo>
                    <a:pt x="4797776" y="223535"/>
                  </a:lnTo>
                  <a:lnTo>
                    <a:pt x="5064319" y="134121"/>
                  </a:lnTo>
                  <a:lnTo>
                    <a:pt x="5330862" y="178828"/>
                  </a:lnTo>
                  <a:lnTo>
                    <a:pt x="5597405" y="178828"/>
                  </a:lnTo>
                  <a:lnTo>
                    <a:pt x="5863948" y="201181"/>
                  </a:lnTo>
                  <a:lnTo>
                    <a:pt x="6130491" y="268242"/>
                  </a:lnTo>
                  <a:lnTo>
                    <a:pt x="6397034" y="268242"/>
                  </a:lnTo>
                  <a:lnTo>
                    <a:pt x="6663577" y="268242"/>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5354075"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9" name="tx89"/>
            <p:cNvSpPr/>
            <p:nvPr/>
          </p:nvSpPr>
          <p:spPr>
            <a:xfrm>
              <a:off x="1298664" y="34095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258.6</a:t>
              </a:r>
            </a:p>
          </p:txBody>
        </p:sp>
        <p:sp>
          <p:nvSpPr>
            <p:cNvPr id="90" name="tx90"/>
            <p:cNvSpPr/>
            <p:nvPr/>
          </p:nvSpPr>
          <p:spPr>
            <a:xfrm>
              <a:off x="2631380" y="31980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330.3</a:t>
              </a:r>
            </a:p>
          </p:txBody>
        </p:sp>
        <p:sp>
          <p:nvSpPr>
            <p:cNvPr id="91" name="tx91"/>
            <p:cNvSpPr/>
            <p:nvPr/>
          </p:nvSpPr>
          <p:spPr>
            <a:xfrm>
              <a:off x="3964096" y="29343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419.8</a:t>
              </a:r>
            </a:p>
          </p:txBody>
        </p:sp>
        <p:sp>
          <p:nvSpPr>
            <p:cNvPr id="92" name="tx92"/>
            <p:cNvSpPr/>
            <p:nvPr/>
          </p:nvSpPr>
          <p:spPr>
            <a:xfrm>
              <a:off x="5296811" y="28484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448.9</a:t>
              </a:r>
            </a:p>
          </p:txBody>
        </p:sp>
        <p:sp>
          <p:nvSpPr>
            <p:cNvPr id="93" name="tx93"/>
            <p:cNvSpPr/>
            <p:nvPr/>
          </p:nvSpPr>
          <p:spPr>
            <a:xfrm>
              <a:off x="6362984" y="289488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433.2</a:t>
              </a:r>
            </a:p>
          </p:txBody>
        </p:sp>
        <p:sp>
          <p:nvSpPr>
            <p:cNvPr id="94" name="tx94"/>
            <p:cNvSpPr/>
            <p:nvPr/>
          </p:nvSpPr>
          <p:spPr>
            <a:xfrm>
              <a:off x="6629527" y="28819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437.6</a:t>
              </a:r>
            </a:p>
          </p:txBody>
        </p:sp>
        <p:sp>
          <p:nvSpPr>
            <p:cNvPr id="95" name="tx95"/>
            <p:cNvSpPr/>
            <p:nvPr/>
          </p:nvSpPr>
          <p:spPr>
            <a:xfrm>
              <a:off x="6935247" y="287461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440</a:t>
              </a:r>
            </a:p>
          </p:txBody>
        </p:sp>
        <p:sp>
          <p:nvSpPr>
            <p:cNvPr id="96" name="tx96"/>
            <p:cNvSpPr/>
            <p:nvPr/>
          </p:nvSpPr>
          <p:spPr>
            <a:xfrm>
              <a:off x="7162613" y="28665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442.8</a:t>
              </a:r>
            </a:p>
          </p:txBody>
        </p:sp>
        <p:sp>
          <p:nvSpPr>
            <p:cNvPr id="97" name="tx97"/>
            <p:cNvSpPr/>
            <p:nvPr/>
          </p:nvSpPr>
          <p:spPr>
            <a:xfrm>
              <a:off x="7429156" y="28543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446.9</a:t>
              </a:r>
            </a:p>
          </p:txBody>
        </p:sp>
        <p:sp>
          <p:nvSpPr>
            <p:cNvPr id="98" name="tx98"/>
            <p:cNvSpPr/>
            <p:nvPr/>
          </p:nvSpPr>
          <p:spPr>
            <a:xfrm>
              <a:off x="7695699" y="28375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452.6</a:t>
              </a:r>
            </a:p>
          </p:txBody>
        </p:sp>
        <p:sp>
          <p:nvSpPr>
            <p:cNvPr id="99" name="tx99"/>
            <p:cNvSpPr/>
            <p:nvPr/>
          </p:nvSpPr>
          <p:spPr>
            <a:xfrm>
              <a:off x="7962242" y="28308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454.9</a:t>
              </a:r>
            </a:p>
          </p:txBody>
        </p:sp>
        <p:sp>
          <p:nvSpPr>
            <p:cNvPr id="100" name="pl100"/>
            <p:cNvSpPr/>
            <p:nvPr/>
          </p:nvSpPr>
          <p:spPr>
            <a:xfrm>
              <a:off x="1416218" y="2072669"/>
              <a:ext cx="0" cy="625898"/>
            </a:xfrm>
            <a:custGeom>
              <a:avLst/>
              <a:pathLst>
                <a:path w="0" h="625898">
                  <a:moveTo>
                    <a:pt x="0" y="62589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298664" y="39984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186.2</a:t>
              </a:r>
            </a:p>
          </p:txBody>
        </p:sp>
        <p:sp>
          <p:nvSpPr>
            <p:cNvPr id="112" name="tx112"/>
            <p:cNvSpPr/>
            <p:nvPr/>
          </p:nvSpPr>
          <p:spPr>
            <a:xfrm>
              <a:off x="1324790" y="361833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72.4</a:t>
              </a:r>
            </a:p>
          </p:txBody>
        </p:sp>
        <p:sp>
          <p:nvSpPr>
            <p:cNvPr id="113" name="tx113"/>
            <p:cNvSpPr/>
            <p:nvPr/>
          </p:nvSpPr>
          <p:spPr>
            <a:xfrm>
              <a:off x="2631380" y="38492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287.4</a:t>
              </a:r>
            </a:p>
          </p:txBody>
        </p:sp>
        <p:sp>
          <p:nvSpPr>
            <p:cNvPr id="114" name="tx114"/>
            <p:cNvSpPr/>
            <p:nvPr/>
          </p:nvSpPr>
          <p:spPr>
            <a:xfrm>
              <a:off x="2657505" y="33623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42.9</a:t>
              </a:r>
            </a:p>
          </p:txBody>
        </p:sp>
        <p:sp>
          <p:nvSpPr>
            <p:cNvPr id="115" name="tx115"/>
            <p:cNvSpPr/>
            <p:nvPr/>
          </p:nvSpPr>
          <p:spPr>
            <a:xfrm>
              <a:off x="3964096" y="37035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386.2</a:t>
              </a:r>
            </a:p>
          </p:txBody>
        </p:sp>
        <p:sp>
          <p:nvSpPr>
            <p:cNvPr id="116" name="tx116"/>
            <p:cNvSpPr/>
            <p:nvPr/>
          </p:nvSpPr>
          <p:spPr>
            <a:xfrm>
              <a:off x="3990221" y="30847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33.6</a:t>
              </a:r>
            </a:p>
          </p:txBody>
        </p:sp>
        <p:sp>
          <p:nvSpPr>
            <p:cNvPr id="117" name="tx117"/>
            <p:cNvSpPr/>
            <p:nvPr/>
          </p:nvSpPr>
          <p:spPr>
            <a:xfrm>
              <a:off x="5296811" y="36574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417.5</a:t>
              </a:r>
            </a:p>
          </p:txBody>
        </p:sp>
        <p:sp>
          <p:nvSpPr>
            <p:cNvPr id="118" name="tx118"/>
            <p:cNvSpPr/>
            <p:nvPr/>
          </p:nvSpPr>
          <p:spPr>
            <a:xfrm>
              <a:off x="5322937" y="29956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31.4</a:t>
              </a:r>
            </a:p>
          </p:txBody>
        </p:sp>
        <p:sp>
          <p:nvSpPr>
            <p:cNvPr id="119" name="tx119"/>
            <p:cNvSpPr/>
            <p:nvPr/>
          </p:nvSpPr>
          <p:spPr>
            <a:xfrm>
              <a:off x="6362984" y="368542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398.5</a:t>
              </a:r>
            </a:p>
          </p:txBody>
        </p:sp>
        <p:sp>
          <p:nvSpPr>
            <p:cNvPr id="120" name="tx120"/>
            <p:cNvSpPr/>
            <p:nvPr/>
          </p:nvSpPr>
          <p:spPr>
            <a:xfrm>
              <a:off x="6389109" y="30468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34.6</a:t>
              </a:r>
            </a:p>
          </p:txBody>
        </p:sp>
        <p:sp>
          <p:nvSpPr>
            <p:cNvPr id="121" name="tx121"/>
            <p:cNvSpPr/>
            <p:nvPr/>
          </p:nvSpPr>
          <p:spPr>
            <a:xfrm>
              <a:off x="6629527" y="36923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393.8</a:t>
              </a:r>
            </a:p>
          </p:txBody>
        </p:sp>
        <p:sp>
          <p:nvSpPr>
            <p:cNvPr id="122" name="tx122"/>
            <p:cNvSpPr/>
            <p:nvPr/>
          </p:nvSpPr>
          <p:spPr>
            <a:xfrm>
              <a:off x="6655652" y="30473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43.8</a:t>
              </a:r>
            </a:p>
          </p:txBody>
        </p:sp>
        <p:sp>
          <p:nvSpPr>
            <p:cNvPr id="123" name="tx123"/>
            <p:cNvSpPr/>
            <p:nvPr/>
          </p:nvSpPr>
          <p:spPr>
            <a:xfrm>
              <a:off x="6935247" y="368905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396</a:t>
              </a:r>
            </a:p>
          </p:txBody>
        </p:sp>
        <p:sp>
          <p:nvSpPr>
            <p:cNvPr id="124" name="tx124"/>
            <p:cNvSpPr/>
            <p:nvPr/>
          </p:nvSpPr>
          <p:spPr>
            <a:xfrm>
              <a:off x="6961372" y="3041768"/>
              <a:ext cx="104502"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25" name="tx125"/>
            <p:cNvSpPr/>
            <p:nvPr/>
          </p:nvSpPr>
          <p:spPr>
            <a:xfrm>
              <a:off x="7162613" y="36919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394.1</a:t>
              </a:r>
            </a:p>
          </p:txBody>
        </p:sp>
        <p:sp>
          <p:nvSpPr>
            <p:cNvPr id="126" name="tx126"/>
            <p:cNvSpPr/>
            <p:nvPr/>
          </p:nvSpPr>
          <p:spPr>
            <a:xfrm>
              <a:off x="7188738" y="30392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48.7</a:t>
              </a:r>
            </a:p>
          </p:txBody>
        </p:sp>
        <p:sp>
          <p:nvSpPr>
            <p:cNvPr id="127" name="tx127"/>
            <p:cNvSpPr/>
            <p:nvPr/>
          </p:nvSpPr>
          <p:spPr>
            <a:xfrm>
              <a:off x="7429156" y="370630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384.4</a:t>
              </a:r>
            </a:p>
          </p:txBody>
        </p:sp>
        <p:sp>
          <p:nvSpPr>
            <p:cNvPr id="128" name="tx128"/>
            <p:cNvSpPr/>
            <p:nvPr/>
          </p:nvSpPr>
          <p:spPr>
            <a:xfrm>
              <a:off x="7455282" y="30474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62.6</a:t>
              </a:r>
            </a:p>
          </p:txBody>
        </p:sp>
        <p:sp>
          <p:nvSpPr>
            <p:cNvPr id="129" name="tx129"/>
            <p:cNvSpPr/>
            <p:nvPr/>
          </p:nvSpPr>
          <p:spPr>
            <a:xfrm>
              <a:off x="7695699" y="36990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389.3</a:t>
              </a:r>
            </a:p>
          </p:txBody>
        </p:sp>
        <p:sp>
          <p:nvSpPr>
            <p:cNvPr id="130" name="tx130"/>
            <p:cNvSpPr/>
            <p:nvPr/>
          </p:nvSpPr>
          <p:spPr>
            <a:xfrm>
              <a:off x="7721825" y="30317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63.4</a:t>
              </a:r>
            </a:p>
          </p:txBody>
        </p:sp>
        <p:sp>
          <p:nvSpPr>
            <p:cNvPr id="131" name="tx131"/>
            <p:cNvSpPr/>
            <p:nvPr/>
          </p:nvSpPr>
          <p:spPr>
            <a:xfrm>
              <a:off x="7962242" y="36962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391.2</a:t>
              </a:r>
            </a:p>
          </p:txBody>
        </p:sp>
        <p:sp>
          <p:nvSpPr>
            <p:cNvPr id="132" name="tx132"/>
            <p:cNvSpPr/>
            <p:nvPr/>
          </p:nvSpPr>
          <p:spPr>
            <a:xfrm>
              <a:off x="7988368" y="302560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63.7</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55386" y="366621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5" name="tx135"/>
            <p:cNvSpPr/>
            <p:nvPr/>
          </p:nvSpPr>
          <p:spPr>
            <a:xfrm>
              <a:off x="655386" y="307651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6" name="tx136"/>
            <p:cNvSpPr/>
            <p:nvPr/>
          </p:nvSpPr>
          <p:spPr>
            <a:xfrm>
              <a:off x="655386" y="248681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7" name="tx137"/>
            <p:cNvSpPr/>
            <p:nvPr/>
          </p:nvSpPr>
          <p:spPr>
            <a:xfrm>
              <a:off x="655386" y="18971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93494" y="306890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5" name="tx155"/>
            <p:cNvSpPr/>
            <p:nvPr/>
          </p:nvSpPr>
          <p:spPr>
            <a:xfrm rot="5400000">
              <a:off x="8496806" y="30689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6" name="pl156"/>
            <p:cNvSpPr/>
            <p:nvPr/>
          </p:nvSpPr>
          <p:spPr>
            <a:xfrm>
              <a:off x="2904532"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71632" y="5228064"/>
              <a:ext cx="10869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58" name="rc158"/>
            <p:cNvSpPr/>
            <p:nvPr/>
          </p:nvSpPr>
          <p:spPr>
            <a:xfrm>
              <a:off x="4545960" y="5180747"/>
              <a:ext cx="201456" cy="201456"/>
            </a:xfrm>
            <a:prstGeom prst="rect">
              <a:avLst/>
            </a:prstGeom>
            <a:solidFill>
              <a:srgbClr val="E2231A">
                <a:alpha val="100000"/>
              </a:srgbClr>
            </a:solidFill>
          </p:spPr>
          <p:txBody>
            <a:bodyPr/>
            <a:lstStyle/>
            <a:p/>
          </p:txBody>
        </p:sp>
        <p:sp>
          <p:nvSpPr>
            <p:cNvPr id="159" name="rc159"/>
            <p:cNvSpPr/>
            <p:nvPr/>
          </p:nvSpPr>
          <p:spPr>
            <a:xfrm>
              <a:off x="5766533" y="5180747"/>
              <a:ext cx="201456" cy="201456"/>
            </a:xfrm>
            <a:prstGeom prst="rect">
              <a:avLst/>
            </a:prstGeom>
            <a:solidFill>
              <a:srgbClr val="80BD41">
                <a:alpha val="100000"/>
              </a:srgbClr>
            </a:solidFill>
          </p:spPr>
          <p:txBody>
            <a:bodyPr/>
            <a:lstStyle/>
            <a:p/>
          </p:txBody>
        </p:sp>
        <p:sp>
          <p:nvSpPr>
            <p:cNvPr id="160" name="tx160"/>
            <p:cNvSpPr/>
            <p:nvPr/>
          </p:nvSpPr>
          <p:spPr>
            <a:xfrm>
              <a:off x="4826005" y="5229292"/>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61" name="tx161"/>
            <p:cNvSpPr/>
            <p:nvPr/>
          </p:nvSpPr>
          <p:spPr>
            <a:xfrm>
              <a:off x="6046578" y="5229292"/>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62" name="tx162"/>
            <p:cNvSpPr/>
            <p:nvPr/>
          </p:nvSpPr>
          <p:spPr>
            <a:xfrm>
              <a:off x="951100" y="1411841"/>
              <a:ext cx="545509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63" name="tx163"/>
            <p:cNvSpPr/>
            <p:nvPr/>
          </p:nvSpPr>
          <p:spPr>
            <a:xfrm>
              <a:off x="951100" y="1594448"/>
              <a:ext cx="14726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Burundi, 2000-2025</a:t>
              </a:r>
            </a:p>
          </p:txBody>
        </p:sp>
        <p:sp>
          <p:nvSpPr>
            <p:cNvPr id="164" name="pl164"/>
            <p:cNvSpPr/>
            <p:nvPr/>
          </p:nvSpPr>
          <p:spPr>
            <a:xfrm>
              <a:off x="201896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46433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90971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35509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80046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74165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18702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63240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07778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52315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954972"/>
              <a:ext cx="5759971" cy="129091"/>
            </a:xfrm>
            <a:prstGeom prst="rect">
              <a:avLst/>
            </a:prstGeom>
            <a:solidFill>
              <a:srgbClr val="80BD41">
                <a:alpha val="100000"/>
              </a:srgbClr>
            </a:solidFill>
          </p:spPr>
          <p:txBody>
            <a:bodyPr/>
            <a:lstStyle/>
            <a:p/>
          </p:txBody>
        </p:sp>
        <p:sp>
          <p:nvSpPr>
            <p:cNvPr id="179" name="rc179"/>
            <p:cNvSpPr/>
            <p:nvPr/>
          </p:nvSpPr>
          <p:spPr>
            <a:xfrm>
              <a:off x="7056245" y="5954972"/>
              <a:ext cx="500823" cy="129091"/>
            </a:xfrm>
            <a:prstGeom prst="rect">
              <a:avLst/>
            </a:prstGeom>
            <a:solidFill>
              <a:srgbClr val="E2231A">
                <a:alpha val="100000"/>
              </a:srgbClr>
            </a:solidFill>
          </p:spPr>
          <p:txBody>
            <a:bodyPr/>
            <a:lstStyle/>
            <a:p/>
          </p:txBody>
        </p:sp>
        <p:sp>
          <p:nvSpPr>
            <p:cNvPr id="180" name="rc180"/>
            <p:cNvSpPr/>
            <p:nvPr/>
          </p:nvSpPr>
          <p:spPr>
            <a:xfrm>
              <a:off x="1296273" y="5793607"/>
              <a:ext cx="5626273" cy="129091"/>
            </a:xfrm>
            <a:prstGeom prst="rect">
              <a:avLst/>
            </a:prstGeom>
            <a:solidFill>
              <a:srgbClr val="80BD41">
                <a:alpha val="100000"/>
              </a:srgbClr>
            </a:solidFill>
          </p:spPr>
          <p:txBody>
            <a:bodyPr/>
            <a:lstStyle/>
            <a:p/>
          </p:txBody>
        </p:sp>
        <p:sp>
          <p:nvSpPr>
            <p:cNvPr id="181" name="rc181"/>
            <p:cNvSpPr/>
            <p:nvPr/>
          </p:nvSpPr>
          <p:spPr>
            <a:xfrm>
              <a:off x="6922547" y="5793607"/>
              <a:ext cx="915935" cy="129091"/>
            </a:xfrm>
            <a:prstGeom prst="rect">
              <a:avLst/>
            </a:prstGeom>
            <a:solidFill>
              <a:srgbClr val="E2231A">
                <a:alpha val="100000"/>
              </a:srgbClr>
            </a:solidFill>
          </p:spPr>
          <p:txBody>
            <a:bodyPr/>
            <a:lstStyle/>
            <a:p/>
          </p:txBody>
        </p:sp>
        <p:sp>
          <p:nvSpPr>
            <p:cNvPr id="182" name="rc182"/>
            <p:cNvSpPr/>
            <p:nvPr/>
          </p:nvSpPr>
          <p:spPr>
            <a:xfrm>
              <a:off x="1296273" y="5632243"/>
              <a:ext cx="5654314" cy="129091"/>
            </a:xfrm>
            <a:prstGeom prst="rect">
              <a:avLst/>
            </a:prstGeom>
            <a:solidFill>
              <a:srgbClr val="80BD41">
                <a:alpha val="100000"/>
              </a:srgbClr>
            </a:solidFill>
          </p:spPr>
          <p:txBody>
            <a:bodyPr/>
            <a:lstStyle/>
            <a:p/>
          </p:txBody>
        </p:sp>
        <p:sp>
          <p:nvSpPr>
            <p:cNvPr id="183" name="rc183"/>
            <p:cNvSpPr/>
            <p:nvPr/>
          </p:nvSpPr>
          <p:spPr>
            <a:xfrm>
              <a:off x="6950588" y="5632243"/>
              <a:ext cx="920415" cy="129091"/>
            </a:xfrm>
            <a:prstGeom prst="rect">
              <a:avLst/>
            </a:prstGeom>
            <a:solidFill>
              <a:srgbClr val="E2231A">
                <a:alpha val="100000"/>
              </a:srgbClr>
            </a:solidFill>
          </p:spPr>
          <p:txBody>
            <a:bodyPr/>
            <a:lstStyle/>
            <a:p/>
          </p:txBody>
        </p:sp>
        <p:sp>
          <p:nvSpPr>
            <p:cNvPr id="184" name="tx184"/>
            <p:cNvSpPr/>
            <p:nvPr/>
          </p:nvSpPr>
          <p:spPr>
            <a:xfrm>
              <a:off x="7725426"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433.2</a:t>
              </a:r>
            </a:p>
          </p:txBody>
        </p:sp>
        <p:sp>
          <p:nvSpPr>
            <p:cNvPr id="185" name="tx185"/>
            <p:cNvSpPr/>
            <p:nvPr/>
          </p:nvSpPr>
          <p:spPr>
            <a:xfrm>
              <a:off x="8020760"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452.6</a:t>
              </a:r>
            </a:p>
          </p:txBody>
        </p:sp>
        <p:sp>
          <p:nvSpPr>
            <p:cNvPr id="186" name="tx186"/>
            <p:cNvSpPr/>
            <p:nvPr/>
          </p:nvSpPr>
          <p:spPr>
            <a:xfrm>
              <a:off x="8055059"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454.9</a:t>
              </a:r>
            </a:p>
          </p:txBody>
        </p:sp>
        <p:sp>
          <p:nvSpPr>
            <p:cNvPr id="187" name="tx187"/>
            <p:cNvSpPr/>
            <p:nvPr/>
          </p:nvSpPr>
          <p:spPr>
            <a:xfrm>
              <a:off x="4040620"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398.5</a:t>
              </a:r>
            </a:p>
          </p:txBody>
        </p:sp>
        <p:sp>
          <p:nvSpPr>
            <p:cNvPr id="188" name="tx188"/>
            <p:cNvSpPr/>
            <p:nvPr/>
          </p:nvSpPr>
          <p:spPr>
            <a:xfrm>
              <a:off x="7201162"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34.6</a:t>
              </a:r>
            </a:p>
          </p:txBody>
        </p:sp>
        <p:sp>
          <p:nvSpPr>
            <p:cNvPr id="189" name="tx189"/>
            <p:cNvSpPr/>
            <p:nvPr/>
          </p:nvSpPr>
          <p:spPr>
            <a:xfrm>
              <a:off x="3973772"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389.3</a:t>
              </a:r>
            </a:p>
          </p:txBody>
        </p:sp>
        <p:sp>
          <p:nvSpPr>
            <p:cNvPr id="190" name="tx190"/>
            <p:cNvSpPr/>
            <p:nvPr/>
          </p:nvSpPr>
          <p:spPr>
            <a:xfrm>
              <a:off x="7275021"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63.4</a:t>
              </a:r>
            </a:p>
          </p:txBody>
        </p:sp>
        <p:sp>
          <p:nvSpPr>
            <p:cNvPr id="191" name="tx191"/>
            <p:cNvSpPr/>
            <p:nvPr/>
          </p:nvSpPr>
          <p:spPr>
            <a:xfrm>
              <a:off x="3987792"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391.2</a:t>
              </a:r>
            </a:p>
          </p:txBody>
        </p:sp>
        <p:sp>
          <p:nvSpPr>
            <p:cNvPr id="192" name="tx192"/>
            <p:cNvSpPr/>
            <p:nvPr/>
          </p:nvSpPr>
          <p:spPr>
            <a:xfrm>
              <a:off x="7305302"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63.7</a:t>
              </a:r>
            </a:p>
          </p:txBody>
        </p:sp>
        <p:sp>
          <p:nvSpPr>
            <p:cNvPr id="193" name="tx193"/>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262510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8" name="tx198"/>
            <p:cNvSpPr/>
            <p:nvPr/>
          </p:nvSpPr>
          <p:spPr>
            <a:xfrm>
              <a:off x="407048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9" name="tx199"/>
            <p:cNvSpPr/>
            <p:nvPr/>
          </p:nvSpPr>
          <p:spPr>
            <a:xfrm>
              <a:off x="5515862"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200" name="tx200"/>
            <p:cNvSpPr/>
            <p:nvPr/>
          </p:nvSpPr>
          <p:spPr>
            <a:xfrm>
              <a:off x="696123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201" name="tx201"/>
            <p:cNvSpPr/>
            <p:nvPr/>
          </p:nvSpPr>
          <p:spPr>
            <a:xfrm>
              <a:off x="840661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202" name="tx202"/>
            <p:cNvSpPr/>
            <p:nvPr/>
          </p:nvSpPr>
          <p:spPr>
            <a:xfrm>
              <a:off x="4006567" y="6312056"/>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203" name="tx203"/>
            <p:cNvSpPr/>
            <p:nvPr/>
          </p:nvSpPr>
          <p:spPr>
            <a:xfrm>
              <a:off x="4246355" y="65249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Le taux de couverture vaccinale contre le MCV1 en 2025 (86 %) était inférieur à celui de 2019 (92 %).
Le nombre d’enfants vaccinés avec le MCV1 a diminué de 2 % par rapport à 2019.
Le nombre de nourrissons survivants a augmenté d’environ 5 % par rapport à 2019.
En 2025, le nombre d’enfants vaccinés était inférieur à celui de 2019.
En 2025, le nombre de nourrissons en vie (population cible) était plus élevé qu’en 2019.
Pour que la couverture vaccinale augmente, le nombre d’enfants vaccinés doit croître à un rythme plus rapide que celui de la croissance démographique.</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Estimations OMS/UNICEF de la couverture vaccinale nationale (WUENIC), révision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représentatives données potentiellement trompeuses, et d'évaluer les niveaux de couverture les plus probables pour chaque pays.
L'OMS et l'UNICEF produisent des estimations spécifiques à chaque pays en examinant les données de chaque pays de manière indépendante, sans emprunter celles d'autres pays lorsque des données sont manquantes. Les estimations ne sont pas des ajustements ponctuels des chiffres déclarés et peuvent s'appuyer sur une seule source empirique, généralement la couverture déclarée au niveau national. Lorsqu'il n'existe aucune donnée pour un pays, un vaccin ou une année spécifiques, les données antérieures et postérieures sont interpolées. Si les sources sont contradictoires ou varient considérablement, l'estimation la plus plausible est sélectionnée après avoir pris en compte les biais potentiels.
Cette présentation PowerPoint présente les dernières estimations du WUENIC (publiées le 15 juillet 2026), en utilisant les projections démographiques mondiales du UNPD (WPP 2024) pour les moyennes pondérées en fonction de la population et pour calculer le nombre absolu d'enfants vaccinés et non vaccinés/n'ayant reçu aucune dose.</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40550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54166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67782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81398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483741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397358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10974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24590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1168561"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5256"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01952"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8648"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35343"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02039"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68735"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35431"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02126"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68822"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835518"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02213"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68909"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35605"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958547" y="4820487"/>
              <a:ext cx="420026" cy="16931"/>
            </a:xfrm>
            <a:prstGeom prst="rect">
              <a:avLst/>
            </a:prstGeom>
            <a:solidFill>
              <a:srgbClr val="1CABE2">
                <a:alpha val="100000"/>
              </a:srgbClr>
            </a:solidFill>
          </p:spPr>
          <p:txBody>
            <a:bodyPr/>
            <a:lstStyle/>
            <a:p/>
          </p:txBody>
        </p:sp>
        <p:sp>
          <p:nvSpPr>
            <p:cNvPr id="27" name="rc27"/>
            <p:cNvSpPr/>
            <p:nvPr/>
          </p:nvSpPr>
          <p:spPr>
            <a:xfrm>
              <a:off x="1425243" y="4837418"/>
              <a:ext cx="420026" cy="0"/>
            </a:xfrm>
            <a:prstGeom prst="rect">
              <a:avLst/>
            </a:prstGeom>
            <a:solidFill>
              <a:srgbClr val="1CABE2">
                <a:alpha val="100000"/>
              </a:srgbClr>
            </a:solidFill>
          </p:spPr>
          <p:txBody>
            <a:bodyPr/>
            <a:lstStyle/>
            <a:p/>
          </p:txBody>
        </p:sp>
        <p:sp>
          <p:nvSpPr>
            <p:cNvPr id="28" name="rc28"/>
            <p:cNvSpPr/>
            <p:nvPr/>
          </p:nvSpPr>
          <p:spPr>
            <a:xfrm>
              <a:off x="1891939" y="4834654"/>
              <a:ext cx="420026" cy="2764"/>
            </a:xfrm>
            <a:prstGeom prst="rect">
              <a:avLst/>
            </a:prstGeom>
            <a:solidFill>
              <a:srgbClr val="1CABE2">
                <a:alpha val="100000"/>
              </a:srgbClr>
            </a:solidFill>
          </p:spPr>
          <p:txBody>
            <a:bodyPr/>
            <a:lstStyle/>
            <a:p/>
          </p:txBody>
        </p:sp>
        <p:sp>
          <p:nvSpPr>
            <p:cNvPr id="29" name="rc29"/>
            <p:cNvSpPr/>
            <p:nvPr/>
          </p:nvSpPr>
          <p:spPr>
            <a:xfrm>
              <a:off x="2358635" y="4834999"/>
              <a:ext cx="420026" cy="2418"/>
            </a:xfrm>
            <a:prstGeom prst="rect">
              <a:avLst/>
            </a:prstGeom>
            <a:solidFill>
              <a:srgbClr val="1CABE2">
                <a:alpha val="100000"/>
              </a:srgbClr>
            </a:solidFill>
          </p:spPr>
          <p:txBody>
            <a:bodyPr/>
            <a:lstStyle/>
            <a:p/>
          </p:txBody>
        </p:sp>
        <p:sp>
          <p:nvSpPr>
            <p:cNvPr id="30" name="rc30"/>
            <p:cNvSpPr/>
            <p:nvPr/>
          </p:nvSpPr>
          <p:spPr>
            <a:xfrm>
              <a:off x="2825330" y="4831890"/>
              <a:ext cx="420026" cy="5528"/>
            </a:xfrm>
            <a:prstGeom prst="rect">
              <a:avLst/>
            </a:prstGeom>
            <a:solidFill>
              <a:srgbClr val="1CABE2">
                <a:alpha val="100000"/>
              </a:srgbClr>
            </a:solidFill>
          </p:spPr>
          <p:txBody>
            <a:bodyPr/>
            <a:lstStyle/>
            <a:p/>
          </p:txBody>
        </p:sp>
        <p:sp>
          <p:nvSpPr>
            <p:cNvPr id="31" name="rc31"/>
            <p:cNvSpPr/>
            <p:nvPr/>
          </p:nvSpPr>
          <p:spPr>
            <a:xfrm>
              <a:off x="3292026" y="4831199"/>
              <a:ext cx="420026" cy="6219"/>
            </a:xfrm>
            <a:prstGeom prst="rect">
              <a:avLst/>
            </a:prstGeom>
            <a:solidFill>
              <a:srgbClr val="1CABE2">
                <a:alpha val="100000"/>
              </a:srgbClr>
            </a:solidFill>
          </p:spPr>
          <p:txBody>
            <a:bodyPr/>
            <a:lstStyle/>
            <a:p/>
          </p:txBody>
        </p:sp>
        <p:sp>
          <p:nvSpPr>
            <p:cNvPr id="32" name="rc32"/>
            <p:cNvSpPr/>
            <p:nvPr/>
          </p:nvSpPr>
          <p:spPr>
            <a:xfrm>
              <a:off x="3758722" y="4832926"/>
              <a:ext cx="420026" cy="4491"/>
            </a:xfrm>
            <a:prstGeom prst="rect">
              <a:avLst/>
            </a:prstGeom>
            <a:solidFill>
              <a:srgbClr val="1CABE2">
                <a:alpha val="100000"/>
              </a:srgbClr>
            </a:solidFill>
          </p:spPr>
          <p:txBody>
            <a:bodyPr/>
            <a:lstStyle/>
            <a:p/>
          </p:txBody>
        </p:sp>
        <p:sp>
          <p:nvSpPr>
            <p:cNvPr id="33" name="rc33"/>
            <p:cNvSpPr/>
            <p:nvPr/>
          </p:nvSpPr>
          <p:spPr>
            <a:xfrm>
              <a:off x="4225417" y="4800791"/>
              <a:ext cx="420026" cy="36626"/>
            </a:xfrm>
            <a:prstGeom prst="rect">
              <a:avLst/>
            </a:prstGeom>
            <a:solidFill>
              <a:srgbClr val="1CABE2">
                <a:alpha val="100000"/>
              </a:srgbClr>
            </a:solidFill>
          </p:spPr>
          <p:txBody>
            <a:bodyPr/>
            <a:lstStyle/>
            <a:p/>
          </p:txBody>
        </p:sp>
        <p:sp>
          <p:nvSpPr>
            <p:cNvPr id="34" name="rc34"/>
            <p:cNvSpPr/>
            <p:nvPr/>
          </p:nvSpPr>
          <p:spPr>
            <a:xfrm>
              <a:off x="4692113" y="4249663"/>
              <a:ext cx="420026" cy="587754"/>
            </a:xfrm>
            <a:prstGeom prst="rect">
              <a:avLst/>
            </a:prstGeom>
            <a:solidFill>
              <a:srgbClr val="1CABE2">
                <a:alpha val="100000"/>
              </a:srgbClr>
            </a:solidFill>
          </p:spPr>
          <p:txBody>
            <a:bodyPr/>
            <a:lstStyle/>
            <a:p/>
          </p:txBody>
        </p:sp>
        <p:sp>
          <p:nvSpPr>
            <p:cNvPr id="35" name="rc35"/>
            <p:cNvSpPr/>
            <p:nvPr/>
          </p:nvSpPr>
          <p:spPr>
            <a:xfrm>
              <a:off x="5158809" y="4709225"/>
              <a:ext cx="420026" cy="128193"/>
            </a:xfrm>
            <a:prstGeom prst="rect">
              <a:avLst/>
            </a:prstGeom>
            <a:solidFill>
              <a:srgbClr val="1CABE2">
                <a:alpha val="100000"/>
              </a:srgbClr>
            </a:solidFill>
          </p:spPr>
          <p:txBody>
            <a:bodyPr/>
            <a:lstStyle/>
            <a:p/>
          </p:txBody>
        </p:sp>
        <p:sp>
          <p:nvSpPr>
            <p:cNvPr id="36" name="rc36"/>
            <p:cNvSpPr/>
            <p:nvPr/>
          </p:nvSpPr>
          <p:spPr>
            <a:xfrm>
              <a:off x="5625505" y="4760709"/>
              <a:ext cx="420026" cy="76708"/>
            </a:xfrm>
            <a:prstGeom prst="rect">
              <a:avLst/>
            </a:prstGeom>
            <a:solidFill>
              <a:srgbClr val="1CABE2">
                <a:alpha val="100000"/>
              </a:srgbClr>
            </a:solidFill>
          </p:spPr>
          <p:txBody>
            <a:bodyPr/>
            <a:lstStyle/>
            <a:p/>
          </p:txBody>
        </p:sp>
        <p:sp>
          <p:nvSpPr>
            <p:cNvPr id="37" name="rc37"/>
            <p:cNvSpPr/>
            <p:nvPr/>
          </p:nvSpPr>
          <p:spPr>
            <a:xfrm>
              <a:off x="6092200" y="4252082"/>
              <a:ext cx="420026" cy="585336"/>
            </a:xfrm>
            <a:prstGeom prst="rect">
              <a:avLst/>
            </a:prstGeom>
            <a:solidFill>
              <a:srgbClr val="1CABE2">
                <a:alpha val="100000"/>
              </a:srgbClr>
            </a:solidFill>
          </p:spPr>
          <p:txBody>
            <a:bodyPr/>
            <a:lstStyle/>
            <a:p/>
          </p:txBody>
        </p:sp>
        <p:sp>
          <p:nvSpPr>
            <p:cNvPr id="38" name="rc38"/>
            <p:cNvSpPr/>
            <p:nvPr/>
          </p:nvSpPr>
          <p:spPr>
            <a:xfrm>
              <a:off x="6558896" y="3933499"/>
              <a:ext cx="420026" cy="903919"/>
            </a:xfrm>
            <a:prstGeom prst="rect">
              <a:avLst/>
            </a:prstGeom>
            <a:solidFill>
              <a:srgbClr val="1CABE2">
                <a:alpha val="100000"/>
              </a:srgbClr>
            </a:solidFill>
          </p:spPr>
          <p:txBody>
            <a:bodyPr/>
            <a:lstStyle/>
            <a:p/>
          </p:txBody>
        </p:sp>
        <p:sp>
          <p:nvSpPr>
            <p:cNvPr id="39" name="rc39"/>
            <p:cNvSpPr/>
            <p:nvPr/>
          </p:nvSpPr>
          <p:spPr>
            <a:xfrm>
              <a:off x="7025592" y="4566864"/>
              <a:ext cx="420026" cy="270553"/>
            </a:xfrm>
            <a:prstGeom prst="rect">
              <a:avLst/>
            </a:prstGeom>
            <a:solidFill>
              <a:srgbClr val="1CABE2">
                <a:alpha val="100000"/>
              </a:srgbClr>
            </a:solidFill>
          </p:spPr>
          <p:txBody>
            <a:bodyPr/>
            <a:lstStyle/>
            <a:p/>
          </p:txBody>
        </p:sp>
        <p:sp>
          <p:nvSpPr>
            <p:cNvPr id="40" name="pl40"/>
            <p:cNvSpPr/>
            <p:nvPr/>
          </p:nvSpPr>
          <p:spPr>
            <a:xfrm>
              <a:off x="1168561" y="1884615"/>
              <a:ext cx="6067044" cy="361567"/>
            </a:xfrm>
            <a:custGeom>
              <a:avLst/>
              <a:pathLst>
                <a:path w="6067044" h="361567">
                  <a:moveTo>
                    <a:pt x="0" y="150653"/>
                  </a:moveTo>
                  <a:lnTo>
                    <a:pt x="466695" y="0"/>
                  </a:lnTo>
                  <a:lnTo>
                    <a:pt x="933391" y="120522"/>
                  </a:lnTo>
                  <a:lnTo>
                    <a:pt x="1400087" y="150653"/>
                  </a:lnTo>
                  <a:lnTo>
                    <a:pt x="1866782" y="150653"/>
                  </a:lnTo>
                  <a:lnTo>
                    <a:pt x="2333478" y="241045"/>
                  </a:lnTo>
                  <a:lnTo>
                    <a:pt x="2800174" y="301306"/>
                  </a:lnTo>
                  <a:lnTo>
                    <a:pt x="3266869" y="180783"/>
                  </a:lnTo>
                  <a:lnTo>
                    <a:pt x="3733565" y="241045"/>
                  </a:lnTo>
                  <a:lnTo>
                    <a:pt x="4200261" y="241045"/>
                  </a:lnTo>
                  <a:lnTo>
                    <a:pt x="4666957" y="271175"/>
                  </a:lnTo>
                  <a:lnTo>
                    <a:pt x="5133652" y="361567"/>
                  </a:lnTo>
                  <a:lnTo>
                    <a:pt x="5600348" y="361567"/>
                  </a:lnTo>
                  <a:lnTo>
                    <a:pt x="6067044" y="361567"/>
                  </a:lnTo>
                </a:path>
              </a:pathLst>
            </a:custGeom>
            <a:ln w="27101" cap="flat">
              <a:solidFill>
                <a:srgbClr val="00833D">
                  <a:alpha val="100000"/>
                </a:srgbClr>
              </a:solidFill>
              <a:prstDash val="solid"/>
              <a:round/>
            </a:ln>
          </p:spPr>
          <p:txBody>
            <a:bodyPr/>
            <a:lstStyle/>
            <a:p/>
          </p:txBody>
        </p:sp>
        <p:sp>
          <p:nvSpPr>
            <p:cNvPr id="41" name="pl41"/>
            <p:cNvSpPr/>
            <p:nvPr/>
          </p:nvSpPr>
          <p:spPr>
            <a:xfrm>
              <a:off x="1635256" y="2276313"/>
              <a:ext cx="5600348" cy="1024441"/>
            </a:xfrm>
            <a:custGeom>
              <a:avLst/>
              <a:pathLst>
                <a:path w="5600348" h="1024441">
                  <a:moveTo>
                    <a:pt x="0" y="1024441"/>
                  </a:moveTo>
                  <a:lnTo>
                    <a:pt x="466695" y="753266"/>
                  </a:lnTo>
                  <a:lnTo>
                    <a:pt x="933391" y="602612"/>
                  </a:lnTo>
                  <a:lnTo>
                    <a:pt x="1400087" y="391698"/>
                  </a:lnTo>
                  <a:lnTo>
                    <a:pt x="1866782" y="301306"/>
                  </a:lnTo>
                  <a:lnTo>
                    <a:pt x="2333478" y="241045"/>
                  </a:lnTo>
                  <a:lnTo>
                    <a:pt x="2800174" y="150653"/>
                  </a:lnTo>
                  <a:lnTo>
                    <a:pt x="3266869" y="60261"/>
                  </a:lnTo>
                  <a:lnTo>
                    <a:pt x="3733565" y="0"/>
                  </a:lnTo>
                  <a:lnTo>
                    <a:pt x="4200261" y="0"/>
                  </a:lnTo>
                  <a:lnTo>
                    <a:pt x="4666957" y="150653"/>
                  </a:lnTo>
                  <a:lnTo>
                    <a:pt x="5133652" y="150653"/>
                  </a:lnTo>
                  <a:lnTo>
                    <a:pt x="5600348" y="150653"/>
                  </a:lnTo>
                </a:path>
              </a:pathLst>
            </a:custGeom>
            <a:ln w="27101" cap="flat">
              <a:solidFill>
                <a:srgbClr val="002759">
                  <a:alpha val="100000"/>
                </a:srgbClr>
              </a:solidFill>
              <a:prstDash val="solid"/>
              <a:round/>
            </a:ln>
          </p:spPr>
          <p:txBody>
            <a:bodyPr/>
            <a:lstStyle/>
            <a:p/>
          </p:txBody>
        </p:sp>
        <p:sp>
          <p:nvSpPr>
            <p:cNvPr id="42" name="pt42"/>
            <p:cNvSpPr/>
            <p:nvPr/>
          </p:nvSpPr>
          <p:spPr>
            <a:xfrm>
              <a:off x="1136959" y="20036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603655" y="18530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070351" y="19735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537046" y="20036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003742" y="20036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470438" y="20940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937134" y="215432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03829" y="203379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870525" y="20940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337221" y="20940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803916" y="212419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270612" y="22145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737308" y="22145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204004" y="22145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1603655" y="32691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070351" y="29979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537046" y="284732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003742" y="263641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470438" y="25460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937134" y="248575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403829" y="239536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870525" y="23049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337221" y="22447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803916" y="22447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270612" y="239536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737308" y="239536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7204004" y="239536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tx69"/>
            <p:cNvSpPr/>
            <p:nvPr/>
          </p:nvSpPr>
          <p:spPr>
            <a:xfrm>
              <a:off x="1102242" y="469064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49</a:t>
              </a:r>
            </a:p>
          </p:txBody>
        </p:sp>
        <p:sp>
          <p:nvSpPr>
            <p:cNvPr id="70" name="tx70"/>
            <p:cNvSpPr/>
            <p:nvPr/>
          </p:nvSpPr>
          <p:spPr>
            <a:xfrm>
              <a:off x="1602097" y="470757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1" name="tx71"/>
            <p:cNvSpPr/>
            <p:nvPr/>
          </p:nvSpPr>
          <p:spPr>
            <a:xfrm>
              <a:off x="2068793" y="4704811"/>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72" name="tx72"/>
            <p:cNvSpPr/>
            <p:nvPr/>
          </p:nvSpPr>
          <p:spPr>
            <a:xfrm>
              <a:off x="2535488" y="4708068"/>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73" name="tx73"/>
            <p:cNvSpPr/>
            <p:nvPr/>
          </p:nvSpPr>
          <p:spPr>
            <a:xfrm>
              <a:off x="2969025" y="470204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74" name="tx74"/>
            <p:cNvSpPr/>
            <p:nvPr/>
          </p:nvSpPr>
          <p:spPr>
            <a:xfrm>
              <a:off x="3435720" y="470135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a:t>
              </a:r>
            </a:p>
          </p:txBody>
        </p:sp>
        <p:sp>
          <p:nvSpPr>
            <p:cNvPr id="75" name="tx75"/>
            <p:cNvSpPr/>
            <p:nvPr/>
          </p:nvSpPr>
          <p:spPr>
            <a:xfrm>
              <a:off x="3902416" y="4703026"/>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a:t>
              </a:r>
            </a:p>
          </p:txBody>
        </p:sp>
        <p:sp>
          <p:nvSpPr>
            <p:cNvPr id="76" name="tx76"/>
            <p:cNvSpPr/>
            <p:nvPr/>
          </p:nvSpPr>
          <p:spPr>
            <a:xfrm>
              <a:off x="4335953" y="467094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106</a:t>
              </a:r>
            </a:p>
          </p:txBody>
        </p:sp>
        <p:sp>
          <p:nvSpPr>
            <p:cNvPr id="77" name="tx77"/>
            <p:cNvSpPr/>
            <p:nvPr/>
          </p:nvSpPr>
          <p:spPr>
            <a:xfrm>
              <a:off x="4752924" y="410439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1,701</a:t>
              </a:r>
            </a:p>
          </p:txBody>
        </p:sp>
        <p:sp>
          <p:nvSpPr>
            <p:cNvPr id="78" name="tx78"/>
            <p:cNvSpPr/>
            <p:nvPr/>
          </p:nvSpPr>
          <p:spPr>
            <a:xfrm>
              <a:off x="5269344" y="4579324"/>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371</a:t>
              </a:r>
            </a:p>
          </p:txBody>
        </p:sp>
        <p:sp>
          <p:nvSpPr>
            <p:cNvPr id="79" name="tx79"/>
            <p:cNvSpPr/>
            <p:nvPr/>
          </p:nvSpPr>
          <p:spPr>
            <a:xfrm>
              <a:off x="5736040" y="4632323"/>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222</a:t>
              </a:r>
            </a:p>
          </p:txBody>
        </p:sp>
        <p:sp>
          <p:nvSpPr>
            <p:cNvPr id="80" name="tx80"/>
            <p:cNvSpPr/>
            <p:nvPr/>
          </p:nvSpPr>
          <p:spPr>
            <a:xfrm>
              <a:off x="6153011" y="4106810"/>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1,694</a:t>
              </a:r>
            </a:p>
          </p:txBody>
        </p:sp>
        <p:sp>
          <p:nvSpPr>
            <p:cNvPr id="81" name="tx81"/>
            <p:cNvSpPr/>
            <p:nvPr/>
          </p:nvSpPr>
          <p:spPr>
            <a:xfrm>
              <a:off x="6619707" y="378822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2,616</a:t>
              </a:r>
            </a:p>
          </p:txBody>
        </p:sp>
        <p:sp>
          <p:nvSpPr>
            <p:cNvPr id="82" name="tx82"/>
            <p:cNvSpPr/>
            <p:nvPr/>
          </p:nvSpPr>
          <p:spPr>
            <a:xfrm>
              <a:off x="7136127" y="4436964"/>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783</a:t>
              </a:r>
            </a:p>
          </p:txBody>
        </p:sp>
        <p:sp>
          <p:nvSpPr>
            <p:cNvPr id="83" name="pl83"/>
            <p:cNvSpPr/>
            <p:nvPr/>
          </p:nvSpPr>
          <p:spPr>
            <a:xfrm>
              <a:off x="7254627" y="2202587"/>
              <a:ext cx="607676" cy="42272"/>
            </a:xfrm>
            <a:custGeom>
              <a:avLst/>
              <a:pathLst>
                <a:path w="607676" h="42272">
                  <a:moveTo>
                    <a:pt x="607676" y="0"/>
                  </a:moveTo>
                  <a:lnTo>
                    <a:pt x="0" y="42272"/>
                  </a:lnTo>
                </a:path>
              </a:pathLst>
            </a:custGeom>
          </p:spPr>
          <p:txBody>
            <a:bodyPr/>
            <a:lstStyle/>
            <a:p/>
          </p:txBody>
        </p:sp>
        <p:sp>
          <p:nvSpPr>
            <p:cNvPr id="84" name="pl84"/>
            <p:cNvSpPr/>
            <p:nvPr/>
          </p:nvSpPr>
          <p:spPr>
            <a:xfrm>
              <a:off x="7254635" y="2428267"/>
              <a:ext cx="607668" cy="41533"/>
            </a:xfrm>
            <a:custGeom>
              <a:avLst/>
              <a:pathLst>
                <a:path w="607668" h="41533">
                  <a:moveTo>
                    <a:pt x="607668" y="41533"/>
                  </a:moveTo>
                  <a:lnTo>
                    <a:pt x="0" y="0"/>
                  </a:lnTo>
                </a:path>
              </a:pathLst>
            </a:custGeom>
          </p:spPr>
          <p:txBody>
            <a:bodyPr/>
            <a:lstStyle/>
            <a:p/>
          </p:txBody>
        </p:sp>
        <p:sp>
          <p:nvSpPr>
            <p:cNvPr id="85" name="pg85"/>
            <p:cNvSpPr/>
            <p:nvPr/>
          </p:nvSpPr>
          <p:spPr>
            <a:xfrm>
              <a:off x="7793724" y="211363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6" name="tx86"/>
            <p:cNvSpPr/>
            <p:nvPr/>
          </p:nvSpPr>
          <p:spPr>
            <a:xfrm>
              <a:off x="7816584" y="215475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86%</a:t>
              </a:r>
            </a:p>
          </p:txBody>
        </p:sp>
        <p:sp>
          <p:nvSpPr>
            <p:cNvPr id="87" name="pg87"/>
            <p:cNvSpPr/>
            <p:nvPr/>
          </p:nvSpPr>
          <p:spPr>
            <a:xfrm>
              <a:off x="7793724" y="238192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8" name="tx88"/>
            <p:cNvSpPr/>
            <p:nvPr/>
          </p:nvSpPr>
          <p:spPr>
            <a:xfrm>
              <a:off x="7816584" y="242304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80%</a:t>
              </a:r>
            </a:p>
          </p:txBody>
        </p:sp>
        <p:sp>
          <p:nvSpPr>
            <p:cNvPr id="89" name="rc89"/>
            <p:cNvSpPr/>
            <p:nvPr/>
          </p:nvSpPr>
          <p:spPr>
            <a:xfrm>
              <a:off x="888543" y="1578789"/>
              <a:ext cx="7747148" cy="3413801"/>
            </a:xfrm>
            <a:prstGeom prst="rect">
              <a:avLst/>
            </a:prstGeom>
            <a:ln w="13550" cap="rnd">
              <a:solidFill>
                <a:srgbClr val="BEBEBE">
                  <a:alpha val="100000"/>
                </a:srgbClr>
              </a:solidFill>
              <a:prstDash val="solid"/>
              <a:round/>
            </a:ln>
          </p:spPr>
          <p:txBody>
            <a:bodyPr/>
            <a:lstStyle/>
            <a:p/>
          </p:txBody>
        </p:sp>
        <p:sp>
          <p:nvSpPr>
            <p:cNvPr id="90" name="tx90"/>
            <p:cNvSpPr/>
            <p:nvPr/>
          </p:nvSpPr>
          <p:spPr>
            <a:xfrm>
              <a:off x="755282" y="4790041"/>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508103" y="390977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a:t>
              </a:r>
            </a:p>
          </p:txBody>
        </p:sp>
        <p:sp>
          <p:nvSpPr>
            <p:cNvPr id="92" name="tx92"/>
            <p:cNvSpPr/>
            <p:nvPr/>
          </p:nvSpPr>
          <p:spPr>
            <a:xfrm>
              <a:off x="508103" y="304593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93" name="tx93"/>
            <p:cNvSpPr/>
            <p:nvPr/>
          </p:nvSpPr>
          <p:spPr>
            <a:xfrm>
              <a:off x="508103" y="218209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7,500</a:t>
              </a:r>
            </a:p>
          </p:txBody>
        </p:sp>
        <p:sp>
          <p:nvSpPr>
            <p:cNvPr id="94" name="tx94"/>
            <p:cNvSpPr/>
            <p:nvPr/>
          </p:nvSpPr>
          <p:spPr>
            <a:xfrm>
              <a:off x="8698322" y="4790041"/>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5" name="tx95"/>
            <p:cNvSpPr/>
            <p:nvPr/>
          </p:nvSpPr>
          <p:spPr>
            <a:xfrm>
              <a:off x="8698322" y="448873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6" name="tx96"/>
            <p:cNvSpPr/>
            <p:nvPr/>
          </p:nvSpPr>
          <p:spPr>
            <a:xfrm>
              <a:off x="8698322" y="418742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7" name="tx97"/>
            <p:cNvSpPr/>
            <p:nvPr/>
          </p:nvSpPr>
          <p:spPr>
            <a:xfrm>
              <a:off x="8698322" y="388606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8" name="tx98"/>
            <p:cNvSpPr/>
            <p:nvPr/>
          </p:nvSpPr>
          <p:spPr>
            <a:xfrm>
              <a:off x="8698322" y="358481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9" name="tx99"/>
            <p:cNvSpPr/>
            <p:nvPr/>
          </p:nvSpPr>
          <p:spPr>
            <a:xfrm>
              <a:off x="8698322" y="328350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0" name="tx100"/>
            <p:cNvSpPr/>
            <p:nvPr/>
          </p:nvSpPr>
          <p:spPr>
            <a:xfrm>
              <a:off x="8698322" y="298220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1" name="tx101"/>
            <p:cNvSpPr/>
            <p:nvPr/>
          </p:nvSpPr>
          <p:spPr>
            <a:xfrm>
              <a:off x="8698322" y="26808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2" name="tx102"/>
            <p:cNvSpPr/>
            <p:nvPr/>
          </p:nvSpPr>
          <p:spPr>
            <a:xfrm>
              <a:off x="8698322" y="237959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3" name="tx103"/>
            <p:cNvSpPr/>
            <p:nvPr/>
          </p:nvSpPr>
          <p:spPr>
            <a:xfrm>
              <a:off x="8698322" y="207828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4" name="tx104"/>
            <p:cNvSpPr/>
            <p:nvPr/>
          </p:nvSpPr>
          <p:spPr>
            <a:xfrm>
              <a:off x="8698322" y="177697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5" name="tx105"/>
            <p:cNvSpPr/>
            <p:nvPr/>
          </p:nvSpPr>
          <p:spPr>
            <a:xfrm rot="-5400000">
              <a:off x="1026337"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6" name="tx106"/>
            <p:cNvSpPr/>
            <p:nvPr/>
          </p:nvSpPr>
          <p:spPr>
            <a:xfrm rot="-5400000">
              <a:off x="1493001" y="5150037"/>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7" name="tx107"/>
            <p:cNvSpPr/>
            <p:nvPr/>
          </p:nvSpPr>
          <p:spPr>
            <a:xfrm rot="-5400000">
              <a:off x="1959728"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8" name="tx108"/>
            <p:cNvSpPr/>
            <p:nvPr/>
          </p:nvSpPr>
          <p:spPr>
            <a:xfrm rot="-5400000">
              <a:off x="2426424"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9" name="tx109"/>
            <p:cNvSpPr/>
            <p:nvPr/>
          </p:nvSpPr>
          <p:spPr>
            <a:xfrm rot="-5400000">
              <a:off x="2893120"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0" name="tx110"/>
            <p:cNvSpPr/>
            <p:nvPr/>
          </p:nvSpPr>
          <p:spPr>
            <a:xfrm rot="-5400000">
              <a:off x="3359815"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1" name="tx111"/>
            <p:cNvSpPr/>
            <p:nvPr/>
          </p:nvSpPr>
          <p:spPr>
            <a:xfrm rot="-5400000">
              <a:off x="3826511"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2" name="tx112"/>
            <p:cNvSpPr/>
            <p:nvPr/>
          </p:nvSpPr>
          <p:spPr>
            <a:xfrm rot="-5400000">
              <a:off x="4293207"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3" name="tx113"/>
            <p:cNvSpPr/>
            <p:nvPr/>
          </p:nvSpPr>
          <p:spPr>
            <a:xfrm rot="-5400000">
              <a:off x="4729517" y="51792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4" name="tx114"/>
            <p:cNvSpPr/>
            <p:nvPr/>
          </p:nvSpPr>
          <p:spPr>
            <a:xfrm rot="-5400000">
              <a:off x="5196212" y="51792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5" name="tx115"/>
            <p:cNvSpPr/>
            <p:nvPr/>
          </p:nvSpPr>
          <p:spPr>
            <a:xfrm rot="-5400000">
              <a:off x="5662908" y="51792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6" name="tx116"/>
            <p:cNvSpPr/>
            <p:nvPr/>
          </p:nvSpPr>
          <p:spPr>
            <a:xfrm rot="-5400000">
              <a:off x="6129573" y="5179245"/>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7" name="tx117"/>
            <p:cNvSpPr/>
            <p:nvPr/>
          </p:nvSpPr>
          <p:spPr>
            <a:xfrm rot="-5400000">
              <a:off x="6596299" y="51792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8" name="tx118"/>
            <p:cNvSpPr/>
            <p:nvPr/>
          </p:nvSpPr>
          <p:spPr>
            <a:xfrm rot="-5400000">
              <a:off x="7062995" y="51792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9" name="tx119"/>
            <p:cNvSpPr/>
            <p:nvPr/>
          </p:nvSpPr>
          <p:spPr>
            <a:xfrm rot="-5400000">
              <a:off x="-482797" y="3220990"/>
              <a:ext cx="17240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120" name="tx120"/>
            <p:cNvSpPr/>
            <p:nvPr/>
          </p:nvSpPr>
          <p:spPr>
            <a:xfrm rot="5400000">
              <a:off x="8255788" y="3220137"/>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21" name="pl121"/>
            <p:cNvSpPr/>
            <p:nvPr/>
          </p:nvSpPr>
          <p:spPr>
            <a:xfrm>
              <a:off x="2712913" y="588002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2" name="pt122"/>
            <p:cNvSpPr/>
            <p:nvPr/>
          </p:nvSpPr>
          <p:spPr>
            <a:xfrm>
              <a:off x="2769094" y="584842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3" name="pl123"/>
            <p:cNvSpPr/>
            <p:nvPr/>
          </p:nvSpPr>
          <p:spPr>
            <a:xfrm>
              <a:off x="4073185" y="5880029"/>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4" name="pt124"/>
            <p:cNvSpPr/>
            <p:nvPr/>
          </p:nvSpPr>
          <p:spPr>
            <a:xfrm>
              <a:off x="4129366" y="584842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5" name="tx125"/>
            <p:cNvSpPr/>
            <p:nvPr/>
          </p:nvSpPr>
          <p:spPr>
            <a:xfrm>
              <a:off x="2980012" y="5798924"/>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6" name="tx126"/>
            <p:cNvSpPr/>
            <p:nvPr/>
          </p:nvSpPr>
          <p:spPr>
            <a:xfrm>
              <a:off x="4340285" y="5798924"/>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7" name="rc127"/>
            <p:cNvSpPr/>
            <p:nvPr/>
          </p:nvSpPr>
          <p:spPr>
            <a:xfrm>
              <a:off x="5629279" y="5779301"/>
              <a:ext cx="201456" cy="201456"/>
            </a:xfrm>
            <a:prstGeom prst="rect">
              <a:avLst/>
            </a:prstGeom>
            <a:solidFill>
              <a:srgbClr val="1CABE2">
                <a:alpha val="100000"/>
              </a:srgbClr>
            </a:solidFill>
          </p:spPr>
          <p:txBody>
            <a:bodyPr/>
            <a:lstStyle/>
            <a:p/>
          </p:txBody>
        </p:sp>
        <p:sp>
          <p:nvSpPr>
            <p:cNvPr id="128" name="tx128"/>
            <p:cNvSpPr/>
            <p:nvPr/>
          </p:nvSpPr>
          <p:spPr>
            <a:xfrm>
              <a:off x="5909324" y="5828392"/>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9" name="tx129"/>
            <p:cNvSpPr/>
            <p:nvPr/>
          </p:nvSpPr>
          <p:spPr>
            <a:xfrm>
              <a:off x="1436888" y="1334104"/>
              <a:ext cx="665045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Burundi, 2012-2025</a:t>
              </a:r>
            </a:p>
          </p:txBody>
        </p:sp>
        <p:sp>
          <p:nvSpPr>
            <p:cNvPr id="130" name="tx130"/>
            <p:cNvSpPr/>
            <p:nvPr/>
          </p:nvSpPr>
          <p:spPr>
            <a:xfrm>
              <a:off x="4306083" y="6111691"/>
              <a:ext cx="432960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31" name="tx131"/>
            <p:cNvSpPr/>
            <p:nvPr/>
          </p:nvSpPr>
          <p:spPr>
            <a:xfrm>
              <a:off x="3243981" y="6205925"/>
              <a:ext cx="5391710" cy="1237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12 juin 2026.</a:t>
              </a:r>
            </a:p>
          </p:txBody>
        </p:sp>
        <p:sp>
          <p:nvSpPr>
            <p:cNvPr id="132" name="tx132"/>
            <p:cNvSpPr/>
            <p:nvPr/>
          </p:nvSpPr>
          <p:spPr>
            <a:xfrm>
              <a:off x="3271758" y="6345398"/>
              <a:ext cx="536393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12 juin 2026.</a:t>
              </a:r>
            </a:p>
          </p:txBody>
        </p:sp>
        <p:sp>
          <p:nvSpPr>
            <p:cNvPr id="133" name="tx133"/>
            <p:cNvSpPr/>
            <p:nvPr/>
          </p:nvSpPr>
          <p:spPr>
            <a:xfrm>
              <a:off x="2408346" y="6466154"/>
              <a:ext cx="622734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34" name="tx134"/>
            <p:cNvSpPr/>
            <p:nvPr/>
          </p:nvSpPr>
          <p:spPr>
            <a:xfrm>
              <a:off x="2323162" y="6586855"/>
              <a:ext cx="63125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2025, on a recensé au total 783 cas confirmés de rougeole au Burundi. La même année, le taux de couverture vaccinale pour la première dose de vaccin contre la rougeole (MCV1) était de 86 % et celui pour la deuxième dose (MCV2) de 80 %.
Le nombre de cas en 2025 était inférieur de 70 % à celui de 2024 (n = 2 616).
C'est en 2024 que le nombre de cas de rougeole a été le plus élevé (n = 2 616). Cette année-là, la couverture vaccinale de la première dose (MCV1) était de 86 %.
Le Burundi a signalé des ruptures de stock de vaccins contre la rougeole en 2004 et 2005.
Des activités ou campagnes de vaccination d'appoint à base de vaccins contenant le virus de la rougeole ont été menées en 2020, 2021, 2022, 2023, 2024 et 2025.</a:t>
            </a:r>
          </a:p>
        </p:txBody>
      </p:sp>
      <p:sp>
        <p:nvSpPr>
          <p:cNvPr id="1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Burundi a enregistré une baisse du nombre de cas de rougeole par rapport à 2024, tandis que la couverture vaccinale pour la première dose de vaccin contre la rougeole (MCV1) s'élevait à 86 % et celle pour la deuxième dose (MCV2) à 80 %.</a:t>
            </a:r>
          </a:p>
        </p:txBody>
      </p:sp>
      <p:grpSp xmlns:pic="http://schemas.openxmlformats.org/drawingml/2006/picture">
        <p:nvGrpSpPr>
          <p:cNvPr id="137" name=""/>
          <p:cNvGrpSpPr/>
          <p:nvPr/>
        </p:nvGrpSpPr>
        <p:grpSpPr>
          <a:xfrm>
            <a:off x="292608" y="1097280"/>
            <a:ext cx="8595360" cy="28575"/>
            <a:chOff x="292608" y="1097280"/>
            <a:chExt cx="8595360" cy="28575"/>
          </a:xfrm>
        </p:grpSpPr>
        <p:sp>
          <p:nvSpPr>
            <p:cNvPr id="13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Vaccination des enfants :
Tableaux supplémentaires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579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35406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15014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95602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75210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3594846"/>
              <a:ext cx="3520101" cy="1565090"/>
            </a:xfrm>
            <a:custGeom>
              <a:avLst/>
              <a:pathLst>
                <a:path w="3520101" h="1565090">
                  <a:moveTo>
                    <a:pt x="0" y="481566"/>
                  </a:moveTo>
                  <a:lnTo>
                    <a:pt x="140804" y="361174"/>
                  </a:lnTo>
                  <a:lnTo>
                    <a:pt x="281608" y="240783"/>
                  </a:lnTo>
                  <a:lnTo>
                    <a:pt x="422412" y="120391"/>
                  </a:lnTo>
                  <a:lnTo>
                    <a:pt x="563216" y="0"/>
                  </a:lnTo>
                  <a:lnTo>
                    <a:pt x="704020" y="481566"/>
                  </a:lnTo>
                  <a:lnTo>
                    <a:pt x="844824" y="722349"/>
                  </a:lnTo>
                  <a:lnTo>
                    <a:pt x="985628" y="1565090"/>
                  </a:lnTo>
                  <a:lnTo>
                    <a:pt x="1126432" y="842740"/>
                  </a:lnTo>
                  <a:lnTo>
                    <a:pt x="1267236" y="963132"/>
                  </a:lnTo>
                  <a:lnTo>
                    <a:pt x="1408040" y="1203915"/>
                  </a:lnTo>
                  <a:lnTo>
                    <a:pt x="1548844" y="1203915"/>
                  </a:lnTo>
                  <a:lnTo>
                    <a:pt x="1689648" y="1324306"/>
                  </a:lnTo>
                  <a:lnTo>
                    <a:pt x="1830452" y="1324306"/>
                  </a:lnTo>
                  <a:lnTo>
                    <a:pt x="1971256" y="1203915"/>
                  </a:lnTo>
                  <a:lnTo>
                    <a:pt x="2112061" y="1203915"/>
                  </a:lnTo>
                  <a:lnTo>
                    <a:pt x="2252865" y="1203915"/>
                  </a:lnTo>
                  <a:lnTo>
                    <a:pt x="2393669" y="1203915"/>
                  </a:lnTo>
                  <a:lnTo>
                    <a:pt x="2534473" y="1083523"/>
                  </a:lnTo>
                  <a:lnTo>
                    <a:pt x="2675277" y="1083523"/>
                  </a:lnTo>
                  <a:lnTo>
                    <a:pt x="2816081" y="963132"/>
                  </a:lnTo>
                  <a:lnTo>
                    <a:pt x="2956885" y="1324306"/>
                  </a:lnTo>
                  <a:lnTo>
                    <a:pt x="3097689" y="1324306"/>
                  </a:lnTo>
                  <a:lnTo>
                    <a:pt x="3238493" y="1565090"/>
                  </a:lnTo>
                  <a:lnTo>
                    <a:pt x="3379297" y="1565090"/>
                  </a:lnTo>
                  <a:lnTo>
                    <a:pt x="3520101" y="1565090"/>
                  </a:lnTo>
                </a:path>
              </a:pathLst>
            </a:custGeom>
            <a:ln w="27101" cap="flat">
              <a:solidFill>
                <a:srgbClr val="0058AB">
                  <a:alpha val="80000"/>
                </a:srgbClr>
              </a:solidFill>
              <a:prstDash val="solid"/>
              <a:round/>
            </a:ln>
          </p:spPr>
          <p:txBody>
            <a:bodyPr/>
            <a:lstStyle/>
            <a:p/>
          </p:txBody>
        </p:sp>
        <p:sp>
          <p:nvSpPr>
            <p:cNvPr id="19" name="pl19"/>
            <p:cNvSpPr/>
            <p:nvPr/>
          </p:nvSpPr>
          <p:spPr>
            <a:xfrm>
              <a:off x="943464" y="3594846"/>
              <a:ext cx="3520101" cy="1083523"/>
            </a:xfrm>
            <a:custGeom>
              <a:avLst/>
              <a:pathLst>
                <a:path w="3520101" h="1083523">
                  <a:moveTo>
                    <a:pt x="0" y="0"/>
                  </a:moveTo>
                  <a:lnTo>
                    <a:pt x="140804" y="120391"/>
                  </a:lnTo>
                  <a:lnTo>
                    <a:pt x="281608" y="0"/>
                  </a:lnTo>
                  <a:lnTo>
                    <a:pt x="422412" y="240783"/>
                  </a:lnTo>
                  <a:lnTo>
                    <a:pt x="563216" y="361174"/>
                  </a:lnTo>
                  <a:lnTo>
                    <a:pt x="704020" y="240783"/>
                  </a:lnTo>
                  <a:lnTo>
                    <a:pt x="844824" y="361174"/>
                  </a:lnTo>
                  <a:lnTo>
                    <a:pt x="985628" y="361174"/>
                  </a:lnTo>
                  <a:lnTo>
                    <a:pt x="1126432" y="601957"/>
                  </a:lnTo>
                  <a:lnTo>
                    <a:pt x="1267236" y="722349"/>
                  </a:lnTo>
                  <a:lnTo>
                    <a:pt x="1408040" y="842740"/>
                  </a:lnTo>
                  <a:lnTo>
                    <a:pt x="1548844" y="842740"/>
                  </a:lnTo>
                  <a:lnTo>
                    <a:pt x="1689648" y="842740"/>
                  </a:lnTo>
                  <a:lnTo>
                    <a:pt x="1830452" y="842740"/>
                  </a:lnTo>
                  <a:lnTo>
                    <a:pt x="1971256" y="963132"/>
                  </a:lnTo>
                  <a:lnTo>
                    <a:pt x="2112061" y="963132"/>
                  </a:lnTo>
                  <a:lnTo>
                    <a:pt x="2252865" y="963132"/>
                  </a:lnTo>
                  <a:lnTo>
                    <a:pt x="2393669" y="963132"/>
                  </a:lnTo>
                  <a:lnTo>
                    <a:pt x="2534473" y="1083523"/>
                  </a:lnTo>
                  <a:lnTo>
                    <a:pt x="2675277" y="1083523"/>
                  </a:lnTo>
                  <a:lnTo>
                    <a:pt x="2816081" y="963132"/>
                  </a:lnTo>
                  <a:lnTo>
                    <a:pt x="2956885" y="842740"/>
                  </a:lnTo>
                  <a:lnTo>
                    <a:pt x="3097689" y="842740"/>
                  </a:lnTo>
                  <a:lnTo>
                    <a:pt x="3238493" y="842740"/>
                  </a:lnTo>
                  <a:lnTo>
                    <a:pt x="3379297" y="963132"/>
                  </a:lnTo>
                  <a:lnTo>
                    <a:pt x="3520101" y="963132"/>
                  </a:lnTo>
                </a:path>
              </a:pathLst>
            </a:custGeom>
            <a:ln w="27101" cap="flat">
              <a:solidFill>
                <a:srgbClr val="1CABE2">
                  <a:alpha val="80000"/>
                </a:srgbClr>
              </a:solidFill>
              <a:prstDash val="solid"/>
              <a:round/>
            </a:ln>
          </p:spPr>
          <p:txBody>
            <a:bodyPr/>
            <a:lstStyle/>
            <a:p/>
          </p:txBody>
        </p:sp>
        <p:sp>
          <p:nvSpPr>
            <p:cNvPr id="20" name="pl20"/>
            <p:cNvSpPr/>
            <p:nvPr/>
          </p:nvSpPr>
          <p:spPr>
            <a:xfrm>
              <a:off x="943464" y="2872497"/>
              <a:ext cx="3520101" cy="1685481"/>
            </a:xfrm>
            <a:custGeom>
              <a:avLst/>
              <a:pathLst>
                <a:path w="3520101" h="1685481">
                  <a:moveTo>
                    <a:pt x="0" y="0"/>
                  </a:moveTo>
                  <a:lnTo>
                    <a:pt x="140804" y="120391"/>
                  </a:lnTo>
                  <a:lnTo>
                    <a:pt x="281608" y="120391"/>
                  </a:lnTo>
                  <a:lnTo>
                    <a:pt x="422412" y="120391"/>
                  </a:lnTo>
                  <a:lnTo>
                    <a:pt x="563216" y="240783"/>
                  </a:lnTo>
                  <a:lnTo>
                    <a:pt x="704020" y="601957"/>
                  </a:lnTo>
                  <a:lnTo>
                    <a:pt x="844824" y="481566"/>
                  </a:lnTo>
                  <a:lnTo>
                    <a:pt x="985628" y="481566"/>
                  </a:lnTo>
                  <a:lnTo>
                    <a:pt x="1126432" y="722349"/>
                  </a:lnTo>
                  <a:lnTo>
                    <a:pt x="1267236" y="963132"/>
                  </a:lnTo>
                  <a:lnTo>
                    <a:pt x="1408040" y="963132"/>
                  </a:lnTo>
                  <a:lnTo>
                    <a:pt x="1548844" y="1083523"/>
                  </a:lnTo>
                  <a:lnTo>
                    <a:pt x="1689648" y="1083523"/>
                  </a:lnTo>
                  <a:lnTo>
                    <a:pt x="1830452" y="1203915"/>
                  </a:lnTo>
                  <a:lnTo>
                    <a:pt x="1971256" y="1203915"/>
                  </a:lnTo>
                  <a:lnTo>
                    <a:pt x="2112061" y="1203915"/>
                  </a:lnTo>
                  <a:lnTo>
                    <a:pt x="2252865" y="1444698"/>
                  </a:lnTo>
                  <a:lnTo>
                    <a:pt x="2393669" y="1444698"/>
                  </a:lnTo>
                  <a:lnTo>
                    <a:pt x="2534473" y="1565090"/>
                  </a:lnTo>
                  <a:lnTo>
                    <a:pt x="2675277" y="1685481"/>
                  </a:lnTo>
                  <a:lnTo>
                    <a:pt x="2816081" y="1444698"/>
                  </a:lnTo>
                  <a:lnTo>
                    <a:pt x="2956885" y="1324306"/>
                  </a:lnTo>
                  <a:lnTo>
                    <a:pt x="3097689" y="1324306"/>
                  </a:lnTo>
                  <a:lnTo>
                    <a:pt x="3238493" y="1444698"/>
                  </a:lnTo>
                  <a:lnTo>
                    <a:pt x="3379297" y="1444698"/>
                  </a:lnTo>
                  <a:lnTo>
                    <a:pt x="3520101" y="1565090"/>
                  </a:lnTo>
                </a:path>
              </a:pathLst>
            </a:custGeom>
            <a:ln w="27101" cap="flat">
              <a:solidFill>
                <a:srgbClr val="00833D">
                  <a:alpha val="80000"/>
                </a:srgbClr>
              </a:solidFill>
              <a:prstDash val="solid"/>
              <a:round/>
            </a:ln>
          </p:spPr>
          <p:txBody>
            <a:bodyPr/>
            <a:lstStyle/>
            <a:p/>
          </p:txBody>
        </p:sp>
        <p:sp>
          <p:nvSpPr>
            <p:cNvPr id="21" name="pl21"/>
            <p:cNvSpPr/>
            <p:nvPr/>
          </p:nvSpPr>
          <p:spPr>
            <a:xfrm>
              <a:off x="943464" y="3594846"/>
              <a:ext cx="3520101" cy="1565090"/>
            </a:xfrm>
            <a:custGeom>
              <a:avLst/>
              <a:pathLst>
                <a:path w="3520101" h="1565090">
                  <a:moveTo>
                    <a:pt x="0" y="481566"/>
                  </a:moveTo>
                  <a:lnTo>
                    <a:pt x="140804" y="361174"/>
                  </a:lnTo>
                  <a:lnTo>
                    <a:pt x="281608" y="240783"/>
                  </a:lnTo>
                  <a:lnTo>
                    <a:pt x="422412" y="120391"/>
                  </a:lnTo>
                  <a:lnTo>
                    <a:pt x="563216" y="0"/>
                  </a:lnTo>
                  <a:lnTo>
                    <a:pt x="704020" y="481566"/>
                  </a:lnTo>
                  <a:lnTo>
                    <a:pt x="844824" y="722349"/>
                  </a:lnTo>
                  <a:lnTo>
                    <a:pt x="985628" y="1565090"/>
                  </a:lnTo>
                  <a:lnTo>
                    <a:pt x="1126432" y="842740"/>
                  </a:lnTo>
                  <a:lnTo>
                    <a:pt x="1267236" y="963132"/>
                  </a:lnTo>
                  <a:lnTo>
                    <a:pt x="1408040" y="1203915"/>
                  </a:lnTo>
                  <a:lnTo>
                    <a:pt x="1548844" y="1203915"/>
                  </a:lnTo>
                  <a:lnTo>
                    <a:pt x="1689648" y="1324306"/>
                  </a:lnTo>
                  <a:lnTo>
                    <a:pt x="1830452" y="1324306"/>
                  </a:lnTo>
                  <a:lnTo>
                    <a:pt x="1971256" y="1203915"/>
                  </a:lnTo>
                  <a:lnTo>
                    <a:pt x="2112061" y="1203915"/>
                  </a:lnTo>
                  <a:lnTo>
                    <a:pt x="2252865" y="1203915"/>
                  </a:lnTo>
                  <a:lnTo>
                    <a:pt x="2393669" y="1203915"/>
                  </a:lnTo>
                  <a:lnTo>
                    <a:pt x="2534473" y="1083523"/>
                  </a:lnTo>
                  <a:lnTo>
                    <a:pt x="2675277" y="1083523"/>
                  </a:lnTo>
                  <a:lnTo>
                    <a:pt x="2816081" y="963132"/>
                  </a:lnTo>
                  <a:lnTo>
                    <a:pt x="2956885" y="1324306"/>
                  </a:lnTo>
                  <a:lnTo>
                    <a:pt x="3097689" y="1324306"/>
                  </a:lnTo>
                  <a:lnTo>
                    <a:pt x="3238493" y="1565090"/>
                  </a:lnTo>
                  <a:lnTo>
                    <a:pt x="3379297" y="1565090"/>
                  </a:lnTo>
                  <a:lnTo>
                    <a:pt x="3520101" y="1565090"/>
                  </a:lnTo>
                </a:path>
              </a:pathLst>
            </a:custGeom>
            <a:ln w="43362" cap="flat">
              <a:solidFill>
                <a:srgbClr val="000000">
                  <a:alpha val="100000"/>
                </a:srgbClr>
              </a:solidFill>
              <a:prstDash val="solid"/>
              <a:round/>
            </a:ln>
          </p:spPr>
          <p:txBody>
            <a:bodyPr/>
            <a:lstStyle/>
            <a:p/>
          </p:txBody>
        </p:sp>
        <p:sp>
          <p:nvSpPr>
            <p:cNvPr id="22" name="pl22"/>
            <p:cNvSpPr/>
            <p:nvPr/>
          </p:nvSpPr>
          <p:spPr>
            <a:xfrm>
              <a:off x="943464" y="3594846"/>
              <a:ext cx="3520101" cy="1565090"/>
            </a:xfrm>
            <a:custGeom>
              <a:avLst/>
              <a:pathLst>
                <a:path w="3520101" h="1565090">
                  <a:moveTo>
                    <a:pt x="0" y="481566"/>
                  </a:moveTo>
                  <a:lnTo>
                    <a:pt x="140804" y="361174"/>
                  </a:lnTo>
                  <a:lnTo>
                    <a:pt x="281608" y="240783"/>
                  </a:lnTo>
                  <a:lnTo>
                    <a:pt x="422412" y="120391"/>
                  </a:lnTo>
                  <a:lnTo>
                    <a:pt x="563216" y="0"/>
                  </a:lnTo>
                  <a:lnTo>
                    <a:pt x="704020" y="481566"/>
                  </a:lnTo>
                  <a:lnTo>
                    <a:pt x="844824" y="722349"/>
                  </a:lnTo>
                  <a:lnTo>
                    <a:pt x="985628" y="1565090"/>
                  </a:lnTo>
                  <a:lnTo>
                    <a:pt x="1126432" y="842740"/>
                  </a:lnTo>
                  <a:lnTo>
                    <a:pt x="1267236" y="963132"/>
                  </a:lnTo>
                  <a:lnTo>
                    <a:pt x="1408040" y="1203915"/>
                  </a:lnTo>
                  <a:lnTo>
                    <a:pt x="1548844" y="1203915"/>
                  </a:lnTo>
                  <a:lnTo>
                    <a:pt x="1689648" y="1324306"/>
                  </a:lnTo>
                  <a:lnTo>
                    <a:pt x="1830452" y="1324306"/>
                  </a:lnTo>
                  <a:lnTo>
                    <a:pt x="1971256" y="1203915"/>
                  </a:lnTo>
                  <a:lnTo>
                    <a:pt x="2112061" y="1203915"/>
                  </a:lnTo>
                  <a:lnTo>
                    <a:pt x="2252865" y="1203915"/>
                  </a:lnTo>
                  <a:lnTo>
                    <a:pt x="2393669" y="1203915"/>
                  </a:lnTo>
                  <a:lnTo>
                    <a:pt x="2534473" y="1083523"/>
                  </a:lnTo>
                  <a:lnTo>
                    <a:pt x="2675277" y="1083523"/>
                  </a:lnTo>
                  <a:lnTo>
                    <a:pt x="2816081" y="963132"/>
                  </a:lnTo>
                  <a:lnTo>
                    <a:pt x="2956885" y="1324306"/>
                  </a:lnTo>
                  <a:lnTo>
                    <a:pt x="3097689" y="1324306"/>
                  </a:lnTo>
                  <a:lnTo>
                    <a:pt x="3238493" y="1565090"/>
                  </a:lnTo>
                  <a:lnTo>
                    <a:pt x="3379297" y="1565090"/>
                  </a:lnTo>
                  <a:lnTo>
                    <a:pt x="3520101" y="1565090"/>
                  </a:lnTo>
                </a:path>
              </a:pathLst>
            </a:custGeom>
            <a:ln w="27101" cap="flat">
              <a:solidFill>
                <a:srgbClr val="0058AB">
                  <a:alpha val="100000"/>
                </a:srgbClr>
              </a:solidFill>
              <a:prstDash val="solid"/>
              <a:round/>
            </a:ln>
          </p:spPr>
          <p:txBody>
            <a:bodyPr/>
            <a:lstStyle/>
            <a:p/>
          </p:txBody>
        </p:sp>
        <p:sp>
          <p:nvSpPr>
            <p:cNvPr id="23" name="pl23"/>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3715238"/>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47484" y="3715238"/>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351504" y="4437587"/>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055525" y="4437587"/>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618741" y="4317195"/>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22761" y="4798761"/>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4798761"/>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84975" y="36486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15328" y="367749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3" name="pg33"/>
            <p:cNvSpPr/>
            <p:nvPr/>
          </p:nvSpPr>
          <p:spPr>
            <a:xfrm>
              <a:off x="1588995" y="36486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19349" y="367749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5" name="pg35"/>
            <p:cNvSpPr/>
            <p:nvPr/>
          </p:nvSpPr>
          <p:spPr>
            <a:xfrm>
              <a:off x="2293016" y="437102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23369" y="4399793"/>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7" name="pg37"/>
            <p:cNvSpPr/>
            <p:nvPr/>
          </p:nvSpPr>
          <p:spPr>
            <a:xfrm>
              <a:off x="2997036" y="437102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27389" y="4399793"/>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9" name="pg39"/>
            <p:cNvSpPr/>
            <p:nvPr/>
          </p:nvSpPr>
          <p:spPr>
            <a:xfrm>
              <a:off x="3560252" y="42506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90606" y="4280983"/>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1" name="pg41"/>
            <p:cNvSpPr/>
            <p:nvPr/>
          </p:nvSpPr>
          <p:spPr>
            <a:xfrm>
              <a:off x="4264273" y="47321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94626" y="47610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405077" y="47321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47610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tx45"/>
            <p:cNvSpPr/>
            <p:nvPr/>
          </p:nvSpPr>
          <p:spPr>
            <a:xfrm>
              <a:off x="4523855" y="451891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439714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47" name="tx47"/>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391338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27094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7" name="tx57"/>
            <p:cNvSpPr/>
            <p:nvPr/>
          </p:nvSpPr>
          <p:spPr>
            <a:xfrm rot="-5400000">
              <a:off x="-178896" y="3529293"/>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58" name="pl58"/>
            <p:cNvSpPr/>
            <p:nvPr/>
          </p:nvSpPr>
          <p:spPr>
            <a:xfrm>
              <a:off x="1589424"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589424"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42957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19202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856524" y="6120905"/>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Burundi</a:t>
              </a:r>
            </a:p>
          </p:txBody>
        </p:sp>
        <p:sp>
          <p:nvSpPr>
            <p:cNvPr id="63" name="tx63"/>
            <p:cNvSpPr/>
            <p:nvPr/>
          </p:nvSpPr>
          <p:spPr>
            <a:xfrm>
              <a:off x="269667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459127"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5" name="tx65"/>
            <p:cNvSpPr/>
            <p:nvPr/>
          </p:nvSpPr>
          <p:spPr>
            <a:xfrm>
              <a:off x="2199657" y="1658699"/>
              <a:ext cx="1007715" cy="11288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DTC3</a:t>
              </a:r>
            </a:p>
          </p:txBody>
        </p:sp>
        <p:sp>
          <p:nvSpPr>
            <p:cNvPr id="66" name="pl66"/>
            <p:cNvSpPr/>
            <p:nvPr/>
          </p:nvSpPr>
          <p:spPr>
            <a:xfrm>
              <a:off x="5132709" y="45579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35406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215014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395602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275210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2872497"/>
              <a:ext cx="3520101" cy="2287439"/>
            </a:xfrm>
            <a:custGeom>
              <a:avLst/>
              <a:pathLst>
                <a:path w="3520101" h="2287439">
                  <a:moveTo>
                    <a:pt x="0" y="120391"/>
                  </a:moveTo>
                  <a:lnTo>
                    <a:pt x="140804" y="0"/>
                  </a:lnTo>
                  <a:lnTo>
                    <a:pt x="281608" y="120391"/>
                  </a:lnTo>
                  <a:lnTo>
                    <a:pt x="422412" y="120391"/>
                  </a:lnTo>
                  <a:lnTo>
                    <a:pt x="563216" y="120391"/>
                  </a:lnTo>
                  <a:lnTo>
                    <a:pt x="704020" y="1203915"/>
                  </a:lnTo>
                  <a:lnTo>
                    <a:pt x="844824" y="1444698"/>
                  </a:lnTo>
                  <a:lnTo>
                    <a:pt x="985628" y="963132"/>
                  </a:lnTo>
                  <a:lnTo>
                    <a:pt x="1126432" y="601957"/>
                  </a:lnTo>
                  <a:lnTo>
                    <a:pt x="1267236" y="1324306"/>
                  </a:lnTo>
                  <a:lnTo>
                    <a:pt x="1408040" y="1444698"/>
                  </a:lnTo>
                  <a:lnTo>
                    <a:pt x="1548844" y="1565090"/>
                  </a:lnTo>
                  <a:lnTo>
                    <a:pt x="1689648" y="1685481"/>
                  </a:lnTo>
                  <a:lnTo>
                    <a:pt x="1830452" y="2287439"/>
                  </a:lnTo>
                  <a:lnTo>
                    <a:pt x="1971256" y="1805873"/>
                  </a:lnTo>
                  <a:lnTo>
                    <a:pt x="2112061" y="1805873"/>
                  </a:lnTo>
                  <a:lnTo>
                    <a:pt x="2252865" y="1805873"/>
                  </a:lnTo>
                  <a:lnTo>
                    <a:pt x="2393669" y="1805873"/>
                  </a:lnTo>
                  <a:lnTo>
                    <a:pt x="2534473" y="1565090"/>
                  </a:lnTo>
                  <a:lnTo>
                    <a:pt x="2675277" y="1685481"/>
                  </a:lnTo>
                  <a:lnTo>
                    <a:pt x="2816081" y="1324306"/>
                  </a:lnTo>
                  <a:lnTo>
                    <a:pt x="2956885" y="1565090"/>
                  </a:lnTo>
                  <a:lnTo>
                    <a:pt x="3097689" y="1805873"/>
                  </a:lnTo>
                  <a:lnTo>
                    <a:pt x="3238493" y="1926264"/>
                  </a:lnTo>
                  <a:lnTo>
                    <a:pt x="3379297" y="1926264"/>
                  </a:lnTo>
                  <a:lnTo>
                    <a:pt x="3520101" y="1926264"/>
                  </a:lnTo>
                </a:path>
              </a:pathLst>
            </a:custGeom>
            <a:ln w="27101" cap="flat">
              <a:solidFill>
                <a:srgbClr val="0058AB">
                  <a:alpha val="80000"/>
                </a:srgbClr>
              </a:solidFill>
              <a:prstDash val="solid"/>
              <a:round/>
            </a:ln>
          </p:spPr>
          <p:txBody>
            <a:bodyPr/>
            <a:lstStyle/>
            <a:p/>
          </p:txBody>
        </p:sp>
        <p:sp>
          <p:nvSpPr>
            <p:cNvPr id="80" name="pl80"/>
            <p:cNvSpPr/>
            <p:nvPr/>
          </p:nvSpPr>
          <p:spPr>
            <a:xfrm>
              <a:off x="5308715" y="3474454"/>
              <a:ext cx="3520101" cy="1083523"/>
            </a:xfrm>
            <a:custGeom>
              <a:avLst/>
              <a:pathLst>
                <a:path w="3520101" h="1083523">
                  <a:moveTo>
                    <a:pt x="0" y="0"/>
                  </a:moveTo>
                  <a:lnTo>
                    <a:pt x="140804" y="120391"/>
                  </a:lnTo>
                  <a:lnTo>
                    <a:pt x="281608" y="120391"/>
                  </a:lnTo>
                  <a:lnTo>
                    <a:pt x="422412" y="240783"/>
                  </a:lnTo>
                  <a:lnTo>
                    <a:pt x="563216" y="361174"/>
                  </a:lnTo>
                  <a:lnTo>
                    <a:pt x="704020" y="361174"/>
                  </a:lnTo>
                  <a:lnTo>
                    <a:pt x="844824" y="481566"/>
                  </a:lnTo>
                  <a:lnTo>
                    <a:pt x="985628" y="601957"/>
                  </a:lnTo>
                  <a:lnTo>
                    <a:pt x="1126432" y="722349"/>
                  </a:lnTo>
                  <a:lnTo>
                    <a:pt x="1267236" y="842740"/>
                  </a:lnTo>
                  <a:lnTo>
                    <a:pt x="1408040" y="963132"/>
                  </a:lnTo>
                  <a:lnTo>
                    <a:pt x="1548844" y="963132"/>
                  </a:lnTo>
                  <a:lnTo>
                    <a:pt x="1689648" y="963132"/>
                  </a:lnTo>
                  <a:lnTo>
                    <a:pt x="1830452" y="963132"/>
                  </a:lnTo>
                  <a:lnTo>
                    <a:pt x="1971256" y="963132"/>
                  </a:lnTo>
                  <a:lnTo>
                    <a:pt x="2112061" y="1083523"/>
                  </a:lnTo>
                  <a:lnTo>
                    <a:pt x="2252865" y="963132"/>
                  </a:lnTo>
                  <a:lnTo>
                    <a:pt x="2393669" y="963132"/>
                  </a:lnTo>
                  <a:lnTo>
                    <a:pt x="2534473" y="1083523"/>
                  </a:lnTo>
                  <a:lnTo>
                    <a:pt x="2675277" y="1083523"/>
                  </a:lnTo>
                  <a:lnTo>
                    <a:pt x="2816081" y="1083523"/>
                  </a:lnTo>
                  <a:lnTo>
                    <a:pt x="2956885" y="963132"/>
                  </a:lnTo>
                  <a:lnTo>
                    <a:pt x="3097689" y="842740"/>
                  </a:lnTo>
                  <a:lnTo>
                    <a:pt x="3238493" y="842740"/>
                  </a:lnTo>
                  <a:lnTo>
                    <a:pt x="3379297" y="963132"/>
                  </a:lnTo>
                  <a:lnTo>
                    <a:pt x="3520101" y="963132"/>
                  </a:lnTo>
                </a:path>
              </a:pathLst>
            </a:custGeom>
            <a:ln w="27101" cap="flat">
              <a:solidFill>
                <a:srgbClr val="1CABE2">
                  <a:alpha val="80000"/>
                </a:srgbClr>
              </a:solidFill>
              <a:prstDash val="solid"/>
              <a:round/>
            </a:ln>
          </p:spPr>
          <p:txBody>
            <a:bodyPr/>
            <a:lstStyle/>
            <a:p/>
          </p:txBody>
        </p:sp>
        <p:sp>
          <p:nvSpPr>
            <p:cNvPr id="81" name="pl81"/>
            <p:cNvSpPr/>
            <p:nvPr/>
          </p:nvSpPr>
          <p:spPr>
            <a:xfrm>
              <a:off x="5308715" y="2631714"/>
              <a:ext cx="3520101" cy="1565090"/>
            </a:xfrm>
            <a:custGeom>
              <a:avLst/>
              <a:pathLst>
                <a:path w="3520101" h="1565090">
                  <a:moveTo>
                    <a:pt x="0" y="0"/>
                  </a:moveTo>
                  <a:lnTo>
                    <a:pt x="140804" y="240783"/>
                  </a:lnTo>
                  <a:lnTo>
                    <a:pt x="281608" y="361174"/>
                  </a:lnTo>
                  <a:lnTo>
                    <a:pt x="422412" y="240783"/>
                  </a:lnTo>
                  <a:lnTo>
                    <a:pt x="563216" y="361174"/>
                  </a:lnTo>
                  <a:lnTo>
                    <a:pt x="704020" y="240783"/>
                  </a:lnTo>
                  <a:lnTo>
                    <a:pt x="844824" y="481566"/>
                  </a:lnTo>
                  <a:lnTo>
                    <a:pt x="985628" y="722349"/>
                  </a:lnTo>
                  <a:lnTo>
                    <a:pt x="1126432" y="963132"/>
                  </a:lnTo>
                  <a:lnTo>
                    <a:pt x="1267236" y="1203915"/>
                  </a:lnTo>
                  <a:lnTo>
                    <a:pt x="1408040" y="1324306"/>
                  </a:lnTo>
                  <a:lnTo>
                    <a:pt x="1548844" y="1324306"/>
                  </a:lnTo>
                  <a:lnTo>
                    <a:pt x="1689648" y="1565090"/>
                  </a:lnTo>
                  <a:lnTo>
                    <a:pt x="1830452" y="1565090"/>
                  </a:lnTo>
                  <a:lnTo>
                    <a:pt x="1971256" y="1203915"/>
                  </a:lnTo>
                  <a:lnTo>
                    <a:pt x="2112061" y="1203915"/>
                  </a:lnTo>
                  <a:lnTo>
                    <a:pt x="2252865" y="1083523"/>
                  </a:lnTo>
                  <a:lnTo>
                    <a:pt x="2393669" y="1203915"/>
                  </a:lnTo>
                  <a:lnTo>
                    <a:pt x="2534473" y="1324306"/>
                  </a:lnTo>
                  <a:lnTo>
                    <a:pt x="2675277" y="1444698"/>
                  </a:lnTo>
                  <a:lnTo>
                    <a:pt x="2816081" y="1444698"/>
                  </a:lnTo>
                  <a:lnTo>
                    <a:pt x="2956885" y="1203915"/>
                  </a:lnTo>
                  <a:lnTo>
                    <a:pt x="3097689" y="1203915"/>
                  </a:lnTo>
                  <a:lnTo>
                    <a:pt x="3238493" y="1203915"/>
                  </a:lnTo>
                  <a:lnTo>
                    <a:pt x="3379297" y="1324306"/>
                  </a:lnTo>
                  <a:lnTo>
                    <a:pt x="3520101" y="1444698"/>
                  </a:lnTo>
                </a:path>
              </a:pathLst>
            </a:custGeom>
            <a:ln w="27101" cap="flat">
              <a:solidFill>
                <a:srgbClr val="00833D">
                  <a:alpha val="80000"/>
                </a:srgbClr>
              </a:solidFill>
              <a:prstDash val="solid"/>
              <a:round/>
            </a:ln>
          </p:spPr>
          <p:txBody>
            <a:bodyPr/>
            <a:lstStyle/>
            <a:p/>
          </p:txBody>
        </p:sp>
        <p:sp>
          <p:nvSpPr>
            <p:cNvPr id="82" name="pl82"/>
            <p:cNvSpPr/>
            <p:nvPr/>
          </p:nvSpPr>
          <p:spPr>
            <a:xfrm>
              <a:off x="5308715" y="2872497"/>
              <a:ext cx="3520101" cy="2287439"/>
            </a:xfrm>
            <a:custGeom>
              <a:avLst/>
              <a:pathLst>
                <a:path w="3520101" h="2287439">
                  <a:moveTo>
                    <a:pt x="0" y="120391"/>
                  </a:moveTo>
                  <a:lnTo>
                    <a:pt x="140804" y="0"/>
                  </a:lnTo>
                  <a:lnTo>
                    <a:pt x="281608" y="120391"/>
                  </a:lnTo>
                  <a:lnTo>
                    <a:pt x="422412" y="120391"/>
                  </a:lnTo>
                  <a:lnTo>
                    <a:pt x="563216" y="120391"/>
                  </a:lnTo>
                  <a:lnTo>
                    <a:pt x="704020" y="1203915"/>
                  </a:lnTo>
                  <a:lnTo>
                    <a:pt x="844824" y="1444698"/>
                  </a:lnTo>
                  <a:lnTo>
                    <a:pt x="985628" y="963132"/>
                  </a:lnTo>
                  <a:lnTo>
                    <a:pt x="1126432" y="601957"/>
                  </a:lnTo>
                  <a:lnTo>
                    <a:pt x="1267236" y="1324306"/>
                  </a:lnTo>
                  <a:lnTo>
                    <a:pt x="1408040" y="1444698"/>
                  </a:lnTo>
                  <a:lnTo>
                    <a:pt x="1548844" y="1565090"/>
                  </a:lnTo>
                  <a:lnTo>
                    <a:pt x="1689648" y="1685481"/>
                  </a:lnTo>
                  <a:lnTo>
                    <a:pt x="1830452" y="2287439"/>
                  </a:lnTo>
                  <a:lnTo>
                    <a:pt x="1971256" y="1805873"/>
                  </a:lnTo>
                  <a:lnTo>
                    <a:pt x="2112061" y="1805873"/>
                  </a:lnTo>
                  <a:lnTo>
                    <a:pt x="2252865" y="1805873"/>
                  </a:lnTo>
                  <a:lnTo>
                    <a:pt x="2393669" y="1805873"/>
                  </a:lnTo>
                  <a:lnTo>
                    <a:pt x="2534473" y="1565090"/>
                  </a:lnTo>
                  <a:lnTo>
                    <a:pt x="2675277" y="1685481"/>
                  </a:lnTo>
                  <a:lnTo>
                    <a:pt x="2816081" y="1324306"/>
                  </a:lnTo>
                  <a:lnTo>
                    <a:pt x="2956885" y="1565090"/>
                  </a:lnTo>
                  <a:lnTo>
                    <a:pt x="3097689" y="1805873"/>
                  </a:lnTo>
                  <a:lnTo>
                    <a:pt x="3238493" y="1926264"/>
                  </a:lnTo>
                  <a:lnTo>
                    <a:pt x="3379297" y="1926264"/>
                  </a:lnTo>
                  <a:lnTo>
                    <a:pt x="3520101" y="1926264"/>
                  </a:lnTo>
                </a:path>
              </a:pathLst>
            </a:custGeom>
            <a:ln w="43362" cap="flat">
              <a:solidFill>
                <a:srgbClr val="000000">
                  <a:alpha val="100000"/>
                </a:srgbClr>
              </a:solidFill>
              <a:prstDash val="solid"/>
              <a:round/>
            </a:ln>
          </p:spPr>
          <p:txBody>
            <a:bodyPr/>
            <a:lstStyle/>
            <a:p/>
          </p:txBody>
        </p:sp>
        <p:sp>
          <p:nvSpPr>
            <p:cNvPr id="83" name="pl83"/>
            <p:cNvSpPr/>
            <p:nvPr/>
          </p:nvSpPr>
          <p:spPr>
            <a:xfrm>
              <a:off x="5308715" y="2872497"/>
              <a:ext cx="3520101" cy="2287439"/>
            </a:xfrm>
            <a:custGeom>
              <a:avLst/>
              <a:pathLst>
                <a:path w="3520101" h="2287439">
                  <a:moveTo>
                    <a:pt x="0" y="120391"/>
                  </a:moveTo>
                  <a:lnTo>
                    <a:pt x="140804" y="0"/>
                  </a:lnTo>
                  <a:lnTo>
                    <a:pt x="281608" y="120391"/>
                  </a:lnTo>
                  <a:lnTo>
                    <a:pt x="422412" y="120391"/>
                  </a:lnTo>
                  <a:lnTo>
                    <a:pt x="563216" y="120391"/>
                  </a:lnTo>
                  <a:lnTo>
                    <a:pt x="704020" y="1203915"/>
                  </a:lnTo>
                  <a:lnTo>
                    <a:pt x="844824" y="1444698"/>
                  </a:lnTo>
                  <a:lnTo>
                    <a:pt x="985628" y="963132"/>
                  </a:lnTo>
                  <a:lnTo>
                    <a:pt x="1126432" y="601957"/>
                  </a:lnTo>
                  <a:lnTo>
                    <a:pt x="1267236" y="1324306"/>
                  </a:lnTo>
                  <a:lnTo>
                    <a:pt x="1408040" y="1444698"/>
                  </a:lnTo>
                  <a:lnTo>
                    <a:pt x="1548844" y="1565090"/>
                  </a:lnTo>
                  <a:lnTo>
                    <a:pt x="1689648" y="1685481"/>
                  </a:lnTo>
                  <a:lnTo>
                    <a:pt x="1830452" y="2287439"/>
                  </a:lnTo>
                  <a:lnTo>
                    <a:pt x="1971256" y="1805873"/>
                  </a:lnTo>
                  <a:lnTo>
                    <a:pt x="2112061" y="1805873"/>
                  </a:lnTo>
                  <a:lnTo>
                    <a:pt x="2252865" y="1805873"/>
                  </a:lnTo>
                  <a:lnTo>
                    <a:pt x="2393669" y="1805873"/>
                  </a:lnTo>
                  <a:lnTo>
                    <a:pt x="2534473" y="1565090"/>
                  </a:lnTo>
                  <a:lnTo>
                    <a:pt x="2675277" y="1685481"/>
                  </a:lnTo>
                  <a:lnTo>
                    <a:pt x="2816081" y="1324306"/>
                  </a:lnTo>
                  <a:lnTo>
                    <a:pt x="2956885" y="1565090"/>
                  </a:lnTo>
                  <a:lnTo>
                    <a:pt x="3097689" y="1805873"/>
                  </a:lnTo>
                  <a:lnTo>
                    <a:pt x="3238493" y="1926264"/>
                  </a:lnTo>
                  <a:lnTo>
                    <a:pt x="3379297" y="1926264"/>
                  </a:lnTo>
                  <a:lnTo>
                    <a:pt x="3520101" y="1926264"/>
                  </a:lnTo>
                </a:path>
              </a:pathLst>
            </a:custGeom>
            <a:ln w="27101" cap="flat">
              <a:solidFill>
                <a:srgbClr val="0058AB">
                  <a:alpha val="100000"/>
                </a:srgbClr>
              </a:solidFill>
              <a:prstDash val="solid"/>
              <a:round/>
            </a:ln>
          </p:spPr>
          <p:txBody>
            <a:bodyPr/>
            <a:lstStyle/>
            <a:p/>
          </p:txBody>
        </p:sp>
        <p:sp>
          <p:nvSpPr>
            <p:cNvPr id="84" name="pl84"/>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2631714"/>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12735" y="3715238"/>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16755" y="3956021"/>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20776" y="4317195"/>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983992" y="4196804"/>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8012" y="4437587"/>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4437587"/>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22091" y="256514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52444" y="259397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94" name="pg94"/>
            <p:cNvSpPr/>
            <p:nvPr/>
          </p:nvSpPr>
          <p:spPr>
            <a:xfrm>
              <a:off x="5954246" y="36486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84600" y="367749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96" name="pg96"/>
            <p:cNvSpPr/>
            <p:nvPr/>
          </p:nvSpPr>
          <p:spPr>
            <a:xfrm>
              <a:off x="6658267" y="38894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688620" y="3920747"/>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98" name="pg98"/>
            <p:cNvSpPr/>
            <p:nvPr/>
          </p:nvSpPr>
          <p:spPr>
            <a:xfrm>
              <a:off x="7362287" y="42506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392640" y="4280983"/>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0" name="pg100"/>
            <p:cNvSpPr/>
            <p:nvPr/>
          </p:nvSpPr>
          <p:spPr>
            <a:xfrm>
              <a:off x="7925503" y="41302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955857" y="4160344"/>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2" name="pg102"/>
            <p:cNvSpPr/>
            <p:nvPr/>
          </p:nvSpPr>
          <p:spPr>
            <a:xfrm>
              <a:off x="8629524" y="437102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59877" y="4399793"/>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4" name="pg104"/>
            <p:cNvSpPr/>
            <p:nvPr/>
          </p:nvSpPr>
          <p:spPr>
            <a:xfrm>
              <a:off x="8770328" y="437102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800681" y="4399793"/>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6" name="tx106"/>
            <p:cNvSpPr/>
            <p:nvPr/>
          </p:nvSpPr>
          <p:spPr>
            <a:xfrm>
              <a:off x="8889106" y="439714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889106" y="4035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9</a:t>
              </a:r>
            </a:p>
          </p:txBody>
        </p:sp>
        <p:sp>
          <p:nvSpPr>
            <p:cNvPr id="108" name="tx108"/>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391338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0" name="tx110"/>
            <p:cNvSpPr/>
            <p:nvPr/>
          </p:nvSpPr>
          <p:spPr>
            <a:xfrm>
              <a:off x="4942943" y="27094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1" name="tx11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8" name="tx118"/>
            <p:cNvSpPr/>
            <p:nvPr/>
          </p:nvSpPr>
          <p:spPr>
            <a:xfrm rot="-5400000">
              <a:off x="4186354" y="3529293"/>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119" name="pl119"/>
            <p:cNvSpPr/>
            <p:nvPr/>
          </p:nvSpPr>
          <p:spPr>
            <a:xfrm>
              <a:off x="595467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95467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794824"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557279"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221775" y="6120905"/>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Burundi</a:t>
              </a:r>
            </a:p>
          </p:txBody>
        </p:sp>
        <p:sp>
          <p:nvSpPr>
            <p:cNvPr id="124" name="tx124"/>
            <p:cNvSpPr/>
            <p:nvPr/>
          </p:nvSpPr>
          <p:spPr>
            <a:xfrm>
              <a:off x="7061924"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824378"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6" name="tx126"/>
            <p:cNvSpPr/>
            <p:nvPr/>
          </p:nvSpPr>
          <p:spPr>
            <a:xfrm>
              <a:off x="6552183" y="1658774"/>
              <a:ext cx="103316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MCV1</a:t>
              </a:r>
            </a:p>
          </p:txBody>
        </p:sp>
        <p:sp>
          <p:nvSpPr>
            <p:cNvPr id="127" name="tx127"/>
            <p:cNvSpPr/>
            <p:nvPr/>
          </p:nvSpPr>
          <p:spPr>
            <a:xfrm>
              <a:off x="4706263"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28" name="tx128"/>
            <p:cNvSpPr/>
            <p:nvPr/>
          </p:nvSpPr>
          <p:spPr>
            <a:xfrm>
              <a:off x="5149865" y="6517265"/>
              <a:ext cx="38549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29" name="tx129"/>
            <p:cNvSpPr/>
            <p:nvPr/>
          </p:nvSpPr>
          <p:spPr>
            <a:xfrm>
              <a:off x="2942964" y="1343807"/>
              <a:ext cx="353239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 de la vaccination, Burundi, 2000-2025</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2025, la quasi-totalité des enfants ayant reçu le DTP1 ont également reçu le DTP3 (à gauche), et 3 % des enfants ayant reçu le DTP1 n’ont pas reçu le MCV1 (à droite).
L'absence d'abandon du DTP témoigne d'une très bonne capacité à administrer une série complète de vaccins dès le plus jeune âge. Le faible taux d'abandon du DTP-MCV témoigne d'une bonne fidélisation aux programmes de vaccination et d'une capacité à administrer une série complète de vaccins pendant la petite enfance (jusqu'à un an).
En 2025, le taux d’abandon du DTP au Burundi était inférieur au taux mondial, tandis que le taux d’abandon du DTP-MCV était également inférieur au taux mondial.</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En 2025, le taux d'abandon entre la DTP1 et la DTP3 était nul (0 %) et celui entre la DTP1 et le MCV1 était faible (3 %) au Burundi, ce qui témoigne d'une très bonne capacité à administrer la série primaire dès le plus jeune âge, mais aussi d'une bonne capacité à assurer la série complète de vaccins pendant la petite enfance.</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135757"/>
            </a:xfrm>
            <a:custGeom>
              <a:avLst/>
              <a:pathLst>
                <a:path w="2135265" h="135757">
                  <a:moveTo>
                    <a:pt x="0" y="118787"/>
                  </a:moveTo>
                  <a:lnTo>
                    <a:pt x="85410" y="101818"/>
                  </a:lnTo>
                  <a:lnTo>
                    <a:pt x="170821" y="93333"/>
                  </a:lnTo>
                  <a:lnTo>
                    <a:pt x="256231" y="76363"/>
                  </a:lnTo>
                  <a:lnTo>
                    <a:pt x="341642" y="67878"/>
                  </a:lnTo>
                  <a:lnTo>
                    <a:pt x="427053" y="84848"/>
                  </a:lnTo>
                  <a:lnTo>
                    <a:pt x="512463" y="8484"/>
                  </a:lnTo>
                  <a:lnTo>
                    <a:pt x="597874" y="16969"/>
                  </a:lnTo>
                  <a:lnTo>
                    <a:pt x="683284" y="0"/>
                  </a:lnTo>
                  <a:lnTo>
                    <a:pt x="768695" y="8484"/>
                  </a:lnTo>
                  <a:lnTo>
                    <a:pt x="854106" y="50909"/>
                  </a:lnTo>
                  <a:lnTo>
                    <a:pt x="939516" y="76363"/>
                  </a:lnTo>
                  <a:lnTo>
                    <a:pt x="1024927" y="8484"/>
                  </a:lnTo>
                  <a:lnTo>
                    <a:pt x="1110337" y="33939"/>
                  </a:lnTo>
                  <a:lnTo>
                    <a:pt x="1195748" y="59393"/>
                  </a:lnTo>
                  <a:lnTo>
                    <a:pt x="1281159" y="50909"/>
                  </a:lnTo>
                  <a:lnTo>
                    <a:pt x="1366569" y="50909"/>
                  </a:lnTo>
                  <a:lnTo>
                    <a:pt x="1451980" y="59393"/>
                  </a:lnTo>
                  <a:lnTo>
                    <a:pt x="1537390" y="67878"/>
                  </a:lnTo>
                  <a:lnTo>
                    <a:pt x="1622801" y="50909"/>
                  </a:lnTo>
                  <a:lnTo>
                    <a:pt x="1708212" y="135757"/>
                  </a:lnTo>
                  <a:lnTo>
                    <a:pt x="1793622" y="33939"/>
                  </a:lnTo>
                  <a:lnTo>
                    <a:pt x="1879033" y="42424"/>
                  </a:lnTo>
                  <a:lnTo>
                    <a:pt x="1964443" y="84848"/>
                  </a:lnTo>
                  <a:lnTo>
                    <a:pt x="2049854" y="84848"/>
                  </a:lnTo>
                  <a:lnTo>
                    <a:pt x="2135265" y="84848"/>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0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1379696"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201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742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51" name="tx51"/>
            <p:cNvSpPr/>
            <p:nvPr/>
          </p:nvSpPr>
          <p:spPr>
            <a:xfrm>
              <a:off x="3223926" y="19403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52" name="tx52"/>
            <p:cNvSpPr/>
            <p:nvPr/>
          </p:nvSpPr>
          <p:spPr>
            <a:xfrm>
              <a:off x="2624645"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3" name="tx53"/>
            <p:cNvSpPr/>
            <p:nvPr/>
          </p:nvSpPr>
          <p:spPr>
            <a:xfrm>
              <a:off x="3051698" y="1891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67369"/>
              <a:ext cx="854106" cy="831513"/>
            </a:xfrm>
            <a:custGeom>
              <a:avLst/>
              <a:pathLst>
                <a:path w="854106" h="831513">
                  <a:moveTo>
                    <a:pt x="0" y="797574"/>
                  </a:moveTo>
                  <a:lnTo>
                    <a:pt x="85410" y="322423"/>
                  </a:lnTo>
                  <a:lnTo>
                    <a:pt x="170821" y="831513"/>
                  </a:lnTo>
                  <a:lnTo>
                    <a:pt x="256231" y="407272"/>
                  </a:lnTo>
                  <a:lnTo>
                    <a:pt x="341642" y="50909"/>
                  </a:lnTo>
                  <a:lnTo>
                    <a:pt x="427053" y="0"/>
                  </a:lnTo>
                  <a:lnTo>
                    <a:pt x="512463" y="33939"/>
                  </a:lnTo>
                  <a:lnTo>
                    <a:pt x="597874" y="59393"/>
                  </a:lnTo>
                  <a:lnTo>
                    <a:pt x="683284" y="101818"/>
                  </a:lnTo>
                  <a:lnTo>
                    <a:pt x="768695" y="101818"/>
                  </a:lnTo>
                  <a:lnTo>
                    <a:pt x="854106" y="101818"/>
                  </a:lnTo>
                </a:path>
              </a:pathLst>
            </a:custGeom>
            <a:ln w="27101" cap="flat">
              <a:solidFill>
                <a:srgbClr val="1CABE2">
                  <a:alpha val="100000"/>
                </a:srgbClr>
              </a:solidFill>
              <a:prstDash val="solid"/>
              <a:round/>
            </a:ln>
          </p:spPr>
          <p:txBody>
            <a:bodyPr/>
            <a:lstStyle/>
            <a:p/>
          </p:txBody>
        </p:sp>
        <p:sp>
          <p:nvSpPr>
            <p:cNvPr id="74" name="pt74"/>
            <p:cNvSpPr/>
            <p:nvPr/>
          </p:nvSpPr>
          <p:spPr>
            <a:xfrm>
              <a:off x="2319213" y="404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57174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490034" y="408083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575444" y="365659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8" name="pt78"/>
            <p:cNvSpPr/>
            <p:nvPr/>
          </p:nvSpPr>
          <p:spPr>
            <a:xfrm>
              <a:off x="2660855"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2493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0" name="pt80"/>
            <p:cNvSpPr/>
            <p:nvPr/>
          </p:nvSpPr>
          <p:spPr>
            <a:xfrm>
              <a:off x="2831676"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261298" y="3974153"/>
              <a:ext cx="54260"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a:t>
              </a:r>
            </a:p>
          </p:txBody>
        </p:sp>
        <p:sp>
          <p:nvSpPr>
            <p:cNvPr id="86" name="tx86"/>
            <p:cNvSpPr/>
            <p:nvPr/>
          </p:nvSpPr>
          <p:spPr>
            <a:xfrm>
              <a:off x="3223926" y="32769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87" name="tx87"/>
            <p:cNvSpPr/>
            <p:nvPr/>
          </p:nvSpPr>
          <p:spPr>
            <a:xfrm>
              <a:off x="2624645" y="3177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88" name="tx88"/>
            <p:cNvSpPr/>
            <p:nvPr/>
          </p:nvSpPr>
          <p:spPr>
            <a:xfrm>
              <a:off x="3051698" y="32280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251853" y="4595455"/>
              <a:ext cx="939516" cy="93333"/>
            </a:xfrm>
            <a:custGeom>
              <a:avLst/>
              <a:pathLst>
                <a:path w="939516" h="93333">
                  <a:moveTo>
                    <a:pt x="0" y="93333"/>
                  </a:moveTo>
                  <a:lnTo>
                    <a:pt x="85410" y="0"/>
                  </a:lnTo>
                  <a:lnTo>
                    <a:pt x="170821" y="0"/>
                  </a:lnTo>
                  <a:lnTo>
                    <a:pt x="256231" y="25454"/>
                  </a:lnTo>
                  <a:lnTo>
                    <a:pt x="341642" y="33939"/>
                  </a:lnTo>
                  <a:lnTo>
                    <a:pt x="427053" y="8484"/>
                  </a:lnTo>
                  <a:lnTo>
                    <a:pt x="512463" y="0"/>
                  </a:lnTo>
                  <a:lnTo>
                    <a:pt x="597874" y="16969"/>
                  </a:lnTo>
                  <a:lnTo>
                    <a:pt x="683284" y="42424"/>
                  </a:lnTo>
                  <a:lnTo>
                    <a:pt x="768695" y="59393"/>
                  </a:lnTo>
                  <a:lnTo>
                    <a:pt x="854106" y="59393"/>
                  </a:lnTo>
                  <a:lnTo>
                    <a:pt x="939516" y="59393"/>
                  </a:lnTo>
                </a:path>
              </a:pathLst>
            </a:custGeom>
            <a:ln w="27101" cap="flat">
              <a:solidFill>
                <a:srgbClr val="1CABE2">
                  <a:alpha val="100000"/>
                </a:srgbClr>
              </a:solidFill>
              <a:prstDash val="solid"/>
              <a:round/>
            </a:ln>
          </p:spPr>
          <p:txBody>
            <a:bodyPr/>
            <a:lstStyle/>
            <a:p/>
          </p:txBody>
        </p:sp>
        <p:sp>
          <p:nvSpPr>
            <p:cNvPr id="109" name="pt109"/>
            <p:cNvSpPr/>
            <p:nvPr/>
          </p:nvSpPr>
          <p:spPr>
            <a:xfrm>
              <a:off x="2233802"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319213"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404623"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490034"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575444"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660855" y="458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746266"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831676"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917087"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3002498"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3087908"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3173319"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tx121"/>
            <p:cNvSpPr/>
            <p:nvPr/>
          </p:nvSpPr>
          <p:spPr>
            <a:xfrm>
              <a:off x="2099923" y="45965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22" name="tx122"/>
            <p:cNvSpPr/>
            <p:nvPr/>
          </p:nvSpPr>
          <p:spPr>
            <a:xfrm>
              <a:off x="3223926" y="45625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23" name="tx123"/>
            <p:cNvSpPr/>
            <p:nvPr/>
          </p:nvSpPr>
          <p:spPr>
            <a:xfrm>
              <a:off x="2624645" y="44627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4" name="tx124"/>
            <p:cNvSpPr/>
            <p:nvPr/>
          </p:nvSpPr>
          <p:spPr>
            <a:xfrm>
              <a:off x="3051698" y="45136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25" name="pl125"/>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1" name="pl131"/>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3850292" y="1947768"/>
              <a:ext cx="2135265" cy="93333"/>
            </a:xfrm>
            <a:custGeom>
              <a:avLst/>
              <a:pathLst>
                <a:path w="2135265" h="93333">
                  <a:moveTo>
                    <a:pt x="0" y="93333"/>
                  </a:moveTo>
                  <a:lnTo>
                    <a:pt x="85410" y="76363"/>
                  </a:lnTo>
                  <a:lnTo>
                    <a:pt x="170821" y="67878"/>
                  </a:lnTo>
                  <a:lnTo>
                    <a:pt x="256231" y="50909"/>
                  </a:lnTo>
                  <a:lnTo>
                    <a:pt x="341642" y="33939"/>
                  </a:lnTo>
                  <a:lnTo>
                    <a:pt x="427053" y="25454"/>
                  </a:lnTo>
                  <a:lnTo>
                    <a:pt x="512463" y="0"/>
                  </a:lnTo>
                  <a:lnTo>
                    <a:pt x="597874" y="0"/>
                  </a:lnTo>
                  <a:lnTo>
                    <a:pt x="683284" y="8484"/>
                  </a:lnTo>
                  <a:lnTo>
                    <a:pt x="768695" y="0"/>
                  </a:lnTo>
                  <a:lnTo>
                    <a:pt x="854106" y="0"/>
                  </a:lnTo>
                  <a:lnTo>
                    <a:pt x="939516" y="0"/>
                  </a:lnTo>
                  <a:lnTo>
                    <a:pt x="1024927" y="8484"/>
                  </a:lnTo>
                  <a:lnTo>
                    <a:pt x="1110337" y="8484"/>
                  </a:lnTo>
                  <a:lnTo>
                    <a:pt x="1195748" y="8484"/>
                  </a:lnTo>
                  <a:lnTo>
                    <a:pt x="1281159" y="16969"/>
                  </a:lnTo>
                  <a:lnTo>
                    <a:pt x="1366569" y="16969"/>
                  </a:lnTo>
                  <a:lnTo>
                    <a:pt x="1451980" y="42424"/>
                  </a:lnTo>
                  <a:lnTo>
                    <a:pt x="1537390" y="42424"/>
                  </a:lnTo>
                  <a:lnTo>
                    <a:pt x="1622801" y="16969"/>
                  </a:lnTo>
                  <a:lnTo>
                    <a:pt x="1708212" y="8484"/>
                  </a:lnTo>
                  <a:lnTo>
                    <a:pt x="1793622" y="25454"/>
                  </a:lnTo>
                  <a:lnTo>
                    <a:pt x="1879033" y="50909"/>
                  </a:lnTo>
                  <a:lnTo>
                    <a:pt x="1964443" y="84848"/>
                  </a:lnTo>
                  <a:lnTo>
                    <a:pt x="2049854" y="84848"/>
                  </a:lnTo>
                  <a:lnTo>
                    <a:pt x="2135265" y="84848"/>
                  </a:lnTo>
                </a:path>
              </a:pathLst>
            </a:custGeom>
            <a:ln w="27101" cap="flat">
              <a:solidFill>
                <a:srgbClr val="1CABE2">
                  <a:alpha val="100000"/>
                </a:srgbClr>
              </a:solidFill>
              <a:prstDash val="solid"/>
              <a:round/>
            </a:ln>
          </p:spPr>
          <p:txBody>
            <a:bodyPr/>
            <a:lstStyle/>
            <a:p/>
          </p:txBody>
        </p:sp>
        <p:sp>
          <p:nvSpPr>
            <p:cNvPr id="145" name="pt145"/>
            <p:cNvSpPr/>
            <p:nvPr/>
          </p:nvSpPr>
          <p:spPr>
            <a:xfrm>
              <a:off x="3832241"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3917652"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003062"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088473"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17388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259294"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1" name="pt151"/>
            <p:cNvSpPr/>
            <p:nvPr/>
          </p:nvSpPr>
          <p:spPr>
            <a:xfrm>
              <a:off x="434470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43011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51552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60093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68634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77175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85716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94257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02798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11340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19881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28422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36963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45504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540453"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6" name="pt166"/>
            <p:cNvSpPr/>
            <p:nvPr/>
          </p:nvSpPr>
          <p:spPr>
            <a:xfrm>
              <a:off x="5625864"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7" name="pt167"/>
            <p:cNvSpPr/>
            <p:nvPr/>
          </p:nvSpPr>
          <p:spPr>
            <a:xfrm>
              <a:off x="571127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796685"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882095"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967506"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tx171"/>
            <p:cNvSpPr/>
            <p:nvPr/>
          </p:nvSpPr>
          <p:spPr>
            <a:xfrm>
              <a:off x="3698362" y="19488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72" name="tx172"/>
            <p:cNvSpPr/>
            <p:nvPr/>
          </p:nvSpPr>
          <p:spPr>
            <a:xfrm>
              <a:off x="6018113" y="19403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73" name="tx173"/>
            <p:cNvSpPr/>
            <p:nvPr/>
          </p:nvSpPr>
          <p:spPr>
            <a:xfrm>
              <a:off x="5418832"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4" name="tx174"/>
            <p:cNvSpPr/>
            <p:nvPr/>
          </p:nvSpPr>
          <p:spPr>
            <a:xfrm>
              <a:off x="5845885" y="1891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75" name="pl175"/>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7" name="pl187"/>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3850292" y="3267369"/>
              <a:ext cx="2135265" cy="220605"/>
            </a:xfrm>
            <a:custGeom>
              <a:avLst/>
              <a:pathLst>
                <a:path w="2135265" h="220605">
                  <a:moveTo>
                    <a:pt x="0" y="220605"/>
                  </a:moveTo>
                  <a:lnTo>
                    <a:pt x="85410" y="212120"/>
                  </a:lnTo>
                  <a:lnTo>
                    <a:pt x="170821" y="195151"/>
                  </a:lnTo>
                  <a:lnTo>
                    <a:pt x="256231" y="186666"/>
                  </a:lnTo>
                  <a:lnTo>
                    <a:pt x="341642" y="169696"/>
                  </a:lnTo>
                  <a:lnTo>
                    <a:pt x="427053" y="93333"/>
                  </a:lnTo>
                  <a:lnTo>
                    <a:pt x="512463" y="50909"/>
                  </a:lnTo>
                  <a:lnTo>
                    <a:pt x="597874" y="84848"/>
                  </a:lnTo>
                  <a:lnTo>
                    <a:pt x="683284" y="118787"/>
                  </a:lnTo>
                  <a:lnTo>
                    <a:pt x="768695" y="59393"/>
                  </a:lnTo>
                  <a:lnTo>
                    <a:pt x="854106" y="50909"/>
                  </a:lnTo>
                  <a:lnTo>
                    <a:pt x="939516" y="42424"/>
                  </a:lnTo>
                  <a:lnTo>
                    <a:pt x="1024927" y="42424"/>
                  </a:lnTo>
                  <a:lnTo>
                    <a:pt x="1110337" y="0"/>
                  </a:lnTo>
                  <a:lnTo>
                    <a:pt x="1195748" y="33939"/>
                  </a:lnTo>
                  <a:lnTo>
                    <a:pt x="1281159" y="42424"/>
                  </a:lnTo>
                  <a:lnTo>
                    <a:pt x="1366569" y="42424"/>
                  </a:lnTo>
                  <a:lnTo>
                    <a:pt x="1451980" y="67878"/>
                  </a:lnTo>
                  <a:lnTo>
                    <a:pt x="1537390" y="84848"/>
                  </a:lnTo>
                  <a:lnTo>
                    <a:pt x="1622801" y="50909"/>
                  </a:lnTo>
                  <a:lnTo>
                    <a:pt x="1708212" y="67878"/>
                  </a:lnTo>
                  <a:lnTo>
                    <a:pt x="1793622" y="67878"/>
                  </a:lnTo>
                  <a:lnTo>
                    <a:pt x="1879033" y="76363"/>
                  </a:lnTo>
                  <a:lnTo>
                    <a:pt x="1964443" y="101818"/>
                  </a:lnTo>
                  <a:lnTo>
                    <a:pt x="2049854" y="101818"/>
                  </a:lnTo>
                  <a:lnTo>
                    <a:pt x="2135265" y="101818"/>
                  </a:lnTo>
                </a:path>
              </a:pathLst>
            </a:custGeom>
            <a:ln w="27101" cap="flat">
              <a:solidFill>
                <a:srgbClr val="1CABE2">
                  <a:alpha val="100000"/>
                </a:srgbClr>
              </a:solidFill>
              <a:prstDash val="solid"/>
              <a:round/>
            </a:ln>
          </p:spPr>
          <p:txBody>
            <a:bodyPr/>
            <a:lstStyle/>
            <a:p/>
          </p:txBody>
        </p:sp>
        <p:sp>
          <p:nvSpPr>
            <p:cNvPr id="195" name="pt195"/>
            <p:cNvSpPr/>
            <p:nvPr/>
          </p:nvSpPr>
          <p:spPr>
            <a:xfrm>
              <a:off x="3832241"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3917652"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003062"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088473"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173883" y="341901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0" name="pt200"/>
            <p:cNvSpPr/>
            <p:nvPr/>
          </p:nvSpPr>
          <p:spPr>
            <a:xfrm>
              <a:off x="4259294" y="334265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1" name="pt201"/>
            <p:cNvSpPr/>
            <p:nvPr/>
          </p:nvSpPr>
          <p:spPr>
            <a:xfrm>
              <a:off x="4344705"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430115"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515526"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600936"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686347"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771758"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857168"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942579"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027989"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113400"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198811"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284221"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369632"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455042"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540453"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625864"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711274"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796685"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882095"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967506"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tx221"/>
            <p:cNvSpPr/>
            <p:nvPr/>
          </p:nvSpPr>
          <p:spPr>
            <a:xfrm>
              <a:off x="3698362" y="339689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22" name="tx222"/>
            <p:cNvSpPr/>
            <p:nvPr/>
          </p:nvSpPr>
          <p:spPr>
            <a:xfrm>
              <a:off x="6018113" y="32769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23" name="tx223"/>
            <p:cNvSpPr/>
            <p:nvPr/>
          </p:nvSpPr>
          <p:spPr>
            <a:xfrm>
              <a:off x="5418832" y="3177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24" name="tx224"/>
            <p:cNvSpPr/>
            <p:nvPr/>
          </p:nvSpPr>
          <p:spPr>
            <a:xfrm>
              <a:off x="5845885" y="32280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25" name="pl225"/>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6644479" y="1947768"/>
              <a:ext cx="2135265" cy="161211"/>
            </a:xfrm>
            <a:custGeom>
              <a:avLst/>
              <a:pathLst>
                <a:path w="2135265" h="161211">
                  <a:moveTo>
                    <a:pt x="0" y="161211"/>
                  </a:moveTo>
                  <a:lnTo>
                    <a:pt x="85410" y="152727"/>
                  </a:lnTo>
                  <a:lnTo>
                    <a:pt x="170821" y="152727"/>
                  </a:lnTo>
                  <a:lnTo>
                    <a:pt x="256231" y="144242"/>
                  </a:lnTo>
                  <a:lnTo>
                    <a:pt x="341642" y="135757"/>
                  </a:lnTo>
                  <a:lnTo>
                    <a:pt x="427053" y="101818"/>
                  </a:lnTo>
                  <a:lnTo>
                    <a:pt x="512463" y="59393"/>
                  </a:lnTo>
                  <a:lnTo>
                    <a:pt x="597874" y="0"/>
                  </a:lnTo>
                  <a:lnTo>
                    <a:pt x="683284" y="59393"/>
                  </a:lnTo>
                  <a:lnTo>
                    <a:pt x="768695" y="42424"/>
                  </a:lnTo>
                  <a:lnTo>
                    <a:pt x="854106" y="25454"/>
                  </a:lnTo>
                  <a:lnTo>
                    <a:pt x="939516" y="25454"/>
                  </a:lnTo>
                  <a:lnTo>
                    <a:pt x="1024927" y="25454"/>
                  </a:lnTo>
                  <a:lnTo>
                    <a:pt x="1110337" y="25454"/>
                  </a:lnTo>
                  <a:lnTo>
                    <a:pt x="1195748" y="33939"/>
                  </a:lnTo>
                  <a:lnTo>
                    <a:pt x="1281159" y="42424"/>
                  </a:lnTo>
                  <a:lnTo>
                    <a:pt x="1366569" y="42424"/>
                  </a:lnTo>
                  <a:lnTo>
                    <a:pt x="1451980" y="67878"/>
                  </a:lnTo>
                  <a:lnTo>
                    <a:pt x="1537390" y="76363"/>
                  </a:lnTo>
                  <a:lnTo>
                    <a:pt x="1622801" y="50909"/>
                  </a:lnTo>
                  <a:lnTo>
                    <a:pt x="1708212" y="50909"/>
                  </a:lnTo>
                  <a:lnTo>
                    <a:pt x="1793622" y="42424"/>
                  </a:lnTo>
                  <a:lnTo>
                    <a:pt x="1879033" y="67878"/>
                  </a:lnTo>
                  <a:lnTo>
                    <a:pt x="1964443" y="84848"/>
                  </a:lnTo>
                  <a:lnTo>
                    <a:pt x="2049854" y="84848"/>
                  </a:lnTo>
                  <a:lnTo>
                    <a:pt x="2135265" y="84848"/>
                  </a:lnTo>
                </a:path>
              </a:pathLst>
            </a:custGeom>
            <a:ln w="27101" cap="flat">
              <a:solidFill>
                <a:srgbClr val="1CABE2">
                  <a:alpha val="100000"/>
                </a:srgbClr>
              </a:solidFill>
              <a:prstDash val="solid"/>
              <a:round/>
            </a:ln>
          </p:spPr>
          <p:txBody>
            <a:bodyPr/>
            <a:lstStyle/>
            <a:p/>
          </p:txBody>
        </p:sp>
        <p:sp>
          <p:nvSpPr>
            <p:cNvPr id="245" name="pt245"/>
            <p:cNvSpPr/>
            <p:nvPr/>
          </p:nvSpPr>
          <p:spPr>
            <a:xfrm>
              <a:off x="6626428"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6711839"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6797249"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6882660"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6968071"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053481" y="2031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1" name="pt251"/>
            <p:cNvSpPr/>
            <p:nvPr/>
          </p:nvSpPr>
          <p:spPr>
            <a:xfrm>
              <a:off x="7138892"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2243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309713"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39512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48053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56594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65135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73676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822177"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907587"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99299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078408"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163819"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249230"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334640"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6" name="pt266"/>
            <p:cNvSpPr/>
            <p:nvPr/>
          </p:nvSpPr>
          <p:spPr>
            <a:xfrm>
              <a:off x="8420051"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7" name="pt267"/>
            <p:cNvSpPr/>
            <p:nvPr/>
          </p:nvSpPr>
          <p:spPr>
            <a:xfrm>
              <a:off x="8505461"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590872"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676283"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761693"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tx271"/>
            <p:cNvSpPr/>
            <p:nvPr/>
          </p:nvSpPr>
          <p:spPr>
            <a:xfrm>
              <a:off x="6492549" y="20167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72" name="tx272"/>
            <p:cNvSpPr/>
            <p:nvPr/>
          </p:nvSpPr>
          <p:spPr>
            <a:xfrm>
              <a:off x="8812300" y="19403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73" name="tx273"/>
            <p:cNvSpPr/>
            <p:nvPr/>
          </p:nvSpPr>
          <p:spPr>
            <a:xfrm>
              <a:off x="8213020"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74" name="tx274"/>
            <p:cNvSpPr/>
            <p:nvPr/>
          </p:nvSpPr>
          <p:spPr>
            <a:xfrm>
              <a:off x="8640073" y="1891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75" name="pl275"/>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0" name="pl280"/>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1" name="pl281"/>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6" name="pl286"/>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7" name="pl287"/>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7754817" y="3377672"/>
              <a:ext cx="1024927" cy="288484"/>
            </a:xfrm>
            <a:custGeom>
              <a:avLst/>
              <a:pathLst>
                <a:path w="1024927" h="288484">
                  <a:moveTo>
                    <a:pt x="0" y="288484"/>
                  </a:moveTo>
                  <a:lnTo>
                    <a:pt x="85410" y="212120"/>
                  </a:lnTo>
                  <a:lnTo>
                    <a:pt x="170821" y="169696"/>
                  </a:lnTo>
                  <a:lnTo>
                    <a:pt x="256231" y="110302"/>
                  </a:lnTo>
                  <a:lnTo>
                    <a:pt x="341642" y="84848"/>
                  </a:lnTo>
                  <a:lnTo>
                    <a:pt x="427053" y="67878"/>
                  </a:lnTo>
                  <a:lnTo>
                    <a:pt x="512463" y="42424"/>
                  </a:lnTo>
                  <a:lnTo>
                    <a:pt x="597874" y="16969"/>
                  </a:lnTo>
                  <a:lnTo>
                    <a:pt x="683284" y="0"/>
                  </a:lnTo>
                  <a:lnTo>
                    <a:pt x="768695" y="0"/>
                  </a:lnTo>
                  <a:lnTo>
                    <a:pt x="854106" y="42424"/>
                  </a:lnTo>
                  <a:lnTo>
                    <a:pt x="939516" y="42424"/>
                  </a:lnTo>
                  <a:lnTo>
                    <a:pt x="1024927" y="42424"/>
                  </a:lnTo>
                </a:path>
              </a:pathLst>
            </a:custGeom>
            <a:ln w="27101" cap="flat">
              <a:solidFill>
                <a:srgbClr val="1CABE2">
                  <a:alpha val="100000"/>
                </a:srgbClr>
              </a:solidFill>
              <a:prstDash val="solid"/>
              <a:round/>
            </a:ln>
          </p:spPr>
          <p:txBody>
            <a:bodyPr/>
            <a:lstStyle/>
            <a:p/>
          </p:txBody>
        </p:sp>
        <p:sp>
          <p:nvSpPr>
            <p:cNvPr id="295" name="pt295"/>
            <p:cNvSpPr/>
            <p:nvPr/>
          </p:nvSpPr>
          <p:spPr>
            <a:xfrm>
              <a:off x="7736766" y="36481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822177"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907587"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992998"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8078408"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8163819"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8249230"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8334640"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420051"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505461"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8590872"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676283"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761693"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tx308"/>
            <p:cNvSpPr/>
            <p:nvPr/>
          </p:nvSpPr>
          <p:spPr>
            <a:xfrm>
              <a:off x="7602887" y="35738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309" name="tx309"/>
            <p:cNvSpPr/>
            <p:nvPr/>
          </p:nvSpPr>
          <p:spPr>
            <a:xfrm>
              <a:off x="8812300" y="33278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310" name="tx310"/>
            <p:cNvSpPr/>
            <p:nvPr/>
          </p:nvSpPr>
          <p:spPr>
            <a:xfrm>
              <a:off x="8213020" y="32789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311" name="tx311"/>
            <p:cNvSpPr/>
            <p:nvPr/>
          </p:nvSpPr>
          <p:spPr>
            <a:xfrm>
              <a:off x="8640073" y="32789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312" name="tx312"/>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13" name="tx313"/>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4" name="tx314"/>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5" name="tx315"/>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16" name="tx316"/>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17" name="tx317"/>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18" name="tx318"/>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19" name="tx319"/>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0" name="tx320"/>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1" name="tx321"/>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2" name="tx322"/>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3" name="tx323"/>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4" name="tx324"/>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5" name="tx325"/>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6" name="tx326"/>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7" name="tx327"/>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8" name="tx328"/>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9" name="tx329"/>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0" name="tx330"/>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1" name="tx331"/>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2" name="tx332"/>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3" name="tx333"/>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4" name="tx334"/>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5" name="tx335"/>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6" name="tx336"/>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7" name="tx337"/>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8" name="tx338"/>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9" name="tx339"/>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0" name="tx340"/>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1" name="tx341"/>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2" name="tx342"/>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3" name="tx343"/>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4" name="tx344"/>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5" name="tx345"/>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6" name="tx346"/>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7" name="tx347"/>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8" name="tx348"/>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9" name="tx349"/>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0" name="tx350"/>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1" name="tx351"/>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2" name="tx352"/>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3" name="tx353"/>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4" name="tx354"/>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5" name="tx355"/>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6" name="tx356"/>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7" name="tx357"/>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8" name="tx358"/>
            <p:cNvSpPr/>
            <p:nvPr/>
          </p:nvSpPr>
          <p:spPr>
            <a:xfrm rot="-5400000">
              <a:off x="-95211" y="356666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59" name="pt35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0" name="pt36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1" name="tx36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62" name="tx36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63" name="tx363"/>
            <p:cNvSpPr/>
            <p:nvPr/>
          </p:nvSpPr>
          <p:spPr>
            <a:xfrm>
              <a:off x="2168849" y="1332675"/>
              <a:ext cx="5498149"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recommandée pour les enfants, Burundi, 2000-2025</a:t>
              </a:r>
            </a:p>
          </p:txBody>
        </p:sp>
        <p:sp>
          <p:nvSpPr>
            <p:cNvPr id="364" name="tx364"/>
            <p:cNvSpPr/>
            <p:nvPr/>
          </p:nvSpPr>
          <p:spPr>
            <a:xfrm>
              <a:off x="4775852" y="647379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365" name="tx365"/>
            <p:cNvSpPr/>
            <p:nvPr/>
          </p:nvSpPr>
          <p:spPr>
            <a:xfrm>
              <a:off x="3693887" y="6586855"/>
              <a:ext cx="53805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2025.</a:t>
              </a:r>
            </a:p>
          </p:txBody>
        </p:sp>
      </p:grpSp>
      <p:sp>
        <p:nvSpPr>
          <p:cNvPr id="3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en matière de couverture vaccinale pour certains vaccins de routine recommandés pendant l'enfance.
En 2025, le MCV2 affichait la couverture la plus faible (80 %), suivi de l'IPV1 et du MCV1 (86 %).
Par rapport à 2019, la couverture vaccinale de six vaccins a diminué (BCG, DTP1, DTP3, IPV1, MCV1 et ROTAC) et celle d’un vaccin est restée stable (MCV2).
Par rapport à 2024, la couverture vaccinale de sept vaccins est restée stable (BCG, DTP1, DTP3, IPV1, MCV1, MCV2 et ROTAC).</a:t>
            </a:r>
          </a:p>
        </p:txBody>
      </p:sp>
      <p:sp>
        <p:nvSpPr>
          <p:cNvPr id="36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Burundi affichait la couverture la plus faible pour le MCV2 (80 %), tandis que la plupart des autres vaccins de routine se situaient entre 86 et 89 % ; six antigènes ont connu une baisse depuis 2019, et sept antigènes sont restés stables depuis 2024.</a:t>
            </a:r>
          </a:p>
        </p:txBody>
      </p:sp>
      <p:grpSp xmlns:pic="http://schemas.openxmlformats.org/drawingml/2006/picture">
        <p:nvGrpSpPr>
          <p:cNvPr id="368" name=""/>
          <p:cNvGrpSpPr/>
          <p:nvPr/>
        </p:nvGrpSpPr>
        <p:grpSpPr>
          <a:xfrm>
            <a:off x="292608" y="1097280"/>
            <a:ext cx="8595360" cy="28575"/>
            <a:chOff x="292608" y="1097280"/>
            <a:chExt cx="8595360" cy="28575"/>
          </a:xfrm>
        </p:grpSpPr>
        <p:sp>
          <p:nvSpPr>
            <p:cNvPr id="36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901542"/>
            </a:xfrm>
            <a:custGeom>
              <a:avLst/>
              <a:pathLst>
                <a:path w="6518190" h="901542">
                  <a:moveTo>
                    <a:pt x="0" y="901542"/>
                  </a:moveTo>
                  <a:lnTo>
                    <a:pt x="260727" y="854093"/>
                  </a:lnTo>
                  <a:lnTo>
                    <a:pt x="521455" y="854093"/>
                  </a:lnTo>
                  <a:lnTo>
                    <a:pt x="782182" y="806643"/>
                  </a:lnTo>
                  <a:lnTo>
                    <a:pt x="1042910" y="759193"/>
                  </a:lnTo>
                  <a:lnTo>
                    <a:pt x="1303638" y="569395"/>
                  </a:lnTo>
                  <a:lnTo>
                    <a:pt x="1564365" y="332147"/>
                  </a:lnTo>
                  <a:lnTo>
                    <a:pt x="1825093" y="0"/>
                  </a:lnTo>
                  <a:lnTo>
                    <a:pt x="2085820" y="332147"/>
                  </a:lnTo>
                  <a:lnTo>
                    <a:pt x="2346548" y="237248"/>
                  </a:lnTo>
                  <a:lnTo>
                    <a:pt x="2607276" y="142348"/>
                  </a:lnTo>
                  <a:lnTo>
                    <a:pt x="2868003" y="142348"/>
                  </a:lnTo>
                  <a:lnTo>
                    <a:pt x="3128731" y="142348"/>
                  </a:lnTo>
                  <a:lnTo>
                    <a:pt x="3389458" y="142348"/>
                  </a:lnTo>
                  <a:lnTo>
                    <a:pt x="3650186" y="189798"/>
                  </a:lnTo>
                  <a:lnTo>
                    <a:pt x="3910914" y="237248"/>
                  </a:lnTo>
                  <a:lnTo>
                    <a:pt x="4171641" y="237248"/>
                  </a:lnTo>
                  <a:lnTo>
                    <a:pt x="4432369" y="379596"/>
                  </a:lnTo>
                  <a:lnTo>
                    <a:pt x="4693096" y="427046"/>
                  </a:lnTo>
                  <a:lnTo>
                    <a:pt x="4953824" y="284697"/>
                  </a:lnTo>
                  <a:lnTo>
                    <a:pt x="5214552" y="284697"/>
                  </a:lnTo>
                  <a:lnTo>
                    <a:pt x="5475279" y="237248"/>
                  </a:lnTo>
                  <a:lnTo>
                    <a:pt x="5736007" y="379596"/>
                  </a:lnTo>
                  <a:lnTo>
                    <a:pt x="5996734" y="474496"/>
                  </a:lnTo>
                  <a:lnTo>
                    <a:pt x="6257462" y="474496"/>
                  </a:lnTo>
                  <a:lnTo>
                    <a:pt x="6518190" y="474496"/>
                  </a:lnTo>
                </a:path>
              </a:pathLst>
            </a:custGeom>
            <a:ln w="27101" cap="flat">
              <a:solidFill>
                <a:srgbClr val="1C86EE">
                  <a:alpha val="100000"/>
                </a:srgbClr>
              </a:solidFill>
              <a:prstDash val="solid"/>
              <a:round/>
            </a:ln>
          </p:spPr>
          <p:txBody>
            <a:bodyPr/>
            <a:lstStyle/>
            <a:p/>
          </p:txBody>
        </p:sp>
        <p:sp>
          <p:nvSpPr>
            <p:cNvPr id="39" name="pl39"/>
            <p:cNvSpPr/>
            <p:nvPr/>
          </p:nvSpPr>
          <p:spPr>
            <a:xfrm>
              <a:off x="2178165" y="930799"/>
              <a:ext cx="5475279" cy="759193"/>
            </a:xfrm>
            <a:custGeom>
              <a:avLst/>
              <a:pathLst>
                <a:path w="5475279" h="759193">
                  <a:moveTo>
                    <a:pt x="0" y="759193"/>
                  </a:moveTo>
                  <a:lnTo>
                    <a:pt x="260727" y="569395"/>
                  </a:lnTo>
                  <a:lnTo>
                    <a:pt x="521455" y="332147"/>
                  </a:lnTo>
                  <a:lnTo>
                    <a:pt x="782182" y="0"/>
                  </a:lnTo>
                  <a:lnTo>
                    <a:pt x="1042910" y="332147"/>
                  </a:lnTo>
                  <a:lnTo>
                    <a:pt x="1303638" y="237248"/>
                  </a:lnTo>
                  <a:lnTo>
                    <a:pt x="1564365" y="142348"/>
                  </a:lnTo>
                  <a:lnTo>
                    <a:pt x="1825093" y="142348"/>
                  </a:lnTo>
                  <a:lnTo>
                    <a:pt x="2085820" y="142348"/>
                  </a:lnTo>
                  <a:lnTo>
                    <a:pt x="2346548" y="142348"/>
                  </a:lnTo>
                  <a:lnTo>
                    <a:pt x="2607276" y="189798"/>
                  </a:lnTo>
                  <a:lnTo>
                    <a:pt x="2868003" y="237248"/>
                  </a:lnTo>
                  <a:lnTo>
                    <a:pt x="3128731" y="237248"/>
                  </a:lnTo>
                  <a:lnTo>
                    <a:pt x="3389458" y="379596"/>
                  </a:lnTo>
                  <a:lnTo>
                    <a:pt x="3650186" y="427046"/>
                  </a:lnTo>
                  <a:lnTo>
                    <a:pt x="3910914" y="284697"/>
                  </a:lnTo>
                  <a:lnTo>
                    <a:pt x="4171641" y="284697"/>
                  </a:lnTo>
                  <a:lnTo>
                    <a:pt x="4432369" y="237248"/>
                  </a:lnTo>
                  <a:lnTo>
                    <a:pt x="4693096" y="379596"/>
                  </a:lnTo>
                  <a:lnTo>
                    <a:pt x="4953824" y="474496"/>
                  </a:lnTo>
                  <a:lnTo>
                    <a:pt x="5214552" y="474496"/>
                  </a:lnTo>
                  <a:lnTo>
                    <a:pt x="5475279" y="474496"/>
                  </a:lnTo>
                </a:path>
              </a:pathLst>
            </a:custGeom>
            <a:ln w="27101" cap="flat">
              <a:solidFill>
                <a:srgbClr val="80BD41">
                  <a:alpha val="100000"/>
                </a:srgbClr>
              </a:solidFill>
              <a:prstDash val="solid"/>
              <a:round/>
            </a:ln>
          </p:spPr>
          <p:txBody>
            <a:bodyPr/>
            <a:lstStyle/>
            <a:p/>
          </p:txBody>
        </p:sp>
        <p:sp>
          <p:nvSpPr>
            <p:cNvPr id="40" name="pl40"/>
            <p:cNvSpPr/>
            <p:nvPr/>
          </p:nvSpPr>
          <p:spPr>
            <a:xfrm>
              <a:off x="2178165" y="930799"/>
              <a:ext cx="5475279" cy="759193"/>
            </a:xfrm>
            <a:custGeom>
              <a:avLst/>
              <a:pathLst>
                <a:path w="5475279" h="759193">
                  <a:moveTo>
                    <a:pt x="0" y="759193"/>
                  </a:moveTo>
                  <a:lnTo>
                    <a:pt x="260727" y="569395"/>
                  </a:lnTo>
                  <a:lnTo>
                    <a:pt x="521455" y="332147"/>
                  </a:lnTo>
                  <a:lnTo>
                    <a:pt x="782182" y="0"/>
                  </a:lnTo>
                  <a:lnTo>
                    <a:pt x="1042910" y="332147"/>
                  </a:lnTo>
                  <a:lnTo>
                    <a:pt x="1303638" y="237248"/>
                  </a:lnTo>
                  <a:lnTo>
                    <a:pt x="1564365" y="142348"/>
                  </a:lnTo>
                  <a:lnTo>
                    <a:pt x="1825093" y="142348"/>
                  </a:lnTo>
                  <a:lnTo>
                    <a:pt x="2085820" y="142348"/>
                  </a:lnTo>
                  <a:lnTo>
                    <a:pt x="2346548" y="142348"/>
                  </a:lnTo>
                  <a:lnTo>
                    <a:pt x="2607276" y="189798"/>
                  </a:lnTo>
                  <a:lnTo>
                    <a:pt x="2868003" y="237248"/>
                  </a:lnTo>
                  <a:lnTo>
                    <a:pt x="3128731" y="237248"/>
                  </a:lnTo>
                  <a:lnTo>
                    <a:pt x="3389458" y="379596"/>
                  </a:lnTo>
                  <a:lnTo>
                    <a:pt x="3650186" y="427046"/>
                  </a:lnTo>
                  <a:lnTo>
                    <a:pt x="3910914" y="284697"/>
                  </a:lnTo>
                  <a:lnTo>
                    <a:pt x="4171641" y="284697"/>
                  </a:lnTo>
                  <a:lnTo>
                    <a:pt x="4432369" y="237248"/>
                  </a:lnTo>
                  <a:lnTo>
                    <a:pt x="4693096" y="379596"/>
                  </a:lnTo>
                  <a:lnTo>
                    <a:pt x="4953824" y="474496"/>
                  </a:lnTo>
                  <a:lnTo>
                    <a:pt x="5214552" y="474496"/>
                  </a:lnTo>
                  <a:lnTo>
                    <a:pt x="5475279" y="474496"/>
                  </a:lnTo>
                </a:path>
              </a:pathLst>
            </a:custGeom>
            <a:ln w="27101" cap="flat">
              <a:solidFill>
                <a:srgbClr val="EE00EE">
                  <a:alpha val="100000"/>
                </a:srgbClr>
              </a:solidFill>
              <a:prstDash val="solid"/>
              <a:round/>
            </a:ln>
          </p:spPr>
          <p:txBody>
            <a:bodyPr/>
            <a:lstStyle/>
            <a:p/>
          </p:txBody>
        </p:sp>
        <p:sp>
          <p:nvSpPr>
            <p:cNvPr id="41" name="pl41"/>
            <p:cNvSpPr/>
            <p:nvPr/>
          </p:nvSpPr>
          <p:spPr>
            <a:xfrm>
              <a:off x="5046169" y="978248"/>
              <a:ext cx="2607276" cy="4650061"/>
            </a:xfrm>
            <a:custGeom>
              <a:avLst/>
              <a:pathLst>
                <a:path w="2607276" h="4650061">
                  <a:moveTo>
                    <a:pt x="0" y="4460263"/>
                  </a:moveTo>
                  <a:lnTo>
                    <a:pt x="260727" y="1803085"/>
                  </a:lnTo>
                  <a:lnTo>
                    <a:pt x="521455" y="4650061"/>
                  </a:lnTo>
                  <a:lnTo>
                    <a:pt x="782182" y="2277581"/>
                  </a:lnTo>
                  <a:lnTo>
                    <a:pt x="1042910" y="284697"/>
                  </a:lnTo>
                  <a:lnTo>
                    <a:pt x="1303638" y="0"/>
                  </a:lnTo>
                  <a:lnTo>
                    <a:pt x="1564365" y="189798"/>
                  </a:lnTo>
                  <a:lnTo>
                    <a:pt x="1825093" y="332147"/>
                  </a:lnTo>
                  <a:lnTo>
                    <a:pt x="2085820" y="569395"/>
                  </a:lnTo>
                  <a:lnTo>
                    <a:pt x="2346548" y="569395"/>
                  </a:lnTo>
                  <a:lnTo>
                    <a:pt x="2607276" y="569395"/>
                  </a:lnTo>
                </a:path>
              </a:pathLst>
            </a:custGeom>
            <a:ln w="27101" cap="flat">
              <a:solidFill>
                <a:srgbClr val="6A3D9A">
                  <a:alpha val="100000"/>
                </a:srgbClr>
              </a:solidFill>
              <a:prstDash val="solid"/>
              <a:round/>
            </a:ln>
          </p:spPr>
          <p:txBody>
            <a:bodyPr/>
            <a:lstStyle/>
            <a:p/>
          </p:txBody>
        </p:sp>
        <p:sp>
          <p:nvSpPr>
            <p:cNvPr id="42" name="pl42"/>
            <p:cNvSpPr/>
            <p:nvPr/>
          </p:nvSpPr>
          <p:spPr>
            <a:xfrm>
              <a:off x="1135255" y="978248"/>
              <a:ext cx="6518190" cy="1233689"/>
            </a:xfrm>
            <a:custGeom>
              <a:avLst/>
              <a:pathLst>
                <a:path w="6518190" h="1233689">
                  <a:moveTo>
                    <a:pt x="0" y="1233689"/>
                  </a:moveTo>
                  <a:lnTo>
                    <a:pt x="260727" y="1186240"/>
                  </a:lnTo>
                  <a:lnTo>
                    <a:pt x="521455" y="1091341"/>
                  </a:lnTo>
                  <a:lnTo>
                    <a:pt x="782182" y="1043891"/>
                  </a:lnTo>
                  <a:lnTo>
                    <a:pt x="1042910" y="948992"/>
                  </a:lnTo>
                  <a:lnTo>
                    <a:pt x="1303638" y="521945"/>
                  </a:lnTo>
                  <a:lnTo>
                    <a:pt x="1564365" y="284697"/>
                  </a:lnTo>
                  <a:lnTo>
                    <a:pt x="1825093" y="474496"/>
                  </a:lnTo>
                  <a:lnTo>
                    <a:pt x="2085820" y="664294"/>
                  </a:lnTo>
                  <a:lnTo>
                    <a:pt x="2346548" y="332147"/>
                  </a:lnTo>
                  <a:lnTo>
                    <a:pt x="2607276" y="284697"/>
                  </a:lnTo>
                  <a:lnTo>
                    <a:pt x="2868003" y="237248"/>
                  </a:lnTo>
                  <a:lnTo>
                    <a:pt x="3128731" y="237248"/>
                  </a:lnTo>
                  <a:lnTo>
                    <a:pt x="3389458" y="0"/>
                  </a:lnTo>
                  <a:lnTo>
                    <a:pt x="3650186" y="189798"/>
                  </a:lnTo>
                  <a:lnTo>
                    <a:pt x="3910914" y="237248"/>
                  </a:lnTo>
                  <a:lnTo>
                    <a:pt x="4171641" y="237248"/>
                  </a:lnTo>
                  <a:lnTo>
                    <a:pt x="4432369" y="379596"/>
                  </a:lnTo>
                  <a:lnTo>
                    <a:pt x="4693096" y="474496"/>
                  </a:lnTo>
                  <a:lnTo>
                    <a:pt x="4953824" y="284697"/>
                  </a:lnTo>
                  <a:lnTo>
                    <a:pt x="5214552" y="379596"/>
                  </a:lnTo>
                  <a:lnTo>
                    <a:pt x="5475279" y="379596"/>
                  </a:lnTo>
                  <a:lnTo>
                    <a:pt x="5736007" y="427046"/>
                  </a:lnTo>
                  <a:lnTo>
                    <a:pt x="5996734" y="569395"/>
                  </a:lnTo>
                  <a:lnTo>
                    <a:pt x="6257462" y="569395"/>
                  </a:lnTo>
                  <a:lnTo>
                    <a:pt x="6518190" y="569395"/>
                  </a:lnTo>
                </a:path>
              </a:pathLst>
            </a:custGeom>
            <a:ln w="27101" cap="flat">
              <a:solidFill>
                <a:srgbClr val="E31A1C">
                  <a:alpha val="100000"/>
                </a:srgbClr>
              </a:solidFill>
              <a:prstDash val="solid"/>
              <a:round/>
            </a:ln>
          </p:spPr>
          <p:txBody>
            <a:bodyPr/>
            <a:lstStyle/>
            <a:p/>
          </p:txBody>
        </p:sp>
        <p:sp>
          <p:nvSpPr>
            <p:cNvPr id="43" name="pl43"/>
            <p:cNvSpPr/>
            <p:nvPr/>
          </p:nvSpPr>
          <p:spPr>
            <a:xfrm>
              <a:off x="4524714" y="1595093"/>
              <a:ext cx="3128731" cy="1613286"/>
            </a:xfrm>
            <a:custGeom>
              <a:avLst/>
              <a:pathLst>
                <a:path w="3128731" h="1613286">
                  <a:moveTo>
                    <a:pt x="0" y="1613286"/>
                  </a:moveTo>
                  <a:lnTo>
                    <a:pt x="260727" y="1186240"/>
                  </a:lnTo>
                  <a:lnTo>
                    <a:pt x="521455" y="948992"/>
                  </a:lnTo>
                  <a:lnTo>
                    <a:pt x="782182" y="616844"/>
                  </a:lnTo>
                  <a:lnTo>
                    <a:pt x="1042910" y="474496"/>
                  </a:lnTo>
                  <a:lnTo>
                    <a:pt x="1303638" y="379596"/>
                  </a:lnTo>
                  <a:lnTo>
                    <a:pt x="1564365" y="237248"/>
                  </a:lnTo>
                  <a:lnTo>
                    <a:pt x="1825093" y="94899"/>
                  </a:lnTo>
                  <a:lnTo>
                    <a:pt x="2085820" y="0"/>
                  </a:lnTo>
                  <a:lnTo>
                    <a:pt x="2346548" y="0"/>
                  </a:lnTo>
                  <a:lnTo>
                    <a:pt x="2607276" y="237248"/>
                  </a:lnTo>
                  <a:lnTo>
                    <a:pt x="2868003" y="237248"/>
                  </a:lnTo>
                  <a:lnTo>
                    <a:pt x="3128731" y="237248"/>
                  </a:lnTo>
                </a:path>
              </a:pathLst>
            </a:custGeom>
            <a:ln w="27101" cap="flat">
              <a:solidFill>
                <a:srgbClr val="FF7F00">
                  <a:alpha val="100000"/>
                </a:srgbClr>
              </a:solidFill>
              <a:prstDash val="solid"/>
              <a:round/>
            </a:ln>
          </p:spPr>
          <p:txBody>
            <a:bodyPr/>
            <a:lstStyle/>
            <a:p/>
          </p:txBody>
        </p:sp>
        <p:sp>
          <p:nvSpPr>
            <p:cNvPr id="44" name="pl44"/>
            <p:cNvSpPr/>
            <p:nvPr/>
          </p:nvSpPr>
          <p:spPr>
            <a:xfrm>
              <a:off x="4003259" y="1073148"/>
              <a:ext cx="3650186" cy="3890868"/>
            </a:xfrm>
            <a:custGeom>
              <a:avLst/>
              <a:pathLst>
                <a:path w="3650186" h="3890868">
                  <a:moveTo>
                    <a:pt x="0" y="3890868"/>
                  </a:moveTo>
                  <a:lnTo>
                    <a:pt x="260727" y="0"/>
                  </a:lnTo>
                  <a:lnTo>
                    <a:pt x="521455" y="0"/>
                  </a:lnTo>
                  <a:lnTo>
                    <a:pt x="782182" y="47449"/>
                  </a:lnTo>
                  <a:lnTo>
                    <a:pt x="1042910" y="94899"/>
                  </a:lnTo>
                  <a:lnTo>
                    <a:pt x="1303638" y="94899"/>
                  </a:lnTo>
                  <a:lnTo>
                    <a:pt x="1564365" y="237248"/>
                  </a:lnTo>
                  <a:lnTo>
                    <a:pt x="1825093" y="284697"/>
                  </a:lnTo>
                  <a:lnTo>
                    <a:pt x="2085820" y="142348"/>
                  </a:lnTo>
                  <a:lnTo>
                    <a:pt x="2346548" y="142348"/>
                  </a:lnTo>
                  <a:lnTo>
                    <a:pt x="2607276" y="94899"/>
                  </a:lnTo>
                  <a:lnTo>
                    <a:pt x="2868003" y="237248"/>
                  </a:lnTo>
                  <a:lnTo>
                    <a:pt x="3128731" y="379596"/>
                  </a:lnTo>
                  <a:lnTo>
                    <a:pt x="3389458" y="379596"/>
                  </a:lnTo>
                  <a:lnTo>
                    <a:pt x="3650186" y="379596"/>
                  </a:lnTo>
                </a:path>
              </a:pathLst>
            </a:custGeom>
            <a:ln w="27101" cap="flat">
              <a:solidFill>
                <a:srgbClr val="FFC20E">
                  <a:alpha val="100000"/>
                </a:srgbClr>
              </a:solidFill>
              <a:prstDash val="solid"/>
              <a:round/>
            </a:ln>
          </p:spPr>
          <p:txBody>
            <a:bodyPr/>
            <a:lstStyle/>
            <a:p/>
          </p:txBody>
        </p:sp>
        <p:sp>
          <p:nvSpPr>
            <p:cNvPr id="45" name="pl45"/>
            <p:cNvSpPr/>
            <p:nvPr/>
          </p:nvSpPr>
          <p:spPr>
            <a:xfrm>
              <a:off x="4785441" y="1073148"/>
              <a:ext cx="2868003" cy="521945"/>
            </a:xfrm>
            <a:custGeom>
              <a:avLst/>
              <a:pathLst>
                <a:path w="2868003" h="521945">
                  <a:moveTo>
                    <a:pt x="0" y="521945"/>
                  </a:moveTo>
                  <a:lnTo>
                    <a:pt x="260727" y="0"/>
                  </a:lnTo>
                  <a:lnTo>
                    <a:pt x="521455" y="0"/>
                  </a:lnTo>
                  <a:lnTo>
                    <a:pt x="782182" y="142348"/>
                  </a:lnTo>
                  <a:lnTo>
                    <a:pt x="1042910" y="189798"/>
                  </a:lnTo>
                  <a:lnTo>
                    <a:pt x="1303638" y="47449"/>
                  </a:lnTo>
                  <a:lnTo>
                    <a:pt x="1564365" y="0"/>
                  </a:lnTo>
                  <a:lnTo>
                    <a:pt x="1825093" y="94899"/>
                  </a:lnTo>
                  <a:lnTo>
                    <a:pt x="2085820" y="237248"/>
                  </a:lnTo>
                  <a:lnTo>
                    <a:pt x="2346548" y="332147"/>
                  </a:lnTo>
                  <a:lnTo>
                    <a:pt x="2607276" y="332147"/>
                  </a:lnTo>
                  <a:lnTo>
                    <a:pt x="2868003" y="332147"/>
                  </a:lnTo>
                </a:path>
              </a:pathLst>
            </a:custGeom>
            <a:ln w="27101" cap="flat">
              <a:solidFill>
                <a:srgbClr val="008B00">
                  <a:alpha val="100000"/>
                </a:srgbClr>
              </a:solidFill>
              <a:prstDash val="solid"/>
              <a:round/>
            </a:ln>
          </p:spPr>
          <p:txBody>
            <a:bodyPr/>
            <a:lstStyle/>
            <a:p/>
          </p:txBody>
        </p:sp>
        <p:sp>
          <p:nvSpPr>
            <p:cNvPr id="46" name="pl46"/>
            <p:cNvSpPr/>
            <p:nvPr/>
          </p:nvSpPr>
          <p:spPr>
            <a:xfrm>
              <a:off x="5567624" y="1262946"/>
              <a:ext cx="2085820" cy="284697"/>
            </a:xfrm>
            <a:custGeom>
              <a:avLst/>
              <a:pathLst>
                <a:path w="2085820" h="284697">
                  <a:moveTo>
                    <a:pt x="0" y="94899"/>
                  </a:moveTo>
                  <a:lnTo>
                    <a:pt x="260727" y="189798"/>
                  </a:lnTo>
                  <a:lnTo>
                    <a:pt x="521455" y="0"/>
                  </a:lnTo>
                  <a:lnTo>
                    <a:pt x="782182" y="94899"/>
                  </a:lnTo>
                  <a:lnTo>
                    <a:pt x="1042910" y="94899"/>
                  </a:lnTo>
                  <a:lnTo>
                    <a:pt x="1303638" y="142348"/>
                  </a:lnTo>
                  <a:lnTo>
                    <a:pt x="1564365" y="284697"/>
                  </a:lnTo>
                  <a:lnTo>
                    <a:pt x="1825093" y="284697"/>
                  </a:lnTo>
                  <a:lnTo>
                    <a:pt x="2085820" y="284697"/>
                  </a:lnTo>
                </a:path>
              </a:pathLst>
            </a:custGeom>
            <a:ln w="27101" cap="flat">
              <a:solidFill>
                <a:srgbClr val="9A32CD">
                  <a:alpha val="100000"/>
                </a:srgbClr>
              </a:solidFill>
              <a:prstDash val="solid"/>
              <a:round/>
            </a:ln>
          </p:spPr>
          <p:txBody>
            <a:bodyPr/>
            <a:lstStyle/>
            <a:p/>
          </p:txBody>
        </p:sp>
        <p:sp>
          <p:nvSpPr>
            <p:cNvPr id="47" name="pl47"/>
            <p:cNvSpPr/>
            <p:nvPr/>
          </p:nvSpPr>
          <p:spPr>
            <a:xfrm>
              <a:off x="7664362" y="797729"/>
              <a:ext cx="718583" cy="598474"/>
            </a:xfrm>
            <a:custGeom>
              <a:avLst/>
              <a:pathLst>
                <a:path w="718583" h="598474">
                  <a:moveTo>
                    <a:pt x="718583" y="0"/>
                  </a:moveTo>
                  <a:lnTo>
                    <a:pt x="0" y="598474"/>
                  </a:lnTo>
                </a:path>
              </a:pathLst>
            </a:custGeom>
          </p:spPr>
          <p:txBody>
            <a:bodyPr/>
            <a:lstStyle/>
            <a:p/>
          </p:txBody>
        </p:sp>
        <p:sp>
          <p:nvSpPr>
            <p:cNvPr id="48" name="pl48"/>
            <p:cNvSpPr/>
            <p:nvPr/>
          </p:nvSpPr>
          <p:spPr>
            <a:xfrm>
              <a:off x="7667532" y="1061536"/>
              <a:ext cx="661051" cy="336586"/>
            </a:xfrm>
            <a:custGeom>
              <a:avLst/>
              <a:pathLst>
                <a:path w="661051" h="336586">
                  <a:moveTo>
                    <a:pt x="661051" y="0"/>
                  </a:moveTo>
                  <a:lnTo>
                    <a:pt x="0" y="336586"/>
                  </a:lnTo>
                </a:path>
              </a:pathLst>
            </a:custGeom>
          </p:spPr>
          <p:txBody>
            <a:bodyPr/>
            <a:lstStyle/>
            <a:p/>
          </p:txBody>
        </p:sp>
        <p:sp>
          <p:nvSpPr>
            <p:cNvPr id="49" name="pl49"/>
            <p:cNvSpPr/>
            <p:nvPr/>
          </p:nvSpPr>
          <p:spPr>
            <a:xfrm>
              <a:off x="7671302" y="1317387"/>
              <a:ext cx="765792" cy="85904"/>
            </a:xfrm>
            <a:custGeom>
              <a:avLst/>
              <a:pathLst>
                <a:path w="765792" h="85904">
                  <a:moveTo>
                    <a:pt x="765792" y="0"/>
                  </a:moveTo>
                  <a:lnTo>
                    <a:pt x="0" y="85904"/>
                  </a:lnTo>
                </a:path>
              </a:pathLst>
            </a:custGeom>
          </p:spPr>
          <p:txBody>
            <a:bodyPr/>
            <a:lstStyle/>
            <a:p/>
          </p:txBody>
        </p:sp>
        <p:sp>
          <p:nvSpPr>
            <p:cNvPr id="50" name="pl50"/>
            <p:cNvSpPr/>
            <p:nvPr/>
          </p:nvSpPr>
          <p:spPr>
            <a:xfrm>
              <a:off x="7670412" y="1409323"/>
              <a:ext cx="682361" cy="161993"/>
            </a:xfrm>
            <a:custGeom>
              <a:avLst/>
              <a:pathLst>
                <a:path w="682361" h="161993">
                  <a:moveTo>
                    <a:pt x="682361" y="161993"/>
                  </a:moveTo>
                  <a:lnTo>
                    <a:pt x="0" y="0"/>
                  </a:lnTo>
                </a:path>
              </a:pathLst>
            </a:custGeom>
          </p:spPr>
          <p:txBody>
            <a:bodyPr/>
            <a:lstStyle/>
            <a:p/>
          </p:txBody>
        </p:sp>
        <p:sp>
          <p:nvSpPr>
            <p:cNvPr id="51" name="pl51"/>
            <p:cNvSpPr/>
            <p:nvPr/>
          </p:nvSpPr>
          <p:spPr>
            <a:xfrm>
              <a:off x="7667487" y="1459951"/>
              <a:ext cx="715457" cy="367191"/>
            </a:xfrm>
            <a:custGeom>
              <a:avLst/>
              <a:pathLst>
                <a:path w="715457" h="367191">
                  <a:moveTo>
                    <a:pt x="715457" y="367191"/>
                  </a:moveTo>
                  <a:lnTo>
                    <a:pt x="0" y="0"/>
                  </a:lnTo>
                </a:path>
              </a:pathLst>
            </a:custGeom>
          </p:spPr>
          <p:txBody>
            <a:bodyPr/>
            <a:lstStyle/>
            <a:p/>
          </p:txBody>
        </p:sp>
        <p:sp>
          <p:nvSpPr>
            <p:cNvPr id="52" name="pl52"/>
            <p:cNvSpPr/>
            <p:nvPr/>
          </p:nvSpPr>
          <p:spPr>
            <a:xfrm>
              <a:off x="7660933" y="1558013"/>
              <a:ext cx="764093" cy="1058028"/>
            </a:xfrm>
            <a:custGeom>
              <a:avLst/>
              <a:pathLst>
                <a:path w="764093" h="1058028">
                  <a:moveTo>
                    <a:pt x="764093" y="1058028"/>
                  </a:moveTo>
                  <a:lnTo>
                    <a:pt x="0" y="0"/>
                  </a:lnTo>
                </a:path>
              </a:pathLst>
            </a:custGeom>
          </p:spPr>
          <p:txBody>
            <a:bodyPr/>
            <a:lstStyle/>
            <a:p/>
          </p:txBody>
        </p:sp>
        <p:sp>
          <p:nvSpPr>
            <p:cNvPr id="53" name="pl53"/>
            <p:cNvSpPr/>
            <p:nvPr/>
          </p:nvSpPr>
          <p:spPr>
            <a:xfrm>
              <a:off x="7664945" y="1556448"/>
              <a:ext cx="693916" cy="531266"/>
            </a:xfrm>
            <a:custGeom>
              <a:avLst/>
              <a:pathLst>
                <a:path w="693916" h="531266">
                  <a:moveTo>
                    <a:pt x="693916" y="531266"/>
                  </a:moveTo>
                  <a:lnTo>
                    <a:pt x="0" y="0"/>
                  </a:lnTo>
                </a:path>
              </a:pathLst>
            </a:custGeom>
          </p:spPr>
          <p:txBody>
            <a:bodyPr/>
            <a:lstStyle/>
            <a:p/>
          </p:txBody>
        </p:sp>
        <p:sp>
          <p:nvSpPr>
            <p:cNvPr id="54" name="pl54"/>
            <p:cNvSpPr/>
            <p:nvPr/>
          </p:nvSpPr>
          <p:spPr>
            <a:xfrm>
              <a:off x="7661547" y="1557829"/>
              <a:ext cx="630884" cy="793114"/>
            </a:xfrm>
            <a:custGeom>
              <a:avLst/>
              <a:pathLst>
                <a:path w="630884" h="793114">
                  <a:moveTo>
                    <a:pt x="630884" y="793114"/>
                  </a:moveTo>
                  <a:lnTo>
                    <a:pt x="0" y="0"/>
                  </a:lnTo>
                </a:path>
              </a:pathLst>
            </a:custGeom>
          </p:spPr>
          <p:txBody>
            <a:bodyPr/>
            <a:lstStyle/>
            <a:p/>
          </p:txBody>
        </p:sp>
        <p:sp>
          <p:nvSpPr>
            <p:cNvPr id="55" name="pl55"/>
            <p:cNvSpPr/>
            <p:nvPr/>
          </p:nvSpPr>
          <p:spPr>
            <a:xfrm>
              <a:off x="7660520" y="1842824"/>
              <a:ext cx="698341" cy="1034673"/>
            </a:xfrm>
            <a:custGeom>
              <a:avLst/>
              <a:pathLst>
                <a:path w="698341" h="1034673">
                  <a:moveTo>
                    <a:pt x="698341" y="1034673"/>
                  </a:moveTo>
                  <a:lnTo>
                    <a:pt x="0" y="0"/>
                  </a:lnTo>
                </a:path>
              </a:pathLst>
            </a:custGeom>
          </p:spPr>
          <p:txBody>
            <a:bodyPr/>
            <a:lstStyle/>
            <a:p/>
          </p:txBody>
        </p:sp>
        <p:sp>
          <p:nvSpPr>
            <p:cNvPr id="56" name="pg56"/>
            <p:cNvSpPr/>
            <p:nvPr/>
          </p:nvSpPr>
          <p:spPr>
            <a:xfrm>
              <a:off x="8314365" y="70593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7" name="tx57"/>
            <p:cNvSpPr/>
            <p:nvPr/>
          </p:nvSpPr>
          <p:spPr>
            <a:xfrm>
              <a:off x="8337225" y="74747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89%</a:t>
              </a:r>
            </a:p>
          </p:txBody>
        </p:sp>
        <p:sp>
          <p:nvSpPr>
            <p:cNvPr id="58" name="pg58"/>
            <p:cNvSpPr/>
            <p:nvPr/>
          </p:nvSpPr>
          <p:spPr>
            <a:xfrm>
              <a:off x="8260004" y="96938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9" name="tx59"/>
            <p:cNvSpPr/>
            <p:nvPr/>
          </p:nvSpPr>
          <p:spPr>
            <a:xfrm>
              <a:off x="8282864" y="99223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89%</a:t>
              </a:r>
            </a:p>
          </p:txBody>
        </p:sp>
        <p:sp>
          <p:nvSpPr>
            <p:cNvPr id="60" name="pg60"/>
            <p:cNvSpPr/>
            <p:nvPr/>
          </p:nvSpPr>
          <p:spPr>
            <a:xfrm>
              <a:off x="8368515" y="123151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1" name="tx61"/>
            <p:cNvSpPr/>
            <p:nvPr/>
          </p:nvSpPr>
          <p:spPr>
            <a:xfrm>
              <a:off x="8391375" y="127305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89%</a:t>
              </a:r>
            </a:p>
          </p:txBody>
        </p:sp>
        <p:sp>
          <p:nvSpPr>
            <p:cNvPr id="62" name="pg62"/>
            <p:cNvSpPr/>
            <p:nvPr/>
          </p:nvSpPr>
          <p:spPr>
            <a:xfrm>
              <a:off x="8284194" y="1491029"/>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3" name="tx63"/>
            <p:cNvSpPr/>
            <p:nvPr/>
          </p:nvSpPr>
          <p:spPr>
            <a:xfrm>
              <a:off x="8307054" y="1532568"/>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RotaC: 89%</a:t>
              </a:r>
            </a:p>
          </p:txBody>
        </p:sp>
        <p:sp>
          <p:nvSpPr>
            <p:cNvPr id="64" name="pg64"/>
            <p:cNvSpPr/>
            <p:nvPr/>
          </p:nvSpPr>
          <p:spPr>
            <a:xfrm>
              <a:off x="8314365" y="174974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5" name="tx65"/>
            <p:cNvSpPr/>
            <p:nvPr/>
          </p:nvSpPr>
          <p:spPr>
            <a:xfrm>
              <a:off x="8337225" y="179128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PcVC: 88%</a:t>
              </a:r>
            </a:p>
          </p:txBody>
        </p:sp>
        <p:sp>
          <p:nvSpPr>
            <p:cNvPr id="66" name="pg66"/>
            <p:cNvSpPr/>
            <p:nvPr/>
          </p:nvSpPr>
          <p:spPr>
            <a:xfrm>
              <a:off x="8356446" y="253701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7" name="tx67"/>
            <p:cNvSpPr/>
            <p:nvPr/>
          </p:nvSpPr>
          <p:spPr>
            <a:xfrm>
              <a:off x="8379306" y="257854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86%</a:t>
              </a:r>
            </a:p>
          </p:txBody>
        </p:sp>
        <p:sp>
          <p:nvSpPr>
            <p:cNvPr id="68" name="pg68"/>
            <p:cNvSpPr/>
            <p:nvPr/>
          </p:nvSpPr>
          <p:spPr>
            <a:xfrm>
              <a:off x="8290281" y="201081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9" name="tx69"/>
            <p:cNvSpPr/>
            <p:nvPr/>
          </p:nvSpPr>
          <p:spPr>
            <a:xfrm>
              <a:off x="8313141" y="205235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86%</a:t>
              </a:r>
            </a:p>
          </p:txBody>
        </p:sp>
        <p:sp>
          <p:nvSpPr>
            <p:cNvPr id="70" name="pg70"/>
            <p:cNvSpPr/>
            <p:nvPr/>
          </p:nvSpPr>
          <p:spPr>
            <a:xfrm>
              <a:off x="8223851" y="2273427"/>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1" name="tx71"/>
            <p:cNvSpPr/>
            <p:nvPr/>
          </p:nvSpPr>
          <p:spPr>
            <a:xfrm>
              <a:off x="8246711" y="2314965"/>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86%</a:t>
              </a:r>
            </a:p>
          </p:txBody>
        </p:sp>
        <p:sp>
          <p:nvSpPr>
            <p:cNvPr id="72" name="pg72"/>
            <p:cNvSpPr/>
            <p:nvPr/>
          </p:nvSpPr>
          <p:spPr>
            <a:xfrm>
              <a:off x="8290281" y="279871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3" name="tx73"/>
            <p:cNvSpPr/>
            <p:nvPr/>
          </p:nvSpPr>
          <p:spPr>
            <a:xfrm>
              <a:off x="8313141" y="284025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80%</a:t>
              </a:r>
            </a:p>
          </p:txBody>
        </p:sp>
        <p:sp>
          <p:nvSpPr>
            <p:cNvPr id="74" name="pl74"/>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5" name="rc75"/>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6" name="tx76"/>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7" name="tx77"/>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 name="tx78"/>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9" name="tx79"/>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 name="tx80"/>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1" name="tx81"/>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2" name="tx82"/>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3" name="tx83"/>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4" name="tx84"/>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5" name="tx85"/>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6" name="tx86"/>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7" name="tx87"/>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95211" y="319027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99" name="tx99"/>
            <p:cNvSpPr/>
            <p:nvPr/>
          </p:nvSpPr>
          <p:spPr>
            <a:xfrm>
              <a:off x="3348608" y="401416"/>
              <a:ext cx="313439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Couverture vaccinale (%), Burundi, 2000-2025</a:t>
              </a:r>
            </a:p>
          </p:txBody>
        </p:sp>
        <p:sp>
          <p:nvSpPr>
            <p:cNvPr id="100" name="tx100"/>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01" name="tx101"/>
            <p:cNvSpPr/>
            <p:nvPr/>
          </p:nvSpPr>
          <p:spPr>
            <a:xfrm>
              <a:off x="2215795" y="6569876"/>
              <a:ext cx="685861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présente l'évolution de la couverture vaccinale pour 8 vaccins (série complète).
En 2025, le MCV2 affichait la couverture la plus faible de tous les vaccins (80 %), suivi de l'IPV1, du MCV1 et du vaccin contre la rubéole (86 %).
La couverture vaccinale de 7 vaccins a diminué (DTP3, HEPB3, HIB3, IPV1, MCV1, ROTAC et RUBELLA) et celle d’un vaccin est restée inchangée (MCV2) par rapport à la couverture respective de 2019.
Le taux de couverture de huit vaccins est resté inchangé (DTP3, HEPB3, HIB3, IPV1, MCV1, MCV2, ROTAC et RUBELLA) par rapport à celui de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485650" y="907931"/>
              <a:ext cx="866596" cy="0"/>
            </a:xfrm>
            <a:custGeom>
              <a:avLst/>
              <a:pathLst>
                <a:path w="866596" h="0">
                  <a:moveTo>
                    <a:pt x="0" y="0"/>
                  </a:moveTo>
                  <a:lnTo>
                    <a:pt x="433298" y="0"/>
                  </a:lnTo>
                  <a:lnTo>
                    <a:pt x="433298" y="0"/>
                  </a:lnTo>
                  <a:lnTo>
                    <a:pt x="433298" y="0"/>
                  </a:lnTo>
                  <a:lnTo>
                    <a:pt x="722164" y="0"/>
                  </a:lnTo>
                  <a:lnTo>
                    <a:pt x="794380" y="0"/>
                  </a:lnTo>
                  <a:lnTo>
                    <a:pt x="866596" y="0"/>
                  </a:lnTo>
                </a:path>
              </a:pathLst>
            </a:custGeom>
            <a:ln w="116535" cap="flat">
              <a:solidFill>
                <a:srgbClr val="E8E8E8">
                  <a:alpha val="100000"/>
                </a:srgbClr>
              </a:solidFill>
              <a:prstDash val="solid"/>
              <a:round/>
            </a:ln>
          </p:spPr>
          <p:txBody>
            <a:bodyPr/>
            <a:lstStyle/>
            <a:p/>
          </p:txBody>
        </p:sp>
        <p:sp>
          <p:nvSpPr>
            <p:cNvPr id="21" name="pl21"/>
            <p:cNvSpPr/>
            <p:nvPr/>
          </p:nvSpPr>
          <p:spPr>
            <a:xfrm>
              <a:off x="7918948" y="1320786"/>
              <a:ext cx="649947" cy="0"/>
            </a:xfrm>
            <a:custGeom>
              <a:avLst/>
              <a:pathLst>
                <a:path w="649947" h="0">
                  <a:moveTo>
                    <a:pt x="0" y="0"/>
                  </a:moveTo>
                  <a:lnTo>
                    <a:pt x="0" y="0"/>
                  </a:lnTo>
                  <a:lnTo>
                    <a:pt x="0" y="0"/>
                  </a:lnTo>
                  <a:lnTo>
                    <a:pt x="288865" y="0"/>
                  </a:lnTo>
                  <a:lnTo>
                    <a:pt x="505514" y="0"/>
                  </a:lnTo>
                  <a:lnTo>
                    <a:pt x="577731" y="0"/>
                  </a:lnTo>
                  <a:lnTo>
                    <a:pt x="649947" y="0"/>
                  </a:lnTo>
                </a:path>
              </a:pathLst>
            </a:custGeom>
            <a:ln w="116535" cap="flat">
              <a:solidFill>
                <a:srgbClr val="E8E8E8">
                  <a:alpha val="100000"/>
                </a:srgbClr>
              </a:solidFill>
              <a:prstDash val="solid"/>
              <a:round/>
            </a:ln>
          </p:spPr>
          <p:txBody>
            <a:bodyPr/>
            <a:lstStyle/>
            <a:p/>
          </p:txBody>
        </p:sp>
        <p:sp>
          <p:nvSpPr>
            <p:cNvPr id="22" name="pl22"/>
            <p:cNvSpPr/>
            <p:nvPr/>
          </p:nvSpPr>
          <p:spPr>
            <a:xfrm>
              <a:off x="7918948" y="1733641"/>
              <a:ext cx="361082" cy="0"/>
            </a:xfrm>
            <a:custGeom>
              <a:avLst/>
              <a:pathLst>
                <a:path w="361082" h="0">
                  <a:moveTo>
                    <a:pt x="0" y="0"/>
                  </a:moveTo>
                  <a:lnTo>
                    <a:pt x="0" y="0"/>
                  </a:lnTo>
                  <a:lnTo>
                    <a:pt x="0" y="0"/>
                  </a:lnTo>
                  <a:lnTo>
                    <a:pt x="144432" y="0"/>
                  </a:lnTo>
                  <a:lnTo>
                    <a:pt x="288865" y="0"/>
                  </a:lnTo>
                  <a:lnTo>
                    <a:pt x="288865" y="0"/>
                  </a:lnTo>
                  <a:lnTo>
                    <a:pt x="361082" y="0"/>
                  </a:lnTo>
                </a:path>
              </a:pathLst>
            </a:custGeom>
            <a:ln w="116535" cap="flat">
              <a:solidFill>
                <a:srgbClr val="E8E8E8">
                  <a:alpha val="100000"/>
                </a:srgbClr>
              </a:solidFill>
              <a:prstDash val="solid"/>
              <a:round/>
            </a:ln>
          </p:spPr>
          <p:txBody>
            <a:bodyPr/>
            <a:lstStyle/>
            <a:p/>
          </p:txBody>
        </p:sp>
        <p:sp>
          <p:nvSpPr>
            <p:cNvPr id="23" name="pl23"/>
            <p:cNvSpPr/>
            <p:nvPr/>
          </p:nvSpPr>
          <p:spPr>
            <a:xfrm>
              <a:off x="7918948" y="2146496"/>
              <a:ext cx="361082" cy="0"/>
            </a:xfrm>
            <a:custGeom>
              <a:avLst/>
              <a:pathLst>
                <a:path w="361082" h="0">
                  <a:moveTo>
                    <a:pt x="0" y="0"/>
                  </a:moveTo>
                  <a:lnTo>
                    <a:pt x="0" y="0"/>
                  </a:lnTo>
                  <a:lnTo>
                    <a:pt x="0" y="0"/>
                  </a:lnTo>
                  <a:lnTo>
                    <a:pt x="144432" y="0"/>
                  </a:lnTo>
                  <a:lnTo>
                    <a:pt x="288865" y="0"/>
                  </a:lnTo>
                  <a:lnTo>
                    <a:pt x="288865" y="0"/>
                  </a:lnTo>
                  <a:lnTo>
                    <a:pt x="361082" y="0"/>
                  </a:lnTo>
                </a:path>
              </a:pathLst>
            </a:custGeom>
            <a:ln w="116535" cap="flat">
              <a:solidFill>
                <a:srgbClr val="E8E8E8">
                  <a:alpha val="100000"/>
                </a:srgbClr>
              </a:solidFill>
              <a:prstDash val="solid"/>
              <a:round/>
            </a:ln>
          </p:spPr>
          <p:txBody>
            <a:bodyPr/>
            <a:lstStyle/>
            <a:p/>
          </p:txBody>
        </p:sp>
        <p:sp>
          <p:nvSpPr>
            <p:cNvPr id="24" name="pl24"/>
            <p:cNvSpPr/>
            <p:nvPr/>
          </p:nvSpPr>
          <p:spPr>
            <a:xfrm>
              <a:off x="7918948" y="2559351"/>
              <a:ext cx="361082" cy="0"/>
            </a:xfrm>
            <a:custGeom>
              <a:avLst/>
              <a:pathLst>
                <a:path w="361082" h="0">
                  <a:moveTo>
                    <a:pt x="0" y="0"/>
                  </a:moveTo>
                  <a:lnTo>
                    <a:pt x="0" y="0"/>
                  </a:lnTo>
                  <a:lnTo>
                    <a:pt x="0" y="0"/>
                  </a:lnTo>
                  <a:lnTo>
                    <a:pt x="144432" y="0"/>
                  </a:lnTo>
                  <a:lnTo>
                    <a:pt x="288865" y="0"/>
                  </a:lnTo>
                  <a:lnTo>
                    <a:pt x="288865" y="0"/>
                  </a:lnTo>
                  <a:lnTo>
                    <a:pt x="361082" y="0"/>
                  </a:lnTo>
                </a:path>
              </a:pathLst>
            </a:custGeom>
            <a:ln w="116535" cap="flat">
              <a:solidFill>
                <a:srgbClr val="E8E8E8">
                  <a:alpha val="100000"/>
                </a:srgbClr>
              </a:solidFill>
              <a:prstDash val="solid"/>
              <a:round/>
            </a:ln>
          </p:spPr>
          <p:txBody>
            <a:bodyPr/>
            <a:lstStyle/>
            <a:p/>
          </p:txBody>
        </p:sp>
        <p:sp>
          <p:nvSpPr>
            <p:cNvPr id="25" name="pl25"/>
            <p:cNvSpPr/>
            <p:nvPr/>
          </p:nvSpPr>
          <p:spPr>
            <a:xfrm>
              <a:off x="7702299" y="2972206"/>
              <a:ext cx="866596" cy="0"/>
            </a:xfrm>
            <a:custGeom>
              <a:avLst/>
              <a:pathLst>
                <a:path w="866596" h="0">
                  <a:moveTo>
                    <a:pt x="0" y="0"/>
                  </a:moveTo>
                  <a:lnTo>
                    <a:pt x="0" y="0"/>
                  </a:lnTo>
                  <a:lnTo>
                    <a:pt x="0" y="0"/>
                  </a:lnTo>
                  <a:lnTo>
                    <a:pt x="361082" y="0"/>
                  </a:lnTo>
                  <a:lnTo>
                    <a:pt x="433298" y="0"/>
                  </a:lnTo>
                  <a:lnTo>
                    <a:pt x="577731" y="0"/>
                  </a:lnTo>
                  <a:lnTo>
                    <a:pt x="866596" y="0"/>
                  </a:lnTo>
                </a:path>
              </a:pathLst>
            </a:custGeom>
            <a:ln w="116535" cap="flat">
              <a:solidFill>
                <a:srgbClr val="E8E8E8">
                  <a:alpha val="100000"/>
                </a:srgbClr>
              </a:solidFill>
              <a:prstDash val="solid"/>
              <a:round/>
            </a:ln>
          </p:spPr>
          <p:txBody>
            <a:bodyPr/>
            <a:lstStyle/>
            <a:p/>
          </p:txBody>
        </p:sp>
        <p:sp>
          <p:nvSpPr>
            <p:cNvPr id="26" name="pl26"/>
            <p:cNvSpPr/>
            <p:nvPr/>
          </p:nvSpPr>
          <p:spPr>
            <a:xfrm>
              <a:off x="7702299" y="3385062"/>
              <a:ext cx="433298" cy="0"/>
            </a:xfrm>
            <a:custGeom>
              <a:avLst/>
              <a:pathLst>
                <a:path w="433298" h="0">
                  <a:moveTo>
                    <a:pt x="0" y="0"/>
                  </a:moveTo>
                  <a:lnTo>
                    <a:pt x="0" y="0"/>
                  </a:lnTo>
                  <a:lnTo>
                    <a:pt x="0" y="0"/>
                  </a:lnTo>
                  <a:lnTo>
                    <a:pt x="216649" y="0"/>
                  </a:lnTo>
                  <a:lnTo>
                    <a:pt x="288865" y="0"/>
                  </a:lnTo>
                  <a:lnTo>
                    <a:pt x="288865" y="0"/>
                  </a:lnTo>
                  <a:lnTo>
                    <a:pt x="433298" y="0"/>
                  </a:lnTo>
                </a:path>
              </a:pathLst>
            </a:custGeom>
            <a:ln w="116535" cap="flat">
              <a:solidFill>
                <a:srgbClr val="E8E8E8">
                  <a:alpha val="100000"/>
                </a:srgbClr>
              </a:solidFill>
              <a:prstDash val="solid"/>
              <a:round/>
            </a:ln>
          </p:spPr>
          <p:txBody>
            <a:bodyPr/>
            <a:lstStyle/>
            <a:p/>
          </p:txBody>
        </p:sp>
        <p:sp>
          <p:nvSpPr>
            <p:cNvPr id="27" name="pl27"/>
            <p:cNvSpPr/>
            <p:nvPr/>
          </p:nvSpPr>
          <p:spPr>
            <a:xfrm>
              <a:off x="7269000" y="3797917"/>
              <a:ext cx="361082" cy="0"/>
            </a:xfrm>
            <a:custGeom>
              <a:avLst/>
              <a:pathLst>
                <a:path w="361082" h="0">
                  <a:moveTo>
                    <a:pt x="0" y="0"/>
                  </a:moveTo>
                  <a:lnTo>
                    <a:pt x="0" y="0"/>
                  </a:lnTo>
                  <a:lnTo>
                    <a:pt x="0" y="0"/>
                  </a:lnTo>
                  <a:lnTo>
                    <a:pt x="0" y="0"/>
                  </a:lnTo>
                  <a:lnTo>
                    <a:pt x="216649" y="0"/>
                  </a:lnTo>
                  <a:lnTo>
                    <a:pt x="361082" y="0"/>
                  </a:lnTo>
                  <a:lnTo>
                    <a:pt x="361082" y="0"/>
                  </a:lnTo>
                </a:path>
              </a:pathLst>
            </a:custGeom>
            <a:ln w="116535" cap="flat">
              <a:solidFill>
                <a:srgbClr val="E8E8E8">
                  <a:alpha val="100000"/>
                </a:srgbClr>
              </a:solidFill>
              <a:prstDash val="solid"/>
              <a:round/>
            </a:ln>
          </p:spPr>
          <p:txBody>
            <a:bodyPr/>
            <a:lstStyle/>
            <a:p/>
          </p:txBody>
        </p:sp>
        <p:sp>
          <p:nvSpPr>
            <p:cNvPr id="28" name="pl28"/>
            <p:cNvSpPr/>
            <p:nvPr/>
          </p:nvSpPr>
          <p:spPr>
            <a:xfrm>
              <a:off x="7846732" y="4210772"/>
              <a:ext cx="433298" cy="0"/>
            </a:xfrm>
            <a:custGeom>
              <a:avLst/>
              <a:pathLst>
                <a:path w="433298" h="0">
                  <a:moveTo>
                    <a:pt x="0" y="0"/>
                  </a:moveTo>
                  <a:lnTo>
                    <a:pt x="0" y="0"/>
                  </a:lnTo>
                  <a:lnTo>
                    <a:pt x="0" y="0"/>
                  </a:lnTo>
                  <a:lnTo>
                    <a:pt x="216649" y="0"/>
                  </a:lnTo>
                  <a:lnTo>
                    <a:pt x="361082" y="0"/>
                  </a:lnTo>
                  <a:lnTo>
                    <a:pt x="361082" y="0"/>
                  </a:lnTo>
                  <a:lnTo>
                    <a:pt x="433298" y="0"/>
                  </a:lnTo>
                </a:path>
              </a:pathLst>
            </a:custGeom>
            <a:ln w="116535" cap="flat">
              <a:solidFill>
                <a:srgbClr val="E8E8E8">
                  <a:alpha val="100000"/>
                </a:srgbClr>
              </a:solidFill>
              <a:prstDash val="solid"/>
              <a:round/>
            </a:ln>
          </p:spPr>
          <p:txBody>
            <a:bodyPr/>
            <a:lstStyle/>
            <a:p/>
          </p:txBody>
        </p:sp>
        <p:sp>
          <p:nvSpPr>
            <p:cNvPr id="29" name="pl29"/>
            <p:cNvSpPr/>
            <p:nvPr/>
          </p:nvSpPr>
          <p:spPr>
            <a:xfrm>
              <a:off x="7702299" y="4623627"/>
              <a:ext cx="433298" cy="0"/>
            </a:xfrm>
            <a:custGeom>
              <a:avLst/>
              <a:pathLst>
                <a:path w="433298" h="0">
                  <a:moveTo>
                    <a:pt x="0" y="0"/>
                  </a:moveTo>
                  <a:lnTo>
                    <a:pt x="0" y="0"/>
                  </a:lnTo>
                  <a:lnTo>
                    <a:pt x="0" y="0"/>
                  </a:lnTo>
                  <a:lnTo>
                    <a:pt x="216649" y="0"/>
                  </a:lnTo>
                  <a:lnTo>
                    <a:pt x="288865" y="0"/>
                  </a:lnTo>
                  <a:lnTo>
                    <a:pt x="288865" y="0"/>
                  </a:lnTo>
                  <a:lnTo>
                    <a:pt x="433298" y="0"/>
                  </a:lnTo>
                </a:path>
              </a:pathLst>
            </a:custGeom>
            <a:ln w="116535" cap="flat">
              <a:solidFill>
                <a:srgbClr val="E8E8E8">
                  <a:alpha val="100000"/>
                </a:srgbClr>
              </a:solidFill>
              <a:prstDash val="solid"/>
              <a:round/>
            </a:ln>
          </p:spPr>
          <p:txBody>
            <a:bodyPr/>
            <a:lstStyle/>
            <a:p/>
          </p:txBody>
        </p:sp>
        <p:sp>
          <p:nvSpPr>
            <p:cNvPr id="30" name="pl30"/>
            <p:cNvSpPr/>
            <p:nvPr/>
          </p:nvSpPr>
          <p:spPr>
            <a:xfrm>
              <a:off x="7918948" y="5036482"/>
              <a:ext cx="505514" cy="0"/>
            </a:xfrm>
            <a:custGeom>
              <a:avLst/>
              <a:pathLst>
                <a:path w="505514" h="0">
                  <a:moveTo>
                    <a:pt x="0" y="0"/>
                  </a:moveTo>
                  <a:lnTo>
                    <a:pt x="0" y="0"/>
                  </a:lnTo>
                  <a:lnTo>
                    <a:pt x="0" y="0"/>
                  </a:lnTo>
                  <a:lnTo>
                    <a:pt x="144432" y="0"/>
                  </a:lnTo>
                  <a:lnTo>
                    <a:pt x="361082" y="0"/>
                  </a:lnTo>
                  <a:lnTo>
                    <a:pt x="433298" y="0"/>
                  </a:lnTo>
                  <a:lnTo>
                    <a:pt x="505514" y="0"/>
                  </a:lnTo>
                </a:path>
              </a:pathLst>
            </a:custGeom>
            <a:ln w="116535" cap="flat">
              <a:solidFill>
                <a:srgbClr val="E8E8E8">
                  <a:alpha val="100000"/>
                </a:srgbClr>
              </a:solidFill>
              <a:prstDash val="solid"/>
              <a:round/>
            </a:ln>
          </p:spPr>
          <p:txBody>
            <a:bodyPr/>
            <a:lstStyle/>
            <a:p/>
          </p:txBody>
        </p:sp>
        <p:sp>
          <p:nvSpPr>
            <p:cNvPr id="31" name="pt31"/>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481150"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34774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275530"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914448"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914448"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914448"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0331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91444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91444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91444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20331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0331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27553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05888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91444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91444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91444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0331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0331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27553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05888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91444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91444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91444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0331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20331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27553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05888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91444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91444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91444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69779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69779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69779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13109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98666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98666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914448"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69779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69779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69779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26450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48115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62558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62558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26450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26450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26450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20331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20331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05888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84223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84223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84223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13109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98666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98666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91444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69779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69779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69779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27553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05888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91444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91444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91444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145046"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856180"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856180"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433912"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856180"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856180"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145046"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856180"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856180"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145046"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856180"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856180"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145046"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856180"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856180"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072830"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639531"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639531"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072830"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639531"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639531"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206233"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206233"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206233"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145046"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783964"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783964"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072830"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639531"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639531"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289479"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856180"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856180"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42" name="tx142"/>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45" name="tx145"/>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6" name="tx146"/>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7" name="tx147"/>
            <p:cNvSpPr/>
            <p:nvPr/>
          </p:nvSpPr>
          <p:spPr>
            <a:xfrm>
              <a:off x="72842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28940" y="55034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44783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 Burundi, 2019-2025</a:t>
              </a:r>
            </a:p>
          </p:txBody>
        </p:sp>
        <p:sp>
          <p:nvSpPr>
            <p:cNvPr id="165" name="tx165"/>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66" name="tx166"/>
            <p:cNvSpPr/>
            <p:nvPr/>
          </p:nvSpPr>
          <p:spPr>
            <a:xfrm>
              <a:off x="1147090" y="6327165"/>
              <a:ext cx="79273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2019-2025 et les points représentent la couverture pour des années spécifiques. </a:t>
              </a:r>
            </a:p>
          </p:txBody>
        </p:sp>
        <p:sp>
          <p:nvSpPr>
            <p:cNvPr id="167" name="tx167"/>
            <p:cNvSpPr/>
            <p:nvPr/>
          </p:nvSpPr>
          <p:spPr>
            <a:xfrm>
              <a:off x="2935960" y="6450103"/>
              <a:ext cx="6138450"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2019-2025. </a:t>
              </a:r>
            </a:p>
          </p:txBody>
        </p:sp>
        <p:sp>
          <p:nvSpPr>
            <p:cNvPr id="168" name="tx168"/>
            <p:cNvSpPr/>
            <p:nvPr/>
          </p:nvSpPr>
          <p:spPr>
            <a:xfrm>
              <a:off x="1644499" y="6568567"/>
              <a:ext cx="74299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pour toutes les années comprises entre 2019 et 2025 (barres grises) et la couverture pour des années spécifiques (points), par vaccin. Il peut être utilisé pour évaluer le retour aux niveaux d'avant la pandémie.
Le taux de couverture du DTP1 a baissé entre 2019 (97 %) et 2024 (89 %). En 2025, ce taux est resté inchangé (89 %) par rapport à 2024, mais il était inférieur à celui de 2019. Entre 2019 et 2025, la couverture vaccinale du DTP1 a atteint son niveau le plus bas en 2023, 2024 et 2025 (89 %).
En 2024, 10 vaccins présentaient une couverture inférieure à celle de 2019.
En 2025, 10 vaccins présentaient une couverture inférieure à celle de 2019.
En 2025, aucun vaccin ne présentait une couverture inférieure à celle de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8499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21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45929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4644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803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142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37857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76572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1528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400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271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3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1957812"/>
              <a:ext cx="6481656" cy="582207"/>
            </a:xfrm>
            <a:custGeom>
              <a:avLst/>
              <a:pathLst>
                <a:path w="6481656" h="582207">
                  <a:moveTo>
                    <a:pt x="0" y="582207"/>
                  </a:moveTo>
                  <a:lnTo>
                    <a:pt x="259266" y="551565"/>
                  </a:lnTo>
                  <a:lnTo>
                    <a:pt x="518532" y="551565"/>
                  </a:lnTo>
                  <a:lnTo>
                    <a:pt x="777798" y="520922"/>
                  </a:lnTo>
                  <a:lnTo>
                    <a:pt x="1037065" y="490280"/>
                  </a:lnTo>
                  <a:lnTo>
                    <a:pt x="1296331" y="367710"/>
                  </a:lnTo>
                  <a:lnTo>
                    <a:pt x="1555597" y="214497"/>
                  </a:lnTo>
                  <a:lnTo>
                    <a:pt x="1814863" y="0"/>
                  </a:lnTo>
                  <a:lnTo>
                    <a:pt x="2074130" y="214497"/>
                  </a:lnTo>
                  <a:lnTo>
                    <a:pt x="2333396" y="153212"/>
                  </a:lnTo>
                  <a:lnTo>
                    <a:pt x="2592662" y="91927"/>
                  </a:lnTo>
                  <a:lnTo>
                    <a:pt x="2851928" y="91927"/>
                  </a:lnTo>
                  <a:lnTo>
                    <a:pt x="3111195" y="91927"/>
                  </a:lnTo>
                  <a:lnTo>
                    <a:pt x="3370461" y="91927"/>
                  </a:lnTo>
                  <a:lnTo>
                    <a:pt x="3629727" y="122570"/>
                  </a:lnTo>
                  <a:lnTo>
                    <a:pt x="3888994" y="153212"/>
                  </a:lnTo>
                  <a:lnTo>
                    <a:pt x="4148260" y="153212"/>
                  </a:lnTo>
                  <a:lnTo>
                    <a:pt x="4407526" y="245140"/>
                  </a:lnTo>
                  <a:lnTo>
                    <a:pt x="4666792" y="275782"/>
                  </a:lnTo>
                  <a:lnTo>
                    <a:pt x="4926059" y="183855"/>
                  </a:lnTo>
                  <a:lnTo>
                    <a:pt x="5185325" y="183855"/>
                  </a:lnTo>
                  <a:lnTo>
                    <a:pt x="5444591" y="153212"/>
                  </a:lnTo>
                  <a:lnTo>
                    <a:pt x="5703857" y="245140"/>
                  </a:lnTo>
                  <a:lnTo>
                    <a:pt x="5963124" y="306425"/>
                  </a:lnTo>
                  <a:lnTo>
                    <a:pt x="6222390" y="306425"/>
                  </a:lnTo>
                  <a:lnTo>
                    <a:pt x="6481656" y="306425"/>
                  </a:lnTo>
                </a:path>
              </a:pathLst>
            </a:custGeom>
            <a:ln w="27101" cap="flat">
              <a:solidFill>
                <a:srgbClr val="F8766D">
                  <a:alpha val="100000"/>
                </a:srgbClr>
              </a:solidFill>
              <a:prstDash val="solid"/>
              <a:round/>
            </a:ln>
          </p:spPr>
          <p:txBody>
            <a:bodyPr/>
            <a:lstStyle/>
            <a:p/>
          </p:txBody>
        </p:sp>
        <p:sp>
          <p:nvSpPr>
            <p:cNvPr id="28" name="pl28"/>
            <p:cNvSpPr/>
            <p:nvPr/>
          </p:nvSpPr>
          <p:spPr>
            <a:xfrm>
              <a:off x="4809480" y="2386807"/>
              <a:ext cx="3111195" cy="1041845"/>
            </a:xfrm>
            <a:custGeom>
              <a:avLst/>
              <a:pathLst>
                <a:path w="3111195" h="1041845">
                  <a:moveTo>
                    <a:pt x="0" y="1041845"/>
                  </a:moveTo>
                  <a:lnTo>
                    <a:pt x="259266" y="766062"/>
                  </a:lnTo>
                  <a:lnTo>
                    <a:pt x="518532" y="612850"/>
                  </a:lnTo>
                  <a:lnTo>
                    <a:pt x="777798" y="398352"/>
                  </a:lnTo>
                  <a:lnTo>
                    <a:pt x="1037065" y="306425"/>
                  </a:lnTo>
                  <a:lnTo>
                    <a:pt x="1296331" y="245140"/>
                  </a:lnTo>
                  <a:lnTo>
                    <a:pt x="1555597" y="153212"/>
                  </a:lnTo>
                  <a:lnTo>
                    <a:pt x="1814863" y="61285"/>
                  </a:lnTo>
                  <a:lnTo>
                    <a:pt x="2074130" y="0"/>
                  </a:lnTo>
                  <a:lnTo>
                    <a:pt x="2333396" y="0"/>
                  </a:lnTo>
                  <a:lnTo>
                    <a:pt x="2592662" y="153212"/>
                  </a:lnTo>
                  <a:lnTo>
                    <a:pt x="2851928" y="153212"/>
                  </a:lnTo>
                  <a:lnTo>
                    <a:pt x="3111195" y="153212"/>
                  </a:lnTo>
                </a:path>
              </a:pathLst>
            </a:custGeom>
            <a:ln w="27101" cap="flat">
              <a:solidFill>
                <a:srgbClr val="00BA38">
                  <a:alpha val="100000"/>
                </a:srgbClr>
              </a:solidFill>
              <a:prstDash val="solid"/>
              <a:round/>
            </a:ln>
          </p:spPr>
          <p:txBody>
            <a:bodyPr/>
            <a:lstStyle/>
            <a:p/>
          </p:txBody>
        </p:sp>
        <p:sp>
          <p:nvSpPr>
            <p:cNvPr id="29" name="pl29"/>
            <p:cNvSpPr/>
            <p:nvPr/>
          </p:nvSpPr>
          <p:spPr>
            <a:xfrm>
              <a:off x="4290948" y="2049739"/>
              <a:ext cx="3629727" cy="2512685"/>
            </a:xfrm>
            <a:custGeom>
              <a:avLst/>
              <a:pathLst>
                <a:path w="3629727" h="2512685">
                  <a:moveTo>
                    <a:pt x="0" y="2512685"/>
                  </a:moveTo>
                  <a:lnTo>
                    <a:pt x="259266" y="0"/>
                  </a:lnTo>
                  <a:lnTo>
                    <a:pt x="518532" y="0"/>
                  </a:lnTo>
                  <a:lnTo>
                    <a:pt x="777798" y="30642"/>
                  </a:lnTo>
                  <a:lnTo>
                    <a:pt x="1037065" y="61285"/>
                  </a:lnTo>
                  <a:lnTo>
                    <a:pt x="1296331" y="61285"/>
                  </a:lnTo>
                  <a:lnTo>
                    <a:pt x="1555597" y="153212"/>
                  </a:lnTo>
                  <a:lnTo>
                    <a:pt x="1814863" y="183855"/>
                  </a:lnTo>
                  <a:lnTo>
                    <a:pt x="2074130" y="91927"/>
                  </a:lnTo>
                  <a:lnTo>
                    <a:pt x="2333396" y="91927"/>
                  </a:lnTo>
                  <a:lnTo>
                    <a:pt x="2592662" y="61285"/>
                  </a:lnTo>
                  <a:lnTo>
                    <a:pt x="2851928" y="153212"/>
                  </a:lnTo>
                  <a:lnTo>
                    <a:pt x="3111195" y="245140"/>
                  </a:lnTo>
                  <a:lnTo>
                    <a:pt x="3370461" y="245140"/>
                  </a:lnTo>
                  <a:lnTo>
                    <a:pt x="3629727" y="245140"/>
                  </a:lnTo>
                </a:path>
              </a:pathLst>
            </a:custGeom>
            <a:ln w="27101" cap="flat">
              <a:solidFill>
                <a:srgbClr val="619CFF">
                  <a:alpha val="100000"/>
                </a:srgbClr>
              </a:solidFill>
              <a:prstDash val="solid"/>
              <a:round/>
            </a:ln>
          </p:spPr>
          <p:txBody>
            <a:bodyPr/>
            <a:lstStyle/>
            <a:p/>
          </p:txBody>
        </p:sp>
        <p:sp>
          <p:nvSpPr>
            <p:cNvPr id="30" name="pl30"/>
            <p:cNvSpPr/>
            <p:nvPr/>
          </p:nvSpPr>
          <p:spPr>
            <a:xfrm>
              <a:off x="803816" y="2233594"/>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2258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250164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299" y="2256503"/>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642" y="250164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4771104" y="3390275"/>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4252571" y="4524048"/>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35693" y="2178526"/>
              <a:ext cx="244249" cy="80746"/>
            </a:xfrm>
            <a:custGeom>
              <a:avLst/>
              <a:pathLst>
                <a:path w="244249" h="80746">
                  <a:moveTo>
                    <a:pt x="244249" y="0"/>
                  </a:moveTo>
                  <a:lnTo>
                    <a:pt x="0" y="80746"/>
                  </a:lnTo>
                </a:path>
              </a:pathLst>
            </a:custGeom>
          </p:spPr>
          <p:txBody>
            <a:bodyPr/>
            <a:lstStyle/>
            <a:p/>
          </p:txBody>
        </p:sp>
        <p:sp>
          <p:nvSpPr>
            <p:cNvPr id="38" name="pl38"/>
            <p:cNvSpPr/>
            <p:nvPr/>
          </p:nvSpPr>
          <p:spPr>
            <a:xfrm>
              <a:off x="7934799" y="2300262"/>
              <a:ext cx="245142" cy="93422"/>
            </a:xfrm>
            <a:custGeom>
              <a:avLst/>
              <a:pathLst>
                <a:path w="245142" h="93422">
                  <a:moveTo>
                    <a:pt x="245142" y="93422"/>
                  </a:moveTo>
                  <a:lnTo>
                    <a:pt x="0" y="0"/>
                  </a:lnTo>
                </a:path>
              </a:pathLst>
            </a:custGeom>
          </p:spPr>
          <p:txBody>
            <a:bodyPr/>
            <a:lstStyle/>
            <a:p/>
          </p:txBody>
        </p:sp>
        <p:sp>
          <p:nvSpPr>
            <p:cNvPr id="39" name="pl39"/>
            <p:cNvSpPr/>
            <p:nvPr/>
          </p:nvSpPr>
          <p:spPr>
            <a:xfrm>
              <a:off x="7933085" y="2546063"/>
              <a:ext cx="246856" cy="120217"/>
            </a:xfrm>
            <a:custGeom>
              <a:avLst/>
              <a:pathLst>
                <a:path w="246856" h="120217">
                  <a:moveTo>
                    <a:pt x="246856" y="120217"/>
                  </a:moveTo>
                  <a:lnTo>
                    <a:pt x="0" y="0"/>
                  </a:lnTo>
                </a:path>
              </a:pathLst>
            </a:custGeom>
          </p:spPr>
          <p:txBody>
            <a:bodyPr/>
            <a:lstStyle/>
            <a:p/>
          </p:txBody>
        </p:sp>
        <p:sp>
          <p:nvSpPr>
            <p:cNvPr id="40" name="pg40"/>
            <p:cNvSpPr/>
            <p:nvPr/>
          </p:nvSpPr>
          <p:spPr>
            <a:xfrm>
              <a:off x="8111362" y="205998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1" name="tx41"/>
            <p:cNvSpPr/>
            <p:nvPr/>
          </p:nvSpPr>
          <p:spPr>
            <a:xfrm>
              <a:off x="8134222" y="210082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89%</a:t>
              </a:r>
            </a:p>
          </p:txBody>
        </p:sp>
        <p:sp>
          <p:nvSpPr>
            <p:cNvPr id="42" name="pg42"/>
            <p:cNvSpPr/>
            <p:nvPr/>
          </p:nvSpPr>
          <p:spPr>
            <a:xfrm>
              <a:off x="8111362" y="233235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3" name="tx43"/>
            <p:cNvSpPr/>
            <p:nvPr/>
          </p:nvSpPr>
          <p:spPr>
            <a:xfrm>
              <a:off x="8134222" y="237319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PCVC : 88%</a:t>
              </a:r>
            </a:p>
          </p:txBody>
        </p:sp>
        <p:sp>
          <p:nvSpPr>
            <p:cNvPr id="44" name="pg44"/>
            <p:cNvSpPr/>
            <p:nvPr/>
          </p:nvSpPr>
          <p:spPr>
            <a:xfrm>
              <a:off x="8111362" y="260638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5" name="tx45"/>
            <p:cNvSpPr/>
            <p:nvPr/>
          </p:nvSpPr>
          <p:spPr>
            <a:xfrm>
              <a:off x="8134222" y="264722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80%</a:t>
              </a:r>
            </a:p>
          </p:txBody>
        </p:sp>
        <p:sp>
          <p:nvSpPr>
            <p:cNvPr id="46" name="pg46"/>
            <p:cNvSpPr/>
            <p:nvPr/>
          </p:nvSpPr>
          <p:spPr>
            <a:xfrm>
              <a:off x="1502313" y="237591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548033" y="24197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80</a:t>
              </a:r>
            </a:p>
          </p:txBody>
        </p:sp>
        <p:sp>
          <p:nvSpPr>
            <p:cNvPr id="48" name="pg48"/>
            <p:cNvSpPr/>
            <p:nvPr/>
          </p:nvSpPr>
          <p:spPr>
            <a:xfrm>
              <a:off x="4874068" y="326406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4919788" y="33078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51</a:t>
              </a:r>
            </a:p>
          </p:txBody>
        </p:sp>
        <p:sp>
          <p:nvSpPr>
            <p:cNvPr id="50" name="pg50"/>
            <p:cNvSpPr/>
            <p:nvPr/>
          </p:nvSpPr>
          <p:spPr>
            <a:xfrm>
              <a:off x="3993398" y="454484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4039118" y="459019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14</a:t>
              </a:r>
            </a:p>
          </p:txBody>
        </p:sp>
        <p:sp>
          <p:nvSpPr>
            <p:cNvPr id="52" name="tx52"/>
            <p:cNvSpPr/>
            <p:nvPr/>
          </p:nvSpPr>
          <p:spPr>
            <a:xfrm>
              <a:off x="663492" y="49393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3264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136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1007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4879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8750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18148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95211" y="33937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1" name="pl71"/>
            <p:cNvSpPr/>
            <p:nvPr/>
          </p:nvSpPr>
          <p:spPr>
            <a:xfrm>
              <a:off x="3891224"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06952"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53718"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58323"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74052"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20817"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1933954" y="1332593"/>
              <a:ext cx="6010319" cy="15544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78" name="tx78"/>
            <p:cNvSpPr/>
            <p:nvPr/>
          </p:nvSpPr>
          <p:spPr>
            <a:xfrm>
              <a:off x="3042645" y="1513317"/>
              <a:ext cx="379293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dans leur programme national, Burundi, 2000-2025</a:t>
              </a:r>
            </a:p>
          </p:txBody>
        </p:sp>
        <p:sp>
          <p:nvSpPr>
            <p:cNvPr id="79" name="tx79"/>
            <p:cNvSpPr/>
            <p:nvPr/>
          </p:nvSpPr>
          <p:spPr>
            <a:xfrm>
              <a:off x="4775852" y="6232392"/>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80" name="tx80"/>
            <p:cNvSpPr/>
            <p:nvPr/>
          </p:nvSpPr>
          <p:spPr>
            <a:xfrm>
              <a:off x="1853558" y="6346708"/>
              <a:ext cx="7220852"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PCVC et HPVc</a:t>
              </a:r>
            </a:p>
          </p:txBody>
        </p:sp>
        <p:sp>
          <p:nvSpPr>
            <p:cNvPr id="81" name="tx81"/>
            <p:cNvSpPr/>
            <p:nvPr/>
          </p:nvSpPr>
          <p:spPr>
            <a:xfrm>
              <a:off x="2161389" y="6466154"/>
              <a:ext cx="69130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sp>
          <p:nvSpPr>
            <p:cNvPr id="82" name="tx82"/>
            <p:cNvSpPr/>
            <p:nvPr/>
          </p:nvSpPr>
          <p:spPr>
            <a:xfrm>
              <a:off x="2055086" y="6586855"/>
              <a:ext cx="701932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données sont manquantes pour les vaccins qui n'ont pas été introduits par le pays ou lorsque des estimations n'ont pas été faites (HPVc).</a:t>
              </a:r>
            </a:p>
          </p:txBody>
        </p:sp>
      </p:grpSp>
      <p:sp>
        <p:nvSpPr>
          <p:cNvPr id="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Quatre indicateurs de couverture vaccinale contribuent à l’Objectif de développement durable 3, indicateur b.1 : DTC3, PCV3, MCV2 et HPV.
L’objectif mondial IA2030 est une couverture de 90 % des quatre antigènes d’ici 2030.
Le Burundi dispose de 3 des 4 vaccins visés par les ODD.
En 2025, le Burundi avait atteint une couverture d'au moins 90 % pour aucun des 4 vaccins.</a:t>
            </a:r>
          </a:p>
        </p:txBody>
      </p:sp>
      <p:sp>
        <p:nvSpPr>
          <p:cNvPr id="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aucun vaccin relevant des ODD n'a atteint l'objectif de couverture de 90 % fixé par les ODD.</a:t>
            </a:r>
          </a:p>
        </p:txBody>
      </p:sp>
      <p:grpSp xmlns:pic="http://schemas.openxmlformats.org/drawingml/2006/picture">
        <p:nvGrpSpPr>
          <p:cNvPr id="85" name=""/>
          <p:cNvGrpSpPr/>
          <p:nvPr/>
        </p:nvGrpSpPr>
        <p:grpSpPr>
          <a:xfrm>
            <a:off x="292608" y="914400"/>
            <a:ext cx="8595360" cy="28575"/>
            <a:chOff x="292608" y="914400"/>
            <a:chExt cx="8595360" cy="28575"/>
          </a:xfrm>
        </p:grpSpPr>
        <p:sp>
          <p:nvSpPr>
            <p:cNvPr id="8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Ressources supplémentaires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Ressources supplémentaires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Vous trouverez d'autres sources d'informations sur la vaccination à l'adresse suivante :
Les profils interactifs des pays du WUENIC sont disponibles à l'adresse suivante :</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Définitions des termes relatifs à la vaccination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70" i="0" b="1" u="none">
                <a:solidFill>
                  <a:srgbClr val="FFFFFF">
                    <a:alpha val="100000"/>
                  </a:srgbClr>
                </a:solidFill>
                <a:latin typeface="Aptos (Body)"/>
                <a:cs typeface="Aptos (Body)"/>
                <a:ea typeface="Aptos (Body)"/>
                <a:sym typeface="Aptos (Body)"/>
              </a:rPr>
              <a:t>Couverture vaccinale
</a:t>
            </a:r>
            <a:r>
              <a:rPr cap="none" sz="1270" i="0" b="0" u="none">
                <a:solidFill>
                  <a:srgbClr val="FFFFFF">
                    <a:alpha val="100000"/>
                  </a:srgbClr>
                </a:solidFill>
                <a:latin typeface="Aptos (Body)"/>
                <a:cs typeface="Aptos (Body)"/>
                <a:ea typeface="Aptos (Body)"/>
                <a:sym typeface="Aptos (Body)"/>
              </a:rPr>
              <a:t>Pourcentage de nourrissons (enfants de moins d'un an) ayant reçu certaines doses de vaccin. Par exemple, la couverture du DTC3 est le pourcentage de nourrissons ayant reçu les trois doses de vaccin contre la diphtérie, le tétanos et la coqueluche (DTC).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Non vacciné
</a:t>
            </a:r>
            <a:r>
              <a:rPr cap="none" sz="1270" i="0" b="0" u="none">
                <a:solidFill>
                  <a:srgbClr val="FFFFFF">
                    <a:alpha val="100000"/>
                  </a:srgbClr>
                </a:solidFill>
                <a:latin typeface="Aptos (Body)"/>
                <a:cs typeface="Aptos (Body)"/>
                <a:ea typeface="Aptos (Body)"/>
                <a:sym typeface="Aptos (Body)"/>
              </a:rPr>
              <a:t>Un nourrisson qui n'a pas reçu la première dose d'une série de vaccins. Le terme « zéro dose » est utilisé pour décrire les enfants qui n'ont pas reçu la première dose du DTC1.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Sous-vacciné
</a:t>
            </a:r>
            <a:r>
              <a:rPr cap="none" sz="1270" i="0" b="0" u="none">
                <a:solidFill>
                  <a:srgbClr val="FFFFFF">
                    <a:alpha val="100000"/>
                  </a:srgbClr>
                </a:solidFill>
                <a:latin typeface="Aptos (Body)"/>
                <a:cs typeface="Aptos (Body)"/>
                <a:ea typeface="Aptos (Body)"/>
                <a:sym typeface="Aptos (Body)"/>
              </a:rPr>
              <a:t>Nourrisson qui a reçu certaines des doses de vaccin recommandées dans le calendrier national, mais pas toutes. 
</a:t>
            </a:r>
            <a:r>
              <a:rPr cap="none" sz="1270" i="0" b="1" u="none">
                <a:solidFill>
                  <a:srgbClr val="FFFFFF">
                    <a:alpha val="100000"/>
                  </a:srgbClr>
                </a:solidFill>
                <a:latin typeface="Aptos (Body)"/>
                <a:cs typeface="Aptos (Body)"/>
                <a:ea typeface="Aptos (Body)"/>
                <a:sym typeface="Aptos (Body)"/>
              </a:rPr>
              <a:t>Doses de vaccin
</a:t>
            </a:r>
            <a:r>
              <a:rPr cap="none" sz="1270" i="0" b="0" u="none">
                <a:solidFill>
                  <a:srgbClr val="FFFFFF">
                    <a:alpha val="100000"/>
                  </a:srgbClr>
                </a:solidFill>
                <a:latin typeface="Aptos (Body)"/>
                <a:cs typeface="Aptos (Body)"/>
                <a:ea typeface="Aptos (Body)"/>
                <a:sym typeface="Aptos (Body)"/>
              </a:rPr>
              <a:t>•  Bacille de Calmette-Guérin (BCG) : vaccin contre la tuberculose
</a:t>
            </a:r>
            <a:r>
              <a:rPr cap="none" sz="1270" i="0" b="0" u="none">
                <a:solidFill>
                  <a:srgbClr val="FFFFFF">
                    <a:alpha val="100000"/>
                  </a:srgbClr>
                </a:solidFill>
                <a:latin typeface="Aptos (Body)"/>
                <a:cs typeface="Aptos (Body)"/>
                <a:ea typeface="Aptos (Body)"/>
                <a:sym typeface="Aptos (Body)"/>
              </a:rPr>
              <a:t>•  Hépatite B : dose de naissance, administrée dans les 24 heures suivant la naissance (HepBB)
</a:t>
            </a:r>
            <a:r>
              <a:rPr cap="none" sz="1270" i="0" b="0" u="none">
                <a:solidFill>
                  <a:srgbClr val="FFFFFF">
                    <a:alpha val="100000"/>
                  </a:srgbClr>
                </a:solidFill>
                <a:latin typeface="Aptos (Body)"/>
                <a:cs typeface="Aptos (Body)"/>
                <a:ea typeface="Aptos (Body)"/>
                <a:sym typeface="Aptos (Body)"/>
              </a:rPr>
              <a:t>•  Vaccin contre la diphtérie, le tétanos et la coqueluche, première dose (DTP1) et troisième dose (DTP3)
</a:t>
            </a:r>
            <a:r>
              <a:rPr cap="none" sz="1270" i="0" b="0" u="none">
                <a:solidFill>
                  <a:srgbClr val="FFFFFF">
                    <a:alpha val="100000"/>
                  </a:srgbClr>
                </a:solidFill>
                <a:latin typeface="Aptos (Body)"/>
                <a:cs typeface="Aptos (Body)"/>
                <a:ea typeface="Aptos (Body)"/>
                <a:sym typeface="Aptos (Body)"/>
              </a:rPr>
              <a:t>•  Vaccin contre l'hépatite B, troisième dose (HepB3)
</a:t>
            </a:r>
            <a:r>
              <a:rPr cap="none" sz="1270" i="0" b="0" u="none">
                <a:solidFill>
                  <a:srgbClr val="FFFFFF">
                    <a:alpha val="100000"/>
                  </a:srgbClr>
                </a:solidFill>
                <a:latin typeface="Aptos (Body)"/>
                <a:cs typeface="Aptos (Body)"/>
                <a:ea typeface="Aptos (Body)"/>
                <a:sym typeface="Aptos (Body)"/>
              </a:rPr>
              <a:t>•  Vaccin contre l'haemophilus influenzae de type b, troisième dose (Hib3)
</a:t>
            </a:r>
            <a:r>
              <a:rPr cap="none" sz="1270" i="0" b="0" u="none">
                <a:solidFill>
                  <a:srgbClr val="FFFFFF">
                    <a:alpha val="100000"/>
                  </a:srgbClr>
                </a:solidFill>
                <a:latin typeface="Aptos (Body)"/>
                <a:cs typeface="Aptos (Body)"/>
                <a:ea typeface="Aptos (Body)"/>
                <a:sym typeface="Aptos (Body)"/>
              </a:rPr>
              <a:t>•  Vaccin antipoliomyélitique inactivé, première dose (IPV1) et dernière dose (IPVC) 
</a:t>
            </a:r>
            <a:r>
              <a:rPr cap="none" sz="1270" i="0" b="0" u="none">
                <a:solidFill>
                  <a:srgbClr val="FFFFFF">
                    <a:alpha val="100000"/>
                  </a:srgbClr>
                </a:solidFill>
                <a:latin typeface="Aptos (Body)"/>
                <a:cs typeface="Aptos (Body)"/>
                <a:ea typeface="Aptos (Body)"/>
                <a:sym typeface="Aptos (Body)"/>
              </a:rPr>
              <a:t>•  Vaccin contenant de la rougeole, première dose (MCV1) et deuxième dose (MCV2)
</a:t>
            </a:r>
            <a:r>
              <a:rPr cap="none" sz="1270" i="0" b="0" u="none">
                <a:solidFill>
                  <a:srgbClr val="FFFFFF">
                    <a:alpha val="100000"/>
                  </a:srgbClr>
                </a:solidFill>
                <a:latin typeface="Aptos (Body)"/>
                <a:cs typeface="Aptos (Body)"/>
                <a:ea typeface="Aptos (Body)"/>
                <a:sym typeface="Aptos (Body)"/>
              </a:rPr>
              <a:t>•  Vaccin antirotavirus, dernière dose (RotaC)
</a:t>
            </a:r>
            <a:r>
              <a:rPr cap="none" sz="1270" i="0" b="0" u="none">
                <a:solidFill>
                  <a:srgbClr val="FFFFFF">
                    <a:alpha val="100000"/>
                  </a:srgbClr>
                </a:solidFill>
                <a:latin typeface="Aptos (Body)"/>
                <a:cs typeface="Aptos (Body)"/>
                <a:ea typeface="Aptos (Body)"/>
                <a:sym typeface="Aptos (Body)"/>
              </a:rPr>
              <a:t>•  Vaccin antipneumococcique, dernière dose (PCVC)
</a:t>
            </a:r>
            <a:r>
              <a:rPr cap="none" sz="1270" i="0" b="0" u="none">
                <a:solidFill>
                  <a:srgbClr val="FFFFFF">
                    <a:alpha val="100000"/>
                  </a:srgbClr>
                </a:solidFill>
                <a:latin typeface="Aptos (Body)"/>
                <a:cs typeface="Aptos (Body)"/>
                <a:ea typeface="Aptos (Body)"/>
                <a:sym typeface="Aptos (Body)"/>
              </a:rPr>
              <a:t>•  Vaccin contre la fièvre jaune (YFV) 
</a:t>
            </a:r>
            <a:r>
              <a:rPr cap="none" sz="1270" i="0" b="0" u="none">
                <a:solidFill>
                  <a:srgbClr val="FFFFFF">
                    <a:alpha val="100000"/>
                  </a:srgbClr>
                </a:solidFill>
                <a:latin typeface="Aptos (Body)"/>
                <a:cs typeface="Aptos (Body)"/>
                <a:ea typeface="Aptos (Body)"/>
                <a:sym typeface="Aptos (Body)"/>
              </a:rPr>
              <a:t>•  Vaccin méningococcique A (MengA) 
</a:t>
            </a:r>
            <a:r>
              <a:rPr cap="none" sz="1270" i="0" b="0" u="none">
                <a:solidFill>
                  <a:srgbClr val="FFFFFF">
                    <a:alpha val="100000"/>
                  </a:srgbClr>
                </a:solidFill>
                <a:latin typeface="Aptos (Body)"/>
                <a:cs typeface="Aptos (Body)"/>
                <a:ea typeface="Aptos (Body)"/>
                <a:sym typeface="Aptos (Body)"/>
              </a:rPr>
              <a:t>•  Vaccin contre le papillomavirus humain, première dose (HPV1) et dernière dose (HPVc) : vaccin destiné à protéger contre certains types de papillomavirus humains pouvant entraîner un cancer ou des verrues génitales.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L'Agenda 2030 pour la vaccination (IA2030)
</a:t>
            </a:r>
            <a:r>
              <a:rPr cap="none" sz="1270" i="0" b="0" u="none">
                <a:solidFill>
                  <a:srgbClr val="FFFFFF">
                    <a:alpha val="100000"/>
                  </a:srgbClr>
                </a:solidFill>
                <a:latin typeface="Aptos (Body)"/>
                <a:cs typeface="Aptos (Body)"/>
                <a:ea typeface="Aptos (Body)"/>
                <a:sym typeface="Aptos (Body)"/>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Questionnaire de satisfaction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
Merci de prendre quelques instants pour répondre à cette courte enquête et faire entendre votre voix :</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Concepts clés</a:t>
            </a:r>
          </a:p>
        </p:txBody>
      </p:sp>
      <p:sp>
        <p:nvSpPr>
          <p:cNvPr id="3" name="body"/>
          <p:cNvSpPr>
            <a:spLocks noGrp="1"/>
          </p:cNvSpPr>
          <p:nvPr>
            <p:ph/>
          </p:nvPr>
        </p:nvSpPr>
        <p:spPr>
          <a:xfrm>
            <a:off x="301752" y="795528"/>
            <a:ext cx="4965192" cy="5632704"/>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  L'Organisation mondiale de la Santé (OMS) fournit des recommandations mondiales en matière de vaccination, adaptées par les pays en fonction des besoins locaux. Seuls les vaccins DTC, antipoliomyélitique et antirougeoleux sont utilisés dans tous les pays. 
•  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
•  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p>
        </p:txBody>
      </p:sp>
      <p:sp>
        <p:nvSpPr>
          <p:cNvPr id="4" name="body"/>
          <p:cNvSpPr>
            <a:spLocks noGrp="1"/>
          </p:cNvSpPr>
          <p:nvPr>
            <p:ph/>
          </p:nvPr>
        </p:nvSpPr>
        <p:spPr>
          <a:xfrm>
            <a:off x="5678424" y="795528"/>
            <a:ext cx="6062472" cy="5861304"/>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  L'abandon du DTC1-DTC3 mesure le pourcentage d'enfants ayant reçu le DTC1 mais pas le DTC3. Il met en évidence les enfants perdus de vue tout au long du parcours de vaccination, soulignant ainsi les faiblesses potentielles dans la prestation des services et le suivi.
•  Le MCV1 (généralement recommandé entre 9 et 12 mois) évalue la capacité à administrer les vaccins plus tard dans la petite enfance. Il sert de traceur pour la protection contre la rougeole et constitue un bon indicateur de la performance du système de santé.
•  Le vaccin contre le HPV protège contre certains types spécifiques du virus du papillome humain (HPV) et sert à mesurer le cycle de vie de la vaccination.
•  Parmi les autres indicateurs clés, citons le PCVC et le MCV2, qui sont utilisés pour suivre les objectifs de développement durable (ODD).
•  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Messages clés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couverture vaccinale contre la DTP1 est restée stable à 89 % entre 2024 et 2025.
• La couverture vaccinale contre la DTP3 est restée stable à 89 % entre 2024 et 2025.
• Le nombre d’enfants n’ayant reçu aucune dose était à peu près le même en 2025. Cela représente 50 000 enfants non vaccinés, exposés aux maladies évitables par la vaccination, et moins de 100 autres dont la protection est incomplète.
• Le Burundi représentait 1,8 % des enfants n’ayant reçu aucune dose en Afrique de l’Est et du Sud (ESAR) et 0,4 % des enfants n’ayant reçu aucune dose à l’échelle mondiale.
• La couverture vaccinale pour la première dose de vaccin contre la rougeole (MCV1) est restée stable à 86 % entre 2024 et 2025. 64 000 enfants n’ont pas reçu la première dose du vaccin contre la rougeole.
• La couverture vaccinale pour la deuxième dose contre la rougeole (MCV2) est restée stable à 80 % entre 2024 et 2025.
• Le vaccin contre le papillomavirus humain (HPV) n’a pas été introduit.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Calendrier de vaccination,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présente le calendrier national de vaccination 2025 pour les services de routine dans Burundi,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Années d'introduction du vaccin</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indique l'année d'introduction de chaque vaccin dans Burundi.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Rupture des stocks de vaccins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présente les ruptures de stock de vaccins infantiles relevant du WUENIC signalées au niveau national et infranational au cours des cinq dernières années. Lorsque ces informations sont disponibles, la durée des ruptures de stock au niveau national est indiquée en mois. Seuls les vaccins ayant fait l'objet d'une rupture de stock au cours de la période spécifiée sont affichés.
Une rupture de stock désigne une période pendant laquelle les points de stockage et de distribution des vaccins (par exemple, les entrepôts nationaux ou régionaux) sont complètement épuisés, y compris les stocks tampons, et ne sont pas en mesure de fournir des vaccins aux entrepôts ou aux établissements de niveau inférieur. Il est important de noter que des ruptures de stock au niveau des établissements peuvent toujours se produire même lorsque les entrepôts de niveau supérieur disposent de stocks. Les ruptures de stock, en particulier celles qui sont prolongées, peuvent avoir un impact négatif sur la couverture vaccinale.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P7TF5XRZ5TZD-1674051314-8191</_dlc_DocId>
    <_dlc_DocIdUrl xmlns="5ce71423-0d49-4a04-8822-86064e799dcd">
      <Url>https://unicef.sharepoint.com/teams/DAPM-DataComm/_layouts/15/DocIdRedir.aspx?ID=P7TF5XRZ5TZD-1674051314-8191</Url>
      <Description>P7TF5XRZ5TZD-1674051314-8191</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5680E169-FAA9-4A48-B8ED-CBDEE7F9594A}"/>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2026-07-11T00:29:54Z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4b2e839b-0d0d-4ec3-b0c4-a5d88f5b64f0</vt:lpwstr>
  </property>
</Properties>
</file>