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3a14486c74086b04a3531b1d43264ae3bebd216.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bc2dd7fc98eef9f616b8c1e05c411e8f2372f71.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626eb5a19d857fdbbe7f00db4a778d769c96a27.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63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6344"/>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63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63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6344"/>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63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63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63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63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63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63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63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63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6344"/>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63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6344"/>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63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63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63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63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8728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8728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8728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8728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8728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8728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8728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8728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8728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8728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8728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8728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8728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618233"/>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618233"/>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618233"/>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618233"/>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618233"/>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618233"/>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618233"/>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618233"/>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618233"/>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618233"/>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618233"/>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618233"/>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618233"/>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618233"/>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618233"/>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618233"/>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618233"/>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618233"/>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618233"/>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618233"/>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618233"/>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2" name="rc82"/>
            <p:cNvSpPr/>
            <p:nvPr/>
          </p:nvSpPr>
          <p:spPr>
            <a:xfrm>
              <a:off x="2189705" y="3280122"/>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3" name="rc83"/>
            <p:cNvSpPr/>
            <p:nvPr/>
          </p:nvSpPr>
          <p:spPr>
            <a:xfrm>
              <a:off x="2501230" y="3280122"/>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4" name="rc84"/>
            <p:cNvSpPr/>
            <p:nvPr/>
          </p:nvSpPr>
          <p:spPr>
            <a:xfrm>
              <a:off x="2812756" y="3280122"/>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5" name="rc85"/>
            <p:cNvSpPr/>
            <p:nvPr/>
          </p:nvSpPr>
          <p:spPr>
            <a:xfrm>
              <a:off x="3124281"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3435806" y="3280122"/>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7" name="rc87"/>
            <p:cNvSpPr/>
            <p:nvPr/>
          </p:nvSpPr>
          <p:spPr>
            <a:xfrm>
              <a:off x="3747331" y="3280122"/>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8" name="rc88"/>
            <p:cNvSpPr/>
            <p:nvPr/>
          </p:nvSpPr>
          <p:spPr>
            <a:xfrm>
              <a:off x="4058856" y="3280122"/>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4370381" y="3280122"/>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4681906" y="3280122"/>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4993431" y="3280122"/>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5304957" y="3280122"/>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3" name="rc93"/>
            <p:cNvSpPr/>
            <p:nvPr/>
          </p:nvSpPr>
          <p:spPr>
            <a:xfrm>
              <a:off x="5616482" y="3280122"/>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4" name="rc94"/>
            <p:cNvSpPr/>
            <p:nvPr/>
          </p:nvSpPr>
          <p:spPr>
            <a:xfrm>
              <a:off x="5928007" y="3280122"/>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5" name="rc95"/>
            <p:cNvSpPr/>
            <p:nvPr/>
          </p:nvSpPr>
          <p:spPr>
            <a:xfrm>
              <a:off x="6239532" y="3280122"/>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6" name="rc96"/>
            <p:cNvSpPr/>
            <p:nvPr/>
          </p:nvSpPr>
          <p:spPr>
            <a:xfrm>
              <a:off x="6551057" y="3280122"/>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7" name="rc97"/>
            <p:cNvSpPr/>
            <p:nvPr/>
          </p:nvSpPr>
          <p:spPr>
            <a:xfrm>
              <a:off x="6862582" y="3280122"/>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8" name="rc98"/>
            <p:cNvSpPr/>
            <p:nvPr/>
          </p:nvSpPr>
          <p:spPr>
            <a:xfrm>
              <a:off x="7174107" y="3280122"/>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9" name="rc99"/>
            <p:cNvSpPr/>
            <p:nvPr/>
          </p:nvSpPr>
          <p:spPr>
            <a:xfrm>
              <a:off x="7485632" y="3280122"/>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0" name="rc100"/>
            <p:cNvSpPr/>
            <p:nvPr/>
          </p:nvSpPr>
          <p:spPr>
            <a:xfrm>
              <a:off x="7797157" y="3280122"/>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1" name="rc101"/>
            <p:cNvSpPr/>
            <p:nvPr/>
          </p:nvSpPr>
          <p:spPr>
            <a:xfrm>
              <a:off x="8108683" y="3280122"/>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2" name="rc102"/>
            <p:cNvSpPr/>
            <p:nvPr/>
          </p:nvSpPr>
          <p:spPr>
            <a:xfrm>
              <a:off x="8420208" y="3280122"/>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3" name="rc103"/>
            <p:cNvSpPr/>
            <p:nvPr/>
          </p:nvSpPr>
          <p:spPr>
            <a:xfrm>
              <a:off x="8731733" y="3280122"/>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4" name="rc104"/>
            <p:cNvSpPr/>
            <p:nvPr/>
          </p:nvSpPr>
          <p:spPr>
            <a:xfrm>
              <a:off x="2189705" y="2949177"/>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5" name="rc105"/>
            <p:cNvSpPr/>
            <p:nvPr/>
          </p:nvSpPr>
          <p:spPr>
            <a:xfrm>
              <a:off x="2501230" y="2949177"/>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6" name="rc106"/>
            <p:cNvSpPr/>
            <p:nvPr/>
          </p:nvSpPr>
          <p:spPr>
            <a:xfrm>
              <a:off x="2812756" y="2949177"/>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7" name="rc107"/>
            <p:cNvSpPr/>
            <p:nvPr/>
          </p:nvSpPr>
          <p:spPr>
            <a:xfrm>
              <a:off x="3124281"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3435806" y="2949177"/>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9" name="rc109"/>
            <p:cNvSpPr/>
            <p:nvPr/>
          </p:nvSpPr>
          <p:spPr>
            <a:xfrm>
              <a:off x="3747331" y="2949177"/>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4058856"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1" name="rc111"/>
            <p:cNvSpPr/>
            <p:nvPr/>
          </p:nvSpPr>
          <p:spPr>
            <a:xfrm>
              <a:off x="4370381"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2" name="rc112"/>
            <p:cNvSpPr/>
            <p:nvPr/>
          </p:nvSpPr>
          <p:spPr>
            <a:xfrm>
              <a:off x="4681906"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4993431"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4" name="rc114"/>
            <p:cNvSpPr/>
            <p:nvPr/>
          </p:nvSpPr>
          <p:spPr>
            <a:xfrm>
              <a:off x="5304957" y="2949177"/>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5616482" y="2949177"/>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6" name="rc116"/>
            <p:cNvSpPr/>
            <p:nvPr/>
          </p:nvSpPr>
          <p:spPr>
            <a:xfrm>
              <a:off x="5928007" y="2949177"/>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7" name="rc117"/>
            <p:cNvSpPr/>
            <p:nvPr/>
          </p:nvSpPr>
          <p:spPr>
            <a:xfrm>
              <a:off x="6239532" y="2949177"/>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8" name="rc118"/>
            <p:cNvSpPr/>
            <p:nvPr/>
          </p:nvSpPr>
          <p:spPr>
            <a:xfrm>
              <a:off x="6551057" y="2949177"/>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9" name="rc119"/>
            <p:cNvSpPr/>
            <p:nvPr/>
          </p:nvSpPr>
          <p:spPr>
            <a:xfrm>
              <a:off x="6862582" y="2949177"/>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0" name="rc120"/>
            <p:cNvSpPr/>
            <p:nvPr/>
          </p:nvSpPr>
          <p:spPr>
            <a:xfrm>
              <a:off x="7174107" y="2949177"/>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7485632" y="2949177"/>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7797157" y="2949177"/>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3" name="rc123"/>
            <p:cNvSpPr/>
            <p:nvPr/>
          </p:nvSpPr>
          <p:spPr>
            <a:xfrm>
              <a:off x="8108683" y="2949177"/>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4" name="rc124"/>
            <p:cNvSpPr/>
            <p:nvPr/>
          </p:nvSpPr>
          <p:spPr>
            <a:xfrm>
              <a:off x="8420208" y="2949177"/>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5" name="rc125"/>
            <p:cNvSpPr/>
            <p:nvPr/>
          </p:nvSpPr>
          <p:spPr>
            <a:xfrm>
              <a:off x="8731733" y="2949177"/>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6" name="rc126"/>
            <p:cNvSpPr/>
            <p:nvPr/>
          </p:nvSpPr>
          <p:spPr>
            <a:xfrm>
              <a:off x="5616482" y="4272955"/>
              <a:ext cx="311525" cy="330944"/>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27" name="rc127"/>
            <p:cNvSpPr/>
            <p:nvPr/>
          </p:nvSpPr>
          <p:spPr>
            <a:xfrm>
              <a:off x="5928007" y="4272955"/>
              <a:ext cx="311525"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8" name="rc128"/>
            <p:cNvSpPr/>
            <p:nvPr/>
          </p:nvSpPr>
          <p:spPr>
            <a:xfrm>
              <a:off x="6239532" y="4272955"/>
              <a:ext cx="311525" cy="33094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9" name="rc129"/>
            <p:cNvSpPr/>
            <p:nvPr/>
          </p:nvSpPr>
          <p:spPr>
            <a:xfrm>
              <a:off x="6551057" y="4272955"/>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0" name="rc130"/>
            <p:cNvSpPr/>
            <p:nvPr/>
          </p:nvSpPr>
          <p:spPr>
            <a:xfrm>
              <a:off x="6862582" y="4272955"/>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1" name="rc131"/>
            <p:cNvSpPr/>
            <p:nvPr/>
          </p:nvSpPr>
          <p:spPr>
            <a:xfrm>
              <a:off x="7174107" y="4272955"/>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2" name="rc132"/>
            <p:cNvSpPr/>
            <p:nvPr/>
          </p:nvSpPr>
          <p:spPr>
            <a:xfrm>
              <a:off x="7485632" y="4272955"/>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7797157" y="4272955"/>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4" name="rc134"/>
            <p:cNvSpPr/>
            <p:nvPr/>
          </p:nvSpPr>
          <p:spPr>
            <a:xfrm>
              <a:off x="8108683"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5" name="rc135"/>
            <p:cNvSpPr/>
            <p:nvPr/>
          </p:nvSpPr>
          <p:spPr>
            <a:xfrm>
              <a:off x="8420208"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6" name="rc136"/>
            <p:cNvSpPr/>
            <p:nvPr/>
          </p:nvSpPr>
          <p:spPr>
            <a:xfrm>
              <a:off x="8731733"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7" name="rc137"/>
            <p:cNvSpPr/>
            <p:nvPr/>
          </p:nvSpPr>
          <p:spPr>
            <a:xfrm>
              <a:off x="943605" y="4603899"/>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8" name="rc138"/>
            <p:cNvSpPr/>
            <p:nvPr/>
          </p:nvSpPr>
          <p:spPr>
            <a:xfrm>
              <a:off x="1255130" y="4603899"/>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9" name="rc139"/>
            <p:cNvSpPr/>
            <p:nvPr/>
          </p:nvSpPr>
          <p:spPr>
            <a:xfrm>
              <a:off x="1566655" y="4603899"/>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0" name="rc140"/>
            <p:cNvSpPr/>
            <p:nvPr/>
          </p:nvSpPr>
          <p:spPr>
            <a:xfrm>
              <a:off x="1878180" y="4603899"/>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1" name="rc141"/>
            <p:cNvSpPr/>
            <p:nvPr/>
          </p:nvSpPr>
          <p:spPr>
            <a:xfrm>
              <a:off x="2189705" y="4603899"/>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2" name="rc142"/>
            <p:cNvSpPr/>
            <p:nvPr/>
          </p:nvSpPr>
          <p:spPr>
            <a:xfrm>
              <a:off x="2501230" y="4603899"/>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3" name="rc143"/>
            <p:cNvSpPr/>
            <p:nvPr/>
          </p:nvSpPr>
          <p:spPr>
            <a:xfrm>
              <a:off x="2812756" y="460389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4" name="rc144"/>
            <p:cNvSpPr/>
            <p:nvPr/>
          </p:nvSpPr>
          <p:spPr>
            <a:xfrm>
              <a:off x="3124281" y="460389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5" name="rc145"/>
            <p:cNvSpPr/>
            <p:nvPr/>
          </p:nvSpPr>
          <p:spPr>
            <a:xfrm>
              <a:off x="3435806" y="460389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6" name="rc146"/>
            <p:cNvSpPr/>
            <p:nvPr/>
          </p:nvSpPr>
          <p:spPr>
            <a:xfrm>
              <a:off x="3747331" y="460389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7" name="rc147"/>
            <p:cNvSpPr/>
            <p:nvPr/>
          </p:nvSpPr>
          <p:spPr>
            <a:xfrm>
              <a:off x="4058856" y="460389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8" name="rc148"/>
            <p:cNvSpPr/>
            <p:nvPr/>
          </p:nvSpPr>
          <p:spPr>
            <a:xfrm>
              <a:off x="4370381" y="460389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9" name="rc149"/>
            <p:cNvSpPr/>
            <p:nvPr/>
          </p:nvSpPr>
          <p:spPr>
            <a:xfrm>
              <a:off x="4681906" y="460389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0" name="rc150"/>
            <p:cNvSpPr/>
            <p:nvPr/>
          </p:nvSpPr>
          <p:spPr>
            <a:xfrm>
              <a:off x="4993431" y="460389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5304957" y="460389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5616482" y="460389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3" name="rc153"/>
            <p:cNvSpPr/>
            <p:nvPr/>
          </p:nvSpPr>
          <p:spPr>
            <a:xfrm>
              <a:off x="5928007" y="460389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4" name="rc154"/>
            <p:cNvSpPr/>
            <p:nvPr/>
          </p:nvSpPr>
          <p:spPr>
            <a:xfrm>
              <a:off x="6239532"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5" name="rc155"/>
            <p:cNvSpPr/>
            <p:nvPr/>
          </p:nvSpPr>
          <p:spPr>
            <a:xfrm>
              <a:off x="6551057" y="460389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6862582" y="460389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7" name="rc157"/>
            <p:cNvSpPr/>
            <p:nvPr/>
          </p:nvSpPr>
          <p:spPr>
            <a:xfrm>
              <a:off x="7174107"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8" name="rc158"/>
            <p:cNvSpPr/>
            <p:nvPr/>
          </p:nvSpPr>
          <p:spPr>
            <a:xfrm>
              <a:off x="7485632"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7797157" y="460389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0" name="rc160"/>
            <p:cNvSpPr/>
            <p:nvPr/>
          </p:nvSpPr>
          <p:spPr>
            <a:xfrm>
              <a:off x="8108683"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1" name="rc161"/>
            <p:cNvSpPr/>
            <p:nvPr/>
          </p:nvSpPr>
          <p:spPr>
            <a:xfrm>
              <a:off x="8420208"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2" name="rc162"/>
            <p:cNvSpPr/>
            <p:nvPr/>
          </p:nvSpPr>
          <p:spPr>
            <a:xfrm>
              <a:off x="8731733"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3" name="rc163"/>
            <p:cNvSpPr/>
            <p:nvPr/>
          </p:nvSpPr>
          <p:spPr>
            <a:xfrm>
              <a:off x="4993431" y="5265788"/>
              <a:ext cx="311525"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4" name="rc164"/>
            <p:cNvSpPr/>
            <p:nvPr/>
          </p:nvSpPr>
          <p:spPr>
            <a:xfrm>
              <a:off x="5304957" y="5265788"/>
              <a:ext cx="311525"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5" name="rc165"/>
            <p:cNvSpPr/>
            <p:nvPr/>
          </p:nvSpPr>
          <p:spPr>
            <a:xfrm>
              <a:off x="5616482" y="5265788"/>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6" name="rc166"/>
            <p:cNvSpPr/>
            <p:nvPr/>
          </p:nvSpPr>
          <p:spPr>
            <a:xfrm>
              <a:off x="5928007" y="5265788"/>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7" name="rc167"/>
            <p:cNvSpPr/>
            <p:nvPr/>
          </p:nvSpPr>
          <p:spPr>
            <a:xfrm>
              <a:off x="6239532" y="5265788"/>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8" name="rc168"/>
            <p:cNvSpPr/>
            <p:nvPr/>
          </p:nvSpPr>
          <p:spPr>
            <a:xfrm>
              <a:off x="6551057" y="5265788"/>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9" name="rc169"/>
            <p:cNvSpPr/>
            <p:nvPr/>
          </p:nvSpPr>
          <p:spPr>
            <a:xfrm>
              <a:off x="6862582" y="5265788"/>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0" name="rc170"/>
            <p:cNvSpPr/>
            <p:nvPr/>
          </p:nvSpPr>
          <p:spPr>
            <a:xfrm>
              <a:off x="7174107" y="5265788"/>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1" name="rc171"/>
            <p:cNvSpPr/>
            <p:nvPr/>
          </p:nvSpPr>
          <p:spPr>
            <a:xfrm>
              <a:off x="7485632" y="5265788"/>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2" name="rc172"/>
            <p:cNvSpPr/>
            <p:nvPr/>
          </p:nvSpPr>
          <p:spPr>
            <a:xfrm>
              <a:off x="7797157" y="5265788"/>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3" name="rc173"/>
            <p:cNvSpPr/>
            <p:nvPr/>
          </p:nvSpPr>
          <p:spPr>
            <a:xfrm>
              <a:off x="8108683" y="5265788"/>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4" name="rc174"/>
            <p:cNvSpPr/>
            <p:nvPr/>
          </p:nvSpPr>
          <p:spPr>
            <a:xfrm>
              <a:off x="8420208" y="5265788"/>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5" name="rc175"/>
            <p:cNvSpPr/>
            <p:nvPr/>
          </p:nvSpPr>
          <p:spPr>
            <a:xfrm>
              <a:off x="8731733" y="5265788"/>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6" name="rc176"/>
            <p:cNvSpPr/>
            <p:nvPr/>
          </p:nvSpPr>
          <p:spPr>
            <a:xfrm>
              <a:off x="4370381" y="3611066"/>
              <a:ext cx="311525" cy="330944"/>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77" name="rc177"/>
            <p:cNvSpPr/>
            <p:nvPr/>
          </p:nvSpPr>
          <p:spPr>
            <a:xfrm>
              <a:off x="4681906" y="3611066"/>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4993431" y="3611066"/>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9" name="rc179"/>
            <p:cNvSpPr/>
            <p:nvPr/>
          </p:nvSpPr>
          <p:spPr>
            <a:xfrm>
              <a:off x="5304957" y="3611066"/>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5616482" y="3611066"/>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1" name="rc181"/>
            <p:cNvSpPr/>
            <p:nvPr/>
          </p:nvSpPr>
          <p:spPr>
            <a:xfrm>
              <a:off x="5928007" y="3611066"/>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2" name="rc182"/>
            <p:cNvSpPr/>
            <p:nvPr/>
          </p:nvSpPr>
          <p:spPr>
            <a:xfrm>
              <a:off x="6239532" y="3611066"/>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3" name="rc183"/>
            <p:cNvSpPr/>
            <p:nvPr/>
          </p:nvSpPr>
          <p:spPr>
            <a:xfrm>
              <a:off x="6551057" y="3611066"/>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4" name="rc184"/>
            <p:cNvSpPr/>
            <p:nvPr/>
          </p:nvSpPr>
          <p:spPr>
            <a:xfrm>
              <a:off x="6862582" y="3611066"/>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5" name="rc185"/>
            <p:cNvSpPr/>
            <p:nvPr/>
          </p:nvSpPr>
          <p:spPr>
            <a:xfrm>
              <a:off x="7174107" y="3611066"/>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6" name="rc186"/>
            <p:cNvSpPr/>
            <p:nvPr/>
          </p:nvSpPr>
          <p:spPr>
            <a:xfrm>
              <a:off x="7485632" y="3611066"/>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7797157" y="3611066"/>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8" name="rc188"/>
            <p:cNvSpPr/>
            <p:nvPr/>
          </p:nvSpPr>
          <p:spPr>
            <a:xfrm>
              <a:off x="8108683" y="3611066"/>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9" name="rc189"/>
            <p:cNvSpPr/>
            <p:nvPr/>
          </p:nvSpPr>
          <p:spPr>
            <a:xfrm>
              <a:off x="8420208" y="3611066"/>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0" name="rc190"/>
            <p:cNvSpPr/>
            <p:nvPr/>
          </p:nvSpPr>
          <p:spPr>
            <a:xfrm>
              <a:off x="8731733" y="3611066"/>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1" name="rc191"/>
            <p:cNvSpPr/>
            <p:nvPr/>
          </p:nvSpPr>
          <p:spPr>
            <a:xfrm>
              <a:off x="6239532" y="49348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2" name="rc192"/>
            <p:cNvSpPr/>
            <p:nvPr/>
          </p:nvSpPr>
          <p:spPr>
            <a:xfrm>
              <a:off x="6551057"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3" name="rc193"/>
            <p:cNvSpPr/>
            <p:nvPr/>
          </p:nvSpPr>
          <p:spPr>
            <a:xfrm>
              <a:off x="6862582" y="49348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4" name="rc194"/>
            <p:cNvSpPr/>
            <p:nvPr/>
          </p:nvSpPr>
          <p:spPr>
            <a:xfrm>
              <a:off x="7174107" y="49348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5" name="rc195"/>
            <p:cNvSpPr/>
            <p:nvPr/>
          </p:nvSpPr>
          <p:spPr>
            <a:xfrm>
              <a:off x="7485632" y="49348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6" name="rc196"/>
            <p:cNvSpPr/>
            <p:nvPr/>
          </p:nvSpPr>
          <p:spPr>
            <a:xfrm>
              <a:off x="7797157" y="49348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7" name="rc197"/>
            <p:cNvSpPr/>
            <p:nvPr/>
          </p:nvSpPr>
          <p:spPr>
            <a:xfrm>
              <a:off x="8108683" y="49348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8" name="rc198"/>
            <p:cNvSpPr/>
            <p:nvPr/>
          </p:nvSpPr>
          <p:spPr>
            <a:xfrm>
              <a:off x="8420208" y="49348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9" name="rc199"/>
            <p:cNvSpPr/>
            <p:nvPr/>
          </p:nvSpPr>
          <p:spPr>
            <a:xfrm>
              <a:off x="8731733" y="49348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0" name="rc200"/>
            <p:cNvSpPr/>
            <p:nvPr/>
          </p:nvSpPr>
          <p:spPr>
            <a:xfrm>
              <a:off x="5304957" y="3942011"/>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1" name="rc201"/>
            <p:cNvSpPr/>
            <p:nvPr/>
          </p:nvSpPr>
          <p:spPr>
            <a:xfrm>
              <a:off x="5616482" y="3942011"/>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2" name="rc202"/>
            <p:cNvSpPr/>
            <p:nvPr/>
          </p:nvSpPr>
          <p:spPr>
            <a:xfrm>
              <a:off x="5928007" y="3942011"/>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3" name="rc203"/>
            <p:cNvSpPr/>
            <p:nvPr/>
          </p:nvSpPr>
          <p:spPr>
            <a:xfrm>
              <a:off x="6239532" y="3942011"/>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4" name="rc204"/>
            <p:cNvSpPr/>
            <p:nvPr/>
          </p:nvSpPr>
          <p:spPr>
            <a:xfrm>
              <a:off x="6551057" y="3942011"/>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5" name="rc205"/>
            <p:cNvSpPr/>
            <p:nvPr/>
          </p:nvSpPr>
          <p:spPr>
            <a:xfrm>
              <a:off x="6862582" y="3942011"/>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6" name="rc206"/>
            <p:cNvSpPr/>
            <p:nvPr/>
          </p:nvSpPr>
          <p:spPr>
            <a:xfrm>
              <a:off x="7174107" y="3942011"/>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7485632" y="3942011"/>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8" name="rc208"/>
            <p:cNvSpPr/>
            <p:nvPr/>
          </p:nvSpPr>
          <p:spPr>
            <a:xfrm>
              <a:off x="7797157" y="3942011"/>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9" name="rc209"/>
            <p:cNvSpPr/>
            <p:nvPr/>
          </p:nvSpPr>
          <p:spPr>
            <a:xfrm>
              <a:off x="8108683" y="3942011"/>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0" name="rc210"/>
            <p:cNvSpPr/>
            <p:nvPr/>
          </p:nvSpPr>
          <p:spPr>
            <a:xfrm>
              <a:off x="8420208" y="3942011"/>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1" name="rc211"/>
            <p:cNvSpPr/>
            <p:nvPr/>
          </p:nvSpPr>
          <p:spPr>
            <a:xfrm>
              <a:off x="8731733" y="3942011"/>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2" name="tx212"/>
            <p:cNvSpPr/>
            <p:nvPr/>
          </p:nvSpPr>
          <p:spPr>
            <a:xfrm>
              <a:off x="10390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13" name="tx213"/>
            <p:cNvSpPr/>
            <p:nvPr/>
          </p:nvSpPr>
          <p:spPr>
            <a:xfrm>
              <a:off x="13506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14" name="tx214"/>
            <p:cNvSpPr/>
            <p:nvPr/>
          </p:nvSpPr>
          <p:spPr>
            <a:xfrm>
              <a:off x="16621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15" name="tx215"/>
            <p:cNvSpPr/>
            <p:nvPr/>
          </p:nvSpPr>
          <p:spPr>
            <a:xfrm>
              <a:off x="1952560"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6" name="tx216"/>
            <p:cNvSpPr/>
            <p:nvPr/>
          </p:nvSpPr>
          <p:spPr>
            <a:xfrm>
              <a:off x="2264085"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17" name="tx217"/>
            <p:cNvSpPr/>
            <p:nvPr/>
          </p:nvSpPr>
          <p:spPr>
            <a:xfrm>
              <a:off x="2575610"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18" name="tx218"/>
            <p:cNvSpPr/>
            <p:nvPr/>
          </p:nvSpPr>
          <p:spPr>
            <a:xfrm>
              <a:off x="29082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9" name="tx219"/>
            <p:cNvSpPr/>
            <p:nvPr/>
          </p:nvSpPr>
          <p:spPr>
            <a:xfrm>
              <a:off x="321975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0" name="tx220"/>
            <p:cNvSpPr/>
            <p:nvPr/>
          </p:nvSpPr>
          <p:spPr>
            <a:xfrm>
              <a:off x="35312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1" name="tx221"/>
            <p:cNvSpPr/>
            <p:nvPr/>
          </p:nvSpPr>
          <p:spPr>
            <a:xfrm>
              <a:off x="38428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2" name="tx222"/>
            <p:cNvSpPr/>
            <p:nvPr/>
          </p:nvSpPr>
          <p:spPr>
            <a:xfrm>
              <a:off x="4154329"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3" name="tx223"/>
            <p:cNvSpPr/>
            <p:nvPr/>
          </p:nvSpPr>
          <p:spPr>
            <a:xfrm>
              <a:off x="446585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4" name="tx224"/>
            <p:cNvSpPr/>
            <p:nvPr/>
          </p:nvSpPr>
          <p:spPr>
            <a:xfrm>
              <a:off x="47773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5" name="tx225"/>
            <p:cNvSpPr/>
            <p:nvPr/>
          </p:nvSpPr>
          <p:spPr>
            <a:xfrm>
              <a:off x="50889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6" name="tx226"/>
            <p:cNvSpPr/>
            <p:nvPr/>
          </p:nvSpPr>
          <p:spPr>
            <a:xfrm>
              <a:off x="540042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7" name="tx227"/>
            <p:cNvSpPr/>
            <p:nvPr/>
          </p:nvSpPr>
          <p:spPr>
            <a:xfrm>
              <a:off x="5711955"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8" name="tx228"/>
            <p:cNvSpPr/>
            <p:nvPr/>
          </p:nvSpPr>
          <p:spPr>
            <a:xfrm>
              <a:off x="6023480"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9" name="tx229"/>
            <p:cNvSpPr/>
            <p:nvPr/>
          </p:nvSpPr>
          <p:spPr>
            <a:xfrm>
              <a:off x="63350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0" name="tx230"/>
            <p:cNvSpPr/>
            <p:nvPr/>
          </p:nvSpPr>
          <p:spPr>
            <a:xfrm>
              <a:off x="664653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1" name="tx231"/>
            <p:cNvSpPr/>
            <p:nvPr/>
          </p:nvSpPr>
          <p:spPr>
            <a:xfrm>
              <a:off x="6958055"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2" name="tx232"/>
            <p:cNvSpPr/>
            <p:nvPr/>
          </p:nvSpPr>
          <p:spPr>
            <a:xfrm>
              <a:off x="7269580"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3" name="tx233"/>
            <p:cNvSpPr/>
            <p:nvPr/>
          </p:nvSpPr>
          <p:spPr>
            <a:xfrm>
              <a:off x="75811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4" name="tx234"/>
            <p:cNvSpPr/>
            <p:nvPr/>
          </p:nvSpPr>
          <p:spPr>
            <a:xfrm>
              <a:off x="789263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5" name="tx235"/>
            <p:cNvSpPr/>
            <p:nvPr/>
          </p:nvSpPr>
          <p:spPr>
            <a:xfrm>
              <a:off x="82041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6" name="tx236"/>
            <p:cNvSpPr/>
            <p:nvPr/>
          </p:nvSpPr>
          <p:spPr>
            <a:xfrm>
              <a:off x="851568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7" name="tx237"/>
            <p:cNvSpPr/>
            <p:nvPr/>
          </p:nvSpPr>
          <p:spPr>
            <a:xfrm>
              <a:off x="882720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8" name="tx238"/>
            <p:cNvSpPr/>
            <p:nvPr/>
          </p:nvSpPr>
          <p:spPr>
            <a:xfrm>
              <a:off x="10390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9" name="tx239"/>
            <p:cNvSpPr/>
            <p:nvPr/>
          </p:nvSpPr>
          <p:spPr>
            <a:xfrm>
              <a:off x="13506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0" name="tx240"/>
            <p:cNvSpPr/>
            <p:nvPr/>
          </p:nvSpPr>
          <p:spPr>
            <a:xfrm>
              <a:off x="16621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1" name="tx241"/>
            <p:cNvSpPr/>
            <p:nvPr/>
          </p:nvSpPr>
          <p:spPr>
            <a:xfrm>
              <a:off x="1973653"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2" name="tx242"/>
            <p:cNvSpPr/>
            <p:nvPr/>
          </p:nvSpPr>
          <p:spPr>
            <a:xfrm>
              <a:off x="22851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3" name="tx243"/>
            <p:cNvSpPr/>
            <p:nvPr/>
          </p:nvSpPr>
          <p:spPr>
            <a:xfrm>
              <a:off x="2575610"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4" name="tx244"/>
            <p:cNvSpPr/>
            <p:nvPr/>
          </p:nvSpPr>
          <p:spPr>
            <a:xfrm>
              <a:off x="29082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32197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35312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7" name="tx247"/>
            <p:cNvSpPr/>
            <p:nvPr/>
          </p:nvSpPr>
          <p:spPr>
            <a:xfrm>
              <a:off x="38428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41543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44658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47773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1" name="tx251"/>
            <p:cNvSpPr/>
            <p:nvPr/>
          </p:nvSpPr>
          <p:spPr>
            <a:xfrm>
              <a:off x="50889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2" name="tx252"/>
            <p:cNvSpPr/>
            <p:nvPr/>
          </p:nvSpPr>
          <p:spPr>
            <a:xfrm>
              <a:off x="54004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3" name="tx253"/>
            <p:cNvSpPr/>
            <p:nvPr/>
          </p:nvSpPr>
          <p:spPr>
            <a:xfrm>
              <a:off x="57119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4" name="tx254"/>
            <p:cNvSpPr/>
            <p:nvPr/>
          </p:nvSpPr>
          <p:spPr>
            <a:xfrm>
              <a:off x="60234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5" name="tx255"/>
            <p:cNvSpPr/>
            <p:nvPr/>
          </p:nvSpPr>
          <p:spPr>
            <a:xfrm>
              <a:off x="63350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6" name="tx256"/>
            <p:cNvSpPr/>
            <p:nvPr/>
          </p:nvSpPr>
          <p:spPr>
            <a:xfrm>
              <a:off x="66465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7" name="tx257"/>
            <p:cNvSpPr/>
            <p:nvPr/>
          </p:nvSpPr>
          <p:spPr>
            <a:xfrm>
              <a:off x="69580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8" name="tx258"/>
            <p:cNvSpPr/>
            <p:nvPr/>
          </p:nvSpPr>
          <p:spPr>
            <a:xfrm>
              <a:off x="7248487"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9" name="tx259"/>
            <p:cNvSpPr/>
            <p:nvPr/>
          </p:nvSpPr>
          <p:spPr>
            <a:xfrm>
              <a:off x="7560012"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0" name="tx260"/>
            <p:cNvSpPr/>
            <p:nvPr/>
          </p:nvSpPr>
          <p:spPr>
            <a:xfrm>
              <a:off x="7892630"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1" name="tx261"/>
            <p:cNvSpPr/>
            <p:nvPr/>
          </p:nvSpPr>
          <p:spPr>
            <a:xfrm>
              <a:off x="82041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2" name="tx262"/>
            <p:cNvSpPr/>
            <p:nvPr/>
          </p:nvSpPr>
          <p:spPr>
            <a:xfrm>
              <a:off x="851568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3" name="tx263"/>
            <p:cNvSpPr/>
            <p:nvPr/>
          </p:nvSpPr>
          <p:spPr>
            <a:xfrm>
              <a:off x="882720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4" name="tx264"/>
            <p:cNvSpPr/>
            <p:nvPr/>
          </p:nvSpPr>
          <p:spPr>
            <a:xfrm>
              <a:off x="103907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5" name="tx265"/>
            <p:cNvSpPr/>
            <p:nvPr/>
          </p:nvSpPr>
          <p:spPr>
            <a:xfrm>
              <a:off x="13506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66" name="tx266"/>
            <p:cNvSpPr/>
            <p:nvPr/>
          </p:nvSpPr>
          <p:spPr>
            <a:xfrm>
              <a:off x="16621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67" name="tx267"/>
            <p:cNvSpPr/>
            <p:nvPr/>
          </p:nvSpPr>
          <p:spPr>
            <a:xfrm>
              <a:off x="197365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8" name="tx268"/>
            <p:cNvSpPr/>
            <p:nvPr/>
          </p:nvSpPr>
          <p:spPr>
            <a:xfrm>
              <a:off x="2285178"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9" name="tx269"/>
            <p:cNvSpPr/>
            <p:nvPr/>
          </p:nvSpPr>
          <p:spPr>
            <a:xfrm>
              <a:off x="2575610"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0" name="tx270"/>
            <p:cNvSpPr/>
            <p:nvPr/>
          </p:nvSpPr>
          <p:spPr>
            <a:xfrm>
              <a:off x="29082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1" name="tx271"/>
            <p:cNvSpPr/>
            <p:nvPr/>
          </p:nvSpPr>
          <p:spPr>
            <a:xfrm>
              <a:off x="32197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35312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3" name="tx273"/>
            <p:cNvSpPr/>
            <p:nvPr/>
          </p:nvSpPr>
          <p:spPr>
            <a:xfrm>
              <a:off x="38428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4" name="tx274"/>
            <p:cNvSpPr/>
            <p:nvPr/>
          </p:nvSpPr>
          <p:spPr>
            <a:xfrm>
              <a:off x="41543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5" name="tx275"/>
            <p:cNvSpPr/>
            <p:nvPr/>
          </p:nvSpPr>
          <p:spPr>
            <a:xfrm>
              <a:off x="44658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6" name="tx276"/>
            <p:cNvSpPr/>
            <p:nvPr/>
          </p:nvSpPr>
          <p:spPr>
            <a:xfrm>
              <a:off x="47773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7" name="tx277"/>
            <p:cNvSpPr/>
            <p:nvPr/>
          </p:nvSpPr>
          <p:spPr>
            <a:xfrm>
              <a:off x="50889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8" name="tx278"/>
            <p:cNvSpPr/>
            <p:nvPr/>
          </p:nvSpPr>
          <p:spPr>
            <a:xfrm>
              <a:off x="54004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9" name="tx279"/>
            <p:cNvSpPr/>
            <p:nvPr/>
          </p:nvSpPr>
          <p:spPr>
            <a:xfrm>
              <a:off x="57119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0" name="tx280"/>
            <p:cNvSpPr/>
            <p:nvPr/>
          </p:nvSpPr>
          <p:spPr>
            <a:xfrm>
              <a:off x="60234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1" name="tx281"/>
            <p:cNvSpPr/>
            <p:nvPr/>
          </p:nvSpPr>
          <p:spPr>
            <a:xfrm>
              <a:off x="63350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2" name="tx282"/>
            <p:cNvSpPr/>
            <p:nvPr/>
          </p:nvSpPr>
          <p:spPr>
            <a:xfrm>
              <a:off x="66465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3" name="tx283"/>
            <p:cNvSpPr/>
            <p:nvPr/>
          </p:nvSpPr>
          <p:spPr>
            <a:xfrm>
              <a:off x="6958055"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4" name="tx284"/>
            <p:cNvSpPr/>
            <p:nvPr/>
          </p:nvSpPr>
          <p:spPr>
            <a:xfrm>
              <a:off x="7248487" y="274220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5" name="tx285"/>
            <p:cNvSpPr/>
            <p:nvPr/>
          </p:nvSpPr>
          <p:spPr>
            <a:xfrm>
              <a:off x="7560012"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6" name="tx286"/>
            <p:cNvSpPr/>
            <p:nvPr/>
          </p:nvSpPr>
          <p:spPr>
            <a:xfrm>
              <a:off x="78926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7" name="tx287"/>
            <p:cNvSpPr/>
            <p:nvPr/>
          </p:nvSpPr>
          <p:spPr>
            <a:xfrm>
              <a:off x="82041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8" name="tx288"/>
            <p:cNvSpPr/>
            <p:nvPr/>
          </p:nvSpPr>
          <p:spPr>
            <a:xfrm>
              <a:off x="851568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9" name="tx289"/>
            <p:cNvSpPr/>
            <p:nvPr/>
          </p:nvSpPr>
          <p:spPr>
            <a:xfrm>
              <a:off x="882720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0" name="tx290"/>
            <p:cNvSpPr/>
            <p:nvPr/>
          </p:nvSpPr>
          <p:spPr>
            <a:xfrm>
              <a:off x="2285178"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1" name="tx291"/>
            <p:cNvSpPr/>
            <p:nvPr/>
          </p:nvSpPr>
          <p:spPr>
            <a:xfrm>
              <a:off x="2575610"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2" name="tx292"/>
            <p:cNvSpPr/>
            <p:nvPr/>
          </p:nvSpPr>
          <p:spPr>
            <a:xfrm>
              <a:off x="290822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3" name="tx293"/>
            <p:cNvSpPr/>
            <p:nvPr/>
          </p:nvSpPr>
          <p:spPr>
            <a:xfrm>
              <a:off x="321975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353127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5" name="tx295"/>
            <p:cNvSpPr/>
            <p:nvPr/>
          </p:nvSpPr>
          <p:spPr>
            <a:xfrm>
              <a:off x="384280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6" name="tx296"/>
            <p:cNvSpPr/>
            <p:nvPr/>
          </p:nvSpPr>
          <p:spPr>
            <a:xfrm>
              <a:off x="41543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7" name="tx297"/>
            <p:cNvSpPr/>
            <p:nvPr/>
          </p:nvSpPr>
          <p:spPr>
            <a:xfrm>
              <a:off x="446585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477737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508890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54004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1" name="tx301"/>
            <p:cNvSpPr/>
            <p:nvPr/>
          </p:nvSpPr>
          <p:spPr>
            <a:xfrm>
              <a:off x="57119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2" name="tx302"/>
            <p:cNvSpPr/>
            <p:nvPr/>
          </p:nvSpPr>
          <p:spPr>
            <a:xfrm>
              <a:off x="60234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3" name="tx303"/>
            <p:cNvSpPr/>
            <p:nvPr/>
          </p:nvSpPr>
          <p:spPr>
            <a:xfrm>
              <a:off x="63350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4" name="tx304"/>
            <p:cNvSpPr/>
            <p:nvPr/>
          </p:nvSpPr>
          <p:spPr>
            <a:xfrm>
              <a:off x="66465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5" name="tx305"/>
            <p:cNvSpPr/>
            <p:nvPr/>
          </p:nvSpPr>
          <p:spPr>
            <a:xfrm>
              <a:off x="6958055"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6" name="tx306"/>
            <p:cNvSpPr/>
            <p:nvPr/>
          </p:nvSpPr>
          <p:spPr>
            <a:xfrm>
              <a:off x="7248487" y="34040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7" name="tx307"/>
            <p:cNvSpPr/>
            <p:nvPr/>
          </p:nvSpPr>
          <p:spPr>
            <a:xfrm>
              <a:off x="7560012"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8" name="tx308"/>
            <p:cNvSpPr/>
            <p:nvPr/>
          </p:nvSpPr>
          <p:spPr>
            <a:xfrm>
              <a:off x="78926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9" name="tx309"/>
            <p:cNvSpPr/>
            <p:nvPr/>
          </p:nvSpPr>
          <p:spPr>
            <a:xfrm>
              <a:off x="82041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0" name="tx310"/>
            <p:cNvSpPr/>
            <p:nvPr/>
          </p:nvSpPr>
          <p:spPr>
            <a:xfrm>
              <a:off x="851568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1" name="tx311"/>
            <p:cNvSpPr/>
            <p:nvPr/>
          </p:nvSpPr>
          <p:spPr>
            <a:xfrm>
              <a:off x="8827206"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2" name="tx312"/>
            <p:cNvSpPr/>
            <p:nvPr/>
          </p:nvSpPr>
          <p:spPr>
            <a:xfrm>
              <a:off x="2285178"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3" name="tx313"/>
            <p:cNvSpPr/>
            <p:nvPr/>
          </p:nvSpPr>
          <p:spPr>
            <a:xfrm>
              <a:off x="2575610"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4" name="tx314"/>
            <p:cNvSpPr/>
            <p:nvPr/>
          </p:nvSpPr>
          <p:spPr>
            <a:xfrm>
              <a:off x="290822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5" name="tx315"/>
            <p:cNvSpPr/>
            <p:nvPr/>
          </p:nvSpPr>
          <p:spPr>
            <a:xfrm>
              <a:off x="321975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353127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7" name="tx317"/>
            <p:cNvSpPr/>
            <p:nvPr/>
          </p:nvSpPr>
          <p:spPr>
            <a:xfrm>
              <a:off x="38428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8" name="tx318"/>
            <p:cNvSpPr/>
            <p:nvPr/>
          </p:nvSpPr>
          <p:spPr>
            <a:xfrm>
              <a:off x="41543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446585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477737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50889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54004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3" name="tx323"/>
            <p:cNvSpPr/>
            <p:nvPr/>
          </p:nvSpPr>
          <p:spPr>
            <a:xfrm>
              <a:off x="57119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4" name="tx324"/>
            <p:cNvSpPr/>
            <p:nvPr/>
          </p:nvSpPr>
          <p:spPr>
            <a:xfrm>
              <a:off x="60234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5" name="tx325"/>
            <p:cNvSpPr/>
            <p:nvPr/>
          </p:nvSpPr>
          <p:spPr>
            <a:xfrm>
              <a:off x="63350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6" name="tx326"/>
            <p:cNvSpPr/>
            <p:nvPr/>
          </p:nvSpPr>
          <p:spPr>
            <a:xfrm>
              <a:off x="66465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7" name="tx327"/>
            <p:cNvSpPr/>
            <p:nvPr/>
          </p:nvSpPr>
          <p:spPr>
            <a:xfrm>
              <a:off x="6958055"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8" name="tx328"/>
            <p:cNvSpPr/>
            <p:nvPr/>
          </p:nvSpPr>
          <p:spPr>
            <a:xfrm>
              <a:off x="7248487" y="307315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9" name="tx329"/>
            <p:cNvSpPr/>
            <p:nvPr/>
          </p:nvSpPr>
          <p:spPr>
            <a:xfrm>
              <a:off x="7560012"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0" name="tx330"/>
            <p:cNvSpPr/>
            <p:nvPr/>
          </p:nvSpPr>
          <p:spPr>
            <a:xfrm>
              <a:off x="78926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1" name="tx331"/>
            <p:cNvSpPr/>
            <p:nvPr/>
          </p:nvSpPr>
          <p:spPr>
            <a:xfrm>
              <a:off x="82041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2" name="tx332"/>
            <p:cNvSpPr/>
            <p:nvPr/>
          </p:nvSpPr>
          <p:spPr>
            <a:xfrm>
              <a:off x="851568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3" name="tx333"/>
            <p:cNvSpPr/>
            <p:nvPr/>
          </p:nvSpPr>
          <p:spPr>
            <a:xfrm>
              <a:off x="882720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4" name="tx334"/>
            <p:cNvSpPr/>
            <p:nvPr/>
          </p:nvSpPr>
          <p:spPr>
            <a:xfrm>
              <a:off x="6002386"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5" name="tx335"/>
            <p:cNvSpPr/>
            <p:nvPr/>
          </p:nvSpPr>
          <p:spPr>
            <a:xfrm>
              <a:off x="69580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6" name="tx336"/>
            <p:cNvSpPr/>
            <p:nvPr/>
          </p:nvSpPr>
          <p:spPr>
            <a:xfrm>
              <a:off x="7248487"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75811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8" name="tx338"/>
            <p:cNvSpPr/>
            <p:nvPr/>
          </p:nvSpPr>
          <p:spPr>
            <a:xfrm>
              <a:off x="78926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9" name="tx339"/>
            <p:cNvSpPr/>
            <p:nvPr/>
          </p:nvSpPr>
          <p:spPr>
            <a:xfrm>
              <a:off x="82041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0" name="tx340"/>
            <p:cNvSpPr/>
            <p:nvPr/>
          </p:nvSpPr>
          <p:spPr>
            <a:xfrm>
              <a:off x="851568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1" name="tx341"/>
            <p:cNvSpPr/>
            <p:nvPr/>
          </p:nvSpPr>
          <p:spPr>
            <a:xfrm>
              <a:off x="882720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2" name="tx342"/>
            <p:cNvSpPr/>
            <p:nvPr/>
          </p:nvSpPr>
          <p:spPr>
            <a:xfrm>
              <a:off x="1039078" y="47302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43" name="tx343"/>
            <p:cNvSpPr/>
            <p:nvPr/>
          </p:nvSpPr>
          <p:spPr>
            <a:xfrm>
              <a:off x="1350603"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4" name="tx344"/>
            <p:cNvSpPr/>
            <p:nvPr/>
          </p:nvSpPr>
          <p:spPr>
            <a:xfrm>
              <a:off x="1662128" y="47302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5" name="tx345"/>
            <p:cNvSpPr/>
            <p:nvPr/>
          </p:nvSpPr>
          <p:spPr>
            <a:xfrm>
              <a:off x="197365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6" name="tx346"/>
            <p:cNvSpPr/>
            <p:nvPr/>
          </p:nvSpPr>
          <p:spPr>
            <a:xfrm>
              <a:off x="2264085"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7" name="tx347"/>
            <p:cNvSpPr/>
            <p:nvPr/>
          </p:nvSpPr>
          <p:spPr>
            <a:xfrm>
              <a:off x="2575610"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8" name="tx348"/>
            <p:cNvSpPr/>
            <p:nvPr/>
          </p:nvSpPr>
          <p:spPr>
            <a:xfrm>
              <a:off x="29082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9" name="tx349"/>
            <p:cNvSpPr/>
            <p:nvPr/>
          </p:nvSpPr>
          <p:spPr>
            <a:xfrm>
              <a:off x="321975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0" name="tx350"/>
            <p:cNvSpPr/>
            <p:nvPr/>
          </p:nvSpPr>
          <p:spPr>
            <a:xfrm>
              <a:off x="353127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1" name="tx351"/>
            <p:cNvSpPr/>
            <p:nvPr/>
          </p:nvSpPr>
          <p:spPr>
            <a:xfrm>
              <a:off x="38428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2" name="tx352"/>
            <p:cNvSpPr/>
            <p:nvPr/>
          </p:nvSpPr>
          <p:spPr>
            <a:xfrm>
              <a:off x="415432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3" name="tx353"/>
            <p:cNvSpPr/>
            <p:nvPr/>
          </p:nvSpPr>
          <p:spPr>
            <a:xfrm>
              <a:off x="4465854"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4777379"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5" name="tx355"/>
            <p:cNvSpPr/>
            <p:nvPr/>
          </p:nvSpPr>
          <p:spPr>
            <a:xfrm>
              <a:off x="50889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540042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7" name="tx357"/>
            <p:cNvSpPr/>
            <p:nvPr/>
          </p:nvSpPr>
          <p:spPr>
            <a:xfrm>
              <a:off x="5711955"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8" name="tx358"/>
            <p:cNvSpPr/>
            <p:nvPr/>
          </p:nvSpPr>
          <p:spPr>
            <a:xfrm>
              <a:off x="6023480"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9" name="tx359"/>
            <p:cNvSpPr/>
            <p:nvPr/>
          </p:nvSpPr>
          <p:spPr>
            <a:xfrm>
              <a:off x="63350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0" name="tx360"/>
            <p:cNvSpPr/>
            <p:nvPr/>
          </p:nvSpPr>
          <p:spPr>
            <a:xfrm>
              <a:off x="66465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1" name="tx361"/>
            <p:cNvSpPr/>
            <p:nvPr/>
          </p:nvSpPr>
          <p:spPr>
            <a:xfrm>
              <a:off x="69580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2" name="tx362"/>
            <p:cNvSpPr/>
            <p:nvPr/>
          </p:nvSpPr>
          <p:spPr>
            <a:xfrm>
              <a:off x="72695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3" name="tx363"/>
            <p:cNvSpPr/>
            <p:nvPr/>
          </p:nvSpPr>
          <p:spPr>
            <a:xfrm>
              <a:off x="75811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4" name="tx364"/>
            <p:cNvSpPr/>
            <p:nvPr/>
          </p:nvSpPr>
          <p:spPr>
            <a:xfrm>
              <a:off x="78926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5" name="tx365"/>
            <p:cNvSpPr/>
            <p:nvPr/>
          </p:nvSpPr>
          <p:spPr>
            <a:xfrm>
              <a:off x="82041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6" name="tx366"/>
            <p:cNvSpPr/>
            <p:nvPr/>
          </p:nvSpPr>
          <p:spPr>
            <a:xfrm>
              <a:off x="851568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7" name="tx367"/>
            <p:cNvSpPr/>
            <p:nvPr/>
          </p:nvSpPr>
          <p:spPr>
            <a:xfrm>
              <a:off x="882720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8" name="tx368"/>
            <p:cNvSpPr/>
            <p:nvPr/>
          </p:nvSpPr>
          <p:spPr>
            <a:xfrm>
              <a:off x="5400429"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69" name="tx369"/>
            <p:cNvSpPr/>
            <p:nvPr/>
          </p:nvSpPr>
          <p:spPr>
            <a:xfrm>
              <a:off x="57119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0" name="tx370"/>
            <p:cNvSpPr/>
            <p:nvPr/>
          </p:nvSpPr>
          <p:spPr>
            <a:xfrm>
              <a:off x="6023480"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1" name="tx371"/>
            <p:cNvSpPr/>
            <p:nvPr/>
          </p:nvSpPr>
          <p:spPr>
            <a:xfrm>
              <a:off x="6335005"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2" name="tx372"/>
            <p:cNvSpPr/>
            <p:nvPr/>
          </p:nvSpPr>
          <p:spPr>
            <a:xfrm>
              <a:off x="6646530" y="539346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3" name="tx373"/>
            <p:cNvSpPr/>
            <p:nvPr/>
          </p:nvSpPr>
          <p:spPr>
            <a:xfrm>
              <a:off x="69580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4" name="tx374"/>
            <p:cNvSpPr/>
            <p:nvPr/>
          </p:nvSpPr>
          <p:spPr>
            <a:xfrm>
              <a:off x="7269580"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5" name="tx375"/>
            <p:cNvSpPr/>
            <p:nvPr/>
          </p:nvSpPr>
          <p:spPr>
            <a:xfrm>
              <a:off x="758110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6" name="tx376"/>
            <p:cNvSpPr/>
            <p:nvPr/>
          </p:nvSpPr>
          <p:spPr>
            <a:xfrm>
              <a:off x="789263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7" name="tx377"/>
            <p:cNvSpPr/>
            <p:nvPr/>
          </p:nvSpPr>
          <p:spPr>
            <a:xfrm>
              <a:off x="82041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8" name="tx378"/>
            <p:cNvSpPr/>
            <p:nvPr/>
          </p:nvSpPr>
          <p:spPr>
            <a:xfrm>
              <a:off x="8515681"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9" name="tx379"/>
            <p:cNvSpPr/>
            <p:nvPr/>
          </p:nvSpPr>
          <p:spPr>
            <a:xfrm>
              <a:off x="8827206"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0" name="tx380"/>
            <p:cNvSpPr/>
            <p:nvPr/>
          </p:nvSpPr>
          <p:spPr>
            <a:xfrm>
              <a:off x="477737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1" name="tx381"/>
            <p:cNvSpPr/>
            <p:nvPr/>
          </p:nvSpPr>
          <p:spPr>
            <a:xfrm>
              <a:off x="508890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540042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3" name="tx383"/>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4" name="tx384"/>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5" name="tx385"/>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6" name="tx386"/>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7" name="tx387"/>
            <p:cNvSpPr/>
            <p:nvPr/>
          </p:nvSpPr>
          <p:spPr>
            <a:xfrm>
              <a:off x="695805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8" name="tx388"/>
            <p:cNvSpPr/>
            <p:nvPr/>
          </p:nvSpPr>
          <p:spPr>
            <a:xfrm>
              <a:off x="726958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9" name="tx389"/>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0" name="tx390"/>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1" name="tx391"/>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2" name="tx392"/>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3" name="tx393"/>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4" name="tx394"/>
            <p:cNvSpPr/>
            <p:nvPr/>
          </p:nvSpPr>
          <p:spPr>
            <a:xfrm>
              <a:off x="63350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5" name="tx395"/>
            <p:cNvSpPr/>
            <p:nvPr/>
          </p:nvSpPr>
          <p:spPr>
            <a:xfrm>
              <a:off x="66465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6" name="tx396"/>
            <p:cNvSpPr/>
            <p:nvPr/>
          </p:nvSpPr>
          <p:spPr>
            <a:xfrm>
              <a:off x="69580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7" name="tx397"/>
            <p:cNvSpPr/>
            <p:nvPr/>
          </p:nvSpPr>
          <p:spPr>
            <a:xfrm>
              <a:off x="72695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8" name="tx398"/>
            <p:cNvSpPr/>
            <p:nvPr/>
          </p:nvSpPr>
          <p:spPr>
            <a:xfrm>
              <a:off x="75811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9" name="tx399"/>
            <p:cNvSpPr/>
            <p:nvPr/>
          </p:nvSpPr>
          <p:spPr>
            <a:xfrm>
              <a:off x="78926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0" name="tx400"/>
            <p:cNvSpPr/>
            <p:nvPr/>
          </p:nvSpPr>
          <p:spPr>
            <a:xfrm>
              <a:off x="82041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1" name="tx401"/>
            <p:cNvSpPr/>
            <p:nvPr/>
          </p:nvSpPr>
          <p:spPr>
            <a:xfrm>
              <a:off x="851568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2" name="tx402"/>
            <p:cNvSpPr/>
            <p:nvPr/>
          </p:nvSpPr>
          <p:spPr>
            <a:xfrm>
              <a:off x="882720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3" name="tx403"/>
            <p:cNvSpPr/>
            <p:nvPr/>
          </p:nvSpPr>
          <p:spPr>
            <a:xfrm>
              <a:off x="5400429"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4" name="tx404"/>
            <p:cNvSpPr/>
            <p:nvPr/>
          </p:nvSpPr>
          <p:spPr>
            <a:xfrm>
              <a:off x="57119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5" name="tx405"/>
            <p:cNvSpPr/>
            <p:nvPr/>
          </p:nvSpPr>
          <p:spPr>
            <a:xfrm>
              <a:off x="602348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6" name="tx406"/>
            <p:cNvSpPr/>
            <p:nvPr/>
          </p:nvSpPr>
          <p:spPr>
            <a:xfrm>
              <a:off x="6335005" y="40669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7" name="tx407"/>
            <p:cNvSpPr/>
            <p:nvPr/>
          </p:nvSpPr>
          <p:spPr>
            <a:xfrm>
              <a:off x="664653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8" name="tx408"/>
            <p:cNvSpPr/>
            <p:nvPr/>
          </p:nvSpPr>
          <p:spPr>
            <a:xfrm>
              <a:off x="69580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9" name="tx409"/>
            <p:cNvSpPr/>
            <p:nvPr/>
          </p:nvSpPr>
          <p:spPr>
            <a:xfrm>
              <a:off x="726958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0" name="tx410"/>
            <p:cNvSpPr/>
            <p:nvPr/>
          </p:nvSpPr>
          <p:spPr>
            <a:xfrm>
              <a:off x="758110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1" name="tx411"/>
            <p:cNvSpPr/>
            <p:nvPr/>
          </p:nvSpPr>
          <p:spPr>
            <a:xfrm>
              <a:off x="789263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2" name="tx412"/>
            <p:cNvSpPr/>
            <p:nvPr/>
          </p:nvSpPr>
          <p:spPr>
            <a:xfrm>
              <a:off x="82041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3" name="tx413"/>
            <p:cNvSpPr/>
            <p:nvPr/>
          </p:nvSpPr>
          <p:spPr>
            <a:xfrm>
              <a:off x="8515681"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4" name="tx414"/>
            <p:cNvSpPr/>
            <p:nvPr/>
          </p:nvSpPr>
          <p:spPr>
            <a:xfrm>
              <a:off x="8827206"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5" name="tx415"/>
            <p:cNvSpPr/>
            <p:nvPr/>
          </p:nvSpPr>
          <p:spPr>
            <a:xfrm>
              <a:off x="5742099" y="439962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16" name="tx416"/>
            <p:cNvSpPr/>
            <p:nvPr/>
          </p:nvSpPr>
          <p:spPr>
            <a:xfrm>
              <a:off x="6344056" y="4396981"/>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17" name="tx417"/>
            <p:cNvSpPr/>
            <p:nvPr/>
          </p:nvSpPr>
          <p:spPr>
            <a:xfrm>
              <a:off x="6625436"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18" name="tx418"/>
            <p:cNvSpPr/>
            <p:nvPr/>
          </p:nvSpPr>
          <p:spPr>
            <a:xfrm>
              <a:off x="5088904"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19" name="tx419"/>
            <p:cNvSpPr/>
            <p:nvPr/>
          </p:nvSpPr>
          <p:spPr>
            <a:xfrm>
              <a:off x="4465854"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20" name="tx42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1" name="tx42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22" name="tx42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23" name="tx42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24" name="tx42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25" name="tx42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26" name="tx42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27" name="tx42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28" name="tx42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29" name="tx42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0" name="tx43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1" name="tx43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32" name="tx43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33" name="tx43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34" name="tx43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35" name="tx43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36" name="tx43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37" name="tx43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38" name="tx43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39" name="tx43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0" name="tx44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1" name="tx44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42" name="tx44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43" name="tx44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44" name="tx44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45" name="tx44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46" name="tx446"/>
            <p:cNvSpPr/>
            <p:nvPr/>
          </p:nvSpPr>
          <p:spPr>
            <a:xfrm>
              <a:off x="539317" y="538853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47" name="tx447"/>
            <p:cNvSpPr/>
            <p:nvPr/>
          </p:nvSpPr>
          <p:spPr>
            <a:xfrm>
              <a:off x="551705" y="5057587"/>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48" name="tx448"/>
            <p:cNvSpPr/>
            <p:nvPr/>
          </p:nvSpPr>
          <p:spPr>
            <a:xfrm>
              <a:off x="539317" y="472664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49" name="tx449"/>
            <p:cNvSpPr/>
            <p:nvPr/>
          </p:nvSpPr>
          <p:spPr>
            <a:xfrm>
              <a:off x="607530" y="43981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50" name="tx450"/>
            <p:cNvSpPr/>
            <p:nvPr/>
          </p:nvSpPr>
          <p:spPr>
            <a:xfrm>
              <a:off x="533042" y="4064754"/>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51" name="tx451"/>
            <p:cNvSpPr/>
            <p:nvPr/>
          </p:nvSpPr>
          <p:spPr>
            <a:xfrm>
              <a:off x="539317"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52" name="tx452"/>
            <p:cNvSpPr/>
            <p:nvPr/>
          </p:nvSpPr>
          <p:spPr>
            <a:xfrm>
              <a:off x="508103" y="33830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53" name="tx453"/>
            <p:cNvSpPr/>
            <p:nvPr/>
          </p:nvSpPr>
          <p:spPr>
            <a:xfrm>
              <a:off x="619972" y="3072903"/>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54" name="tx454"/>
            <p:cNvSpPr/>
            <p:nvPr/>
          </p:nvSpPr>
          <p:spPr>
            <a:xfrm>
              <a:off x="564147" y="274195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55" name="tx455"/>
            <p:cNvSpPr/>
            <p:nvPr/>
          </p:nvSpPr>
          <p:spPr>
            <a:xfrm>
              <a:off x="564147" y="241243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56" name="tx456"/>
            <p:cNvSpPr/>
            <p:nvPr/>
          </p:nvSpPr>
          <p:spPr>
            <a:xfrm>
              <a:off x="607639" y="207908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57" name="tx457"/>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58" name="pic458"/>
            <p:cNvPicPr/>
            <p:nvPr/>
          </p:nvPicPr>
          <p:blipFill>
            <a:blip r:embed="rId2" cstate="print"/>
            <a:stretch>
              <a:fillRect/>
            </a:stretch>
          </p:blipFill>
          <p:spPr>
            <a:xfrm>
              <a:off x="4647033" y="5838594"/>
              <a:ext cx="2160000" cy="219455"/>
            </a:xfrm>
            <a:prstGeom prst="rect">
              <a:avLst/>
            </a:prstGeom>
          </p:spPr>
        </p:pic>
        <p:sp>
          <p:nvSpPr>
            <p:cNvPr id="459" name="pl459"/>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0" name="pl460"/>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1" name="pl461"/>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2" name="pl462"/>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3" name="pl463"/>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4" name="pl464"/>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5" name="pl465"/>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6" name="pl466"/>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7" name="pl467"/>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8" name="pl468"/>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9" name="pl469"/>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0" name="pl470"/>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1" name="tx471"/>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72" name="tx472"/>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73" name="tx473"/>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74" name="tx474"/>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75" name="tx475"/>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76" name="tx476"/>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77" name="tx477"/>
            <p:cNvSpPr/>
            <p:nvPr/>
          </p:nvSpPr>
          <p:spPr>
            <a:xfrm>
              <a:off x="912452" y="1332266"/>
              <a:ext cx="289842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Burundi, 2000-2025</a:t>
              </a:r>
            </a:p>
          </p:txBody>
        </p:sp>
        <p:sp>
          <p:nvSpPr>
            <p:cNvPr id="478" name="tx47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79" name="tx47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80" name="tx48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11 vaccines in the schedule achieved coverage of 90% or more. Vaccine coverage ranged from 80% to 89%.
Since 2004, estimates have been made for 7 new vaccines. RCV1 is the newest vaccine reported (2017), which achieved 86% coverage in 2025.
In 2025, Burundi did not report any stockouts of vaccines or supplies.</a:t>
            </a:r>
          </a:p>
        </p:txBody>
      </p:sp>
      <p:sp>
        <p:nvSpPr>
          <p:cNvPr id="4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remained unchanged since 2024 for all antigens, with none achieving at least 90% coverage, indicating limited progression and further gains are needed to ensure all children are reached.</a:t>
            </a:r>
          </a:p>
        </p:txBody>
      </p:sp>
      <p:grpSp xmlns:pic="http://schemas.openxmlformats.org/drawingml/2006/picture">
        <p:nvGrpSpPr>
          <p:cNvPr id="483" name=""/>
          <p:cNvGrpSpPr/>
          <p:nvPr/>
        </p:nvGrpSpPr>
        <p:grpSpPr>
          <a:xfrm>
            <a:off x="292608" y="1005840"/>
            <a:ext cx="8595360" cy="28575"/>
            <a:chOff x="292608" y="1005840"/>
            <a:chExt cx="8595360" cy="28575"/>
          </a:xfrm>
        </p:grpSpPr>
        <p:sp>
          <p:nvSpPr>
            <p:cNvPr id="48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438929"/>
            </a:xfrm>
            <a:custGeom>
              <a:avLst/>
              <a:pathLst>
                <a:path w="6481656" h="438929">
                  <a:moveTo>
                    <a:pt x="0" y="438929"/>
                  </a:moveTo>
                  <a:lnTo>
                    <a:pt x="259266" y="359124"/>
                  </a:lnTo>
                  <a:lnTo>
                    <a:pt x="518532" y="319221"/>
                  </a:lnTo>
                  <a:lnTo>
                    <a:pt x="777798" y="239416"/>
                  </a:lnTo>
                  <a:lnTo>
                    <a:pt x="1037065" y="159610"/>
                  </a:lnTo>
                  <a:lnTo>
                    <a:pt x="1296331" y="119708"/>
                  </a:lnTo>
                  <a:lnTo>
                    <a:pt x="1555597" y="0"/>
                  </a:lnTo>
                  <a:lnTo>
                    <a:pt x="1814863" y="0"/>
                  </a:lnTo>
                  <a:lnTo>
                    <a:pt x="2074130" y="39902"/>
                  </a:lnTo>
                  <a:lnTo>
                    <a:pt x="2333396" y="0"/>
                  </a:lnTo>
                  <a:lnTo>
                    <a:pt x="2592662" y="0"/>
                  </a:lnTo>
                  <a:lnTo>
                    <a:pt x="2851928" y="0"/>
                  </a:lnTo>
                  <a:lnTo>
                    <a:pt x="3111195" y="39902"/>
                  </a:lnTo>
                  <a:lnTo>
                    <a:pt x="3370461" y="39902"/>
                  </a:lnTo>
                  <a:lnTo>
                    <a:pt x="3629727" y="39902"/>
                  </a:lnTo>
                  <a:lnTo>
                    <a:pt x="3888994" y="79805"/>
                  </a:lnTo>
                  <a:lnTo>
                    <a:pt x="4148260" y="79805"/>
                  </a:lnTo>
                  <a:lnTo>
                    <a:pt x="4407526" y="199513"/>
                  </a:lnTo>
                  <a:lnTo>
                    <a:pt x="4666792" y="199513"/>
                  </a:lnTo>
                  <a:lnTo>
                    <a:pt x="4926059" y="79805"/>
                  </a:lnTo>
                  <a:lnTo>
                    <a:pt x="5185325" y="39902"/>
                  </a:lnTo>
                  <a:lnTo>
                    <a:pt x="5444591" y="119708"/>
                  </a:lnTo>
                  <a:lnTo>
                    <a:pt x="5703857" y="239416"/>
                  </a:lnTo>
                  <a:lnTo>
                    <a:pt x="5963124" y="399027"/>
                  </a:lnTo>
                  <a:lnTo>
                    <a:pt x="6222390" y="399027"/>
                  </a:lnTo>
                  <a:lnTo>
                    <a:pt x="6481656" y="399027"/>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758151"/>
            </a:xfrm>
            <a:custGeom>
              <a:avLst/>
              <a:pathLst>
                <a:path w="6481656" h="758151">
                  <a:moveTo>
                    <a:pt x="0" y="758151"/>
                  </a:moveTo>
                  <a:lnTo>
                    <a:pt x="259266" y="718249"/>
                  </a:lnTo>
                  <a:lnTo>
                    <a:pt x="518532" y="718249"/>
                  </a:lnTo>
                  <a:lnTo>
                    <a:pt x="777798" y="678346"/>
                  </a:lnTo>
                  <a:lnTo>
                    <a:pt x="1037065" y="638443"/>
                  </a:lnTo>
                  <a:lnTo>
                    <a:pt x="1296331" y="478832"/>
                  </a:lnTo>
                  <a:lnTo>
                    <a:pt x="1555597" y="279319"/>
                  </a:lnTo>
                  <a:lnTo>
                    <a:pt x="1814863" y="0"/>
                  </a:lnTo>
                  <a:lnTo>
                    <a:pt x="2074130" y="279319"/>
                  </a:lnTo>
                  <a:lnTo>
                    <a:pt x="2333396" y="199513"/>
                  </a:lnTo>
                  <a:lnTo>
                    <a:pt x="2592662" y="119708"/>
                  </a:lnTo>
                  <a:lnTo>
                    <a:pt x="2851928" y="119708"/>
                  </a:lnTo>
                  <a:lnTo>
                    <a:pt x="3111195" y="119708"/>
                  </a:lnTo>
                  <a:lnTo>
                    <a:pt x="3370461" y="119708"/>
                  </a:lnTo>
                  <a:lnTo>
                    <a:pt x="3629727" y="159610"/>
                  </a:lnTo>
                  <a:lnTo>
                    <a:pt x="3888994" y="199513"/>
                  </a:lnTo>
                  <a:lnTo>
                    <a:pt x="4148260" y="199513"/>
                  </a:lnTo>
                  <a:lnTo>
                    <a:pt x="4407526" y="319221"/>
                  </a:lnTo>
                  <a:lnTo>
                    <a:pt x="4666792" y="359124"/>
                  </a:lnTo>
                  <a:lnTo>
                    <a:pt x="4926059" y="239416"/>
                  </a:lnTo>
                  <a:lnTo>
                    <a:pt x="5185325" y="239416"/>
                  </a:lnTo>
                  <a:lnTo>
                    <a:pt x="5444591" y="199513"/>
                  </a:lnTo>
                  <a:lnTo>
                    <a:pt x="5703857" y="319221"/>
                  </a:lnTo>
                  <a:lnTo>
                    <a:pt x="5963124" y="399027"/>
                  </a:lnTo>
                  <a:lnTo>
                    <a:pt x="6222390" y="399027"/>
                  </a:lnTo>
                  <a:lnTo>
                    <a:pt x="6481656" y="399027"/>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1037470"/>
            </a:xfrm>
            <a:custGeom>
              <a:avLst/>
              <a:pathLst>
                <a:path w="6481656" h="1037470">
                  <a:moveTo>
                    <a:pt x="0" y="1037470"/>
                  </a:moveTo>
                  <a:lnTo>
                    <a:pt x="259266" y="997568"/>
                  </a:lnTo>
                  <a:lnTo>
                    <a:pt x="518532" y="917762"/>
                  </a:lnTo>
                  <a:lnTo>
                    <a:pt x="777798" y="877859"/>
                  </a:lnTo>
                  <a:lnTo>
                    <a:pt x="1037065" y="798054"/>
                  </a:lnTo>
                  <a:lnTo>
                    <a:pt x="1296331" y="438929"/>
                  </a:lnTo>
                  <a:lnTo>
                    <a:pt x="1555597" y="239416"/>
                  </a:lnTo>
                  <a:lnTo>
                    <a:pt x="1814863" y="399027"/>
                  </a:lnTo>
                  <a:lnTo>
                    <a:pt x="2074130" y="558638"/>
                  </a:lnTo>
                  <a:lnTo>
                    <a:pt x="2333396" y="279319"/>
                  </a:lnTo>
                  <a:lnTo>
                    <a:pt x="2592662" y="239416"/>
                  </a:lnTo>
                  <a:lnTo>
                    <a:pt x="2851928" y="199513"/>
                  </a:lnTo>
                  <a:lnTo>
                    <a:pt x="3111195" y="199513"/>
                  </a:lnTo>
                  <a:lnTo>
                    <a:pt x="3370461" y="0"/>
                  </a:lnTo>
                  <a:lnTo>
                    <a:pt x="3629727" y="159610"/>
                  </a:lnTo>
                  <a:lnTo>
                    <a:pt x="3888994" y="199513"/>
                  </a:lnTo>
                  <a:lnTo>
                    <a:pt x="4148260" y="199513"/>
                  </a:lnTo>
                  <a:lnTo>
                    <a:pt x="4407526" y="319221"/>
                  </a:lnTo>
                  <a:lnTo>
                    <a:pt x="4666792" y="399027"/>
                  </a:lnTo>
                  <a:lnTo>
                    <a:pt x="4926059" y="239416"/>
                  </a:lnTo>
                  <a:lnTo>
                    <a:pt x="5185325" y="319221"/>
                  </a:lnTo>
                  <a:lnTo>
                    <a:pt x="5444591" y="319221"/>
                  </a:lnTo>
                  <a:lnTo>
                    <a:pt x="5703857" y="359124"/>
                  </a:lnTo>
                  <a:lnTo>
                    <a:pt x="5963124" y="478832"/>
                  </a:lnTo>
                  <a:lnTo>
                    <a:pt x="6222390" y="478832"/>
                  </a:lnTo>
                  <a:lnTo>
                    <a:pt x="6481656" y="478832"/>
                  </a:lnTo>
                </a:path>
              </a:pathLst>
            </a:custGeom>
            <a:ln w="27101" cap="flat">
              <a:solidFill>
                <a:srgbClr val="00BFC4">
                  <a:alpha val="100000"/>
                </a:srgbClr>
              </a:solidFill>
              <a:prstDash val="solid"/>
              <a:round/>
            </a:ln>
          </p:spPr>
          <p:txBody>
            <a:bodyPr/>
            <a:lstStyle/>
            <a:p/>
          </p:txBody>
        </p:sp>
        <p:sp>
          <p:nvSpPr>
            <p:cNvPr id="31" name="pl31"/>
            <p:cNvSpPr/>
            <p:nvPr/>
          </p:nvSpPr>
          <p:spPr>
            <a:xfrm>
              <a:off x="4809480" y="1877250"/>
              <a:ext cx="3111195" cy="1356692"/>
            </a:xfrm>
            <a:custGeom>
              <a:avLst/>
              <a:pathLst>
                <a:path w="3111195" h="1356692">
                  <a:moveTo>
                    <a:pt x="0" y="1356692"/>
                  </a:moveTo>
                  <a:lnTo>
                    <a:pt x="259266" y="997568"/>
                  </a:lnTo>
                  <a:lnTo>
                    <a:pt x="518532" y="798054"/>
                  </a:lnTo>
                  <a:lnTo>
                    <a:pt x="777798" y="518735"/>
                  </a:lnTo>
                  <a:lnTo>
                    <a:pt x="1037065" y="399027"/>
                  </a:lnTo>
                  <a:lnTo>
                    <a:pt x="1296331" y="319221"/>
                  </a:lnTo>
                  <a:lnTo>
                    <a:pt x="1555597" y="199513"/>
                  </a:lnTo>
                  <a:lnTo>
                    <a:pt x="1814863" y="79805"/>
                  </a:lnTo>
                  <a:lnTo>
                    <a:pt x="2074130" y="0"/>
                  </a:lnTo>
                  <a:lnTo>
                    <a:pt x="2333396" y="0"/>
                  </a:lnTo>
                  <a:lnTo>
                    <a:pt x="2592662" y="199513"/>
                  </a:lnTo>
                  <a:lnTo>
                    <a:pt x="2851928" y="199513"/>
                  </a:lnTo>
                  <a:lnTo>
                    <a:pt x="3111195" y="199513"/>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67926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0383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3576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771104" y="31955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9789" y="1450482"/>
              <a:ext cx="250153" cy="257766"/>
            </a:xfrm>
            <a:custGeom>
              <a:avLst/>
              <a:pathLst>
                <a:path w="250153" h="257766">
                  <a:moveTo>
                    <a:pt x="250153" y="0"/>
                  </a:moveTo>
                  <a:lnTo>
                    <a:pt x="0" y="257766"/>
                  </a:lnTo>
                </a:path>
              </a:pathLst>
            </a:custGeom>
          </p:spPr>
          <p:txBody>
            <a:bodyPr/>
            <a:lstStyle/>
            <a:p/>
          </p:txBody>
        </p:sp>
        <p:sp>
          <p:nvSpPr>
            <p:cNvPr id="42" name="pl42"/>
            <p:cNvSpPr/>
            <p:nvPr/>
          </p:nvSpPr>
          <p:spPr>
            <a:xfrm>
              <a:off x="7939074" y="1702701"/>
              <a:ext cx="240867" cy="13878"/>
            </a:xfrm>
            <a:custGeom>
              <a:avLst/>
              <a:pathLst>
                <a:path w="240867" h="13878">
                  <a:moveTo>
                    <a:pt x="240867" y="0"/>
                  </a:moveTo>
                  <a:lnTo>
                    <a:pt x="0" y="13878"/>
                  </a:lnTo>
                </a:path>
              </a:pathLst>
            </a:custGeom>
          </p:spPr>
          <p:txBody>
            <a:bodyPr/>
            <a:lstStyle/>
            <a:p/>
          </p:txBody>
        </p:sp>
        <p:sp>
          <p:nvSpPr>
            <p:cNvPr id="43" name="pl43"/>
            <p:cNvSpPr/>
            <p:nvPr/>
          </p:nvSpPr>
          <p:spPr>
            <a:xfrm>
              <a:off x="7935250" y="1843988"/>
              <a:ext cx="244692" cy="111492"/>
            </a:xfrm>
            <a:custGeom>
              <a:avLst/>
              <a:pathLst>
                <a:path w="244692" h="111492">
                  <a:moveTo>
                    <a:pt x="244692" y="111492"/>
                  </a:moveTo>
                  <a:lnTo>
                    <a:pt x="0" y="0"/>
                  </a:lnTo>
                </a:path>
              </a:pathLst>
            </a:custGeom>
          </p:spPr>
          <p:txBody>
            <a:bodyPr/>
            <a:lstStyle/>
            <a:p/>
          </p:txBody>
        </p:sp>
        <p:sp>
          <p:nvSpPr>
            <p:cNvPr id="44" name="pl44"/>
            <p:cNvSpPr/>
            <p:nvPr/>
          </p:nvSpPr>
          <p:spPr>
            <a:xfrm>
              <a:off x="7933750" y="2084395"/>
              <a:ext cx="246192" cy="143696"/>
            </a:xfrm>
            <a:custGeom>
              <a:avLst/>
              <a:pathLst>
                <a:path w="246192" h="143696">
                  <a:moveTo>
                    <a:pt x="246192" y="143696"/>
                  </a:moveTo>
                  <a:lnTo>
                    <a:pt x="0" y="0"/>
                  </a:lnTo>
                </a:path>
              </a:pathLst>
            </a:custGeom>
          </p:spPr>
          <p:txBody>
            <a:bodyPr/>
            <a:lstStyle/>
            <a:p/>
          </p:txBody>
        </p:sp>
        <p:sp>
          <p:nvSpPr>
            <p:cNvPr id="45" name="pg45"/>
            <p:cNvSpPr/>
            <p:nvPr/>
          </p:nvSpPr>
          <p:spPr>
            <a:xfrm>
              <a:off x="8111362" y="133801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7885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89%</a:t>
              </a:r>
            </a:p>
          </p:txBody>
        </p:sp>
        <p:sp>
          <p:nvSpPr>
            <p:cNvPr id="47" name="pg47"/>
            <p:cNvSpPr/>
            <p:nvPr/>
          </p:nvSpPr>
          <p:spPr>
            <a:xfrm>
              <a:off x="8111362" y="161164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65248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89%</a:t>
              </a:r>
            </a:p>
          </p:txBody>
        </p:sp>
        <p:sp>
          <p:nvSpPr>
            <p:cNvPr id="49" name="pg49"/>
            <p:cNvSpPr/>
            <p:nvPr/>
          </p:nvSpPr>
          <p:spPr>
            <a:xfrm>
              <a:off x="8111362" y="188515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92599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86%</a:t>
              </a:r>
            </a:p>
          </p:txBody>
        </p:sp>
        <p:sp>
          <p:nvSpPr>
            <p:cNvPr id="51" name="pg51"/>
            <p:cNvSpPr/>
            <p:nvPr/>
          </p:nvSpPr>
          <p:spPr>
            <a:xfrm>
              <a:off x="8111362" y="215999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20083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568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Burundi,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86%.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770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949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129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6309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887321"/>
              <a:ext cx="1585983" cy="211814"/>
            </a:xfrm>
            <a:prstGeom prst="rect">
              <a:avLst/>
            </a:prstGeom>
            <a:solidFill>
              <a:srgbClr val="D9D9D9">
                <a:alpha val="60000"/>
              </a:srgbClr>
            </a:solidFill>
          </p:spPr>
          <p:txBody>
            <a:bodyPr/>
            <a:lstStyle/>
            <a:p/>
          </p:txBody>
        </p:sp>
        <p:sp>
          <p:nvSpPr>
            <p:cNvPr id="10" name="pl10"/>
            <p:cNvSpPr/>
            <p:nvPr/>
          </p:nvSpPr>
          <p:spPr>
            <a:xfrm>
              <a:off x="16309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0644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296010"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296010"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407308"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439107"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455006"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50270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566303"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566303"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598103"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614002"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629902"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64580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661701"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677601"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709400"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725299"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757099"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88898"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88898"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88898"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8889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424286"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424286"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535583"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567382"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583281"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286517"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358966"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376589"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390726"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433138"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440109"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482560"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454363"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483422"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502062"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531237"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558572"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57709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625656"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572710"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585908"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3325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6505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9685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2865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999482" y="2463691"/>
              <a:ext cx="1585983" cy="211814"/>
            </a:xfrm>
            <a:prstGeom prst="rect">
              <a:avLst/>
            </a:prstGeom>
            <a:solidFill>
              <a:srgbClr val="D9D9D9">
                <a:alpha val="60000"/>
              </a:srgbClr>
            </a:solidFill>
          </p:spPr>
          <p:txBody>
            <a:bodyPr/>
            <a:lstStyle/>
            <a:p/>
          </p:txBody>
        </p:sp>
        <p:sp>
          <p:nvSpPr>
            <p:cNvPr id="61" name="pl61"/>
            <p:cNvSpPr/>
            <p:nvPr/>
          </p:nvSpPr>
          <p:spPr>
            <a:xfrm>
              <a:off x="320705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7825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271309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903885"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91978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99928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303108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3046981"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3078780"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3174178"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3190077"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3205977"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3221876"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3285475"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3285475"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3301374"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3317274"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333317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333174"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39677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396772"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412672"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42857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841365"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3032160"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304805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3127557"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3159357"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3175256"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3207055"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2984463"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2982701"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302511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3014539"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3091296"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3095682"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3138133"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3123212"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3134647"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3125836"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3184970"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3180584"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3249430"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3225581"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9881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306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6241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9421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655055" y="3099136"/>
              <a:ext cx="1585983" cy="211814"/>
            </a:xfrm>
            <a:prstGeom prst="rect">
              <a:avLst/>
            </a:prstGeom>
            <a:solidFill>
              <a:srgbClr val="D9D9D9">
                <a:alpha val="60000"/>
              </a:srgbClr>
            </a:solidFill>
          </p:spPr>
          <p:txBody>
            <a:bodyPr/>
            <a:lstStyle/>
            <a:p/>
          </p:txBody>
        </p:sp>
        <p:sp>
          <p:nvSpPr>
            <p:cNvPr id="112" name="pl112"/>
            <p:cNvSpPr/>
            <p:nvPr/>
          </p:nvSpPr>
          <p:spPr>
            <a:xfrm>
              <a:off x="48467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442219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42891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543558"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607156"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607156"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654855"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654855"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718454"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73435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845650"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86155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909249"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909249"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925148"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925148"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941048"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956947"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972847"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5052345"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5052345"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5068245"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510004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417440"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4671833"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4735432"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4735432"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478313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478313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4846729"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4862628"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4655936"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4680685"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4746007"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4715070"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4731086"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4726622"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4733710"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4767155"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4765471"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4840543"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4836157"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4905003"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4897054"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437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9617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2797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5976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5310628" y="2463691"/>
              <a:ext cx="1585983" cy="211814"/>
            </a:xfrm>
            <a:prstGeom prst="rect">
              <a:avLst/>
            </a:prstGeom>
            <a:solidFill>
              <a:srgbClr val="D9D9D9">
                <a:alpha val="60000"/>
              </a:srgbClr>
            </a:solidFill>
          </p:spPr>
          <p:txBody>
            <a:bodyPr/>
            <a:lstStyle/>
            <a:p/>
          </p:txBody>
        </p:sp>
        <p:sp>
          <p:nvSpPr>
            <p:cNvPr id="163" name="pl163"/>
            <p:cNvSpPr/>
            <p:nvPr/>
          </p:nvSpPr>
          <p:spPr>
            <a:xfrm>
              <a:off x="64705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604596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165" name="pt165"/>
            <p:cNvSpPr/>
            <p:nvPr/>
          </p:nvSpPr>
          <p:spPr>
            <a:xfrm>
              <a:off x="597653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616733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6230930"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6246830"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9" name="pt169"/>
            <p:cNvSpPr/>
            <p:nvPr/>
          </p:nvSpPr>
          <p:spPr>
            <a:xfrm>
              <a:off x="6310428"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6326328"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634222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6421725"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3" name="pt173"/>
            <p:cNvSpPr/>
            <p:nvPr/>
          </p:nvSpPr>
          <p:spPr>
            <a:xfrm>
              <a:off x="6469424"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6469424"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6517123"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6533022"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7" name="pt177"/>
            <p:cNvSpPr/>
            <p:nvPr/>
          </p:nvSpPr>
          <p:spPr>
            <a:xfrm>
              <a:off x="6533022"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8" name="pt178"/>
            <p:cNvSpPr/>
            <p:nvPr/>
          </p:nvSpPr>
          <p:spPr>
            <a:xfrm>
              <a:off x="6564822"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9" name="pt179"/>
            <p:cNvSpPr/>
            <p:nvPr/>
          </p:nvSpPr>
          <p:spPr>
            <a:xfrm>
              <a:off x="6596621"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0" name="pt180"/>
            <p:cNvSpPr/>
            <p:nvPr/>
          </p:nvSpPr>
          <p:spPr>
            <a:xfrm>
              <a:off x="6596621"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1" name="pt181"/>
            <p:cNvSpPr/>
            <p:nvPr/>
          </p:nvSpPr>
          <p:spPr>
            <a:xfrm>
              <a:off x="6628420"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6660219" y="16735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3" name="pt183"/>
            <p:cNvSpPr/>
            <p:nvPr/>
          </p:nvSpPr>
          <p:spPr>
            <a:xfrm>
              <a:off x="6660219" y="14617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6676119" y="12499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pt185"/>
            <p:cNvSpPr/>
            <p:nvPr/>
          </p:nvSpPr>
          <p:spPr>
            <a:xfrm>
              <a:off x="6676119"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6" name="tx186"/>
            <p:cNvSpPr/>
            <p:nvPr/>
          </p:nvSpPr>
          <p:spPr>
            <a:xfrm>
              <a:off x="6104812" y="529279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87" name="tx187"/>
            <p:cNvSpPr/>
            <p:nvPr/>
          </p:nvSpPr>
          <p:spPr>
            <a:xfrm>
              <a:off x="6295607"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88" name="tx188"/>
            <p:cNvSpPr/>
            <p:nvPr/>
          </p:nvSpPr>
          <p:spPr>
            <a:xfrm>
              <a:off x="6359205" y="4869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89" name="tx189"/>
            <p:cNvSpPr/>
            <p:nvPr/>
          </p:nvSpPr>
          <p:spPr>
            <a:xfrm>
              <a:off x="6375105" y="465929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0" name="tx190"/>
            <p:cNvSpPr/>
            <p:nvPr/>
          </p:nvSpPr>
          <p:spPr>
            <a:xfrm>
              <a:off x="6438703" y="44455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1" name="tx191"/>
            <p:cNvSpPr/>
            <p:nvPr/>
          </p:nvSpPr>
          <p:spPr>
            <a:xfrm>
              <a:off x="6454603"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92" name="tx192"/>
            <p:cNvSpPr/>
            <p:nvPr/>
          </p:nvSpPr>
          <p:spPr>
            <a:xfrm>
              <a:off x="6470503"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93" name="tx193"/>
            <p:cNvSpPr/>
            <p:nvPr/>
          </p:nvSpPr>
          <p:spPr>
            <a:xfrm>
              <a:off x="6550000"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94" name="tx194"/>
            <p:cNvSpPr/>
            <p:nvPr/>
          </p:nvSpPr>
          <p:spPr>
            <a:xfrm>
              <a:off x="6275245" y="360022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95" name="tx195"/>
            <p:cNvSpPr/>
            <p:nvPr/>
          </p:nvSpPr>
          <p:spPr>
            <a:xfrm>
              <a:off x="6279632" y="33864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6" name="tx196"/>
            <p:cNvSpPr/>
            <p:nvPr/>
          </p:nvSpPr>
          <p:spPr>
            <a:xfrm>
              <a:off x="6305321" y="317659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6325646" y="29647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98" name="tx198"/>
            <p:cNvSpPr/>
            <p:nvPr/>
          </p:nvSpPr>
          <p:spPr>
            <a:xfrm>
              <a:off x="6352158"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9" name="tx199"/>
            <p:cNvSpPr/>
            <p:nvPr/>
          </p:nvSpPr>
          <p:spPr>
            <a:xfrm>
              <a:off x="6401580"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00" name="tx200"/>
            <p:cNvSpPr/>
            <p:nvPr/>
          </p:nvSpPr>
          <p:spPr>
            <a:xfrm>
              <a:off x="6389283" y="232739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01" name="tx201"/>
            <p:cNvSpPr/>
            <p:nvPr/>
          </p:nvSpPr>
          <p:spPr>
            <a:xfrm>
              <a:off x="6402559"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02" name="tx202"/>
            <p:cNvSpPr/>
            <p:nvPr/>
          </p:nvSpPr>
          <p:spPr>
            <a:xfrm>
              <a:off x="6421082"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6457229" y="16919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4" name="tx204"/>
            <p:cNvSpPr/>
            <p:nvPr/>
          </p:nvSpPr>
          <p:spPr>
            <a:xfrm>
              <a:off x="6461693"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5" name="tx205"/>
            <p:cNvSpPr/>
            <p:nvPr/>
          </p:nvSpPr>
          <p:spPr>
            <a:xfrm>
              <a:off x="6512877"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6" name="tx206"/>
            <p:cNvSpPr/>
            <p:nvPr/>
          </p:nvSpPr>
          <p:spPr>
            <a:xfrm>
              <a:off x="6459931"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7" name="rc207"/>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208" name="pl208"/>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2992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6172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352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2532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3" name="rc213"/>
            <p:cNvSpPr/>
            <p:nvPr/>
          </p:nvSpPr>
          <p:spPr>
            <a:xfrm>
              <a:off x="6966201" y="1828247"/>
              <a:ext cx="1585983" cy="211814"/>
            </a:xfrm>
            <a:prstGeom prst="rect">
              <a:avLst/>
            </a:prstGeom>
            <a:solidFill>
              <a:srgbClr val="D9D9D9">
                <a:alpha val="60000"/>
              </a:srgbClr>
            </a:solidFill>
          </p:spPr>
          <p:txBody>
            <a:bodyPr/>
            <a:lstStyle/>
            <a:p/>
          </p:txBody>
        </p:sp>
        <p:sp>
          <p:nvSpPr>
            <p:cNvPr id="214" name="pl214"/>
            <p:cNvSpPr/>
            <p:nvPr/>
          </p:nvSpPr>
          <p:spPr>
            <a:xfrm>
              <a:off x="79352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5" name="tx215"/>
            <p:cNvSpPr/>
            <p:nvPr/>
          </p:nvSpPr>
          <p:spPr>
            <a:xfrm>
              <a:off x="751074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16" name="pt216"/>
            <p:cNvSpPr/>
            <p:nvPr/>
          </p:nvSpPr>
          <p:spPr>
            <a:xfrm>
              <a:off x="696432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7" name="pt217"/>
            <p:cNvSpPr/>
            <p:nvPr/>
          </p:nvSpPr>
          <p:spPr>
            <a:xfrm>
              <a:off x="7345917"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8" name="pt218"/>
            <p:cNvSpPr/>
            <p:nvPr/>
          </p:nvSpPr>
          <p:spPr>
            <a:xfrm>
              <a:off x="7504913" y="48507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9" name="pt219"/>
            <p:cNvSpPr/>
            <p:nvPr/>
          </p:nvSpPr>
          <p:spPr>
            <a:xfrm>
              <a:off x="7552612" y="46389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0" name="pt220"/>
            <p:cNvSpPr/>
            <p:nvPr/>
          </p:nvSpPr>
          <p:spPr>
            <a:xfrm>
              <a:off x="7584411" y="44271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1" name="pt221"/>
            <p:cNvSpPr/>
            <p:nvPr/>
          </p:nvSpPr>
          <p:spPr>
            <a:xfrm>
              <a:off x="7902403"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2" name="pt222"/>
            <p:cNvSpPr/>
            <p:nvPr/>
          </p:nvSpPr>
          <p:spPr>
            <a:xfrm>
              <a:off x="7902403"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3" name="pt223"/>
            <p:cNvSpPr/>
            <p:nvPr/>
          </p:nvSpPr>
          <p:spPr>
            <a:xfrm>
              <a:off x="7918302" y="37917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4" name="pt224"/>
            <p:cNvSpPr/>
            <p:nvPr/>
          </p:nvSpPr>
          <p:spPr>
            <a:xfrm>
              <a:off x="7934202" y="357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5" name="pt225"/>
            <p:cNvSpPr/>
            <p:nvPr/>
          </p:nvSpPr>
          <p:spPr>
            <a:xfrm>
              <a:off x="7966001" y="33680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6" name="pt226"/>
            <p:cNvSpPr/>
            <p:nvPr/>
          </p:nvSpPr>
          <p:spPr>
            <a:xfrm>
              <a:off x="7966001"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7" name="pt227"/>
            <p:cNvSpPr/>
            <p:nvPr/>
          </p:nvSpPr>
          <p:spPr>
            <a:xfrm>
              <a:off x="7997800" y="2944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8" name="pt228"/>
            <p:cNvSpPr/>
            <p:nvPr/>
          </p:nvSpPr>
          <p:spPr>
            <a:xfrm>
              <a:off x="7997800" y="2732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9" name="pt229"/>
            <p:cNvSpPr/>
            <p:nvPr/>
          </p:nvSpPr>
          <p:spPr>
            <a:xfrm>
              <a:off x="8029600" y="2520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0" name="pt230"/>
            <p:cNvSpPr/>
            <p:nvPr/>
          </p:nvSpPr>
          <p:spPr>
            <a:xfrm>
              <a:off x="8093198" y="23090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1" name="pt231"/>
            <p:cNvSpPr/>
            <p:nvPr/>
          </p:nvSpPr>
          <p:spPr>
            <a:xfrm>
              <a:off x="8109097" y="20971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2" name="pt232"/>
            <p:cNvSpPr/>
            <p:nvPr/>
          </p:nvSpPr>
          <p:spPr>
            <a:xfrm>
              <a:off x="8124997" y="1885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3" name="pt233"/>
            <p:cNvSpPr/>
            <p:nvPr/>
          </p:nvSpPr>
          <p:spPr>
            <a:xfrm>
              <a:off x="8140897" y="16735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4" name="pt234"/>
            <p:cNvSpPr/>
            <p:nvPr/>
          </p:nvSpPr>
          <p:spPr>
            <a:xfrm>
              <a:off x="8236294" y="14617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5" name="pt235"/>
            <p:cNvSpPr/>
            <p:nvPr/>
          </p:nvSpPr>
          <p:spPr>
            <a:xfrm>
              <a:off x="8268093" y="12499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6" name="pt236"/>
            <p:cNvSpPr/>
            <p:nvPr/>
          </p:nvSpPr>
          <p:spPr>
            <a:xfrm>
              <a:off x="8283993"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7" name="tx237"/>
            <p:cNvSpPr/>
            <p:nvPr/>
          </p:nvSpPr>
          <p:spPr>
            <a:xfrm>
              <a:off x="7092602"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38" name="tx238"/>
            <p:cNvSpPr/>
            <p:nvPr/>
          </p:nvSpPr>
          <p:spPr>
            <a:xfrm>
              <a:off x="7474192"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9" name="tx239"/>
            <p:cNvSpPr/>
            <p:nvPr/>
          </p:nvSpPr>
          <p:spPr>
            <a:xfrm>
              <a:off x="7633188"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40" name="tx240"/>
            <p:cNvSpPr/>
            <p:nvPr/>
          </p:nvSpPr>
          <p:spPr>
            <a:xfrm>
              <a:off x="7680887"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41" name="tx241"/>
            <p:cNvSpPr/>
            <p:nvPr/>
          </p:nvSpPr>
          <p:spPr>
            <a:xfrm>
              <a:off x="7712686" y="444550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2" name="tx242"/>
            <p:cNvSpPr/>
            <p:nvPr/>
          </p:nvSpPr>
          <p:spPr>
            <a:xfrm>
              <a:off x="8030678" y="423566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3" name="tx243"/>
            <p:cNvSpPr/>
            <p:nvPr/>
          </p:nvSpPr>
          <p:spPr>
            <a:xfrm>
              <a:off x="8030678"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44" name="tx244"/>
            <p:cNvSpPr/>
            <p:nvPr/>
          </p:nvSpPr>
          <p:spPr>
            <a:xfrm>
              <a:off x="8046578"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5" name="tx245"/>
            <p:cNvSpPr/>
            <p:nvPr/>
          </p:nvSpPr>
          <p:spPr>
            <a:xfrm>
              <a:off x="8062477" y="360022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46" name="tx246"/>
            <p:cNvSpPr/>
            <p:nvPr/>
          </p:nvSpPr>
          <p:spPr>
            <a:xfrm>
              <a:off x="8094276" y="338642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7" name="tx247"/>
            <p:cNvSpPr/>
            <p:nvPr/>
          </p:nvSpPr>
          <p:spPr>
            <a:xfrm>
              <a:off x="809427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8" name="tx248"/>
            <p:cNvSpPr/>
            <p:nvPr/>
          </p:nvSpPr>
          <p:spPr>
            <a:xfrm>
              <a:off x="8126075"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9" name="tx249"/>
            <p:cNvSpPr/>
            <p:nvPr/>
          </p:nvSpPr>
          <p:spPr>
            <a:xfrm>
              <a:off x="8126075"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50" name="tx250"/>
            <p:cNvSpPr/>
            <p:nvPr/>
          </p:nvSpPr>
          <p:spPr>
            <a:xfrm>
              <a:off x="8157875" y="254114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51" name="tx251"/>
            <p:cNvSpPr/>
            <p:nvPr/>
          </p:nvSpPr>
          <p:spPr>
            <a:xfrm>
              <a:off x="8221473"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8237373"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3" name="tx253"/>
            <p:cNvSpPr/>
            <p:nvPr/>
          </p:nvSpPr>
          <p:spPr>
            <a:xfrm>
              <a:off x="7961755" y="19057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54" name="tx254"/>
            <p:cNvSpPr/>
            <p:nvPr/>
          </p:nvSpPr>
          <p:spPr>
            <a:xfrm>
              <a:off x="7946718" y="16938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55" name="tx255"/>
            <p:cNvSpPr/>
            <p:nvPr/>
          </p:nvSpPr>
          <p:spPr>
            <a:xfrm>
              <a:off x="8028957" y="14801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6" name="tx256"/>
            <p:cNvSpPr/>
            <p:nvPr/>
          </p:nvSpPr>
          <p:spPr>
            <a:xfrm>
              <a:off x="810485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7" name="tx257"/>
            <p:cNvSpPr/>
            <p:nvPr/>
          </p:nvSpPr>
          <p:spPr>
            <a:xfrm>
              <a:off x="8067805"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8" name="rc258"/>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59" name="pl259"/>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9548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92728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pl262"/>
            <p:cNvSpPr/>
            <p:nvPr/>
          </p:nvSpPr>
          <p:spPr>
            <a:xfrm>
              <a:off x="95908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3" name="pl263"/>
            <p:cNvSpPr/>
            <p:nvPr/>
          </p:nvSpPr>
          <p:spPr>
            <a:xfrm>
              <a:off x="99088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4" name="rc264"/>
            <p:cNvSpPr/>
            <p:nvPr/>
          </p:nvSpPr>
          <p:spPr>
            <a:xfrm>
              <a:off x="8621774" y="2982081"/>
              <a:ext cx="1585983" cy="222963"/>
            </a:xfrm>
            <a:prstGeom prst="rect">
              <a:avLst/>
            </a:prstGeom>
            <a:solidFill>
              <a:srgbClr val="D9D9D9">
                <a:alpha val="60000"/>
              </a:srgbClr>
            </a:solidFill>
          </p:spPr>
          <p:txBody>
            <a:bodyPr/>
            <a:lstStyle/>
            <a:p/>
          </p:txBody>
        </p:sp>
        <p:sp>
          <p:nvSpPr>
            <p:cNvPr id="265" name="pl265"/>
            <p:cNvSpPr/>
            <p:nvPr/>
          </p:nvSpPr>
          <p:spPr>
            <a:xfrm>
              <a:off x="97657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6" name="tx266"/>
            <p:cNvSpPr/>
            <p:nvPr/>
          </p:nvSpPr>
          <p:spPr>
            <a:xfrm>
              <a:off x="934121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267" name="pt267"/>
            <p:cNvSpPr/>
            <p:nvPr/>
          </p:nvSpPr>
          <p:spPr>
            <a:xfrm>
              <a:off x="882659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93789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9367181"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9398980"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1" name="pt271"/>
            <p:cNvSpPr/>
            <p:nvPr/>
          </p:nvSpPr>
          <p:spPr>
            <a:xfrm>
              <a:off x="9542076"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9621574"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3" name="pt273"/>
            <p:cNvSpPr/>
            <p:nvPr/>
          </p:nvSpPr>
          <p:spPr>
            <a:xfrm>
              <a:off x="9796470"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9812369"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9828269"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9891867"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9907767" y="30447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8" name="pt278"/>
            <p:cNvSpPr/>
            <p:nvPr/>
          </p:nvSpPr>
          <p:spPr>
            <a:xfrm>
              <a:off x="9907767"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9" name="pt279"/>
            <p:cNvSpPr/>
            <p:nvPr/>
          </p:nvSpPr>
          <p:spPr>
            <a:xfrm>
              <a:off x="9907767"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0" name="pt280"/>
            <p:cNvSpPr/>
            <p:nvPr/>
          </p:nvSpPr>
          <p:spPr>
            <a:xfrm>
              <a:off x="9939566"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9955466"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9955466"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3" name="pt283"/>
            <p:cNvSpPr/>
            <p:nvPr/>
          </p:nvSpPr>
          <p:spPr>
            <a:xfrm>
              <a:off x="1001906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10034963"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10034963"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pt286"/>
            <p:cNvSpPr/>
            <p:nvPr/>
          </p:nvSpPr>
          <p:spPr>
            <a:xfrm>
              <a:off x="1005086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7" name="tx287"/>
            <p:cNvSpPr/>
            <p:nvPr/>
          </p:nvSpPr>
          <p:spPr>
            <a:xfrm>
              <a:off x="8954870" y="529276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9066167"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9" name="tx289"/>
            <p:cNvSpPr/>
            <p:nvPr/>
          </p:nvSpPr>
          <p:spPr>
            <a:xfrm>
              <a:off x="9495456"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0" name="tx290"/>
            <p:cNvSpPr/>
            <p:nvPr/>
          </p:nvSpPr>
          <p:spPr>
            <a:xfrm>
              <a:off x="9527255"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91" name="tx291"/>
            <p:cNvSpPr/>
            <p:nvPr/>
          </p:nvSpPr>
          <p:spPr>
            <a:xfrm>
              <a:off x="9670351"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2" name="tx292"/>
            <p:cNvSpPr/>
            <p:nvPr/>
          </p:nvSpPr>
          <p:spPr>
            <a:xfrm>
              <a:off x="9749849"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3" name="tx293"/>
            <p:cNvSpPr/>
            <p:nvPr/>
          </p:nvSpPr>
          <p:spPr>
            <a:xfrm>
              <a:off x="9606755" y="395696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4" name="tx294"/>
            <p:cNvSpPr/>
            <p:nvPr/>
          </p:nvSpPr>
          <p:spPr>
            <a:xfrm>
              <a:off x="9631505" y="373399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95" name="tx295"/>
            <p:cNvSpPr/>
            <p:nvPr/>
          </p:nvSpPr>
          <p:spPr>
            <a:xfrm>
              <a:off x="9620892" y="3511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6" name="tx296"/>
            <p:cNvSpPr/>
            <p:nvPr/>
          </p:nvSpPr>
          <p:spPr>
            <a:xfrm>
              <a:off x="9697688"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97" name="tx297"/>
            <p:cNvSpPr/>
            <p:nvPr/>
          </p:nvSpPr>
          <p:spPr>
            <a:xfrm>
              <a:off x="9744525" y="30651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98" name="tx298"/>
            <p:cNvSpPr/>
            <p:nvPr/>
          </p:nvSpPr>
          <p:spPr>
            <a:xfrm>
              <a:off x="9717974" y="284016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9" name="tx299"/>
            <p:cNvSpPr/>
            <p:nvPr/>
          </p:nvSpPr>
          <p:spPr>
            <a:xfrm>
              <a:off x="9709241" y="261918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0" name="tx300"/>
            <p:cNvSpPr/>
            <p:nvPr/>
          </p:nvSpPr>
          <p:spPr>
            <a:xfrm>
              <a:off x="9732228"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1" name="tx301"/>
            <p:cNvSpPr/>
            <p:nvPr/>
          </p:nvSpPr>
          <p:spPr>
            <a:xfrm>
              <a:off x="9761403" y="217325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02" name="tx302"/>
            <p:cNvSpPr/>
            <p:nvPr/>
          </p:nvSpPr>
          <p:spPr>
            <a:xfrm>
              <a:off x="9748128" y="195029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3" name="tx303"/>
            <p:cNvSpPr/>
            <p:nvPr/>
          </p:nvSpPr>
          <p:spPr>
            <a:xfrm>
              <a:off x="9807262" y="172733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04" name="tx304"/>
            <p:cNvSpPr/>
            <p:nvPr/>
          </p:nvSpPr>
          <p:spPr>
            <a:xfrm>
              <a:off x="9871722" y="15043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5" name="tx305"/>
            <p:cNvSpPr/>
            <p:nvPr/>
          </p:nvSpPr>
          <p:spPr>
            <a:xfrm>
              <a:off x="9818776" y="128140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6" name="tx306"/>
            <p:cNvSpPr/>
            <p:nvPr/>
          </p:nvSpPr>
          <p:spPr>
            <a:xfrm>
              <a:off x="9847873"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07" name="rc30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106104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109284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112464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15644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10277347" y="1644302"/>
              <a:ext cx="1585983" cy="222963"/>
            </a:xfrm>
            <a:prstGeom prst="rect">
              <a:avLst/>
            </a:prstGeom>
            <a:solidFill>
              <a:srgbClr val="D9D9D9">
                <a:alpha val="60000"/>
              </a:srgbClr>
            </a:solidFill>
          </p:spPr>
          <p:txBody>
            <a:bodyPr/>
            <a:lstStyle/>
            <a:p/>
          </p:txBody>
        </p:sp>
        <p:sp>
          <p:nvSpPr>
            <p:cNvPr id="314" name="pl314"/>
            <p:cNvSpPr/>
            <p:nvPr/>
          </p:nvSpPr>
          <p:spPr>
            <a:xfrm>
              <a:off x="1135772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1093318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16" name="pt316"/>
            <p:cNvSpPr/>
            <p:nvPr/>
          </p:nvSpPr>
          <p:spPr>
            <a:xfrm>
              <a:off x="1051396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10529867"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10927356"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11070453"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11197649"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1127714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1324846"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11356645" y="37136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1372545" y="3490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1420243" y="32677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6" name="pt326"/>
            <p:cNvSpPr/>
            <p:nvPr/>
          </p:nvSpPr>
          <p:spPr>
            <a:xfrm>
              <a:off x="11420243" y="3044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7" name="pt327"/>
            <p:cNvSpPr/>
            <p:nvPr/>
          </p:nvSpPr>
          <p:spPr>
            <a:xfrm>
              <a:off x="11436143"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1452043"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1499741" y="2375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1515641" y="21529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1" name="pt331"/>
            <p:cNvSpPr/>
            <p:nvPr/>
          </p:nvSpPr>
          <p:spPr>
            <a:xfrm>
              <a:off x="11547440" y="19299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2" name="pt332"/>
            <p:cNvSpPr/>
            <p:nvPr/>
          </p:nvSpPr>
          <p:spPr>
            <a:xfrm>
              <a:off x="11579239"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3" name="pt333"/>
            <p:cNvSpPr/>
            <p:nvPr/>
          </p:nvSpPr>
          <p:spPr>
            <a:xfrm>
              <a:off x="11579239"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4" name="pt334"/>
            <p:cNvSpPr/>
            <p:nvPr/>
          </p:nvSpPr>
          <p:spPr>
            <a:xfrm>
              <a:off x="11706436"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172233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10642242"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37" name="tx337"/>
            <p:cNvSpPr/>
            <p:nvPr/>
          </p:nvSpPr>
          <p:spPr>
            <a:xfrm>
              <a:off x="10658142" y="506979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38" name="tx338"/>
            <p:cNvSpPr/>
            <p:nvPr/>
          </p:nvSpPr>
          <p:spPr>
            <a:xfrm>
              <a:off x="11055631"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39" name="tx339"/>
            <p:cNvSpPr/>
            <p:nvPr/>
          </p:nvSpPr>
          <p:spPr>
            <a:xfrm>
              <a:off x="11198728"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0" name="tx340"/>
            <p:cNvSpPr/>
            <p:nvPr/>
          </p:nvSpPr>
          <p:spPr>
            <a:xfrm>
              <a:off x="11325924"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1" name="tx341"/>
            <p:cNvSpPr/>
            <p:nvPr/>
          </p:nvSpPr>
          <p:spPr>
            <a:xfrm>
              <a:off x="11405422"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2" name="tx342"/>
            <p:cNvSpPr/>
            <p:nvPr/>
          </p:nvSpPr>
          <p:spPr>
            <a:xfrm>
              <a:off x="11453121" y="395502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43" name="tx343"/>
            <p:cNvSpPr/>
            <p:nvPr/>
          </p:nvSpPr>
          <p:spPr>
            <a:xfrm>
              <a:off x="11484920"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44" name="tx344"/>
            <p:cNvSpPr/>
            <p:nvPr/>
          </p:nvSpPr>
          <p:spPr>
            <a:xfrm>
              <a:off x="11500820" y="351103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45" name="tx345"/>
            <p:cNvSpPr/>
            <p:nvPr/>
          </p:nvSpPr>
          <p:spPr>
            <a:xfrm>
              <a:off x="11548519" y="328807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46" name="tx346"/>
            <p:cNvSpPr/>
            <p:nvPr/>
          </p:nvSpPr>
          <p:spPr>
            <a:xfrm>
              <a:off x="11548519" y="30651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47" name="tx347"/>
            <p:cNvSpPr/>
            <p:nvPr/>
          </p:nvSpPr>
          <p:spPr>
            <a:xfrm>
              <a:off x="11237617" y="2842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48" name="tx348"/>
            <p:cNvSpPr/>
            <p:nvPr/>
          </p:nvSpPr>
          <p:spPr>
            <a:xfrm>
              <a:off x="11271178" y="261918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49" name="tx349"/>
            <p:cNvSpPr/>
            <p:nvPr/>
          </p:nvSpPr>
          <p:spPr>
            <a:xfrm>
              <a:off x="11292404"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0" name="tx350"/>
            <p:cNvSpPr/>
            <p:nvPr/>
          </p:nvSpPr>
          <p:spPr>
            <a:xfrm>
              <a:off x="11308303" y="217325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1" name="tx351"/>
            <p:cNvSpPr/>
            <p:nvPr/>
          </p:nvSpPr>
          <p:spPr>
            <a:xfrm>
              <a:off x="11357648" y="19483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52" name="tx352"/>
            <p:cNvSpPr/>
            <p:nvPr/>
          </p:nvSpPr>
          <p:spPr>
            <a:xfrm>
              <a:off x="11415998" y="172733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53" name="tx353"/>
            <p:cNvSpPr/>
            <p:nvPr/>
          </p:nvSpPr>
          <p:spPr>
            <a:xfrm>
              <a:off x="11385177" y="1504368"/>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4" name="tx354"/>
            <p:cNvSpPr/>
            <p:nvPr/>
          </p:nvSpPr>
          <p:spPr>
            <a:xfrm>
              <a:off x="11543194"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55" name="tx355"/>
            <p:cNvSpPr/>
            <p:nvPr/>
          </p:nvSpPr>
          <p:spPr>
            <a:xfrm>
              <a:off x="11506148"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56" name="rc356"/>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357" name="rc357"/>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8" name="tx358"/>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(89%)</a:t>
              </a:r>
            </a:p>
          </p:txBody>
        </p:sp>
        <p:sp>
          <p:nvSpPr>
            <p:cNvPr id="359" name="rc359"/>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0" name="tx360"/>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(89%)</a:t>
              </a:r>
            </a:p>
          </p:txBody>
        </p:sp>
        <p:sp>
          <p:nvSpPr>
            <p:cNvPr id="361" name="rc361"/>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2" name="tx362"/>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(86%)</a:t>
              </a:r>
            </a:p>
          </p:txBody>
        </p:sp>
        <p:sp>
          <p:nvSpPr>
            <p:cNvPr id="363" name="rc363"/>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4" name="tx364"/>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(86%)</a:t>
              </a:r>
            </a:p>
          </p:txBody>
        </p:sp>
        <p:sp>
          <p:nvSpPr>
            <p:cNvPr id="365" name="rc365"/>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6" name="tx366"/>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(80%)</a:t>
              </a:r>
            </a:p>
          </p:txBody>
        </p:sp>
        <p:sp>
          <p:nvSpPr>
            <p:cNvPr id="367" name="rc367"/>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8" name="tx368"/>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(88%)</a:t>
              </a:r>
            </a:p>
          </p:txBody>
        </p:sp>
        <p:sp>
          <p:nvSpPr>
            <p:cNvPr id="369" name="rc369"/>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0" name="tx370"/>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(89%)</a:t>
              </a:r>
            </a:p>
          </p:txBody>
        </p:sp>
        <p:sp>
          <p:nvSpPr>
            <p:cNvPr id="371" name="pl371"/>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72" name="pl372"/>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6770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9949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pl375"/>
            <p:cNvSpPr/>
            <p:nvPr/>
          </p:nvSpPr>
          <p:spPr>
            <a:xfrm>
              <a:off x="13129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6" name="pl376"/>
            <p:cNvSpPr/>
            <p:nvPr/>
          </p:nvSpPr>
          <p:spPr>
            <a:xfrm>
              <a:off x="16309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7" name="tx377"/>
            <p:cNvSpPr/>
            <p:nvPr/>
          </p:nvSpPr>
          <p:spPr>
            <a:xfrm rot="-5400000">
              <a:off x="327799"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rot="-5400000">
              <a:off x="61400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79" name="tx379"/>
            <p:cNvSpPr/>
            <p:nvPr/>
          </p:nvSpPr>
          <p:spPr>
            <a:xfrm rot="-5400000">
              <a:off x="932159"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80" name="tx380"/>
            <p:cNvSpPr/>
            <p:nvPr/>
          </p:nvSpPr>
          <p:spPr>
            <a:xfrm rot="-5400000">
              <a:off x="12499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81" name="tx381"/>
            <p:cNvSpPr/>
            <p:nvPr/>
          </p:nvSpPr>
          <p:spPr>
            <a:xfrm rot="-5400000">
              <a:off x="156797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82" name="pl382"/>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83" name="pl383"/>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23325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26505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6" name="pl386"/>
            <p:cNvSpPr/>
            <p:nvPr/>
          </p:nvSpPr>
          <p:spPr>
            <a:xfrm>
              <a:off x="29685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7" name="pl387"/>
            <p:cNvSpPr/>
            <p:nvPr/>
          </p:nvSpPr>
          <p:spPr>
            <a:xfrm>
              <a:off x="32865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8" name="tx388"/>
            <p:cNvSpPr/>
            <p:nvPr/>
          </p:nvSpPr>
          <p:spPr>
            <a:xfrm rot="-5400000">
              <a:off x="1983372"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89" name="tx389"/>
            <p:cNvSpPr/>
            <p:nvPr/>
          </p:nvSpPr>
          <p:spPr>
            <a:xfrm rot="-5400000">
              <a:off x="226957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0" name="tx390"/>
            <p:cNvSpPr/>
            <p:nvPr/>
          </p:nvSpPr>
          <p:spPr>
            <a:xfrm rot="-5400000">
              <a:off x="258773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391" name="tx391"/>
            <p:cNvSpPr/>
            <p:nvPr/>
          </p:nvSpPr>
          <p:spPr>
            <a:xfrm rot="-5400000">
              <a:off x="29055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392" name="tx392"/>
            <p:cNvSpPr/>
            <p:nvPr/>
          </p:nvSpPr>
          <p:spPr>
            <a:xfrm rot="-5400000">
              <a:off x="32235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393" name="pl393"/>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4" name="pl394"/>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39881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pl396"/>
            <p:cNvSpPr/>
            <p:nvPr/>
          </p:nvSpPr>
          <p:spPr>
            <a:xfrm>
              <a:off x="4306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7" name="pl397"/>
            <p:cNvSpPr/>
            <p:nvPr/>
          </p:nvSpPr>
          <p:spPr>
            <a:xfrm>
              <a:off x="46241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8" name="pl398"/>
            <p:cNvSpPr/>
            <p:nvPr/>
          </p:nvSpPr>
          <p:spPr>
            <a:xfrm>
              <a:off x="49421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tx399"/>
            <p:cNvSpPr/>
            <p:nvPr/>
          </p:nvSpPr>
          <p:spPr>
            <a:xfrm rot="-5400000">
              <a:off x="3638945"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00" name="tx400"/>
            <p:cNvSpPr/>
            <p:nvPr/>
          </p:nvSpPr>
          <p:spPr>
            <a:xfrm rot="-5400000">
              <a:off x="392514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01" name="tx401"/>
            <p:cNvSpPr/>
            <p:nvPr/>
          </p:nvSpPr>
          <p:spPr>
            <a:xfrm rot="-5400000">
              <a:off x="424330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02" name="tx402"/>
            <p:cNvSpPr/>
            <p:nvPr/>
          </p:nvSpPr>
          <p:spPr>
            <a:xfrm rot="-5400000">
              <a:off x="45611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03" name="tx403"/>
            <p:cNvSpPr/>
            <p:nvPr/>
          </p:nvSpPr>
          <p:spPr>
            <a:xfrm rot="-5400000">
              <a:off x="48791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04" name="pl404"/>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05" name="pl405"/>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56437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59617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62797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65976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tx410"/>
            <p:cNvSpPr/>
            <p:nvPr/>
          </p:nvSpPr>
          <p:spPr>
            <a:xfrm rot="-5400000">
              <a:off x="5294518"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11" name="tx411"/>
            <p:cNvSpPr/>
            <p:nvPr/>
          </p:nvSpPr>
          <p:spPr>
            <a:xfrm rot="-5400000">
              <a:off x="55807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12" name="tx412"/>
            <p:cNvSpPr/>
            <p:nvPr/>
          </p:nvSpPr>
          <p:spPr>
            <a:xfrm rot="-5400000">
              <a:off x="5898878"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13" name="tx413"/>
            <p:cNvSpPr/>
            <p:nvPr/>
          </p:nvSpPr>
          <p:spPr>
            <a:xfrm rot="-5400000">
              <a:off x="62167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14" name="tx414"/>
            <p:cNvSpPr/>
            <p:nvPr/>
          </p:nvSpPr>
          <p:spPr>
            <a:xfrm rot="-5400000">
              <a:off x="653469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15" name="pl415"/>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16" name="pl416"/>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72992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76172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79352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pl420"/>
            <p:cNvSpPr/>
            <p:nvPr/>
          </p:nvSpPr>
          <p:spPr>
            <a:xfrm>
              <a:off x="82532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1" name="tx421"/>
            <p:cNvSpPr/>
            <p:nvPr/>
          </p:nvSpPr>
          <p:spPr>
            <a:xfrm rot="-5400000">
              <a:off x="6950091"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22" name="tx422"/>
            <p:cNvSpPr/>
            <p:nvPr/>
          </p:nvSpPr>
          <p:spPr>
            <a:xfrm rot="-5400000">
              <a:off x="72362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23" name="tx423"/>
            <p:cNvSpPr/>
            <p:nvPr/>
          </p:nvSpPr>
          <p:spPr>
            <a:xfrm rot="-5400000">
              <a:off x="755445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24" name="tx424"/>
            <p:cNvSpPr/>
            <p:nvPr/>
          </p:nvSpPr>
          <p:spPr>
            <a:xfrm rot="-5400000">
              <a:off x="787227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25" name="tx425"/>
            <p:cNvSpPr/>
            <p:nvPr/>
          </p:nvSpPr>
          <p:spPr>
            <a:xfrm rot="-5400000">
              <a:off x="81902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26" name="pl426"/>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27" name="pl427"/>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89548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92728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pl430"/>
            <p:cNvSpPr/>
            <p:nvPr/>
          </p:nvSpPr>
          <p:spPr>
            <a:xfrm>
              <a:off x="95908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1" name="pl431"/>
            <p:cNvSpPr/>
            <p:nvPr/>
          </p:nvSpPr>
          <p:spPr>
            <a:xfrm>
              <a:off x="99088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2" name="tx432"/>
            <p:cNvSpPr/>
            <p:nvPr/>
          </p:nvSpPr>
          <p:spPr>
            <a:xfrm rot="-5400000">
              <a:off x="860566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33" name="tx433"/>
            <p:cNvSpPr/>
            <p:nvPr/>
          </p:nvSpPr>
          <p:spPr>
            <a:xfrm rot="-5400000">
              <a:off x="88918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34" name="tx434"/>
            <p:cNvSpPr/>
            <p:nvPr/>
          </p:nvSpPr>
          <p:spPr>
            <a:xfrm rot="-5400000">
              <a:off x="921002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5" name="tx435"/>
            <p:cNvSpPr/>
            <p:nvPr/>
          </p:nvSpPr>
          <p:spPr>
            <a:xfrm rot="-5400000">
              <a:off x="95278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6" name="tx436"/>
            <p:cNvSpPr/>
            <p:nvPr/>
          </p:nvSpPr>
          <p:spPr>
            <a:xfrm rot="-5400000">
              <a:off x="98458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7" name="pl437"/>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8" name="pl438"/>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106104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109284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pl441"/>
            <p:cNvSpPr/>
            <p:nvPr/>
          </p:nvSpPr>
          <p:spPr>
            <a:xfrm>
              <a:off x="112464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2" name="pl442"/>
            <p:cNvSpPr/>
            <p:nvPr/>
          </p:nvSpPr>
          <p:spPr>
            <a:xfrm>
              <a:off x="115644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3" name="tx443"/>
            <p:cNvSpPr/>
            <p:nvPr/>
          </p:nvSpPr>
          <p:spPr>
            <a:xfrm rot="-5400000">
              <a:off x="1026123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44" name="tx444"/>
            <p:cNvSpPr/>
            <p:nvPr/>
          </p:nvSpPr>
          <p:spPr>
            <a:xfrm rot="-5400000">
              <a:off x="105474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45" name="tx445"/>
            <p:cNvSpPr/>
            <p:nvPr/>
          </p:nvSpPr>
          <p:spPr>
            <a:xfrm rot="-5400000">
              <a:off x="1086559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46" name="tx446"/>
            <p:cNvSpPr/>
            <p:nvPr/>
          </p:nvSpPr>
          <p:spPr>
            <a:xfrm rot="-5400000">
              <a:off x="11183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47" name="tx447"/>
            <p:cNvSpPr/>
            <p:nvPr/>
          </p:nvSpPr>
          <p:spPr>
            <a:xfrm rot="-5400000">
              <a:off x="115014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48" name="tx448"/>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9" name="tx449"/>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50" name="pt450"/>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51" name="pt451"/>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2" name="pt452"/>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3" name="pt453"/>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4" name="pt454"/>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5" name="pt455"/>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6" name="tx456"/>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57" name="tx457"/>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58" name="tx458"/>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59" name="tx459"/>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60" name="tx460"/>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61" name="tx461"/>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62" name="tx462"/>
            <p:cNvSpPr/>
            <p:nvPr/>
          </p:nvSpPr>
          <p:spPr>
            <a:xfrm>
              <a:off x="343909" y="398022"/>
              <a:ext cx="56098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ESAR, 2025</a:t>
              </a:r>
            </a:p>
          </p:txBody>
        </p:sp>
        <p:sp>
          <p:nvSpPr>
            <p:cNvPr id="463" name="tx463"/>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64" name="tx464"/>
            <p:cNvSpPr/>
            <p:nvPr/>
          </p:nvSpPr>
          <p:spPr>
            <a:xfrm>
              <a:off x="5426980" y="6568512"/>
              <a:ext cx="64363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bdi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74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04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33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963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389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18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48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99672"/>
              <a:ext cx="239888" cy="716325"/>
            </a:xfrm>
            <a:prstGeom prst="rect">
              <a:avLst/>
            </a:prstGeom>
            <a:solidFill>
              <a:srgbClr val="1CABE2">
                <a:alpha val="85098"/>
              </a:srgbClr>
            </a:solidFill>
          </p:spPr>
          <p:txBody>
            <a:bodyPr/>
            <a:lstStyle/>
            <a:p/>
          </p:txBody>
        </p:sp>
        <p:sp>
          <p:nvSpPr>
            <p:cNvPr id="25" name="rc25"/>
            <p:cNvSpPr/>
            <p:nvPr/>
          </p:nvSpPr>
          <p:spPr>
            <a:xfrm>
              <a:off x="1562816" y="3498647"/>
              <a:ext cx="239888" cy="617350"/>
            </a:xfrm>
            <a:prstGeom prst="rect">
              <a:avLst/>
            </a:prstGeom>
            <a:solidFill>
              <a:srgbClr val="1CABE2">
                <a:alpha val="85098"/>
              </a:srgbClr>
            </a:solidFill>
          </p:spPr>
          <p:txBody>
            <a:bodyPr/>
            <a:lstStyle/>
            <a:p/>
          </p:txBody>
        </p:sp>
        <p:sp>
          <p:nvSpPr>
            <p:cNvPr id="26" name="rc26"/>
            <p:cNvSpPr/>
            <p:nvPr/>
          </p:nvSpPr>
          <p:spPr>
            <a:xfrm>
              <a:off x="1829360" y="3530177"/>
              <a:ext cx="239888" cy="585820"/>
            </a:xfrm>
            <a:prstGeom prst="rect">
              <a:avLst/>
            </a:prstGeom>
            <a:solidFill>
              <a:srgbClr val="1CABE2">
                <a:alpha val="85098"/>
              </a:srgbClr>
            </a:solidFill>
          </p:spPr>
          <p:txBody>
            <a:bodyPr/>
            <a:lstStyle/>
            <a:p/>
          </p:txBody>
        </p:sp>
        <p:sp>
          <p:nvSpPr>
            <p:cNvPr id="27" name="rc27"/>
            <p:cNvSpPr/>
            <p:nvPr/>
          </p:nvSpPr>
          <p:spPr>
            <a:xfrm>
              <a:off x="2095903" y="3639793"/>
              <a:ext cx="239888" cy="476203"/>
            </a:xfrm>
            <a:prstGeom prst="rect">
              <a:avLst/>
            </a:prstGeom>
            <a:solidFill>
              <a:srgbClr val="1CABE2">
                <a:alpha val="85098"/>
              </a:srgbClr>
            </a:solidFill>
          </p:spPr>
          <p:txBody>
            <a:bodyPr/>
            <a:lstStyle/>
            <a:p/>
          </p:txBody>
        </p:sp>
        <p:sp>
          <p:nvSpPr>
            <p:cNvPr id="28" name="rc28"/>
            <p:cNvSpPr/>
            <p:nvPr/>
          </p:nvSpPr>
          <p:spPr>
            <a:xfrm>
              <a:off x="2362446" y="3756219"/>
              <a:ext cx="239888" cy="359778"/>
            </a:xfrm>
            <a:prstGeom prst="rect">
              <a:avLst/>
            </a:prstGeom>
            <a:solidFill>
              <a:srgbClr val="1CABE2">
                <a:alpha val="85098"/>
              </a:srgbClr>
            </a:solidFill>
          </p:spPr>
          <p:txBody>
            <a:bodyPr/>
            <a:lstStyle/>
            <a:p/>
          </p:txBody>
        </p:sp>
        <p:sp>
          <p:nvSpPr>
            <p:cNvPr id="29" name="rc29"/>
            <p:cNvSpPr/>
            <p:nvPr/>
          </p:nvSpPr>
          <p:spPr>
            <a:xfrm>
              <a:off x="2628989" y="3811015"/>
              <a:ext cx="239888" cy="304981"/>
            </a:xfrm>
            <a:prstGeom prst="rect">
              <a:avLst/>
            </a:prstGeom>
            <a:solidFill>
              <a:srgbClr val="1CABE2">
                <a:alpha val="85098"/>
              </a:srgbClr>
            </a:solidFill>
          </p:spPr>
          <p:txBody>
            <a:bodyPr/>
            <a:lstStyle/>
            <a:p/>
          </p:txBody>
        </p:sp>
        <p:sp>
          <p:nvSpPr>
            <p:cNvPr id="30" name="rc30"/>
            <p:cNvSpPr/>
            <p:nvPr/>
          </p:nvSpPr>
          <p:spPr>
            <a:xfrm>
              <a:off x="2895532" y="4036064"/>
              <a:ext cx="239888" cy="79932"/>
            </a:xfrm>
            <a:prstGeom prst="rect">
              <a:avLst/>
            </a:prstGeom>
            <a:solidFill>
              <a:srgbClr val="1CABE2">
                <a:alpha val="85098"/>
              </a:srgbClr>
            </a:solidFill>
          </p:spPr>
          <p:txBody>
            <a:bodyPr/>
            <a:lstStyle/>
            <a:p/>
          </p:txBody>
        </p:sp>
        <p:sp>
          <p:nvSpPr>
            <p:cNvPr id="31" name="rc31"/>
            <p:cNvSpPr/>
            <p:nvPr/>
          </p:nvSpPr>
          <p:spPr>
            <a:xfrm>
              <a:off x="3162075" y="4032602"/>
              <a:ext cx="239888" cy="83395"/>
            </a:xfrm>
            <a:prstGeom prst="rect">
              <a:avLst/>
            </a:prstGeom>
            <a:solidFill>
              <a:srgbClr val="1CABE2">
                <a:alpha val="85098"/>
              </a:srgbClr>
            </a:solidFill>
          </p:spPr>
          <p:txBody>
            <a:bodyPr/>
            <a:lstStyle/>
            <a:p/>
          </p:txBody>
        </p:sp>
        <p:sp>
          <p:nvSpPr>
            <p:cNvPr id="32" name="rc32"/>
            <p:cNvSpPr/>
            <p:nvPr/>
          </p:nvSpPr>
          <p:spPr>
            <a:xfrm>
              <a:off x="3428618" y="3942075"/>
              <a:ext cx="239888" cy="173922"/>
            </a:xfrm>
            <a:prstGeom prst="rect">
              <a:avLst/>
            </a:prstGeom>
            <a:solidFill>
              <a:srgbClr val="1CABE2">
                <a:alpha val="85098"/>
              </a:srgbClr>
            </a:solidFill>
          </p:spPr>
          <p:txBody>
            <a:bodyPr/>
            <a:lstStyle/>
            <a:p/>
          </p:txBody>
        </p:sp>
        <p:sp>
          <p:nvSpPr>
            <p:cNvPr id="33" name="rc33"/>
            <p:cNvSpPr/>
            <p:nvPr/>
          </p:nvSpPr>
          <p:spPr>
            <a:xfrm>
              <a:off x="3695161" y="4024662"/>
              <a:ext cx="239888" cy="91335"/>
            </a:xfrm>
            <a:prstGeom prst="rect">
              <a:avLst/>
            </a:prstGeom>
            <a:solidFill>
              <a:srgbClr val="1CABE2">
                <a:alpha val="85098"/>
              </a:srgbClr>
            </a:solidFill>
          </p:spPr>
          <p:txBody>
            <a:bodyPr/>
            <a:lstStyle/>
            <a:p/>
          </p:txBody>
        </p:sp>
        <p:sp>
          <p:nvSpPr>
            <p:cNvPr id="34" name="rc34"/>
            <p:cNvSpPr/>
            <p:nvPr/>
          </p:nvSpPr>
          <p:spPr>
            <a:xfrm>
              <a:off x="3961705" y="4019099"/>
              <a:ext cx="239888" cy="96898"/>
            </a:xfrm>
            <a:prstGeom prst="rect">
              <a:avLst/>
            </a:prstGeom>
            <a:solidFill>
              <a:srgbClr val="1CABE2">
                <a:alpha val="85098"/>
              </a:srgbClr>
            </a:solidFill>
          </p:spPr>
          <p:txBody>
            <a:bodyPr/>
            <a:lstStyle/>
            <a:p/>
          </p:txBody>
        </p:sp>
        <p:sp>
          <p:nvSpPr>
            <p:cNvPr id="35" name="rc35"/>
            <p:cNvSpPr/>
            <p:nvPr/>
          </p:nvSpPr>
          <p:spPr>
            <a:xfrm>
              <a:off x="4228248" y="4017483"/>
              <a:ext cx="239888" cy="98513"/>
            </a:xfrm>
            <a:prstGeom prst="rect">
              <a:avLst/>
            </a:prstGeom>
            <a:solidFill>
              <a:srgbClr val="1CABE2">
                <a:alpha val="85098"/>
              </a:srgbClr>
            </a:solidFill>
          </p:spPr>
          <p:txBody>
            <a:bodyPr/>
            <a:lstStyle/>
            <a:p/>
          </p:txBody>
        </p:sp>
        <p:sp>
          <p:nvSpPr>
            <p:cNvPr id="36" name="rc36"/>
            <p:cNvSpPr/>
            <p:nvPr/>
          </p:nvSpPr>
          <p:spPr>
            <a:xfrm>
              <a:off x="4494791" y="3916846"/>
              <a:ext cx="239888" cy="199151"/>
            </a:xfrm>
            <a:prstGeom prst="rect">
              <a:avLst/>
            </a:prstGeom>
            <a:solidFill>
              <a:srgbClr val="1CABE2">
                <a:alpha val="85098"/>
              </a:srgbClr>
            </a:solidFill>
          </p:spPr>
          <p:txBody>
            <a:bodyPr/>
            <a:lstStyle/>
            <a:p/>
          </p:txBody>
        </p:sp>
        <p:sp>
          <p:nvSpPr>
            <p:cNvPr id="37" name="rc37"/>
            <p:cNvSpPr/>
            <p:nvPr/>
          </p:nvSpPr>
          <p:spPr>
            <a:xfrm>
              <a:off x="4761334" y="3913176"/>
              <a:ext cx="239888" cy="202821"/>
            </a:xfrm>
            <a:prstGeom prst="rect">
              <a:avLst/>
            </a:prstGeom>
            <a:solidFill>
              <a:srgbClr val="1CABE2">
                <a:alpha val="85098"/>
              </a:srgbClr>
            </a:solidFill>
          </p:spPr>
          <p:txBody>
            <a:bodyPr/>
            <a:lstStyle/>
            <a:p/>
          </p:txBody>
        </p:sp>
        <p:sp>
          <p:nvSpPr>
            <p:cNvPr id="38" name="rc38"/>
            <p:cNvSpPr/>
            <p:nvPr/>
          </p:nvSpPr>
          <p:spPr>
            <a:xfrm>
              <a:off x="5027877" y="3910614"/>
              <a:ext cx="239888" cy="205383"/>
            </a:xfrm>
            <a:prstGeom prst="rect">
              <a:avLst/>
            </a:prstGeom>
            <a:solidFill>
              <a:srgbClr val="1CABE2">
                <a:alpha val="85098"/>
              </a:srgbClr>
            </a:solidFill>
          </p:spPr>
          <p:txBody>
            <a:bodyPr/>
            <a:lstStyle/>
            <a:p/>
          </p:txBody>
        </p:sp>
        <p:sp>
          <p:nvSpPr>
            <p:cNvPr id="39" name="rc39"/>
            <p:cNvSpPr/>
            <p:nvPr/>
          </p:nvSpPr>
          <p:spPr>
            <a:xfrm>
              <a:off x="5294420" y="3805152"/>
              <a:ext cx="239888" cy="310844"/>
            </a:xfrm>
            <a:prstGeom prst="rect">
              <a:avLst/>
            </a:prstGeom>
            <a:solidFill>
              <a:srgbClr val="1CABE2">
                <a:alpha val="85098"/>
              </a:srgbClr>
            </a:solidFill>
          </p:spPr>
          <p:txBody>
            <a:bodyPr/>
            <a:lstStyle/>
            <a:p/>
          </p:txBody>
        </p:sp>
        <p:sp>
          <p:nvSpPr>
            <p:cNvPr id="40" name="rc40"/>
            <p:cNvSpPr/>
            <p:nvPr/>
          </p:nvSpPr>
          <p:spPr>
            <a:xfrm>
              <a:off x="5560963" y="3815516"/>
              <a:ext cx="239888" cy="300480"/>
            </a:xfrm>
            <a:prstGeom prst="rect">
              <a:avLst/>
            </a:prstGeom>
            <a:solidFill>
              <a:srgbClr val="1CABE2">
                <a:alpha val="85098"/>
              </a:srgbClr>
            </a:solidFill>
          </p:spPr>
          <p:txBody>
            <a:bodyPr/>
            <a:lstStyle/>
            <a:p/>
          </p:txBody>
        </p:sp>
        <p:sp>
          <p:nvSpPr>
            <p:cNvPr id="41" name="rc41"/>
            <p:cNvSpPr/>
            <p:nvPr/>
          </p:nvSpPr>
          <p:spPr>
            <a:xfrm>
              <a:off x="5827506" y="3522629"/>
              <a:ext cx="239888" cy="593367"/>
            </a:xfrm>
            <a:prstGeom prst="rect">
              <a:avLst/>
            </a:prstGeom>
            <a:solidFill>
              <a:srgbClr val="1CABE2">
                <a:alpha val="85098"/>
              </a:srgbClr>
            </a:solidFill>
          </p:spPr>
          <p:txBody>
            <a:bodyPr/>
            <a:lstStyle/>
            <a:p/>
          </p:txBody>
        </p:sp>
        <p:sp>
          <p:nvSpPr>
            <p:cNvPr id="42" name="rc42"/>
            <p:cNvSpPr/>
            <p:nvPr/>
          </p:nvSpPr>
          <p:spPr>
            <a:xfrm>
              <a:off x="6094049" y="3526022"/>
              <a:ext cx="239888" cy="589974"/>
            </a:xfrm>
            <a:prstGeom prst="rect">
              <a:avLst/>
            </a:prstGeom>
            <a:solidFill>
              <a:srgbClr val="1CABE2">
                <a:alpha val="85098"/>
              </a:srgbClr>
            </a:solidFill>
          </p:spPr>
          <p:txBody>
            <a:bodyPr/>
            <a:lstStyle/>
            <a:p/>
          </p:txBody>
        </p:sp>
        <p:sp>
          <p:nvSpPr>
            <p:cNvPr id="43" name="rc43"/>
            <p:cNvSpPr/>
            <p:nvPr/>
          </p:nvSpPr>
          <p:spPr>
            <a:xfrm>
              <a:off x="6360593" y="3816047"/>
              <a:ext cx="239888" cy="299950"/>
            </a:xfrm>
            <a:prstGeom prst="rect">
              <a:avLst/>
            </a:prstGeom>
            <a:solidFill>
              <a:srgbClr val="1CABE2">
                <a:alpha val="85098"/>
              </a:srgbClr>
            </a:solidFill>
          </p:spPr>
          <p:txBody>
            <a:bodyPr/>
            <a:lstStyle/>
            <a:p/>
          </p:txBody>
        </p:sp>
        <p:sp>
          <p:nvSpPr>
            <p:cNvPr id="44" name="rc44"/>
            <p:cNvSpPr/>
            <p:nvPr/>
          </p:nvSpPr>
          <p:spPr>
            <a:xfrm>
              <a:off x="6627136" y="3914007"/>
              <a:ext cx="239888" cy="201990"/>
            </a:xfrm>
            <a:prstGeom prst="rect">
              <a:avLst/>
            </a:prstGeom>
            <a:solidFill>
              <a:srgbClr val="1CABE2">
                <a:alpha val="85098"/>
              </a:srgbClr>
            </a:solidFill>
          </p:spPr>
          <p:txBody>
            <a:bodyPr/>
            <a:lstStyle/>
            <a:p/>
          </p:txBody>
        </p:sp>
        <p:sp>
          <p:nvSpPr>
            <p:cNvPr id="45" name="rc45"/>
            <p:cNvSpPr/>
            <p:nvPr/>
          </p:nvSpPr>
          <p:spPr>
            <a:xfrm>
              <a:off x="6893679" y="3709709"/>
              <a:ext cx="239888" cy="406288"/>
            </a:xfrm>
            <a:prstGeom prst="rect">
              <a:avLst/>
            </a:prstGeom>
            <a:solidFill>
              <a:srgbClr val="1CABE2">
                <a:alpha val="85098"/>
              </a:srgbClr>
            </a:solidFill>
          </p:spPr>
          <p:txBody>
            <a:bodyPr/>
            <a:lstStyle/>
            <a:p/>
          </p:txBody>
        </p:sp>
        <p:sp>
          <p:nvSpPr>
            <p:cNvPr id="46" name="rc46"/>
            <p:cNvSpPr/>
            <p:nvPr/>
          </p:nvSpPr>
          <p:spPr>
            <a:xfrm>
              <a:off x="7160222" y="3400572"/>
              <a:ext cx="239888" cy="715425"/>
            </a:xfrm>
            <a:prstGeom prst="rect">
              <a:avLst/>
            </a:prstGeom>
            <a:solidFill>
              <a:srgbClr val="1CABE2">
                <a:alpha val="85098"/>
              </a:srgbClr>
            </a:solidFill>
          </p:spPr>
          <p:txBody>
            <a:bodyPr/>
            <a:lstStyle/>
            <a:p/>
          </p:txBody>
        </p:sp>
        <p:sp>
          <p:nvSpPr>
            <p:cNvPr id="47" name="rc47"/>
            <p:cNvSpPr/>
            <p:nvPr/>
          </p:nvSpPr>
          <p:spPr>
            <a:xfrm>
              <a:off x="7426765" y="2981265"/>
              <a:ext cx="239888" cy="1134732"/>
            </a:xfrm>
            <a:prstGeom prst="rect">
              <a:avLst/>
            </a:prstGeom>
            <a:solidFill>
              <a:srgbClr val="1CABE2">
                <a:alpha val="85098"/>
              </a:srgbClr>
            </a:solidFill>
          </p:spPr>
          <p:txBody>
            <a:bodyPr/>
            <a:lstStyle/>
            <a:p/>
          </p:txBody>
        </p:sp>
        <p:sp>
          <p:nvSpPr>
            <p:cNvPr id="48" name="rc48"/>
            <p:cNvSpPr/>
            <p:nvPr/>
          </p:nvSpPr>
          <p:spPr>
            <a:xfrm>
              <a:off x="7693308" y="2966793"/>
              <a:ext cx="239888" cy="1149204"/>
            </a:xfrm>
            <a:prstGeom prst="rect">
              <a:avLst/>
            </a:prstGeom>
            <a:solidFill>
              <a:srgbClr val="1CABE2">
                <a:alpha val="85098"/>
              </a:srgbClr>
            </a:solidFill>
          </p:spPr>
          <p:txBody>
            <a:bodyPr/>
            <a:lstStyle/>
            <a:p/>
          </p:txBody>
        </p:sp>
        <p:sp>
          <p:nvSpPr>
            <p:cNvPr id="49" name="rc49"/>
            <p:cNvSpPr/>
            <p:nvPr/>
          </p:nvSpPr>
          <p:spPr>
            <a:xfrm>
              <a:off x="7959851" y="2961045"/>
              <a:ext cx="239888" cy="1154952"/>
            </a:xfrm>
            <a:prstGeom prst="rect">
              <a:avLst/>
            </a:prstGeom>
            <a:solidFill>
              <a:srgbClr val="1CABE2">
                <a:alpha val="85098"/>
              </a:srgbClr>
            </a:solidFill>
          </p:spPr>
          <p:txBody>
            <a:bodyPr/>
            <a:lstStyle/>
            <a:p/>
          </p:txBody>
        </p:sp>
        <p:sp>
          <p:nvSpPr>
            <p:cNvPr id="50" name="rc50"/>
            <p:cNvSpPr/>
            <p:nvPr/>
          </p:nvSpPr>
          <p:spPr>
            <a:xfrm>
              <a:off x="1296273" y="2922106"/>
              <a:ext cx="239888" cy="477565"/>
            </a:xfrm>
            <a:prstGeom prst="rect">
              <a:avLst/>
            </a:prstGeom>
            <a:solidFill>
              <a:srgbClr val="B3B3B3">
                <a:alpha val="85098"/>
              </a:srgbClr>
            </a:solidFill>
          </p:spPr>
          <p:txBody>
            <a:bodyPr/>
            <a:lstStyle/>
            <a:p/>
          </p:txBody>
        </p:sp>
        <p:sp>
          <p:nvSpPr>
            <p:cNvPr id="51" name="rc51"/>
            <p:cNvSpPr/>
            <p:nvPr/>
          </p:nvSpPr>
          <p:spPr>
            <a:xfrm>
              <a:off x="1562816" y="2943018"/>
              <a:ext cx="239888" cy="555628"/>
            </a:xfrm>
            <a:prstGeom prst="rect">
              <a:avLst/>
            </a:prstGeom>
            <a:solidFill>
              <a:srgbClr val="B3B3B3">
                <a:alpha val="85098"/>
              </a:srgbClr>
            </a:solidFill>
          </p:spPr>
          <p:txBody>
            <a:bodyPr/>
            <a:lstStyle/>
            <a:p/>
          </p:txBody>
        </p:sp>
        <p:sp>
          <p:nvSpPr>
            <p:cNvPr id="52" name="rc52"/>
            <p:cNvSpPr/>
            <p:nvPr/>
          </p:nvSpPr>
          <p:spPr>
            <a:xfrm>
              <a:off x="1829360" y="2879289"/>
              <a:ext cx="239888" cy="650888"/>
            </a:xfrm>
            <a:prstGeom prst="rect">
              <a:avLst/>
            </a:prstGeom>
            <a:solidFill>
              <a:srgbClr val="B3B3B3">
                <a:alpha val="85098"/>
              </a:srgbClr>
            </a:solidFill>
          </p:spPr>
          <p:txBody>
            <a:bodyPr/>
            <a:lstStyle/>
            <a:p/>
          </p:txBody>
        </p:sp>
        <p:sp>
          <p:nvSpPr>
            <p:cNvPr id="53" name="rc53"/>
            <p:cNvSpPr/>
            <p:nvPr/>
          </p:nvSpPr>
          <p:spPr>
            <a:xfrm>
              <a:off x="2095903" y="2891499"/>
              <a:ext cx="239888" cy="748294"/>
            </a:xfrm>
            <a:prstGeom prst="rect">
              <a:avLst/>
            </a:prstGeom>
            <a:solidFill>
              <a:srgbClr val="B3B3B3">
                <a:alpha val="85098"/>
              </a:srgbClr>
            </a:solidFill>
          </p:spPr>
          <p:txBody>
            <a:bodyPr/>
            <a:lstStyle/>
            <a:p/>
          </p:txBody>
        </p:sp>
        <p:sp>
          <p:nvSpPr>
            <p:cNvPr id="54" name="rc54"/>
            <p:cNvSpPr/>
            <p:nvPr/>
          </p:nvSpPr>
          <p:spPr>
            <a:xfrm>
              <a:off x="2362446" y="2892723"/>
              <a:ext cx="239888" cy="863496"/>
            </a:xfrm>
            <a:prstGeom prst="rect">
              <a:avLst/>
            </a:prstGeom>
            <a:solidFill>
              <a:srgbClr val="B3B3B3">
                <a:alpha val="85098"/>
              </a:srgbClr>
            </a:solidFill>
          </p:spPr>
          <p:txBody>
            <a:bodyPr/>
            <a:lstStyle/>
            <a:p/>
          </p:txBody>
        </p:sp>
        <p:sp>
          <p:nvSpPr>
            <p:cNvPr id="55" name="rc55"/>
            <p:cNvSpPr/>
            <p:nvPr/>
          </p:nvSpPr>
          <p:spPr>
            <a:xfrm>
              <a:off x="2628989" y="3124789"/>
              <a:ext cx="239888" cy="686226"/>
            </a:xfrm>
            <a:prstGeom prst="rect">
              <a:avLst/>
            </a:prstGeom>
            <a:solidFill>
              <a:srgbClr val="B3B3B3">
                <a:alpha val="85098"/>
              </a:srgbClr>
            </a:solidFill>
          </p:spPr>
          <p:txBody>
            <a:bodyPr/>
            <a:lstStyle/>
            <a:p/>
          </p:txBody>
        </p:sp>
        <p:sp>
          <p:nvSpPr>
            <p:cNvPr id="56" name="rc56"/>
            <p:cNvSpPr/>
            <p:nvPr/>
          </p:nvSpPr>
          <p:spPr>
            <a:xfrm>
              <a:off x="2895532" y="3476558"/>
              <a:ext cx="239888" cy="559506"/>
            </a:xfrm>
            <a:prstGeom prst="rect">
              <a:avLst/>
            </a:prstGeom>
            <a:solidFill>
              <a:srgbClr val="B3B3B3">
                <a:alpha val="85098"/>
              </a:srgbClr>
            </a:solidFill>
          </p:spPr>
          <p:txBody>
            <a:bodyPr/>
            <a:lstStyle/>
            <a:p/>
          </p:txBody>
        </p:sp>
        <p:sp>
          <p:nvSpPr>
            <p:cNvPr id="57" name="rc57"/>
            <p:cNvSpPr/>
            <p:nvPr/>
          </p:nvSpPr>
          <p:spPr>
            <a:xfrm>
              <a:off x="3162075" y="4032602"/>
              <a:ext cx="239888" cy="0"/>
            </a:xfrm>
            <a:prstGeom prst="rect">
              <a:avLst/>
            </a:prstGeom>
            <a:solidFill>
              <a:srgbClr val="B3B3B3">
                <a:alpha val="85098"/>
              </a:srgbClr>
            </a:solidFill>
          </p:spPr>
          <p:txBody>
            <a:bodyPr/>
            <a:lstStyle/>
            <a:p/>
          </p:txBody>
        </p:sp>
        <p:sp>
          <p:nvSpPr>
            <p:cNvPr id="58" name="rc58"/>
            <p:cNvSpPr/>
            <p:nvPr/>
          </p:nvSpPr>
          <p:spPr>
            <a:xfrm>
              <a:off x="3428618" y="3420330"/>
              <a:ext cx="239888" cy="521744"/>
            </a:xfrm>
            <a:prstGeom prst="rect">
              <a:avLst/>
            </a:prstGeom>
            <a:solidFill>
              <a:srgbClr val="B3B3B3">
                <a:alpha val="85098"/>
              </a:srgbClr>
            </a:solidFill>
          </p:spPr>
          <p:txBody>
            <a:bodyPr/>
            <a:lstStyle/>
            <a:p/>
          </p:txBody>
        </p:sp>
        <p:sp>
          <p:nvSpPr>
            <p:cNvPr id="59" name="rc59"/>
            <p:cNvSpPr/>
            <p:nvPr/>
          </p:nvSpPr>
          <p:spPr>
            <a:xfrm>
              <a:off x="3695161" y="3567939"/>
              <a:ext cx="239888" cy="456722"/>
            </a:xfrm>
            <a:prstGeom prst="rect">
              <a:avLst/>
            </a:prstGeom>
            <a:solidFill>
              <a:srgbClr val="B3B3B3">
                <a:alpha val="85098"/>
              </a:srgbClr>
            </a:solidFill>
          </p:spPr>
          <p:txBody>
            <a:bodyPr/>
            <a:lstStyle/>
            <a:p/>
          </p:txBody>
        </p:sp>
        <p:sp>
          <p:nvSpPr>
            <p:cNvPr id="60" name="rc60"/>
            <p:cNvSpPr/>
            <p:nvPr/>
          </p:nvSpPr>
          <p:spPr>
            <a:xfrm>
              <a:off x="3961705" y="3728428"/>
              <a:ext cx="239888" cy="290671"/>
            </a:xfrm>
            <a:prstGeom prst="rect">
              <a:avLst/>
            </a:prstGeom>
            <a:solidFill>
              <a:srgbClr val="B3B3B3">
                <a:alpha val="85098"/>
              </a:srgbClr>
            </a:solidFill>
          </p:spPr>
          <p:txBody>
            <a:bodyPr/>
            <a:lstStyle/>
            <a:p/>
          </p:txBody>
        </p:sp>
        <p:sp>
          <p:nvSpPr>
            <p:cNvPr id="61" name="rc61"/>
            <p:cNvSpPr/>
            <p:nvPr/>
          </p:nvSpPr>
          <p:spPr>
            <a:xfrm>
              <a:off x="4228248" y="3721919"/>
              <a:ext cx="239888" cy="295564"/>
            </a:xfrm>
            <a:prstGeom prst="rect">
              <a:avLst/>
            </a:prstGeom>
            <a:solidFill>
              <a:srgbClr val="B3B3B3">
                <a:alpha val="85098"/>
              </a:srgbClr>
            </a:solidFill>
          </p:spPr>
          <p:txBody>
            <a:bodyPr/>
            <a:lstStyle/>
            <a:p/>
          </p:txBody>
        </p:sp>
        <p:sp>
          <p:nvSpPr>
            <p:cNvPr id="62" name="rc62"/>
            <p:cNvSpPr/>
            <p:nvPr/>
          </p:nvSpPr>
          <p:spPr>
            <a:xfrm>
              <a:off x="4494791" y="3717695"/>
              <a:ext cx="239888" cy="199151"/>
            </a:xfrm>
            <a:prstGeom prst="rect">
              <a:avLst/>
            </a:prstGeom>
            <a:solidFill>
              <a:srgbClr val="B3B3B3">
                <a:alpha val="85098"/>
              </a:srgbClr>
            </a:solidFill>
          </p:spPr>
          <p:txBody>
            <a:bodyPr/>
            <a:lstStyle/>
            <a:p/>
          </p:txBody>
        </p:sp>
        <p:sp>
          <p:nvSpPr>
            <p:cNvPr id="63" name="rc63"/>
            <p:cNvSpPr/>
            <p:nvPr/>
          </p:nvSpPr>
          <p:spPr>
            <a:xfrm>
              <a:off x="4761334" y="3710332"/>
              <a:ext cx="239888" cy="202844"/>
            </a:xfrm>
            <a:prstGeom prst="rect">
              <a:avLst/>
            </a:prstGeom>
            <a:solidFill>
              <a:srgbClr val="B3B3B3">
                <a:alpha val="85098"/>
              </a:srgbClr>
            </a:solidFill>
          </p:spPr>
          <p:txBody>
            <a:bodyPr/>
            <a:lstStyle/>
            <a:p/>
          </p:txBody>
        </p:sp>
        <p:sp>
          <p:nvSpPr>
            <p:cNvPr id="64" name="rc64"/>
            <p:cNvSpPr/>
            <p:nvPr/>
          </p:nvSpPr>
          <p:spPr>
            <a:xfrm>
              <a:off x="5027877" y="3602539"/>
              <a:ext cx="239888" cy="308074"/>
            </a:xfrm>
            <a:prstGeom prst="rect">
              <a:avLst/>
            </a:prstGeom>
            <a:solidFill>
              <a:srgbClr val="B3B3B3">
                <a:alpha val="85098"/>
              </a:srgbClr>
            </a:solidFill>
          </p:spPr>
          <p:txBody>
            <a:bodyPr/>
            <a:lstStyle/>
            <a:p/>
          </p:txBody>
        </p:sp>
        <p:sp>
          <p:nvSpPr>
            <p:cNvPr id="65" name="rc65"/>
            <p:cNvSpPr/>
            <p:nvPr/>
          </p:nvSpPr>
          <p:spPr>
            <a:xfrm>
              <a:off x="5294420" y="3494285"/>
              <a:ext cx="239888" cy="310867"/>
            </a:xfrm>
            <a:prstGeom prst="rect">
              <a:avLst/>
            </a:prstGeom>
            <a:solidFill>
              <a:srgbClr val="B3B3B3">
                <a:alpha val="85098"/>
              </a:srgbClr>
            </a:solidFill>
          </p:spPr>
          <p:txBody>
            <a:bodyPr/>
            <a:lstStyle/>
            <a:p/>
          </p:txBody>
        </p:sp>
        <p:sp>
          <p:nvSpPr>
            <p:cNvPr id="66" name="rc66"/>
            <p:cNvSpPr/>
            <p:nvPr/>
          </p:nvSpPr>
          <p:spPr>
            <a:xfrm>
              <a:off x="5560963" y="3515035"/>
              <a:ext cx="239888" cy="300480"/>
            </a:xfrm>
            <a:prstGeom prst="rect">
              <a:avLst/>
            </a:prstGeom>
            <a:solidFill>
              <a:srgbClr val="B3B3B3">
                <a:alpha val="85098"/>
              </a:srgbClr>
            </a:solidFill>
          </p:spPr>
          <p:txBody>
            <a:bodyPr/>
            <a:lstStyle/>
            <a:p/>
          </p:txBody>
        </p:sp>
        <p:sp>
          <p:nvSpPr>
            <p:cNvPr id="67" name="rc67"/>
            <p:cNvSpPr/>
            <p:nvPr/>
          </p:nvSpPr>
          <p:spPr>
            <a:xfrm>
              <a:off x="5827506" y="3225957"/>
              <a:ext cx="239888" cy="296672"/>
            </a:xfrm>
            <a:prstGeom prst="rect">
              <a:avLst/>
            </a:prstGeom>
            <a:solidFill>
              <a:srgbClr val="B3B3B3">
                <a:alpha val="85098"/>
              </a:srgbClr>
            </a:solidFill>
          </p:spPr>
          <p:txBody>
            <a:bodyPr/>
            <a:lstStyle/>
            <a:p/>
          </p:txBody>
        </p:sp>
        <p:sp>
          <p:nvSpPr>
            <p:cNvPr id="68" name="rc68"/>
            <p:cNvSpPr/>
            <p:nvPr/>
          </p:nvSpPr>
          <p:spPr>
            <a:xfrm>
              <a:off x="6094049" y="3132729"/>
              <a:ext cx="239888" cy="393293"/>
            </a:xfrm>
            <a:prstGeom prst="rect">
              <a:avLst/>
            </a:prstGeom>
            <a:solidFill>
              <a:srgbClr val="B3B3B3">
                <a:alpha val="85098"/>
              </a:srgbClr>
            </a:solidFill>
          </p:spPr>
          <p:txBody>
            <a:bodyPr/>
            <a:lstStyle/>
            <a:p/>
          </p:txBody>
        </p:sp>
        <p:sp>
          <p:nvSpPr>
            <p:cNvPr id="69" name="rc69"/>
            <p:cNvSpPr/>
            <p:nvPr/>
          </p:nvSpPr>
          <p:spPr>
            <a:xfrm>
              <a:off x="6360593" y="3416106"/>
              <a:ext cx="239888" cy="399941"/>
            </a:xfrm>
            <a:prstGeom prst="rect">
              <a:avLst/>
            </a:prstGeom>
            <a:solidFill>
              <a:srgbClr val="B3B3B3">
                <a:alpha val="85098"/>
              </a:srgbClr>
            </a:solidFill>
          </p:spPr>
          <p:txBody>
            <a:bodyPr/>
            <a:lstStyle/>
            <a:p/>
          </p:txBody>
        </p:sp>
        <p:sp>
          <p:nvSpPr>
            <p:cNvPr id="70" name="rc70"/>
            <p:cNvSpPr/>
            <p:nvPr/>
          </p:nvSpPr>
          <p:spPr>
            <a:xfrm>
              <a:off x="6627136" y="3409043"/>
              <a:ext cx="239888" cy="504964"/>
            </a:xfrm>
            <a:prstGeom prst="rect">
              <a:avLst/>
            </a:prstGeom>
            <a:solidFill>
              <a:srgbClr val="B3B3B3">
                <a:alpha val="85098"/>
              </a:srgbClr>
            </a:solidFill>
          </p:spPr>
          <p:txBody>
            <a:bodyPr/>
            <a:lstStyle/>
            <a:p/>
          </p:txBody>
        </p:sp>
        <p:sp>
          <p:nvSpPr>
            <p:cNvPr id="71" name="rc71"/>
            <p:cNvSpPr/>
            <p:nvPr/>
          </p:nvSpPr>
          <p:spPr>
            <a:xfrm>
              <a:off x="6893679" y="3506564"/>
              <a:ext cx="239888" cy="203144"/>
            </a:xfrm>
            <a:prstGeom prst="rect">
              <a:avLst/>
            </a:prstGeom>
            <a:solidFill>
              <a:srgbClr val="B3B3B3">
                <a:alpha val="85098"/>
              </a:srgbClr>
            </a:solidFill>
          </p:spPr>
          <p:txBody>
            <a:bodyPr/>
            <a:lstStyle/>
            <a:p/>
          </p:txBody>
        </p:sp>
        <p:sp>
          <p:nvSpPr>
            <p:cNvPr id="72" name="rc72"/>
            <p:cNvSpPr/>
            <p:nvPr/>
          </p:nvSpPr>
          <p:spPr>
            <a:xfrm>
              <a:off x="7160222" y="3196181"/>
              <a:ext cx="239888" cy="204390"/>
            </a:xfrm>
            <a:prstGeom prst="rect">
              <a:avLst/>
            </a:prstGeom>
            <a:solidFill>
              <a:srgbClr val="B3B3B3">
                <a:alpha val="85098"/>
              </a:srgbClr>
            </a:solidFill>
          </p:spPr>
          <p:txBody>
            <a:bodyPr/>
            <a:lstStyle/>
            <a:p/>
          </p:txBody>
        </p:sp>
        <p:sp>
          <p:nvSpPr>
            <p:cNvPr id="73" name="rc73"/>
            <p:cNvSpPr/>
            <p:nvPr/>
          </p:nvSpPr>
          <p:spPr>
            <a:xfrm>
              <a:off x="7426765" y="2981265"/>
              <a:ext cx="239888" cy="0"/>
            </a:xfrm>
            <a:prstGeom prst="rect">
              <a:avLst/>
            </a:prstGeom>
            <a:solidFill>
              <a:srgbClr val="B3B3B3">
                <a:alpha val="85098"/>
              </a:srgbClr>
            </a:solidFill>
          </p:spPr>
          <p:txBody>
            <a:bodyPr/>
            <a:lstStyle/>
            <a:p/>
          </p:txBody>
        </p:sp>
        <p:sp>
          <p:nvSpPr>
            <p:cNvPr id="74" name="rc74"/>
            <p:cNvSpPr/>
            <p:nvPr/>
          </p:nvSpPr>
          <p:spPr>
            <a:xfrm>
              <a:off x="7693308" y="2966793"/>
              <a:ext cx="239888" cy="0"/>
            </a:xfrm>
            <a:prstGeom prst="rect">
              <a:avLst/>
            </a:prstGeom>
            <a:solidFill>
              <a:srgbClr val="B3B3B3">
                <a:alpha val="85098"/>
              </a:srgbClr>
            </a:solidFill>
          </p:spPr>
          <p:txBody>
            <a:bodyPr/>
            <a:lstStyle/>
            <a:p/>
          </p:txBody>
        </p:sp>
        <p:sp>
          <p:nvSpPr>
            <p:cNvPr id="75" name="rc75"/>
            <p:cNvSpPr/>
            <p:nvPr/>
          </p:nvSpPr>
          <p:spPr>
            <a:xfrm>
              <a:off x="7959851" y="2961045"/>
              <a:ext cx="239888" cy="0"/>
            </a:xfrm>
            <a:prstGeom prst="rect">
              <a:avLst/>
            </a:prstGeom>
            <a:solidFill>
              <a:srgbClr val="B3B3B3">
                <a:alpha val="85098"/>
              </a:srgbClr>
            </a:solidFill>
          </p:spPr>
          <p:txBody>
            <a:bodyPr/>
            <a:lstStyle/>
            <a:p/>
          </p:txBody>
        </p:sp>
        <p:sp>
          <p:nvSpPr>
            <p:cNvPr id="76" name="pl76"/>
            <p:cNvSpPr/>
            <p:nvPr/>
          </p:nvSpPr>
          <p:spPr>
            <a:xfrm>
              <a:off x="1416218" y="2075428"/>
              <a:ext cx="6663577" cy="226729"/>
            </a:xfrm>
            <a:custGeom>
              <a:avLst/>
              <a:pathLst>
                <a:path w="6663577" h="226729">
                  <a:moveTo>
                    <a:pt x="0" y="226729"/>
                  </a:moveTo>
                  <a:lnTo>
                    <a:pt x="266543" y="185506"/>
                  </a:lnTo>
                  <a:lnTo>
                    <a:pt x="533086" y="164894"/>
                  </a:lnTo>
                  <a:lnTo>
                    <a:pt x="799629" y="123670"/>
                  </a:lnTo>
                  <a:lnTo>
                    <a:pt x="1066172" y="82447"/>
                  </a:lnTo>
                  <a:lnTo>
                    <a:pt x="1332715" y="61835"/>
                  </a:lnTo>
                  <a:lnTo>
                    <a:pt x="1599258" y="0"/>
                  </a:lnTo>
                  <a:lnTo>
                    <a:pt x="1865801" y="0"/>
                  </a:lnTo>
                  <a:lnTo>
                    <a:pt x="2132344" y="20611"/>
                  </a:lnTo>
                  <a:lnTo>
                    <a:pt x="2398888" y="0"/>
                  </a:lnTo>
                  <a:lnTo>
                    <a:pt x="2665431" y="0"/>
                  </a:lnTo>
                  <a:lnTo>
                    <a:pt x="2931974" y="0"/>
                  </a:lnTo>
                  <a:lnTo>
                    <a:pt x="3198517" y="20611"/>
                  </a:lnTo>
                  <a:lnTo>
                    <a:pt x="3465060" y="20611"/>
                  </a:lnTo>
                  <a:lnTo>
                    <a:pt x="3731603" y="20611"/>
                  </a:lnTo>
                  <a:lnTo>
                    <a:pt x="3998146" y="41223"/>
                  </a:lnTo>
                  <a:lnTo>
                    <a:pt x="4264689" y="41223"/>
                  </a:lnTo>
                  <a:lnTo>
                    <a:pt x="4531233" y="103059"/>
                  </a:lnTo>
                  <a:lnTo>
                    <a:pt x="4797776" y="103059"/>
                  </a:lnTo>
                  <a:lnTo>
                    <a:pt x="5064319" y="41223"/>
                  </a:lnTo>
                  <a:lnTo>
                    <a:pt x="5330862" y="20611"/>
                  </a:lnTo>
                  <a:lnTo>
                    <a:pt x="5597405" y="61835"/>
                  </a:lnTo>
                  <a:lnTo>
                    <a:pt x="5863948" y="123670"/>
                  </a:lnTo>
                  <a:lnTo>
                    <a:pt x="6130491" y="206118"/>
                  </a:lnTo>
                  <a:lnTo>
                    <a:pt x="6397034" y="206118"/>
                  </a:lnTo>
                  <a:lnTo>
                    <a:pt x="6663577" y="206118"/>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391624"/>
            </a:xfrm>
            <a:custGeom>
              <a:avLst/>
              <a:pathLst>
                <a:path w="6663577" h="391624">
                  <a:moveTo>
                    <a:pt x="0" y="391624"/>
                  </a:moveTo>
                  <a:lnTo>
                    <a:pt x="266543" y="371012"/>
                  </a:lnTo>
                  <a:lnTo>
                    <a:pt x="533086" y="371012"/>
                  </a:lnTo>
                  <a:lnTo>
                    <a:pt x="799629" y="350400"/>
                  </a:lnTo>
                  <a:lnTo>
                    <a:pt x="1066172" y="329788"/>
                  </a:lnTo>
                  <a:lnTo>
                    <a:pt x="1332715" y="247341"/>
                  </a:lnTo>
                  <a:lnTo>
                    <a:pt x="1599258" y="144282"/>
                  </a:lnTo>
                  <a:lnTo>
                    <a:pt x="1865801" y="0"/>
                  </a:lnTo>
                  <a:lnTo>
                    <a:pt x="2132344" y="144282"/>
                  </a:lnTo>
                  <a:lnTo>
                    <a:pt x="2398888" y="103059"/>
                  </a:lnTo>
                  <a:lnTo>
                    <a:pt x="2665431" y="61835"/>
                  </a:lnTo>
                  <a:lnTo>
                    <a:pt x="2931974" y="61835"/>
                  </a:lnTo>
                  <a:lnTo>
                    <a:pt x="3198517" y="61835"/>
                  </a:lnTo>
                  <a:lnTo>
                    <a:pt x="3465060" y="61835"/>
                  </a:lnTo>
                  <a:lnTo>
                    <a:pt x="3731603" y="82447"/>
                  </a:lnTo>
                  <a:lnTo>
                    <a:pt x="3998146" y="103059"/>
                  </a:lnTo>
                  <a:lnTo>
                    <a:pt x="4264689" y="103059"/>
                  </a:lnTo>
                  <a:lnTo>
                    <a:pt x="4531233" y="164894"/>
                  </a:lnTo>
                  <a:lnTo>
                    <a:pt x="4797776" y="185506"/>
                  </a:lnTo>
                  <a:lnTo>
                    <a:pt x="5064319" y="123670"/>
                  </a:lnTo>
                  <a:lnTo>
                    <a:pt x="5330862" y="123670"/>
                  </a:lnTo>
                  <a:lnTo>
                    <a:pt x="5597405" y="103059"/>
                  </a:lnTo>
                  <a:lnTo>
                    <a:pt x="5863948" y="164894"/>
                  </a:lnTo>
                  <a:lnTo>
                    <a:pt x="6130491" y="206118"/>
                  </a:lnTo>
                  <a:lnTo>
                    <a:pt x="6397034" y="206118"/>
                  </a:lnTo>
                  <a:lnTo>
                    <a:pt x="6663577" y="206118"/>
                  </a:lnTo>
                </a:path>
              </a:pathLst>
            </a:custGeom>
            <a:ln w="27101" cap="flat">
              <a:solidFill>
                <a:srgbClr val="F26A21">
                  <a:alpha val="100000"/>
                </a:srgbClr>
              </a:solidFill>
              <a:prstDash val="solid"/>
              <a:round/>
            </a:ln>
          </p:spPr>
          <p:txBody>
            <a:bodyPr/>
            <a:lstStyle/>
            <a:p/>
          </p:txBody>
        </p:sp>
        <p:sp>
          <p:nvSpPr>
            <p:cNvPr id="78" name="tx78"/>
            <p:cNvSpPr/>
            <p:nvPr/>
          </p:nvSpPr>
          <p:spPr>
            <a:xfrm>
              <a:off x="1355928"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268864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42024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8679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5333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21987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486420"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7752963"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8019506"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9" name="tx89"/>
            <p:cNvSpPr/>
            <p:nvPr/>
          </p:nvSpPr>
          <p:spPr>
            <a:xfrm>
              <a:off x="1355928"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0" name="tx90"/>
            <p:cNvSpPr/>
            <p:nvPr/>
          </p:nvSpPr>
          <p:spPr>
            <a:xfrm>
              <a:off x="2688644"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1" name="tx91"/>
            <p:cNvSpPr/>
            <p:nvPr/>
          </p:nvSpPr>
          <p:spPr>
            <a:xfrm>
              <a:off x="402135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2" name="tx92"/>
            <p:cNvSpPr/>
            <p:nvPr/>
          </p:nvSpPr>
          <p:spPr>
            <a:xfrm>
              <a:off x="5354075"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3" name="tx93"/>
            <p:cNvSpPr/>
            <p:nvPr/>
          </p:nvSpPr>
          <p:spPr>
            <a:xfrm>
              <a:off x="6420247"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4" name="tx94"/>
            <p:cNvSpPr/>
            <p:nvPr/>
          </p:nvSpPr>
          <p:spPr>
            <a:xfrm>
              <a:off x="668679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5" name="tx95"/>
            <p:cNvSpPr/>
            <p:nvPr/>
          </p:nvSpPr>
          <p:spPr>
            <a:xfrm>
              <a:off x="695333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6" name="tx96"/>
            <p:cNvSpPr/>
            <p:nvPr/>
          </p:nvSpPr>
          <p:spPr>
            <a:xfrm>
              <a:off x="7219877"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7" name="tx97"/>
            <p:cNvSpPr/>
            <p:nvPr/>
          </p:nvSpPr>
          <p:spPr>
            <a:xfrm>
              <a:off x="7486420"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8" name="tx98"/>
            <p:cNvSpPr/>
            <p:nvPr/>
          </p:nvSpPr>
          <p:spPr>
            <a:xfrm>
              <a:off x="7752963"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9" name="tx99"/>
            <p:cNvSpPr/>
            <p:nvPr/>
          </p:nvSpPr>
          <p:spPr>
            <a:xfrm>
              <a:off x="8019506"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100" name="tx100"/>
            <p:cNvSpPr/>
            <p:nvPr/>
          </p:nvSpPr>
          <p:spPr>
            <a:xfrm>
              <a:off x="1355928" y="37173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1" name="tx101"/>
            <p:cNvSpPr/>
            <p:nvPr/>
          </p:nvSpPr>
          <p:spPr>
            <a:xfrm>
              <a:off x="2643440" y="392301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02" name="tx102"/>
            <p:cNvSpPr/>
            <p:nvPr/>
          </p:nvSpPr>
          <p:spPr>
            <a:xfrm>
              <a:off x="4006300" y="40284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3" name="tx103"/>
            <p:cNvSpPr/>
            <p:nvPr/>
          </p:nvSpPr>
          <p:spPr>
            <a:xfrm>
              <a:off x="5308871" y="39200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04" name="tx104"/>
            <p:cNvSpPr/>
            <p:nvPr/>
          </p:nvSpPr>
          <p:spPr>
            <a:xfrm>
              <a:off x="6420247" y="392552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5" name="tx105"/>
            <p:cNvSpPr/>
            <p:nvPr/>
          </p:nvSpPr>
          <p:spPr>
            <a:xfrm>
              <a:off x="6671731" y="39745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06" name="tx106"/>
            <p:cNvSpPr/>
            <p:nvPr/>
          </p:nvSpPr>
          <p:spPr>
            <a:xfrm>
              <a:off x="6908130" y="38724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07" name="tx107"/>
            <p:cNvSpPr/>
            <p:nvPr/>
          </p:nvSpPr>
          <p:spPr>
            <a:xfrm>
              <a:off x="7219877" y="37177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8" name="tx108"/>
            <p:cNvSpPr/>
            <p:nvPr/>
          </p:nvSpPr>
          <p:spPr>
            <a:xfrm>
              <a:off x="7441216" y="350819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49.2</a:t>
              </a:r>
            </a:p>
          </p:txBody>
        </p:sp>
        <p:sp>
          <p:nvSpPr>
            <p:cNvPr id="109" name="tx109"/>
            <p:cNvSpPr/>
            <p:nvPr/>
          </p:nvSpPr>
          <p:spPr>
            <a:xfrm>
              <a:off x="7707759" y="350095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110" name="tx110"/>
            <p:cNvSpPr/>
            <p:nvPr/>
          </p:nvSpPr>
          <p:spPr>
            <a:xfrm>
              <a:off x="8019506" y="3498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11" name="tx111"/>
            <p:cNvSpPr/>
            <p:nvPr/>
          </p:nvSpPr>
          <p:spPr>
            <a:xfrm>
              <a:off x="1310724" y="31204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112" name="tx112"/>
            <p:cNvSpPr/>
            <p:nvPr/>
          </p:nvSpPr>
          <p:spPr>
            <a:xfrm>
              <a:off x="2643440" y="34274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29.7</a:t>
              </a:r>
            </a:p>
          </p:txBody>
        </p:sp>
        <p:sp>
          <p:nvSpPr>
            <p:cNvPr id="113" name="tx113"/>
            <p:cNvSpPr/>
            <p:nvPr/>
          </p:nvSpPr>
          <p:spPr>
            <a:xfrm>
              <a:off x="3976155" y="383332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114" name="tx114"/>
            <p:cNvSpPr/>
            <p:nvPr/>
          </p:nvSpPr>
          <p:spPr>
            <a:xfrm>
              <a:off x="5308871" y="360922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15" name="tx115"/>
            <p:cNvSpPr/>
            <p:nvPr/>
          </p:nvSpPr>
          <p:spPr>
            <a:xfrm>
              <a:off x="6375043" y="357558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116" name="tx116"/>
            <p:cNvSpPr/>
            <p:nvPr/>
          </p:nvSpPr>
          <p:spPr>
            <a:xfrm>
              <a:off x="6641586" y="36210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117" name="tx117"/>
            <p:cNvSpPr/>
            <p:nvPr/>
          </p:nvSpPr>
          <p:spPr>
            <a:xfrm>
              <a:off x="6938274" y="35676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18" name="tx118"/>
            <p:cNvSpPr/>
            <p:nvPr/>
          </p:nvSpPr>
          <p:spPr>
            <a:xfrm>
              <a:off x="7204817" y="32579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19" name="tx119"/>
            <p:cNvSpPr/>
            <p:nvPr/>
          </p:nvSpPr>
          <p:spPr>
            <a:xfrm>
              <a:off x="1310724" y="28040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51.7</a:t>
              </a:r>
            </a:p>
          </p:txBody>
        </p:sp>
        <p:sp>
          <p:nvSpPr>
            <p:cNvPr id="120" name="tx120"/>
            <p:cNvSpPr/>
            <p:nvPr/>
          </p:nvSpPr>
          <p:spPr>
            <a:xfrm>
              <a:off x="2643440" y="30067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42.9</a:t>
              </a:r>
            </a:p>
          </p:txBody>
        </p:sp>
        <p:sp>
          <p:nvSpPr>
            <p:cNvPr id="121" name="tx121"/>
            <p:cNvSpPr/>
            <p:nvPr/>
          </p:nvSpPr>
          <p:spPr>
            <a:xfrm>
              <a:off x="3976155" y="36103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a:t>
              </a:r>
            </a:p>
          </p:txBody>
        </p:sp>
        <p:sp>
          <p:nvSpPr>
            <p:cNvPr id="122" name="tx122"/>
            <p:cNvSpPr/>
            <p:nvPr/>
          </p:nvSpPr>
          <p:spPr>
            <a:xfrm>
              <a:off x="5308871" y="33762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26.9</a:t>
              </a:r>
            </a:p>
          </p:txBody>
        </p:sp>
        <p:sp>
          <p:nvSpPr>
            <p:cNvPr id="123" name="tx123"/>
            <p:cNvSpPr/>
            <p:nvPr/>
          </p:nvSpPr>
          <p:spPr>
            <a:xfrm>
              <a:off x="6375043" y="329801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30.3</a:t>
              </a:r>
            </a:p>
          </p:txBody>
        </p:sp>
        <p:sp>
          <p:nvSpPr>
            <p:cNvPr id="124" name="tx124"/>
            <p:cNvSpPr/>
            <p:nvPr/>
          </p:nvSpPr>
          <p:spPr>
            <a:xfrm>
              <a:off x="6641586" y="329095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30.6</a:t>
              </a:r>
            </a:p>
          </p:txBody>
        </p:sp>
        <p:sp>
          <p:nvSpPr>
            <p:cNvPr id="125" name="tx125"/>
            <p:cNvSpPr/>
            <p:nvPr/>
          </p:nvSpPr>
          <p:spPr>
            <a:xfrm>
              <a:off x="6908130" y="33885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26.4</a:t>
              </a:r>
            </a:p>
          </p:txBody>
        </p:sp>
        <p:sp>
          <p:nvSpPr>
            <p:cNvPr id="126" name="tx126"/>
            <p:cNvSpPr/>
            <p:nvPr/>
          </p:nvSpPr>
          <p:spPr>
            <a:xfrm>
              <a:off x="7174673" y="307808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39.9</a:t>
              </a:r>
            </a:p>
          </p:txBody>
        </p:sp>
        <p:sp>
          <p:nvSpPr>
            <p:cNvPr id="127" name="tx127"/>
            <p:cNvSpPr/>
            <p:nvPr/>
          </p:nvSpPr>
          <p:spPr>
            <a:xfrm>
              <a:off x="7441216" y="28632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49.2</a:t>
              </a:r>
            </a:p>
          </p:txBody>
        </p:sp>
        <p:sp>
          <p:nvSpPr>
            <p:cNvPr id="128" name="tx128"/>
            <p:cNvSpPr/>
            <p:nvPr/>
          </p:nvSpPr>
          <p:spPr>
            <a:xfrm>
              <a:off x="7707759" y="284875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49.8</a:t>
              </a:r>
            </a:p>
          </p:txBody>
        </p:sp>
        <p:sp>
          <p:nvSpPr>
            <p:cNvPr id="129" name="tx129"/>
            <p:cNvSpPr/>
            <p:nvPr/>
          </p:nvSpPr>
          <p:spPr>
            <a:xfrm>
              <a:off x="8019506" y="2843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130" name="tx130"/>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1" name="tx131"/>
            <p:cNvSpPr/>
            <p:nvPr/>
          </p:nvSpPr>
          <p:spPr>
            <a:xfrm>
              <a:off x="639902" y="348683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32" name="tx132"/>
            <p:cNvSpPr/>
            <p:nvPr/>
          </p:nvSpPr>
          <p:spPr>
            <a:xfrm>
              <a:off x="639902" y="290978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3" name="tx133"/>
            <p:cNvSpPr/>
            <p:nvPr/>
          </p:nvSpPr>
          <p:spPr>
            <a:xfrm>
              <a:off x="639902" y="2333145"/>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2" name="pl152"/>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63170" y="4979579"/>
              <a:ext cx="201456" cy="201456"/>
            </a:xfrm>
            <a:prstGeom prst="rect">
              <a:avLst/>
            </a:prstGeom>
            <a:solidFill>
              <a:srgbClr val="B3B3B3">
                <a:alpha val="85098"/>
              </a:srgbClr>
            </a:solidFill>
          </p:spPr>
          <p:txBody>
            <a:bodyPr/>
            <a:lstStyle/>
            <a:p/>
          </p:txBody>
        </p:sp>
        <p:sp>
          <p:nvSpPr>
            <p:cNvPr id="157" name="rc157"/>
            <p:cNvSpPr/>
            <p:nvPr/>
          </p:nvSpPr>
          <p:spPr>
            <a:xfrm>
              <a:off x="5565324" y="4979579"/>
              <a:ext cx="201456" cy="201456"/>
            </a:xfrm>
            <a:prstGeom prst="rect">
              <a:avLst/>
            </a:prstGeom>
            <a:solidFill>
              <a:srgbClr val="1CABE2">
                <a:alpha val="85098"/>
              </a:srgbClr>
            </a:solidFill>
          </p:spPr>
          <p:txBody>
            <a:bodyPr/>
            <a:lstStyle/>
            <a:p/>
          </p:txBody>
        </p:sp>
        <p:sp>
          <p:nvSpPr>
            <p:cNvPr id="158" name="tx158"/>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1" name="tx161"/>
            <p:cNvSpPr/>
            <p:nvPr/>
          </p:nvSpPr>
          <p:spPr>
            <a:xfrm>
              <a:off x="951100" y="1594448"/>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2000-2025</a:t>
              </a:r>
            </a:p>
          </p:txBody>
        </p:sp>
        <p:sp>
          <p:nvSpPr>
            <p:cNvPr id="162" name="pl162"/>
            <p:cNvSpPr/>
            <p:nvPr/>
          </p:nvSpPr>
          <p:spPr>
            <a:xfrm>
              <a:off x="198611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36578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74545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12512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50479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67594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05561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43529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81496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19463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726143"/>
              <a:ext cx="1792884" cy="119033"/>
            </a:xfrm>
            <a:prstGeom prst="rect">
              <a:avLst/>
            </a:prstGeom>
            <a:solidFill>
              <a:srgbClr val="1CABE2">
                <a:alpha val="85098"/>
              </a:srgbClr>
            </a:solidFill>
          </p:spPr>
          <p:txBody>
            <a:bodyPr/>
            <a:lstStyle/>
            <a:p/>
          </p:txBody>
        </p:sp>
        <p:sp>
          <p:nvSpPr>
            <p:cNvPr id="177" name="rc177"/>
            <p:cNvSpPr/>
            <p:nvPr/>
          </p:nvSpPr>
          <p:spPr>
            <a:xfrm>
              <a:off x="1296273" y="5577352"/>
              <a:ext cx="6869112" cy="119033"/>
            </a:xfrm>
            <a:prstGeom prst="rect">
              <a:avLst/>
            </a:prstGeom>
            <a:solidFill>
              <a:srgbClr val="1CABE2">
                <a:alpha val="85098"/>
              </a:srgbClr>
            </a:solidFill>
          </p:spPr>
          <p:txBody>
            <a:bodyPr/>
            <a:lstStyle/>
            <a:p/>
          </p:txBody>
        </p:sp>
        <p:sp>
          <p:nvSpPr>
            <p:cNvPr id="178" name="rc178"/>
            <p:cNvSpPr/>
            <p:nvPr/>
          </p:nvSpPr>
          <p:spPr>
            <a:xfrm>
              <a:off x="1296273" y="5428560"/>
              <a:ext cx="6903466" cy="119033"/>
            </a:xfrm>
            <a:prstGeom prst="rect">
              <a:avLst/>
            </a:prstGeom>
            <a:solidFill>
              <a:srgbClr val="1CABE2">
                <a:alpha val="85098"/>
              </a:srgbClr>
            </a:solidFill>
          </p:spPr>
          <p:txBody>
            <a:bodyPr/>
            <a:lstStyle/>
            <a:p/>
          </p:txBody>
        </p:sp>
        <p:sp>
          <p:nvSpPr>
            <p:cNvPr id="179" name="rc179"/>
            <p:cNvSpPr/>
            <p:nvPr/>
          </p:nvSpPr>
          <p:spPr>
            <a:xfrm>
              <a:off x="3089158" y="5726143"/>
              <a:ext cx="2390558" cy="119033"/>
            </a:xfrm>
            <a:prstGeom prst="rect">
              <a:avLst/>
            </a:prstGeom>
            <a:solidFill>
              <a:srgbClr val="B3B3B3">
                <a:alpha val="85098"/>
              </a:srgbClr>
            </a:solidFill>
          </p:spPr>
          <p:txBody>
            <a:bodyPr/>
            <a:lstStyle/>
            <a:p/>
          </p:txBody>
        </p:sp>
        <p:sp>
          <p:nvSpPr>
            <p:cNvPr id="180" name="rc180"/>
            <p:cNvSpPr/>
            <p:nvPr/>
          </p:nvSpPr>
          <p:spPr>
            <a:xfrm>
              <a:off x="8165386" y="5577352"/>
              <a:ext cx="0" cy="119033"/>
            </a:xfrm>
            <a:prstGeom prst="rect">
              <a:avLst/>
            </a:prstGeom>
            <a:solidFill>
              <a:srgbClr val="B3B3B3">
                <a:alpha val="85098"/>
              </a:srgbClr>
            </a:solidFill>
          </p:spPr>
          <p:txBody>
            <a:bodyPr/>
            <a:lstStyle/>
            <a:p/>
          </p:txBody>
        </p:sp>
        <p:sp>
          <p:nvSpPr>
            <p:cNvPr id="181" name="rc181"/>
            <p:cNvSpPr/>
            <p:nvPr/>
          </p:nvSpPr>
          <p:spPr>
            <a:xfrm>
              <a:off x="8199740" y="5428560"/>
              <a:ext cx="0" cy="119033"/>
            </a:xfrm>
            <a:prstGeom prst="rect">
              <a:avLst/>
            </a:prstGeom>
            <a:solidFill>
              <a:srgbClr val="B3B3B3">
                <a:alpha val="85098"/>
              </a:srgbClr>
            </a:solidFill>
          </p:spPr>
          <p:txBody>
            <a:bodyPr/>
            <a:lstStyle/>
            <a:p/>
          </p:txBody>
        </p:sp>
        <p:sp>
          <p:nvSpPr>
            <p:cNvPr id="182" name="tx182"/>
            <p:cNvSpPr/>
            <p:nvPr/>
          </p:nvSpPr>
          <p:spPr>
            <a:xfrm>
              <a:off x="5592243"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30.3</a:t>
              </a:r>
            </a:p>
          </p:txBody>
        </p:sp>
        <p:sp>
          <p:nvSpPr>
            <p:cNvPr id="183" name="tx183"/>
            <p:cNvSpPr/>
            <p:nvPr/>
          </p:nvSpPr>
          <p:spPr>
            <a:xfrm>
              <a:off x="8277913"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49.8</a:t>
              </a:r>
            </a:p>
          </p:txBody>
        </p:sp>
        <p:sp>
          <p:nvSpPr>
            <p:cNvPr id="184" name="tx184"/>
            <p:cNvSpPr/>
            <p:nvPr/>
          </p:nvSpPr>
          <p:spPr>
            <a:xfrm>
              <a:off x="8264049" y="544494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a:t>
              </a:r>
            </a:p>
          </p:txBody>
        </p:sp>
        <p:sp>
          <p:nvSpPr>
            <p:cNvPr id="185" name="tx185"/>
            <p:cNvSpPr/>
            <p:nvPr/>
          </p:nvSpPr>
          <p:spPr>
            <a:xfrm>
              <a:off x="2128406" y="5742467"/>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86" name="tx186"/>
            <p:cNvSpPr/>
            <p:nvPr/>
          </p:nvSpPr>
          <p:spPr>
            <a:xfrm>
              <a:off x="4618303"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49.8</a:t>
              </a:r>
            </a:p>
          </p:txBody>
        </p:sp>
        <p:sp>
          <p:nvSpPr>
            <p:cNvPr id="187" name="tx187"/>
            <p:cNvSpPr/>
            <p:nvPr/>
          </p:nvSpPr>
          <p:spPr>
            <a:xfrm>
              <a:off x="4683698" y="544494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a:t>
              </a:r>
            </a:p>
          </p:txBody>
        </p:sp>
        <p:sp>
          <p:nvSpPr>
            <p:cNvPr id="188" name="tx188"/>
            <p:cNvSpPr/>
            <p:nvPr/>
          </p:nvSpPr>
          <p:spPr>
            <a:xfrm>
              <a:off x="4171910"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17.3</a:t>
              </a:r>
            </a:p>
          </p:txBody>
        </p:sp>
        <p:sp>
          <p:nvSpPr>
            <p:cNvPr id="189" name="tx189"/>
            <p:cNvSpPr/>
            <p:nvPr/>
          </p:nvSpPr>
          <p:spPr>
            <a:xfrm>
              <a:off x="8051250"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90" name="tx190"/>
            <p:cNvSpPr/>
            <p:nvPr/>
          </p:nvSpPr>
          <p:spPr>
            <a:xfrm>
              <a:off x="808560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91" name="tx191"/>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2551662"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6" name="tx196"/>
            <p:cNvSpPr/>
            <p:nvPr/>
          </p:nvSpPr>
          <p:spPr>
            <a:xfrm>
              <a:off x="393133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7" name="tx197"/>
            <p:cNvSpPr/>
            <p:nvPr/>
          </p:nvSpPr>
          <p:spPr>
            <a:xfrm>
              <a:off x="5311007"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8" name="tx198"/>
            <p:cNvSpPr/>
            <p:nvPr/>
          </p:nvSpPr>
          <p:spPr>
            <a:xfrm>
              <a:off x="6690679"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9" name="tx199"/>
            <p:cNvSpPr/>
            <p:nvPr/>
          </p:nvSpPr>
          <p:spPr>
            <a:xfrm>
              <a:off x="807035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200" name="tx200"/>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3" name="tx20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Burundi.
In 2025, DTP1 coverage in Burundi remained constant 89%. The number of children missing out on any DTP vaccination (zero-dose children) remained constant at from 50,000 in 2024 to 50,000 in 2025.
DTP3 coverage remained constant 89% in 2025, leaving 50,000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89% and DTP3 was 89%, leaving 50,000 children un- or under-vaccinated, including 50,000 zero-dose and &lt;100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40584"/>
            </a:xfrm>
            <a:custGeom>
              <a:avLst/>
              <a:pathLst>
                <a:path w="3397293" h="240584">
                  <a:moveTo>
                    <a:pt x="0" y="240584"/>
                  </a:moveTo>
                  <a:lnTo>
                    <a:pt x="135891" y="196842"/>
                  </a:lnTo>
                  <a:lnTo>
                    <a:pt x="271783" y="174970"/>
                  </a:lnTo>
                  <a:lnTo>
                    <a:pt x="407675" y="131228"/>
                  </a:lnTo>
                  <a:lnTo>
                    <a:pt x="543566" y="87485"/>
                  </a:lnTo>
                  <a:lnTo>
                    <a:pt x="679458" y="65614"/>
                  </a:lnTo>
                  <a:lnTo>
                    <a:pt x="815350" y="0"/>
                  </a:lnTo>
                  <a:lnTo>
                    <a:pt x="951242" y="0"/>
                  </a:lnTo>
                  <a:lnTo>
                    <a:pt x="1087133" y="21871"/>
                  </a:lnTo>
                  <a:lnTo>
                    <a:pt x="1223025" y="0"/>
                  </a:lnTo>
                  <a:lnTo>
                    <a:pt x="1358917" y="0"/>
                  </a:lnTo>
                  <a:lnTo>
                    <a:pt x="1494809" y="0"/>
                  </a:lnTo>
                  <a:lnTo>
                    <a:pt x="1630700" y="21871"/>
                  </a:lnTo>
                  <a:lnTo>
                    <a:pt x="1766592" y="21871"/>
                  </a:lnTo>
                  <a:lnTo>
                    <a:pt x="1902484" y="21871"/>
                  </a:lnTo>
                  <a:lnTo>
                    <a:pt x="2038375" y="43742"/>
                  </a:lnTo>
                  <a:lnTo>
                    <a:pt x="2174267" y="43742"/>
                  </a:lnTo>
                  <a:lnTo>
                    <a:pt x="2310159" y="109356"/>
                  </a:lnTo>
                  <a:lnTo>
                    <a:pt x="2446051" y="109356"/>
                  </a:lnTo>
                  <a:lnTo>
                    <a:pt x="2581942" y="43742"/>
                  </a:lnTo>
                  <a:lnTo>
                    <a:pt x="2717834" y="21871"/>
                  </a:lnTo>
                  <a:lnTo>
                    <a:pt x="2853726" y="65614"/>
                  </a:lnTo>
                  <a:lnTo>
                    <a:pt x="2989618" y="131228"/>
                  </a:lnTo>
                  <a:lnTo>
                    <a:pt x="3125509" y="218713"/>
                  </a:lnTo>
                  <a:lnTo>
                    <a:pt x="3261401" y="218713"/>
                  </a:lnTo>
                  <a:lnTo>
                    <a:pt x="3397293" y="2187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40584"/>
            </a:xfrm>
            <a:custGeom>
              <a:avLst/>
              <a:pathLst>
                <a:path w="3397293" h="240584">
                  <a:moveTo>
                    <a:pt x="0" y="240584"/>
                  </a:moveTo>
                  <a:lnTo>
                    <a:pt x="135891" y="196842"/>
                  </a:lnTo>
                  <a:lnTo>
                    <a:pt x="271783" y="174970"/>
                  </a:lnTo>
                  <a:lnTo>
                    <a:pt x="407675" y="131228"/>
                  </a:lnTo>
                  <a:lnTo>
                    <a:pt x="543566" y="87485"/>
                  </a:lnTo>
                  <a:lnTo>
                    <a:pt x="679458" y="65614"/>
                  </a:lnTo>
                  <a:lnTo>
                    <a:pt x="815350" y="0"/>
                  </a:lnTo>
                  <a:lnTo>
                    <a:pt x="951242" y="0"/>
                  </a:lnTo>
                  <a:lnTo>
                    <a:pt x="1087133" y="21871"/>
                  </a:lnTo>
                  <a:lnTo>
                    <a:pt x="1223025" y="0"/>
                  </a:lnTo>
                  <a:lnTo>
                    <a:pt x="1358917" y="0"/>
                  </a:lnTo>
                  <a:lnTo>
                    <a:pt x="1494809" y="0"/>
                  </a:lnTo>
                  <a:lnTo>
                    <a:pt x="1630700" y="21871"/>
                  </a:lnTo>
                  <a:lnTo>
                    <a:pt x="1766592" y="21871"/>
                  </a:lnTo>
                  <a:lnTo>
                    <a:pt x="1902484" y="21871"/>
                  </a:lnTo>
                  <a:lnTo>
                    <a:pt x="2038375" y="43742"/>
                  </a:lnTo>
                  <a:lnTo>
                    <a:pt x="2174267" y="43742"/>
                  </a:lnTo>
                  <a:lnTo>
                    <a:pt x="2310159" y="109356"/>
                  </a:lnTo>
                  <a:lnTo>
                    <a:pt x="2446051" y="109356"/>
                  </a:lnTo>
                  <a:lnTo>
                    <a:pt x="2581942" y="43742"/>
                  </a:lnTo>
                  <a:lnTo>
                    <a:pt x="2717834" y="21871"/>
                  </a:lnTo>
                  <a:lnTo>
                    <a:pt x="2853726" y="65614"/>
                  </a:lnTo>
                  <a:lnTo>
                    <a:pt x="2989618" y="131228"/>
                  </a:lnTo>
                  <a:lnTo>
                    <a:pt x="3125509" y="218713"/>
                  </a:lnTo>
                  <a:lnTo>
                    <a:pt x="3261401" y="218713"/>
                  </a:lnTo>
                  <a:lnTo>
                    <a:pt x="3397293" y="2187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40584"/>
            </a:xfrm>
            <a:custGeom>
              <a:avLst/>
              <a:pathLst>
                <a:path w="3397293" h="240584">
                  <a:moveTo>
                    <a:pt x="0" y="240584"/>
                  </a:moveTo>
                  <a:lnTo>
                    <a:pt x="135891" y="196842"/>
                  </a:lnTo>
                  <a:lnTo>
                    <a:pt x="271783" y="174970"/>
                  </a:lnTo>
                  <a:lnTo>
                    <a:pt x="407675" y="131228"/>
                  </a:lnTo>
                  <a:lnTo>
                    <a:pt x="543566" y="87485"/>
                  </a:lnTo>
                  <a:lnTo>
                    <a:pt x="679458" y="65614"/>
                  </a:lnTo>
                  <a:lnTo>
                    <a:pt x="815350" y="0"/>
                  </a:lnTo>
                  <a:lnTo>
                    <a:pt x="951242" y="0"/>
                  </a:lnTo>
                  <a:lnTo>
                    <a:pt x="1087133" y="21871"/>
                  </a:lnTo>
                  <a:lnTo>
                    <a:pt x="1223025" y="0"/>
                  </a:lnTo>
                  <a:lnTo>
                    <a:pt x="1358917" y="0"/>
                  </a:lnTo>
                  <a:lnTo>
                    <a:pt x="1494809" y="0"/>
                  </a:lnTo>
                  <a:lnTo>
                    <a:pt x="1630700" y="21871"/>
                  </a:lnTo>
                  <a:lnTo>
                    <a:pt x="1766592" y="21871"/>
                  </a:lnTo>
                  <a:lnTo>
                    <a:pt x="1902484" y="21871"/>
                  </a:lnTo>
                  <a:lnTo>
                    <a:pt x="2038375" y="43742"/>
                  </a:lnTo>
                  <a:lnTo>
                    <a:pt x="2174267" y="43742"/>
                  </a:lnTo>
                  <a:lnTo>
                    <a:pt x="2310159" y="109356"/>
                  </a:lnTo>
                  <a:lnTo>
                    <a:pt x="2446051" y="109356"/>
                  </a:lnTo>
                  <a:lnTo>
                    <a:pt x="2581942" y="43742"/>
                  </a:lnTo>
                  <a:lnTo>
                    <a:pt x="2717834" y="21871"/>
                  </a:lnTo>
                  <a:lnTo>
                    <a:pt x="2853726" y="65614"/>
                  </a:lnTo>
                  <a:lnTo>
                    <a:pt x="2989618" y="131228"/>
                  </a:lnTo>
                  <a:lnTo>
                    <a:pt x="3125509" y="218713"/>
                  </a:lnTo>
                  <a:lnTo>
                    <a:pt x="3261401" y="218713"/>
                  </a:lnTo>
                  <a:lnTo>
                    <a:pt x="3397293" y="2187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55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567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812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21" y="4990743"/>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60" name="tx60"/>
            <p:cNvSpPr/>
            <p:nvPr/>
          </p:nvSpPr>
          <p:spPr>
            <a:xfrm>
              <a:off x="281276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5224"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78459" y="1405107"/>
              <a:ext cx="248230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Burundi, 2000-2025</a:t>
              </a:r>
            </a:p>
          </p:txBody>
        </p:sp>
        <p:sp>
          <p:nvSpPr>
            <p:cNvPr id="63" name="pl63"/>
            <p:cNvSpPr/>
            <p:nvPr/>
          </p:nvSpPr>
          <p:spPr>
            <a:xfrm>
              <a:off x="5267799" y="40137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544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951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358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76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72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7841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248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65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062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469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1010456"/>
            </a:xfrm>
            <a:custGeom>
              <a:avLst/>
              <a:pathLst>
                <a:path w="3397293" h="1010456">
                  <a:moveTo>
                    <a:pt x="0" y="1010456"/>
                  </a:moveTo>
                  <a:lnTo>
                    <a:pt x="135891" y="826737"/>
                  </a:lnTo>
                  <a:lnTo>
                    <a:pt x="271783" y="734877"/>
                  </a:lnTo>
                  <a:lnTo>
                    <a:pt x="407675" y="551158"/>
                  </a:lnTo>
                  <a:lnTo>
                    <a:pt x="543566" y="367438"/>
                  </a:lnTo>
                  <a:lnTo>
                    <a:pt x="679458" y="275579"/>
                  </a:lnTo>
                  <a:lnTo>
                    <a:pt x="815350" y="0"/>
                  </a:lnTo>
                  <a:lnTo>
                    <a:pt x="951242" y="0"/>
                  </a:lnTo>
                  <a:lnTo>
                    <a:pt x="1087133" y="91859"/>
                  </a:lnTo>
                  <a:lnTo>
                    <a:pt x="1223025" y="0"/>
                  </a:lnTo>
                  <a:lnTo>
                    <a:pt x="1358917" y="0"/>
                  </a:lnTo>
                  <a:lnTo>
                    <a:pt x="1494809" y="0"/>
                  </a:lnTo>
                  <a:lnTo>
                    <a:pt x="1630700" y="91859"/>
                  </a:lnTo>
                  <a:lnTo>
                    <a:pt x="1766592" y="91859"/>
                  </a:lnTo>
                  <a:lnTo>
                    <a:pt x="1902484" y="91859"/>
                  </a:lnTo>
                  <a:lnTo>
                    <a:pt x="2038375" y="183719"/>
                  </a:lnTo>
                  <a:lnTo>
                    <a:pt x="2174267" y="183719"/>
                  </a:lnTo>
                  <a:lnTo>
                    <a:pt x="2310159" y="459298"/>
                  </a:lnTo>
                  <a:lnTo>
                    <a:pt x="2446051" y="459298"/>
                  </a:lnTo>
                  <a:lnTo>
                    <a:pt x="2581942" y="183719"/>
                  </a:lnTo>
                  <a:lnTo>
                    <a:pt x="2717834" y="91859"/>
                  </a:lnTo>
                  <a:lnTo>
                    <a:pt x="2853726" y="275579"/>
                  </a:lnTo>
                  <a:lnTo>
                    <a:pt x="2989618" y="551158"/>
                  </a:lnTo>
                  <a:lnTo>
                    <a:pt x="3125509" y="918596"/>
                  </a:lnTo>
                  <a:lnTo>
                    <a:pt x="3261401" y="918596"/>
                  </a:lnTo>
                  <a:lnTo>
                    <a:pt x="3397293" y="918596"/>
                  </a:lnTo>
                </a:path>
              </a:pathLst>
            </a:custGeom>
            <a:ln w="27101" cap="flat">
              <a:solidFill>
                <a:srgbClr val="0058AB">
                  <a:alpha val="100000"/>
                </a:srgbClr>
              </a:solidFill>
              <a:prstDash val="solid"/>
              <a:round/>
            </a:ln>
          </p:spPr>
          <p:txBody>
            <a:bodyPr/>
            <a:lstStyle/>
            <a:p/>
          </p:txBody>
        </p:sp>
        <p:sp>
          <p:nvSpPr>
            <p:cNvPr id="82" name="pl82"/>
            <p:cNvSpPr/>
            <p:nvPr/>
          </p:nvSpPr>
          <p:spPr>
            <a:xfrm>
              <a:off x="5437664" y="2865519"/>
              <a:ext cx="3397293" cy="826737"/>
            </a:xfrm>
            <a:custGeom>
              <a:avLst/>
              <a:pathLst>
                <a:path w="3397293" h="826737">
                  <a:moveTo>
                    <a:pt x="0" y="826737"/>
                  </a:moveTo>
                  <a:lnTo>
                    <a:pt x="135891" y="734877"/>
                  </a:lnTo>
                  <a:lnTo>
                    <a:pt x="271783" y="734877"/>
                  </a:lnTo>
                  <a:lnTo>
                    <a:pt x="407675" y="643017"/>
                  </a:lnTo>
                  <a:lnTo>
                    <a:pt x="543566" y="551158"/>
                  </a:lnTo>
                  <a:lnTo>
                    <a:pt x="679458" y="459298"/>
                  </a:lnTo>
                  <a:lnTo>
                    <a:pt x="815350" y="367438"/>
                  </a:lnTo>
                  <a:lnTo>
                    <a:pt x="951242" y="367438"/>
                  </a:lnTo>
                  <a:lnTo>
                    <a:pt x="1087133" y="275579"/>
                  </a:lnTo>
                  <a:lnTo>
                    <a:pt x="1223025" y="183719"/>
                  </a:lnTo>
                  <a:lnTo>
                    <a:pt x="1358917" y="183719"/>
                  </a:lnTo>
                  <a:lnTo>
                    <a:pt x="1494809" y="91859"/>
                  </a:lnTo>
                  <a:lnTo>
                    <a:pt x="1630700" y="183719"/>
                  </a:lnTo>
                  <a:lnTo>
                    <a:pt x="1766592" y="183719"/>
                  </a:lnTo>
                  <a:lnTo>
                    <a:pt x="1902484" y="183719"/>
                  </a:lnTo>
                  <a:lnTo>
                    <a:pt x="2038375" y="183719"/>
                  </a:lnTo>
                  <a:lnTo>
                    <a:pt x="2174267" y="91859"/>
                  </a:lnTo>
                  <a:lnTo>
                    <a:pt x="2310159" y="91859"/>
                  </a:lnTo>
                  <a:lnTo>
                    <a:pt x="2446051" y="91859"/>
                  </a:lnTo>
                  <a:lnTo>
                    <a:pt x="2581942" y="0"/>
                  </a:lnTo>
                  <a:lnTo>
                    <a:pt x="2717834" y="275579"/>
                  </a:lnTo>
                  <a:lnTo>
                    <a:pt x="2853726" y="459298"/>
                  </a:lnTo>
                  <a:lnTo>
                    <a:pt x="2989618" y="18371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865519"/>
              <a:ext cx="3397293" cy="1194175"/>
            </a:xfrm>
            <a:custGeom>
              <a:avLst/>
              <a:pathLst>
                <a:path w="3397293" h="1194175">
                  <a:moveTo>
                    <a:pt x="0" y="1194175"/>
                  </a:moveTo>
                  <a:lnTo>
                    <a:pt x="135891" y="1010456"/>
                  </a:lnTo>
                  <a:lnTo>
                    <a:pt x="271783" y="826737"/>
                  </a:lnTo>
                  <a:lnTo>
                    <a:pt x="407675" y="643017"/>
                  </a:lnTo>
                  <a:lnTo>
                    <a:pt x="543566" y="551158"/>
                  </a:lnTo>
                  <a:lnTo>
                    <a:pt x="679458" y="551158"/>
                  </a:lnTo>
                  <a:lnTo>
                    <a:pt x="815350" y="367438"/>
                  </a:lnTo>
                  <a:lnTo>
                    <a:pt x="951242" y="275579"/>
                  </a:lnTo>
                  <a:lnTo>
                    <a:pt x="1087133" y="275579"/>
                  </a:lnTo>
                  <a:lnTo>
                    <a:pt x="1223025" y="183719"/>
                  </a:lnTo>
                  <a:lnTo>
                    <a:pt x="1358917" y="91859"/>
                  </a:lnTo>
                  <a:lnTo>
                    <a:pt x="1494809" y="0"/>
                  </a:lnTo>
                  <a:lnTo>
                    <a:pt x="1630700" y="91859"/>
                  </a:lnTo>
                  <a:lnTo>
                    <a:pt x="1766592" y="275579"/>
                  </a:lnTo>
                  <a:lnTo>
                    <a:pt x="1902484" y="91859"/>
                  </a:lnTo>
                  <a:lnTo>
                    <a:pt x="2038375" y="91859"/>
                  </a:lnTo>
                  <a:lnTo>
                    <a:pt x="2174267" y="91859"/>
                  </a:lnTo>
                  <a:lnTo>
                    <a:pt x="2310159" y="183719"/>
                  </a:lnTo>
                  <a:lnTo>
                    <a:pt x="2446051" y="91859"/>
                  </a:lnTo>
                  <a:lnTo>
                    <a:pt x="2581942" y="0"/>
                  </a:lnTo>
                  <a:lnTo>
                    <a:pt x="2717834" y="183719"/>
                  </a:lnTo>
                  <a:lnTo>
                    <a:pt x="2853726" y="275579"/>
                  </a:lnTo>
                  <a:lnTo>
                    <a:pt x="2989618" y="183719"/>
                  </a:lnTo>
                  <a:lnTo>
                    <a:pt x="3125509" y="0"/>
                  </a:lnTo>
                  <a:lnTo>
                    <a:pt x="3261401" y="183719"/>
                  </a:lnTo>
                  <a:lnTo>
                    <a:pt x="3397293" y="918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8655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1010456"/>
            </a:xfrm>
            <a:custGeom>
              <a:avLst/>
              <a:pathLst>
                <a:path w="3397293" h="1010456">
                  <a:moveTo>
                    <a:pt x="0" y="1010456"/>
                  </a:moveTo>
                  <a:lnTo>
                    <a:pt x="135891" y="826737"/>
                  </a:lnTo>
                  <a:lnTo>
                    <a:pt x="271783" y="734877"/>
                  </a:lnTo>
                  <a:lnTo>
                    <a:pt x="407675" y="551158"/>
                  </a:lnTo>
                  <a:lnTo>
                    <a:pt x="543566" y="367438"/>
                  </a:lnTo>
                  <a:lnTo>
                    <a:pt x="679458" y="275579"/>
                  </a:lnTo>
                  <a:lnTo>
                    <a:pt x="815350" y="0"/>
                  </a:lnTo>
                  <a:lnTo>
                    <a:pt x="951242" y="0"/>
                  </a:lnTo>
                  <a:lnTo>
                    <a:pt x="1087133" y="91859"/>
                  </a:lnTo>
                  <a:lnTo>
                    <a:pt x="1223025" y="0"/>
                  </a:lnTo>
                  <a:lnTo>
                    <a:pt x="1358917" y="0"/>
                  </a:lnTo>
                  <a:lnTo>
                    <a:pt x="1494809" y="0"/>
                  </a:lnTo>
                  <a:lnTo>
                    <a:pt x="1630700" y="91859"/>
                  </a:lnTo>
                  <a:lnTo>
                    <a:pt x="1766592" y="91859"/>
                  </a:lnTo>
                  <a:lnTo>
                    <a:pt x="1902484" y="91859"/>
                  </a:lnTo>
                  <a:lnTo>
                    <a:pt x="2038375" y="183719"/>
                  </a:lnTo>
                  <a:lnTo>
                    <a:pt x="2174267" y="183719"/>
                  </a:lnTo>
                  <a:lnTo>
                    <a:pt x="2310159" y="459298"/>
                  </a:lnTo>
                  <a:lnTo>
                    <a:pt x="2446051" y="459298"/>
                  </a:lnTo>
                  <a:lnTo>
                    <a:pt x="2581942" y="183719"/>
                  </a:lnTo>
                  <a:lnTo>
                    <a:pt x="2717834" y="91859"/>
                  </a:lnTo>
                  <a:lnTo>
                    <a:pt x="2853726" y="275579"/>
                  </a:lnTo>
                  <a:lnTo>
                    <a:pt x="2989618" y="551158"/>
                  </a:lnTo>
                  <a:lnTo>
                    <a:pt x="3125509" y="918596"/>
                  </a:lnTo>
                  <a:lnTo>
                    <a:pt x="3261401" y="918596"/>
                  </a:lnTo>
                  <a:lnTo>
                    <a:pt x="3397293" y="918596"/>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67385"/>
              <a:ext cx="0" cy="1524870"/>
            </a:xfrm>
            <a:custGeom>
              <a:avLst/>
              <a:pathLst>
                <a:path w="0" h="1524870">
                  <a:moveTo>
                    <a:pt x="0" y="152487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67385"/>
              <a:ext cx="0" cy="789993"/>
            </a:xfrm>
            <a:custGeom>
              <a:avLst/>
              <a:pathLst>
                <a:path w="0" h="789993">
                  <a:moveTo>
                    <a:pt x="0" y="78999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67385"/>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67385"/>
              <a:ext cx="0" cy="698133"/>
            </a:xfrm>
            <a:custGeom>
              <a:avLst/>
              <a:pathLst>
                <a:path w="0" h="698133">
                  <a:moveTo>
                    <a:pt x="0" y="69813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67385"/>
              <a:ext cx="0" cy="698133"/>
            </a:xfrm>
            <a:custGeom>
              <a:avLst/>
              <a:pathLst>
                <a:path w="0" h="698133">
                  <a:moveTo>
                    <a:pt x="0" y="69813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67385"/>
              <a:ext cx="0" cy="1433010"/>
            </a:xfrm>
            <a:custGeom>
              <a:avLst/>
              <a:pathLst>
                <a:path w="0" h="1433010">
                  <a:moveTo>
                    <a:pt x="0" y="143301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67385"/>
              <a:ext cx="0" cy="1433010"/>
            </a:xfrm>
            <a:custGeom>
              <a:avLst/>
              <a:pathLst>
                <a:path w="0" h="1433010">
                  <a:moveTo>
                    <a:pt x="0" y="143301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1010456"/>
            </a:xfrm>
            <a:custGeom>
              <a:avLst/>
              <a:pathLst>
                <a:path w="3397293" h="1010456">
                  <a:moveTo>
                    <a:pt x="0" y="1010456"/>
                  </a:moveTo>
                  <a:lnTo>
                    <a:pt x="135891" y="826737"/>
                  </a:lnTo>
                  <a:lnTo>
                    <a:pt x="271783" y="734877"/>
                  </a:lnTo>
                  <a:lnTo>
                    <a:pt x="407675" y="551158"/>
                  </a:lnTo>
                  <a:lnTo>
                    <a:pt x="543566" y="367438"/>
                  </a:lnTo>
                  <a:lnTo>
                    <a:pt x="679458" y="275579"/>
                  </a:lnTo>
                  <a:lnTo>
                    <a:pt x="815350" y="0"/>
                  </a:lnTo>
                  <a:lnTo>
                    <a:pt x="951242" y="0"/>
                  </a:lnTo>
                  <a:lnTo>
                    <a:pt x="1087133" y="91859"/>
                  </a:lnTo>
                  <a:lnTo>
                    <a:pt x="1223025" y="0"/>
                  </a:lnTo>
                  <a:lnTo>
                    <a:pt x="1358917" y="0"/>
                  </a:lnTo>
                  <a:lnTo>
                    <a:pt x="1494809" y="0"/>
                  </a:lnTo>
                  <a:lnTo>
                    <a:pt x="1630700" y="91859"/>
                  </a:lnTo>
                  <a:lnTo>
                    <a:pt x="1766592" y="91859"/>
                  </a:lnTo>
                  <a:lnTo>
                    <a:pt x="1902484" y="91859"/>
                  </a:lnTo>
                  <a:lnTo>
                    <a:pt x="2038375" y="183719"/>
                  </a:lnTo>
                  <a:lnTo>
                    <a:pt x="2174267" y="183719"/>
                  </a:lnTo>
                  <a:lnTo>
                    <a:pt x="2310159" y="459298"/>
                  </a:lnTo>
                  <a:lnTo>
                    <a:pt x="2446051" y="459298"/>
                  </a:lnTo>
                  <a:lnTo>
                    <a:pt x="2581942" y="183719"/>
                  </a:lnTo>
                  <a:lnTo>
                    <a:pt x="2717834" y="91859"/>
                  </a:lnTo>
                  <a:lnTo>
                    <a:pt x="2853726" y="275579"/>
                  </a:lnTo>
                  <a:lnTo>
                    <a:pt x="2989618" y="551158"/>
                  </a:lnTo>
                  <a:lnTo>
                    <a:pt x="3125509" y="918596"/>
                  </a:lnTo>
                  <a:lnTo>
                    <a:pt x="3261401" y="918596"/>
                  </a:lnTo>
                  <a:lnTo>
                    <a:pt x="3397293" y="918596"/>
                  </a:lnTo>
                </a:path>
              </a:pathLst>
            </a:custGeom>
            <a:ln w="27101" cap="flat">
              <a:solidFill>
                <a:srgbClr val="0058AB">
                  <a:alpha val="100000"/>
                </a:srgbClr>
              </a:solidFill>
              <a:prstDash val="solid"/>
              <a:round/>
            </a:ln>
          </p:spPr>
          <p:txBody>
            <a:bodyPr/>
            <a:lstStyle/>
            <a:p/>
          </p:txBody>
        </p:sp>
        <p:sp>
          <p:nvSpPr>
            <p:cNvPr id="94" name="tx94"/>
            <p:cNvSpPr/>
            <p:nvPr/>
          </p:nvSpPr>
          <p:spPr>
            <a:xfrm>
              <a:off x="5389469" y="209020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6068928" y="20915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766436" y="20915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445895" y="20902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0902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09020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0" name="tx100"/>
            <p:cNvSpPr/>
            <p:nvPr/>
          </p:nvSpPr>
          <p:spPr>
            <a:xfrm>
              <a:off x="8786762" y="209020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1" name="tx101"/>
            <p:cNvSpPr/>
            <p:nvPr/>
          </p:nvSpPr>
          <p:spPr>
            <a:xfrm>
              <a:off x="8902429" y="29182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9182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7320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80953" y="327447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127474" y="28134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127474" y="235587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049780" y="1894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222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222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623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6248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89319" y="4990743"/>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121" name="tx121"/>
            <p:cNvSpPr/>
            <p:nvPr/>
          </p:nvSpPr>
          <p:spPr>
            <a:xfrm>
              <a:off x="71294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9192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0487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5120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9752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4384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9017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7804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436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7068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17009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63332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1901467" cy="114824"/>
            </a:xfrm>
            <a:prstGeom prst="rect">
              <a:avLst/>
            </a:prstGeom>
            <a:solidFill>
              <a:srgbClr val="1CABE2">
                <a:alpha val="80000"/>
              </a:srgbClr>
            </a:solidFill>
          </p:spPr>
          <p:txBody>
            <a:bodyPr/>
            <a:lstStyle/>
            <a:p/>
          </p:txBody>
        </p:sp>
        <p:sp>
          <p:nvSpPr>
            <p:cNvPr id="139" name="rc139"/>
            <p:cNvSpPr/>
            <p:nvPr/>
          </p:nvSpPr>
          <p:spPr>
            <a:xfrm>
              <a:off x="1317178" y="5743865"/>
              <a:ext cx="7285130" cy="114824"/>
            </a:xfrm>
            <a:prstGeom prst="rect">
              <a:avLst/>
            </a:prstGeom>
            <a:solidFill>
              <a:srgbClr val="1CABE2">
                <a:alpha val="80000"/>
              </a:srgbClr>
            </a:solidFill>
          </p:spPr>
          <p:txBody>
            <a:bodyPr/>
            <a:lstStyle/>
            <a:p/>
          </p:txBody>
        </p:sp>
        <p:sp>
          <p:nvSpPr>
            <p:cNvPr id="140" name="rc140"/>
            <p:cNvSpPr/>
            <p:nvPr/>
          </p:nvSpPr>
          <p:spPr>
            <a:xfrm>
              <a:off x="1317178" y="5600334"/>
              <a:ext cx="7321564" cy="114824"/>
            </a:xfrm>
            <a:prstGeom prst="rect">
              <a:avLst/>
            </a:prstGeom>
            <a:solidFill>
              <a:srgbClr val="1CABE2">
                <a:alpha val="80000"/>
              </a:srgbClr>
            </a:solidFill>
          </p:spPr>
          <p:txBody>
            <a:bodyPr/>
            <a:lstStyle/>
            <a:p/>
          </p:txBody>
        </p:sp>
        <p:sp>
          <p:nvSpPr>
            <p:cNvPr id="141" name="tx141"/>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50,000</a:t>
              </a:r>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35312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7" name="tx147"/>
            <p:cNvSpPr/>
            <p:nvPr/>
          </p:nvSpPr>
          <p:spPr>
            <a:xfrm>
              <a:off x="381635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8" name="tx148"/>
            <p:cNvSpPr/>
            <p:nvPr/>
          </p:nvSpPr>
          <p:spPr>
            <a:xfrm>
              <a:off x="527958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9" name="tx149"/>
            <p:cNvSpPr/>
            <p:nvPr/>
          </p:nvSpPr>
          <p:spPr>
            <a:xfrm>
              <a:off x="674281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50" name="tx150"/>
            <p:cNvSpPr/>
            <p:nvPr/>
          </p:nvSpPr>
          <p:spPr>
            <a:xfrm>
              <a:off x="820604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51" name="tx151"/>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52" name="tx15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Burundi (89%) was 1 percentage point lower than the global average (90%) and 4 percentage points higher than the average across all ESAR countries (85%).
National DTP1 coverage was 8 percentage points lower than in 2019 (97%).
This equates to 50,000 zero-dose children in 2025 compared to 13,000 zero-dose children in 2019.</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Burundi DTP1 coverage was 89% - this is 8 percentage points lower than in 2019 and 1 percentage point lower than the global average (90%).</a:t>
            </a:r>
          </a:p>
        </p:txBody>
      </p:sp>
      <p:grpSp xmlns:pic="http://schemas.openxmlformats.org/drawingml/2006/picture">
        <p:nvGrpSpPr>
          <p:cNvPr id="156" name=""/>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Burundi ranked number 12 out of 21 countries for lowest DTP1 coverage (based on tied ranks).
Burundi was in the top 10 countries with the most zero-dose children (rank=10).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Burundi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7" name="pl27"/>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F26A21">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1" name="pl31"/>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0" name="pl40"/>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56" name="tx156"/>
            <p:cNvSpPr/>
            <p:nvPr/>
          </p:nvSpPr>
          <p:spPr>
            <a:xfrm>
              <a:off x="1268242"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57" name="tx157"/>
            <p:cNvSpPr/>
            <p:nvPr/>
          </p:nvSpPr>
          <p:spPr>
            <a:xfrm>
              <a:off x="1099592"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58" name="tx158"/>
            <p:cNvSpPr/>
            <p:nvPr/>
          </p:nvSpPr>
          <p:spPr>
            <a:xfrm>
              <a:off x="1127505"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61" name="tx161"/>
            <p:cNvSpPr/>
            <p:nvPr/>
          </p:nvSpPr>
          <p:spPr>
            <a:xfrm>
              <a:off x="1275468"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7" name="tx167"/>
            <p:cNvSpPr/>
            <p:nvPr/>
          </p:nvSpPr>
          <p:spPr>
            <a:xfrm>
              <a:off x="1465300"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56696"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1479133"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21344"/>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(380,000)</a:t>
              </a:r>
            </a:p>
          </p:txBody>
        </p:sp>
        <p:sp>
          <p:nvSpPr>
            <p:cNvPr id="175" name="tx175"/>
            <p:cNvSpPr/>
            <p:nvPr/>
          </p:nvSpPr>
          <p:spPr>
            <a:xfrm>
              <a:off x="7287203" y="156619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(180,000)</a:t>
              </a:r>
            </a:p>
          </p:txBody>
        </p:sp>
        <p:sp>
          <p:nvSpPr>
            <p:cNvPr id="178" name="tx178"/>
            <p:cNvSpPr/>
            <p:nvPr/>
          </p:nvSpPr>
          <p:spPr>
            <a:xfrm>
              <a:off x="7287203"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(27,000)</a:t>
              </a:r>
            </a:p>
          </p:txBody>
        </p:sp>
        <p:sp>
          <p:nvSpPr>
            <p:cNvPr id="186" name="tx186"/>
            <p:cNvSpPr/>
            <p:nvPr/>
          </p:nvSpPr>
          <p:spPr>
            <a:xfrm>
              <a:off x="7287203"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(11,000)</a:t>
              </a:r>
            </a:p>
          </p:txBody>
        </p:sp>
        <p:sp>
          <p:nvSpPr>
            <p:cNvPr id="187" name="tx187"/>
            <p:cNvSpPr/>
            <p:nvPr/>
          </p:nvSpPr>
          <p:spPr>
            <a:xfrm>
              <a:off x="7287203" y="450440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Burundi ranked number 14 out of 21 countries with 18,000 zero-dose children.
In 2025, Burundi ranked number 10 out of 21 countries with 50,000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4163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65413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96663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27914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99788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31038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62288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93539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4116426"/>
              <a:ext cx="200644" cy="568960"/>
            </a:xfrm>
            <a:prstGeom prst="rect">
              <a:avLst/>
            </a:prstGeom>
            <a:solidFill>
              <a:srgbClr val="80BD41">
                <a:alpha val="100000"/>
              </a:srgbClr>
            </a:solidFill>
          </p:spPr>
          <p:txBody>
            <a:bodyPr/>
            <a:lstStyle/>
            <a:p/>
          </p:txBody>
        </p:sp>
        <p:sp>
          <p:nvSpPr>
            <p:cNvPr id="28" name="rc28"/>
            <p:cNvSpPr/>
            <p:nvPr/>
          </p:nvSpPr>
          <p:spPr>
            <a:xfrm>
              <a:off x="1423662" y="3974185"/>
              <a:ext cx="200644" cy="85343"/>
            </a:xfrm>
            <a:prstGeom prst="rect">
              <a:avLst/>
            </a:prstGeom>
            <a:solidFill>
              <a:srgbClr val="0058AB">
                <a:alpha val="100000"/>
              </a:srgbClr>
            </a:solidFill>
          </p:spPr>
          <p:txBody>
            <a:bodyPr/>
            <a:lstStyle/>
            <a:p/>
          </p:txBody>
        </p:sp>
        <p:sp>
          <p:nvSpPr>
            <p:cNvPr id="29" name="rc29"/>
            <p:cNvSpPr/>
            <p:nvPr/>
          </p:nvSpPr>
          <p:spPr>
            <a:xfrm>
              <a:off x="1423662" y="4059529"/>
              <a:ext cx="200644" cy="56897"/>
            </a:xfrm>
            <a:prstGeom prst="rect">
              <a:avLst/>
            </a:prstGeom>
            <a:solidFill>
              <a:srgbClr val="1CABE2">
                <a:alpha val="100000"/>
              </a:srgbClr>
            </a:solidFill>
          </p:spPr>
          <p:txBody>
            <a:bodyPr/>
            <a:lstStyle/>
            <a:p/>
          </p:txBody>
        </p:sp>
        <p:sp>
          <p:nvSpPr>
            <p:cNvPr id="30" name="rc30"/>
            <p:cNvSpPr/>
            <p:nvPr/>
          </p:nvSpPr>
          <p:spPr>
            <a:xfrm>
              <a:off x="1646600" y="4089616"/>
              <a:ext cx="200644" cy="595770"/>
            </a:xfrm>
            <a:prstGeom prst="rect">
              <a:avLst/>
            </a:prstGeom>
            <a:solidFill>
              <a:srgbClr val="80BD41">
                <a:alpha val="100000"/>
              </a:srgbClr>
            </a:solidFill>
          </p:spPr>
          <p:txBody>
            <a:bodyPr/>
            <a:lstStyle/>
            <a:p/>
          </p:txBody>
        </p:sp>
        <p:sp>
          <p:nvSpPr>
            <p:cNvPr id="31" name="rc31"/>
            <p:cNvSpPr/>
            <p:nvPr/>
          </p:nvSpPr>
          <p:spPr>
            <a:xfrm>
              <a:off x="1646600" y="3949867"/>
              <a:ext cx="200644" cy="73551"/>
            </a:xfrm>
            <a:prstGeom prst="rect">
              <a:avLst/>
            </a:prstGeom>
            <a:solidFill>
              <a:srgbClr val="0058AB">
                <a:alpha val="100000"/>
              </a:srgbClr>
            </a:solidFill>
          </p:spPr>
          <p:txBody>
            <a:bodyPr/>
            <a:lstStyle/>
            <a:p/>
          </p:txBody>
        </p:sp>
        <p:sp>
          <p:nvSpPr>
            <p:cNvPr id="32" name="rc32"/>
            <p:cNvSpPr/>
            <p:nvPr/>
          </p:nvSpPr>
          <p:spPr>
            <a:xfrm>
              <a:off x="1646600" y="4023419"/>
              <a:ext cx="200644" cy="66197"/>
            </a:xfrm>
            <a:prstGeom prst="rect">
              <a:avLst/>
            </a:prstGeom>
            <a:solidFill>
              <a:srgbClr val="1CABE2">
                <a:alpha val="100000"/>
              </a:srgbClr>
            </a:solidFill>
          </p:spPr>
          <p:txBody>
            <a:bodyPr/>
            <a:lstStyle/>
            <a:p/>
          </p:txBody>
        </p:sp>
        <p:sp>
          <p:nvSpPr>
            <p:cNvPr id="33" name="rc33"/>
            <p:cNvSpPr/>
            <p:nvPr/>
          </p:nvSpPr>
          <p:spPr>
            <a:xfrm>
              <a:off x="1869538" y="4057244"/>
              <a:ext cx="200644" cy="628143"/>
            </a:xfrm>
            <a:prstGeom prst="rect">
              <a:avLst/>
            </a:prstGeom>
            <a:solidFill>
              <a:srgbClr val="80BD41">
                <a:alpha val="100000"/>
              </a:srgbClr>
            </a:solidFill>
          </p:spPr>
          <p:txBody>
            <a:bodyPr/>
            <a:lstStyle/>
            <a:p/>
          </p:txBody>
        </p:sp>
        <p:sp>
          <p:nvSpPr>
            <p:cNvPr id="34" name="rc34"/>
            <p:cNvSpPr/>
            <p:nvPr/>
          </p:nvSpPr>
          <p:spPr>
            <a:xfrm>
              <a:off x="1869538" y="3909901"/>
              <a:ext cx="200644" cy="69794"/>
            </a:xfrm>
            <a:prstGeom prst="rect">
              <a:avLst/>
            </a:prstGeom>
            <a:solidFill>
              <a:srgbClr val="0058AB">
                <a:alpha val="100000"/>
              </a:srgbClr>
            </a:solidFill>
          </p:spPr>
          <p:txBody>
            <a:bodyPr/>
            <a:lstStyle/>
            <a:p/>
          </p:txBody>
        </p:sp>
        <p:sp>
          <p:nvSpPr>
            <p:cNvPr id="35" name="rc35"/>
            <p:cNvSpPr/>
            <p:nvPr/>
          </p:nvSpPr>
          <p:spPr>
            <a:xfrm>
              <a:off x="1869538" y="3979696"/>
              <a:ext cx="200644" cy="77547"/>
            </a:xfrm>
            <a:prstGeom prst="rect">
              <a:avLst/>
            </a:prstGeom>
            <a:solidFill>
              <a:srgbClr val="1CABE2">
                <a:alpha val="100000"/>
              </a:srgbClr>
            </a:solidFill>
          </p:spPr>
          <p:txBody>
            <a:bodyPr/>
            <a:lstStyle/>
            <a:p/>
          </p:txBody>
        </p:sp>
        <p:sp>
          <p:nvSpPr>
            <p:cNvPr id="36" name="rc36"/>
            <p:cNvSpPr/>
            <p:nvPr/>
          </p:nvSpPr>
          <p:spPr>
            <a:xfrm>
              <a:off x="2092476" y="4020787"/>
              <a:ext cx="200644" cy="664599"/>
            </a:xfrm>
            <a:prstGeom prst="rect">
              <a:avLst/>
            </a:prstGeom>
            <a:solidFill>
              <a:srgbClr val="80BD41">
                <a:alpha val="100000"/>
              </a:srgbClr>
            </a:solidFill>
          </p:spPr>
          <p:txBody>
            <a:bodyPr/>
            <a:lstStyle/>
            <a:p/>
          </p:txBody>
        </p:sp>
        <p:sp>
          <p:nvSpPr>
            <p:cNvPr id="37" name="rc37"/>
            <p:cNvSpPr/>
            <p:nvPr/>
          </p:nvSpPr>
          <p:spPr>
            <a:xfrm>
              <a:off x="2092476" y="3874899"/>
              <a:ext cx="200644" cy="56735"/>
            </a:xfrm>
            <a:prstGeom prst="rect">
              <a:avLst/>
            </a:prstGeom>
            <a:solidFill>
              <a:srgbClr val="0058AB">
                <a:alpha val="100000"/>
              </a:srgbClr>
            </a:solidFill>
          </p:spPr>
          <p:txBody>
            <a:bodyPr/>
            <a:lstStyle/>
            <a:p/>
          </p:txBody>
        </p:sp>
        <p:sp>
          <p:nvSpPr>
            <p:cNvPr id="38" name="rc38"/>
            <p:cNvSpPr/>
            <p:nvPr/>
          </p:nvSpPr>
          <p:spPr>
            <a:xfrm>
              <a:off x="2092476" y="3931635"/>
              <a:ext cx="200644" cy="89152"/>
            </a:xfrm>
            <a:prstGeom prst="rect">
              <a:avLst/>
            </a:prstGeom>
            <a:solidFill>
              <a:srgbClr val="1CABE2">
                <a:alpha val="100000"/>
              </a:srgbClr>
            </a:solidFill>
          </p:spPr>
          <p:txBody>
            <a:bodyPr/>
            <a:lstStyle/>
            <a:p/>
          </p:txBody>
        </p:sp>
        <p:sp>
          <p:nvSpPr>
            <p:cNvPr id="39" name="rc39"/>
            <p:cNvSpPr/>
            <p:nvPr/>
          </p:nvSpPr>
          <p:spPr>
            <a:xfrm>
              <a:off x="2315413" y="3973828"/>
              <a:ext cx="200644" cy="711558"/>
            </a:xfrm>
            <a:prstGeom prst="rect">
              <a:avLst/>
            </a:prstGeom>
            <a:solidFill>
              <a:srgbClr val="80BD41">
                <a:alpha val="100000"/>
              </a:srgbClr>
            </a:solidFill>
          </p:spPr>
          <p:txBody>
            <a:bodyPr/>
            <a:lstStyle/>
            <a:p/>
          </p:txBody>
        </p:sp>
        <p:sp>
          <p:nvSpPr>
            <p:cNvPr id="40" name="rc40"/>
            <p:cNvSpPr/>
            <p:nvPr/>
          </p:nvSpPr>
          <p:spPr>
            <a:xfrm>
              <a:off x="2315413" y="3828086"/>
              <a:ext cx="200644" cy="42864"/>
            </a:xfrm>
            <a:prstGeom prst="rect">
              <a:avLst/>
            </a:prstGeom>
            <a:solidFill>
              <a:srgbClr val="0058AB">
                <a:alpha val="100000"/>
              </a:srgbClr>
            </a:solidFill>
          </p:spPr>
          <p:txBody>
            <a:bodyPr/>
            <a:lstStyle/>
            <a:p/>
          </p:txBody>
        </p:sp>
        <p:sp>
          <p:nvSpPr>
            <p:cNvPr id="41" name="rc41"/>
            <p:cNvSpPr/>
            <p:nvPr/>
          </p:nvSpPr>
          <p:spPr>
            <a:xfrm>
              <a:off x="2315413" y="3870950"/>
              <a:ext cx="200644" cy="102877"/>
            </a:xfrm>
            <a:prstGeom prst="rect">
              <a:avLst/>
            </a:prstGeom>
            <a:solidFill>
              <a:srgbClr val="1CABE2">
                <a:alpha val="100000"/>
              </a:srgbClr>
            </a:solidFill>
          </p:spPr>
          <p:txBody>
            <a:bodyPr/>
            <a:lstStyle/>
            <a:p/>
          </p:txBody>
        </p:sp>
        <p:sp>
          <p:nvSpPr>
            <p:cNvPr id="42" name="rc42"/>
            <p:cNvSpPr/>
            <p:nvPr/>
          </p:nvSpPr>
          <p:spPr>
            <a:xfrm>
              <a:off x="2538351" y="3895076"/>
              <a:ext cx="200644" cy="790310"/>
            </a:xfrm>
            <a:prstGeom prst="rect">
              <a:avLst/>
            </a:prstGeom>
            <a:solidFill>
              <a:srgbClr val="80BD41">
                <a:alpha val="100000"/>
              </a:srgbClr>
            </a:solidFill>
          </p:spPr>
          <p:txBody>
            <a:bodyPr/>
            <a:lstStyle/>
            <a:p/>
          </p:txBody>
        </p:sp>
        <p:sp>
          <p:nvSpPr>
            <p:cNvPr id="43" name="rc43"/>
            <p:cNvSpPr/>
            <p:nvPr/>
          </p:nvSpPr>
          <p:spPr>
            <a:xfrm>
              <a:off x="2538351" y="3776983"/>
              <a:ext cx="200644" cy="36335"/>
            </a:xfrm>
            <a:prstGeom prst="rect">
              <a:avLst/>
            </a:prstGeom>
            <a:solidFill>
              <a:srgbClr val="0058AB">
                <a:alpha val="100000"/>
              </a:srgbClr>
            </a:solidFill>
          </p:spPr>
          <p:txBody>
            <a:bodyPr/>
            <a:lstStyle/>
            <a:p/>
          </p:txBody>
        </p:sp>
        <p:sp>
          <p:nvSpPr>
            <p:cNvPr id="44" name="rc44"/>
            <p:cNvSpPr/>
            <p:nvPr/>
          </p:nvSpPr>
          <p:spPr>
            <a:xfrm>
              <a:off x="2538351" y="3813319"/>
              <a:ext cx="200644" cy="81757"/>
            </a:xfrm>
            <a:prstGeom prst="rect">
              <a:avLst/>
            </a:prstGeom>
            <a:solidFill>
              <a:srgbClr val="1CABE2">
                <a:alpha val="100000"/>
              </a:srgbClr>
            </a:solidFill>
          </p:spPr>
          <p:txBody>
            <a:bodyPr/>
            <a:lstStyle/>
            <a:p/>
          </p:txBody>
        </p:sp>
        <p:sp>
          <p:nvSpPr>
            <p:cNvPr id="45" name="rc45"/>
            <p:cNvSpPr/>
            <p:nvPr/>
          </p:nvSpPr>
          <p:spPr>
            <a:xfrm>
              <a:off x="2761289" y="3809293"/>
              <a:ext cx="200644" cy="876093"/>
            </a:xfrm>
            <a:prstGeom prst="rect">
              <a:avLst/>
            </a:prstGeom>
            <a:solidFill>
              <a:srgbClr val="80BD41">
                <a:alpha val="100000"/>
              </a:srgbClr>
            </a:solidFill>
          </p:spPr>
          <p:txBody>
            <a:bodyPr/>
            <a:lstStyle/>
            <a:p/>
          </p:txBody>
        </p:sp>
        <p:sp>
          <p:nvSpPr>
            <p:cNvPr id="46" name="rc46"/>
            <p:cNvSpPr/>
            <p:nvPr/>
          </p:nvSpPr>
          <p:spPr>
            <a:xfrm>
              <a:off x="2761289" y="3733110"/>
              <a:ext cx="200644" cy="9523"/>
            </a:xfrm>
            <a:prstGeom prst="rect">
              <a:avLst/>
            </a:prstGeom>
            <a:solidFill>
              <a:srgbClr val="0058AB">
                <a:alpha val="100000"/>
              </a:srgbClr>
            </a:solidFill>
          </p:spPr>
          <p:txBody>
            <a:bodyPr/>
            <a:lstStyle/>
            <a:p/>
          </p:txBody>
        </p:sp>
        <p:sp>
          <p:nvSpPr>
            <p:cNvPr id="47" name="rc47"/>
            <p:cNvSpPr/>
            <p:nvPr/>
          </p:nvSpPr>
          <p:spPr>
            <a:xfrm>
              <a:off x="2761289" y="3742633"/>
              <a:ext cx="200644" cy="66659"/>
            </a:xfrm>
            <a:prstGeom prst="rect">
              <a:avLst/>
            </a:prstGeom>
            <a:solidFill>
              <a:srgbClr val="1CABE2">
                <a:alpha val="100000"/>
              </a:srgbClr>
            </a:solidFill>
          </p:spPr>
          <p:txBody>
            <a:bodyPr/>
            <a:lstStyle/>
            <a:p/>
          </p:txBody>
        </p:sp>
        <p:sp>
          <p:nvSpPr>
            <p:cNvPr id="48" name="rc48"/>
            <p:cNvSpPr/>
            <p:nvPr/>
          </p:nvSpPr>
          <p:spPr>
            <a:xfrm>
              <a:off x="2984227" y="3701812"/>
              <a:ext cx="200644" cy="983574"/>
            </a:xfrm>
            <a:prstGeom prst="rect">
              <a:avLst/>
            </a:prstGeom>
            <a:solidFill>
              <a:srgbClr val="80BD41">
                <a:alpha val="100000"/>
              </a:srgbClr>
            </a:solidFill>
          </p:spPr>
          <p:txBody>
            <a:bodyPr/>
            <a:lstStyle/>
            <a:p/>
          </p:txBody>
        </p:sp>
        <p:sp>
          <p:nvSpPr>
            <p:cNvPr id="49" name="rc49"/>
            <p:cNvSpPr/>
            <p:nvPr/>
          </p:nvSpPr>
          <p:spPr>
            <a:xfrm>
              <a:off x="2984227" y="3691876"/>
              <a:ext cx="200644" cy="9935"/>
            </a:xfrm>
            <a:prstGeom prst="rect">
              <a:avLst/>
            </a:prstGeom>
            <a:solidFill>
              <a:srgbClr val="0058AB">
                <a:alpha val="100000"/>
              </a:srgbClr>
            </a:solidFill>
          </p:spPr>
          <p:txBody>
            <a:bodyPr/>
            <a:lstStyle/>
            <a:p/>
          </p:txBody>
        </p:sp>
        <p:sp>
          <p:nvSpPr>
            <p:cNvPr id="50" name="rc50"/>
            <p:cNvSpPr/>
            <p:nvPr/>
          </p:nvSpPr>
          <p:spPr>
            <a:xfrm>
              <a:off x="2984227" y="3701812"/>
              <a:ext cx="200644" cy="0"/>
            </a:xfrm>
            <a:prstGeom prst="rect">
              <a:avLst/>
            </a:prstGeom>
            <a:solidFill>
              <a:srgbClr val="1CABE2">
                <a:alpha val="100000"/>
              </a:srgbClr>
            </a:solidFill>
          </p:spPr>
          <p:txBody>
            <a:bodyPr/>
            <a:lstStyle/>
            <a:p/>
          </p:txBody>
        </p:sp>
        <p:sp>
          <p:nvSpPr>
            <p:cNvPr id="51" name="rc51"/>
            <p:cNvSpPr/>
            <p:nvPr/>
          </p:nvSpPr>
          <p:spPr>
            <a:xfrm>
              <a:off x="3207165" y="3732252"/>
              <a:ext cx="200644" cy="953135"/>
            </a:xfrm>
            <a:prstGeom prst="rect">
              <a:avLst/>
            </a:prstGeom>
            <a:solidFill>
              <a:srgbClr val="80BD41">
                <a:alpha val="100000"/>
              </a:srgbClr>
            </a:solidFill>
          </p:spPr>
          <p:txBody>
            <a:bodyPr/>
            <a:lstStyle/>
            <a:p/>
          </p:txBody>
        </p:sp>
        <p:sp>
          <p:nvSpPr>
            <p:cNvPr id="52" name="rc52"/>
            <p:cNvSpPr/>
            <p:nvPr/>
          </p:nvSpPr>
          <p:spPr>
            <a:xfrm>
              <a:off x="3207165" y="3649370"/>
              <a:ext cx="200644" cy="20721"/>
            </a:xfrm>
            <a:prstGeom prst="rect">
              <a:avLst/>
            </a:prstGeom>
            <a:solidFill>
              <a:srgbClr val="0058AB">
                <a:alpha val="100000"/>
              </a:srgbClr>
            </a:solidFill>
          </p:spPr>
          <p:txBody>
            <a:bodyPr/>
            <a:lstStyle/>
            <a:p/>
          </p:txBody>
        </p:sp>
        <p:sp>
          <p:nvSpPr>
            <p:cNvPr id="53" name="rc53"/>
            <p:cNvSpPr/>
            <p:nvPr/>
          </p:nvSpPr>
          <p:spPr>
            <a:xfrm>
              <a:off x="3207165" y="3670091"/>
              <a:ext cx="200644" cy="62160"/>
            </a:xfrm>
            <a:prstGeom prst="rect">
              <a:avLst/>
            </a:prstGeom>
            <a:solidFill>
              <a:srgbClr val="1CABE2">
                <a:alpha val="100000"/>
              </a:srgbClr>
            </a:solidFill>
          </p:spPr>
          <p:txBody>
            <a:bodyPr/>
            <a:lstStyle/>
            <a:p/>
          </p:txBody>
        </p:sp>
        <p:sp>
          <p:nvSpPr>
            <p:cNvPr id="54" name="rc54"/>
            <p:cNvSpPr/>
            <p:nvPr/>
          </p:nvSpPr>
          <p:spPr>
            <a:xfrm>
              <a:off x="3430103" y="3662426"/>
              <a:ext cx="200644" cy="1022960"/>
            </a:xfrm>
            <a:prstGeom prst="rect">
              <a:avLst/>
            </a:prstGeom>
            <a:solidFill>
              <a:srgbClr val="80BD41">
                <a:alpha val="100000"/>
              </a:srgbClr>
            </a:solidFill>
          </p:spPr>
          <p:txBody>
            <a:bodyPr/>
            <a:lstStyle/>
            <a:p/>
          </p:txBody>
        </p:sp>
        <p:sp>
          <p:nvSpPr>
            <p:cNvPr id="55" name="rc55"/>
            <p:cNvSpPr/>
            <p:nvPr/>
          </p:nvSpPr>
          <p:spPr>
            <a:xfrm>
              <a:off x="3430103" y="3597131"/>
              <a:ext cx="200644" cy="10881"/>
            </a:xfrm>
            <a:prstGeom prst="rect">
              <a:avLst/>
            </a:prstGeom>
            <a:solidFill>
              <a:srgbClr val="0058AB">
                <a:alpha val="100000"/>
              </a:srgbClr>
            </a:solidFill>
          </p:spPr>
          <p:txBody>
            <a:bodyPr/>
            <a:lstStyle/>
            <a:p/>
          </p:txBody>
        </p:sp>
        <p:sp>
          <p:nvSpPr>
            <p:cNvPr id="56" name="rc56"/>
            <p:cNvSpPr/>
            <p:nvPr/>
          </p:nvSpPr>
          <p:spPr>
            <a:xfrm>
              <a:off x="3430103" y="3608012"/>
              <a:ext cx="200644" cy="54414"/>
            </a:xfrm>
            <a:prstGeom prst="rect">
              <a:avLst/>
            </a:prstGeom>
            <a:solidFill>
              <a:srgbClr val="1CABE2">
                <a:alpha val="100000"/>
              </a:srgbClr>
            </a:solidFill>
          </p:spPr>
          <p:txBody>
            <a:bodyPr/>
            <a:lstStyle/>
            <a:p/>
          </p:txBody>
        </p:sp>
        <p:sp>
          <p:nvSpPr>
            <p:cNvPr id="57" name="rc57"/>
            <p:cNvSpPr/>
            <p:nvPr/>
          </p:nvSpPr>
          <p:spPr>
            <a:xfrm>
              <a:off x="3653041" y="3577168"/>
              <a:ext cx="200644" cy="1108218"/>
            </a:xfrm>
            <a:prstGeom prst="rect">
              <a:avLst/>
            </a:prstGeom>
            <a:solidFill>
              <a:srgbClr val="80BD41">
                <a:alpha val="100000"/>
              </a:srgbClr>
            </a:solidFill>
          </p:spPr>
          <p:txBody>
            <a:bodyPr/>
            <a:lstStyle/>
            <a:p/>
          </p:txBody>
        </p:sp>
        <p:sp>
          <p:nvSpPr>
            <p:cNvPr id="58" name="rc58"/>
            <p:cNvSpPr/>
            <p:nvPr/>
          </p:nvSpPr>
          <p:spPr>
            <a:xfrm>
              <a:off x="3653041" y="3530993"/>
              <a:ext cx="200644" cy="11544"/>
            </a:xfrm>
            <a:prstGeom prst="rect">
              <a:avLst/>
            </a:prstGeom>
            <a:solidFill>
              <a:srgbClr val="0058AB">
                <a:alpha val="100000"/>
              </a:srgbClr>
            </a:solidFill>
          </p:spPr>
          <p:txBody>
            <a:bodyPr/>
            <a:lstStyle/>
            <a:p/>
          </p:txBody>
        </p:sp>
        <p:sp>
          <p:nvSpPr>
            <p:cNvPr id="59" name="rc59"/>
            <p:cNvSpPr/>
            <p:nvPr/>
          </p:nvSpPr>
          <p:spPr>
            <a:xfrm>
              <a:off x="3653041" y="3542538"/>
              <a:ext cx="200644" cy="34630"/>
            </a:xfrm>
            <a:prstGeom prst="rect">
              <a:avLst/>
            </a:prstGeom>
            <a:solidFill>
              <a:srgbClr val="1CABE2">
                <a:alpha val="100000"/>
              </a:srgbClr>
            </a:solidFill>
          </p:spPr>
          <p:txBody>
            <a:bodyPr/>
            <a:lstStyle/>
            <a:p/>
          </p:txBody>
        </p:sp>
        <p:sp>
          <p:nvSpPr>
            <p:cNvPr id="60" name="rc60"/>
            <p:cNvSpPr/>
            <p:nvPr/>
          </p:nvSpPr>
          <p:spPr>
            <a:xfrm>
              <a:off x="3875979" y="3558603"/>
              <a:ext cx="200644" cy="1126783"/>
            </a:xfrm>
            <a:prstGeom prst="rect">
              <a:avLst/>
            </a:prstGeom>
            <a:solidFill>
              <a:srgbClr val="80BD41">
                <a:alpha val="100000"/>
              </a:srgbClr>
            </a:solidFill>
          </p:spPr>
          <p:txBody>
            <a:bodyPr/>
            <a:lstStyle/>
            <a:p/>
          </p:txBody>
        </p:sp>
        <p:sp>
          <p:nvSpPr>
            <p:cNvPr id="61" name="rc61"/>
            <p:cNvSpPr/>
            <p:nvPr/>
          </p:nvSpPr>
          <p:spPr>
            <a:xfrm>
              <a:off x="3875979" y="3511652"/>
              <a:ext cx="200644" cy="11736"/>
            </a:xfrm>
            <a:prstGeom prst="rect">
              <a:avLst/>
            </a:prstGeom>
            <a:solidFill>
              <a:srgbClr val="0058AB">
                <a:alpha val="100000"/>
              </a:srgbClr>
            </a:solidFill>
          </p:spPr>
          <p:txBody>
            <a:bodyPr/>
            <a:lstStyle/>
            <a:p/>
          </p:txBody>
        </p:sp>
        <p:sp>
          <p:nvSpPr>
            <p:cNvPr id="62" name="rc62"/>
            <p:cNvSpPr/>
            <p:nvPr/>
          </p:nvSpPr>
          <p:spPr>
            <a:xfrm>
              <a:off x="3875979" y="3523389"/>
              <a:ext cx="200644" cy="35213"/>
            </a:xfrm>
            <a:prstGeom prst="rect">
              <a:avLst/>
            </a:prstGeom>
            <a:solidFill>
              <a:srgbClr val="1CABE2">
                <a:alpha val="100000"/>
              </a:srgbClr>
            </a:solidFill>
          </p:spPr>
          <p:txBody>
            <a:bodyPr/>
            <a:lstStyle/>
            <a:p/>
          </p:txBody>
        </p:sp>
        <p:sp>
          <p:nvSpPr>
            <p:cNvPr id="63" name="rc63"/>
            <p:cNvSpPr/>
            <p:nvPr/>
          </p:nvSpPr>
          <p:spPr>
            <a:xfrm>
              <a:off x="4098916" y="3546520"/>
              <a:ext cx="200644" cy="1138867"/>
            </a:xfrm>
            <a:prstGeom prst="rect">
              <a:avLst/>
            </a:prstGeom>
            <a:solidFill>
              <a:srgbClr val="80BD41">
                <a:alpha val="100000"/>
              </a:srgbClr>
            </a:solidFill>
          </p:spPr>
          <p:txBody>
            <a:bodyPr/>
            <a:lstStyle/>
            <a:p/>
          </p:txBody>
        </p:sp>
        <p:sp>
          <p:nvSpPr>
            <p:cNvPr id="64" name="rc64"/>
            <p:cNvSpPr/>
            <p:nvPr/>
          </p:nvSpPr>
          <p:spPr>
            <a:xfrm>
              <a:off x="4098916" y="3499066"/>
              <a:ext cx="200644" cy="23726"/>
            </a:xfrm>
            <a:prstGeom prst="rect">
              <a:avLst/>
            </a:prstGeom>
            <a:solidFill>
              <a:srgbClr val="0058AB">
                <a:alpha val="100000"/>
              </a:srgbClr>
            </a:solidFill>
          </p:spPr>
          <p:txBody>
            <a:bodyPr/>
            <a:lstStyle/>
            <a:p/>
          </p:txBody>
        </p:sp>
        <p:sp>
          <p:nvSpPr>
            <p:cNvPr id="65" name="rc65"/>
            <p:cNvSpPr/>
            <p:nvPr/>
          </p:nvSpPr>
          <p:spPr>
            <a:xfrm>
              <a:off x="4098916" y="3522793"/>
              <a:ext cx="200644" cy="23726"/>
            </a:xfrm>
            <a:prstGeom prst="rect">
              <a:avLst/>
            </a:prstGeom>
            <a:solidFill>
              <a:srgbClr val="1CABE2">
                <a:alpha val="100000"/>
              </a:srgbClr>
            </a:solidFill>
          </p:spPr>
          <p:txBody>
            <a:bodyPr/>
            <a:lstStyle/>
            <a:p/>
          </p:txBody>
        </p:sp>
        <p:sp>
          <p:nvSpPr>
            <p:cNvPr id="66" name="rc66"/>
            <p:cNvSpPr/>
            <p:nvPr/>
          </p:nvSpPr>
          <p:spPr>
            <a:xfrm>
              <a:off x="4321854" y="3525466"/>
              <a:ext cx="200644" cy="1159921"/>
            </a:xfrm>
            <a:prstGeom prst="rect">
              <a:avLst/>
            </a:prstGeom>
            <a:solidFill>
              <a:srgbClr val="80BD41">
                <a:alpha val="100000"/>
              </a:srgbClr>
            </a:solidFill>
          </p:spPr>
          <p:txBody>
            <a:bodyPr/>
            <a:lstStyle/>
            <a:p/>
          </p:txBody>
        </p:sp>
        <p:sp>
          <p:nvSpPr>
            <p:cNvPr id="67" name="rc67"/>
            <p:cNvSpPr/>
            <p:nvPr/>
          </p:nvSpPr>
          <p:spPr>
            <a:xfrm>
              <a:off x="4321854" y="3477134"/>
              <a:ext cx="200644" cy="24164"/>
            </a:xfrm>
            <a:prstGeom prst="rect">
              <a:avLst/>
            </a:prstGeom>
            <a:solidFill>
              <a:srgbClr val="0058AB">
                <a:alpha val="100000"/>
              </a:srgbClr>
            </a:solidFill>
          </p:spPr>
          <p:txBody>
            <a:bodyPr/>
            <a:lstStyle/>
            <a:p/>
          </p:txBody>
        </p:sp>
        <p:sp>
          <p:nvSpPr>
            <p:cNvPr id="68" name="rc68"/>
            <p:cNvSpPr/>
            <p:nvPr/>
          </p:nvSpPr>
          <p:spPr>
            <a:xfrm>
              <a:off x="4321854" y="3501299"/>
              <a:ext cx="200644" cy="24166"/>
            </a:xfrm>
            <a:prstGeom prst="rect">
              <a:avLst/>
            </a:prstGeom>
            <a:solidFill>
              <a:srgbClr val="1CABE2">
                <a:alpha val="100000"/>
              </a:srgbClr>
            </a:solidFill>
          </p:spPr>
          <p:txBody>
            <a:bodyPr/>
            <a:lstStyle/>
            <a:p/>
          </p:txBody>
        </p:sp>
        <p:sp>
          <p:nvSpPr>
            <p:cNvPr id="69" name="rc69"/>
            <p:cNvSpPr/>
            <p:nvPr/>
          </p:nvSpPr>
          <p:spPr>
            <a:xfrm>
              <a:off x="4544792" y="3523073"/>
              <a:ext cx="200644" cy="1162313"/>
            </a:xfrm>
            <a:prstGeom prst="rect">
              <a:avLst/>
            </a:prstGeom>
            <a:solidFill>
              <a:srgbClr val="80BD41">
                <a:alpha val="100000"/>
              </a:srgbClr>
            </a:solidFill>
          </p:spPr>
          <p:txBody>
            <a:bodyPr/>
            <a:lstStyle/>
            <a:p/>
          </p:txBody>
        </p:sp>
        <p:sp>
          <p:nvSpPr>
            <p:cNvPr id="70" name="rc70"/>
            <p:cNvSpPr/>
            <p:nvPr/>
          </p:nvSpPr>
          <p:spPr>
            <a:xfrm>
              <a:off x="4544792" y="3461900"/>
              <a:ext cx="200644" cy="24469"/>
            </a:xfrm>
            <a:prstGeom prst="rect">
              <a:avLst/>
            </a:prstGeom>
            <a:solidFill>
              <a:srgbClr val="0058AB">
                <a:alpha val="100000"/>
              </a:srgbClr>
            </a:solidFill>
          </p:spPr>
          <p:txBody>
            <a:bodyPr/>
            <a:lstStyle/>
            <a:p/>
          </p:txBody>
        </p:sp>
        <p:sp>
          <p:nvSpPr>
            <p:cNvPr id="71" name="rc71"/>
            <p:cNvSpPr/>
            <p:nvPr/>
          </p:nvSpPr>
          <p:spPr>
            <a:xfrm>
              <a:off x="4544792" y="3486369"/>
              <a:ext cx="200644" cy="36704"/>
            </a:xfrm>
            <a:prstGeom prst="rect">
              <a:avLst/>
            </a:prstGeom>
            <a:solidFill>
              <a:srgbClr val="1CABE2">
                <a:alpha val="100000"/>
              </a:srgbClr>
            </a:solidFill>
          </p:spPr>
          <p:txBody>
            <a:bodyPr/>
            <a:lstStyle/>
            <a:p/>
          </p:txBody>
        </p:sp>
        <p:sp>
          <p:nvSpPr>
            <p:cNvPr id="72" name="rc72"/>
            <p:cNvSpPr/>
            <p:nvPr/>
          </p:nvSpPr>
          <p:spPr>
            <a:xfrm>
              <a:off x="4767730" y="3524946"/>
              <a:ext cx="200644" cy="1160440"/>
            </a:xfrm>
            <a:prstGeom prst="rect">
              <a:avLst/>
            </a:prstGeom>
            <a:solidFill>
              <a:srgbClr val="80BD41">
                <a:alpha val="100000"/>
              </a:srgbClr>
            </a:solidFill>
          </p:spPr>
          <p:txBody>
            <a:bodyPr/>
            <a:lstStyle/>
            <a:p/>
          </p:txBody>
        </p:sp>
        <p:sp>
          <p:nvSpPr>
            <p:cNvPr id="73" name="rc73"/>
            <p:cNvSpPr/>
            <p:nvPr/>
          </p:nvSpPr>
          <p:spPr>
            <a:xfrm>
              <a:off x="4767730" y="3450875"/>
              <a:ext cx="200644" cy="37034"/>
            </a:xfrm>
            <a:prstGeom prst="rect">
              <a:avLst/>
            </a:prstGeom>
            <a:solidFill>
              <a:srgbClr val="0058AB">
                <a:alpha val="100000"/>
              </a:srgbClr>
            </a:solidFill>
          </p:spPr>
          <p:txBody>
            <a:bodyPr/>
            <a:lstStyle/>
            <a:p/>
          </p:txBody>
        </p:sp>
        <p:sp>
          <p:nvSpPr>
            <p:cNvPr id="74" name="rc74"/>
            <p:cNvSpPr/>
            <p:nvPr/>
          </p:nvSpPr>
          <p:spPr>
            <a:xfrm>
              <a:off x="4767730" y="3487909"/>
              <a:ext cx="200644" cy="37036"/>
            </a:xfrm>
            <a:prstGeom prst="rect">
              <a:avLst/>
            </a:prstGeom>
            <a:solidFill>
              <a:srgbClr val="1CABE2">
                <a:alpha val="100000"/>
              </a:srgbClr>
            </a:solidFill>
          </p:spPr>
          <p:txBody>
            <a:bodyPr/>
            <a:lstStyle/>
            <a:p/>
          </p:txBody>
        </p:sp>
        <p:sp>
          <p:nvSpPr>
            <p:cNvPr id="75" name="rc75"/>
            <p:cNvSpPr/>
            <p:nvPr/>
          </p:nvSpPr>
          <p:spPr>
            <a:xfrm>
              <a:off x="4990668" y="3563649"/>
              <a:ext cx="200644" cy="1121737"/>
            </a:xfrm>
            <a:prstGeom prst="rect">
              <a:avLst/>
            </a:prstGeom>
            <a:solidFill>
              <a:srgbClr val="80BD41">
                <a:alpha val="100000"/>
              </a:srgbClr>
            </a:solidFill>
          </p:spPr>
          <p:txBody>
            <a:bodyPr/>
            <a:lstStyle/>
            <a:p/>
          </p:txBody>
        </p:sp>
        <p:sp>
          <p:nvSpPr>
            <p:cNvPr id="76" name="rc76"/>
            <p:cNvSpPr/>
            <p:nvPr/>
          </p:nvSpPr>
          <p:spPr>
            <a:xfrm>
              <a:off x="4990668" y="3492050"/>
              <a:ext cx="200644" cy="35799"/>
            </a:xfrm>
            <a:prstGeom prst="rect">
              <a:avLst/>
            </a:prstGeom>
            <a:solidFill>
              <a:srgbClr val="0058AB">
                <a:alpha val="100000"/>
              </a:srgbClr>
            </a:solidFill>
          </p:spPr>
          <p:txBody>
            <a:bodyPr/>
            <a:lstStyle/>
            <a:p/>
          </p:txBody>
        </p:sp>
        <p:sp>
          <p:nvSpPr>
            <p:cNvPr id="77" name="rc77"/>
            <p:cNvSpPr/>
            <p:nvPr/>
          </p:nvSpPr>
          <p:spPr>
            <a:xfrm>
              <a:off x="4990668" y="3527850"/>
              <a:ext cx="200644" cy="35799"/>
            </a:xfrm>
            <a:prstGeom prst="rect">
              <a:avLst/>
            </a:prstGeom>
            <a:solidFill>
              <a:srgbClr val="1CABE2">
                <a:alpha val="100000"/>
              </a:srgbClr>
            </a:solidFill>
          </p:spPr>
          <p:txBody>
            <a:bodyPr/>
            <a:lstStyle/>
            <a:p/>
          </p:txBody>
        </p:sp>
        <p:sp>
          <p:nvSpPr>
            <p:cNvPr id="78" name="rc78"/>
            <p:cNvSpPr/>
            <p:nvPr/>
          </p:nvSpPr>
          <p:spPr>
            <a:xfrm>
              <a:off x="5213606" y="3613213"/>
              <a:ext cx="200644" cy="1072174"/>
            </a:xfrm>
            <a:prstGeom prst="rect">
              <a:avLst/>
            </a:prstGeom>
            <a:solidFill>
              <a:srgbClr val="80BD41">
                <a:alpha val="100000"/>
              </a:srgbClr>
            </a:solidFill>
          </p:spPr>
          <p:txBody>
            <a:bodyPr/>
            <a:lstStyle/>
            <a:p/>
          </p:txBody>
        </p:sp>
        <p:sp>
          <p:nvSpPr>
            <p:cNvPr id="79" name="rc79"/>
            <p:cNvSpPr/>
            <p:nvPr/>
          </p:nvSpPr>
          <p:spPr>
            <a:xfrm>
              <a:off x="5213606" y="3507173"/>
              <a:ext cx="200644" cy="70694"/>
            </a:xfrm>
            <a:prstGeom prst="rect">
              <a:avLst/>
            </a:prstGeom>
            <a:solidFill>
              <a:srgbClr val="0058AB">
                <a:alpha val="100000"/>
              </a:srgbClr>
            </a:solidFill>
          </p:spPr>
          <p:txBody>
            <a:bodyPr/>
            <a:lstStyle/>
            <a:p/>
          </p:txBody>
        </p:sp>
        <p:sp>
          <p:nvSpPr>
            <p:cNvPr id="80" name="rc80"/>
            <p:cNvSpPr/>
            <p:nvPr/>
          </p:nvSpPr>
          <p:spPr>
            <a:xfrm>
              <a:off x="5213606" y="3577867"/>
              <a:ext cx="200644" cy="35345"/>
            </a:xfrm>
            <a:prstGeom prst="rect">
              <a:avLst/>
            </a:prstGeom>
            <a:solidFill>
              <a:srgbClr val="1CABE2">
                <a:alpha val="100000"/>
              </a:srgbClr>
            </a:solidFill>
          </p:spPr>
          <p:txBody>
            <a:bodyPr/>
            <a:lstStyle/>
            <a:p/>
          </p:txBody>
        </p:sp>
        <p:sp>
          <p:nvSpPr>
            <p:cNvPr id="81" name="rc81"/>
            <p:cNvSpPr/>
            <p:nvPr/>
          </p:nvSpPr>
          <p:spPr>
            <a:xfrm>
              <a:off x="5436544" y="3631049"/>
              <a:ext cx="200644" cy="1054337"/>
            </a:xfrm>
            <a:prstGeom prst="rect">
              <a:avLst/>
            </a:prstGeom>
            <a:solidFill>
              <a:srgbClr val="80BD41">
                <a:alpha val="100000"/>
              </a:srgbClr>
            </a:solidFill>
          </p:spPr>
          <p:txBody>
            <a:bodyPr/>
            <a:lstStyle/>
            <a:p/>
          </p:txBody>
        </p:sp>
        <p:sp>
          <p:nvSpPr>
            <p:cNvPr id="82" name="rc82"/>
            <p:cNvSpPr/>
            <p:nvPr/>
          </p:nvSpPr>
          <p:spPr>
            <a:xfrm>
              <a:off x="5436544" y="3513902"/>
              <a:ext cx="200644" cy="70289"/>
            </a:xfrm>
            <a:prstGeom prst="rect">
              <a:avLst/>
            </a:prstGeom>
            <a:solidFill>
              <a:srgbClr val="0058AB">
                <a:alpha val="100000"/>
              </a:srgbClr>
            </a:solidFill>
          </p:spPr>
          <p:txBody>
            <a:bodyPr/>
            <a:lstStyle/>
            <a:p/>
          </p:txBody>
        </p:sp>
        <p:sp>
          <p:nvSpPr>
            <p:cNvPr id="83" name="rc83"/>
            <p:cNvSpPr/>
            <p:nvPr/>
          </p:nvSpPr>
          <p:spPr>
            <a:xfrm>
              <a:off x="5436544" y="3584192"/>
              <a:ext cx="200644" cy="46857"/>
            </a:xfrm>
            <a:prstGeom prst="rect">
              <a:avLst/>
            </a:prstGeom>
            <a:solidFill>
              <a:srgbClr val="1CABE2">
                <a:alpha val="100000"/>
              </a:srgbClr>
            </a:solidFill>
          </p:spPr>
          <p:txBody>
            <a:bodyPr/>
            <a:lstStyle/>
            <a:p/>
          </p:txBody>
        </p:sp>
        <p:sp>
          <p:nvSpPr>
            <p:cNvPr id="84" name="rc84"/>
            <p:cNvSpPr/>
            <p:nvPr/>
          </p:nvSpPr>
          <p:spPr>
            <a:xfrm>
              <a:off x="5659482" y="3577570"/>
              <a:ext cx="200644" cy="1107816"/>
            </a:xfrm>
            <a:prstGeom prst="rect">
              <a:avLst/>
            </a:prstGeom>
            <a:solidFill>
              <a:srgbClr val="80BD41">
                <a:alpha val="100000"/>
              </a:srgbClr>
            </a:solidFill>
          </p:spPr>
          <p:txBody>
            <a:bodyPr/>
            <a:lstStyle/>
            <a:p/>
          </p:txBody>
        </p:sp>
        <p:sp>
          <p:nvSpPr>
            <p:cNvPr id="85" name="rc85"/>
            <p:cNvSpPr/>
            <p:nvPr/>
          </p:nvSpPr>
          <p:spPr>
            <a:xfrm>
              <a:off x="5659482" y="3494184"/>
              <a:ext cx="200644" cy="35736"/>
            </a:xfrm>
            <a:prstGeom prst="rect">
              <a:avLst/>
            </a:prstGeom>
            <a:solidFill>
              <a:srgbClr val="0058AB">
                <a:alpha val="100000"/>
              </a:srgbClr>
            </a:solidFill>
          </p:spPr>
          <p:txBody>
            <a:bodyPr/>
            <a:lstStyle/>
            <a:p/>
          </p:txBody>
        </p:sp>
        <p:sp>
          <p:nvSpPr>
            <p:cNvPr id="86" name="rc86"/>
            <p:cNvSpPr/>
            <p:nvPr/>
          </p:nvSpPr>
          <p:spPr>
            <a:xfrm>
              <a:off x="5659482" y="3529921"/>
              <a:ext cx="200644" cy="47649"/>
            </a:xfrm>
            <a:prstGeom prst="rect">
              <a:avLst/>
            </a:prstGeom>
            <a:solidFill>
              <a:srgbClr val="1CABE2">
                <a:alpha val="100000"/>
              </a:srgbClr>
            </a:solidFill>
          </p:spPr>
          <p:txBody>
            <a:bodyPr/>
            <a:lstStyle/>
            <a:p/>
          </p:txBody>
        </p:sp>
        <p:sp>
          <p:nvSpPr>
            <p:cNvPr id="87" name="rc87"/>
            <p:cNvSpPr/>
            <p:nvPr/>
          </p:nvSpPr>
          <p:spPr>
            <a:xfrm>
              <a:off x="5882419" y="3566361"/>
              <a:ext cx="200644" cy="1119025"/>
            </a:xfrm>
            <a:prstGeom prst="rect">
              <a:avLst/>
            </a:prstGeom>
            <a:solidFill>
              <a:srgbClr val="80BD41">
                <a:alpha val="100000"/>
              </a:srgbClr>
            </a:solidFill>
          </p:spPr>
          <p:txBody>
            <a:bodyPr/>
            <a:lstStyle/>
            <a:p/>
          </p:txBody>
        </p:sp>
        <p:sp>
          <p:nvSpPr>
            <p:cNvPr id="88" name="rc88"/>
            <p:cNvSpPr/>
            <p:nvPr/>
          </p:nvSpPr>
          <p:spPr>
            <a:xfrm>
              <a:off x="5882419" y="3482134"/>
              <a:ext cx="200644" cy="24065"/>
            </a:xfrm>
            <a:prstGeom prst="rect">
              <a:avLst/>
            </a:prstGeom>
            <a:solidFill>
              <a:srgbClr val="0058AB">
                <a:alpha val="100000"/>
              </a:srgbClr>
            </a:solidFill>
          </p:spPr>
          <p:txBody>
            <a:bodyPr/>
            <a:lstStyle/>
            <a:p/>
          </p:txBody>
        </p:sp>
        <p:sp>
          <p:nvSpPr>
            <p:cNvPr id="89" name="rc89"/>
            <p:cNvSpPr/>
            <p:nvPr/>
          </p:nvSpPr>
          <p:spPr>
            <a:xfrm>
              <a:off x="5882419" y="3506199"/>
              <a:ext cx="200644" cy="60161"/>
            </a:xfrm>
            <a:prstGeom prst="rect">
              <a:avLst/>
            </a:prstGeom>
            <a:solidFill>
              <a:srgbClr val="1CABE2">
                <a:alpha val="100000"/>
              </a:srgbClr>
            </a:solidFill>
          </p:spPr>
          <p:txBody>
            <a:bodyPr/>
            <a:lstStyle/>
            <a:p/>
          </p:txBody>
        </p:sp>
        <p:sp>
          <p:nvSpPr>
            <p:cNvPr id="90" name="rc90"/>
            <p:cNvSpPr/>
            <p:nvPr/>
          </p:nvSpPr>
          <p:spPr>
            <a:xfrm>
              <a:off x="6105357" y="3547853"/>
              <a:ext cx="200644" cy="1137533"/>
            </a:xfrm>
            <a:prstGeom prst="rect">
              <a:avLst/>
            </a:prstGeom>
            <a:solidFill>
              <a:srgbClr val="80BD41">
                <a:alpha val="100000"/>
              </a:srgbClr>
            </a:solidFill>
          </p:spPr>
          <p:txBody>
            <a:bodyPr/>
            <a:lstStyle/>
            <a:p/>
          </p:txBody>
        </p:sp>
        <p:sp>
          <p:nvSpPr>
            <p:cNvPr id="91" name="rc91"/>
            <p:cNvSpPr/>
            <p:nvPr/>
          </p:nvSpPr>
          <p:spPr>
            <a:xfrm>
              <a:off x="6105357" y="3475245"/>
              <a:ext cx="200644" cy="48405"/>
            </a:xfrm>
            <a:prstGeom prst="rect">
              <a:avLst/>
            </a:prstGeom>
            <a:solidFill>
              <a:srgbClr val="0058AB">
                <a:alpha val="100000"/>
              </a:srgbClr>
            </a:solidFill>
          </p:spPr>
          <p:txBody>
            <a:bodyPr/>
            <a:lstStyle/>
            <a:p/>
          </p:txBody>
        </p:sp>
        <p:sp>
          <p:nvSpPr>
            <p:cNvPr id="92" name="rc92"/>
            <p:cNvSpPr/>
            <p:nvPr/>
          </p:nvSpPr>
          <p:spPr>
            <a:xfrm>
              <a:off x="6105357" y="3523651"/>
              <a:ext cx="200644" cy="24202"/>
            </a:xfrm>
            <a:prstGeom prst="rect">
              <a:avLst/>
            </a:prstGeom>
            <a:solidFill>
              <a:srgbClr val="1CABE2">
                <a:alpha val="100000"/>
              </a:srgbClr>
            </a:solidFill>
          </p:spPr>
          <p:txBody>
            <a:bodyPr/>
            <a:lstStyle/>
            <a:p/>
          </p:txBody>
        </p:sp>
        <p:sp>
          <p:nvSpPr>
            <p:cNvPr id="93" name="rc93"/>
            <p:cNvSpPr/>
            <p:nvPr/>
          </p:nvSpPr>
          <p:spPr>
            <a:xfrm>
              <a:off x="6328295" y="3577325"/>
              <a:ext cx="200644" cy="1108061"/>
            </a:xfrm>
            <a:prstGeom prst="rect">
              <a:avLst/>
            </a:prstGeom>
            <a:solidFill>
              <a:srgbClr val="80BD41">
                <a:alpha val="100000"/>
              </a:srgbClr>
            </a:solidFill>
          </p:spPr>
          <p:txBody>
            <a:bodyPr/>
            <a:lstStyle/>
            <a:p/>
          </p:txBody>
        </p:sp>
        <p:sp>
          <p:nvSpPr>
            <p:cNvPr id="94" name="rc94"/>
            <p:cNvSpPr/>
            <p:nvPr/>
          </p:nvSpPr>
          <p:spPr>
            <a:xfrm>
              <a:off x="6328295" y="3467738"/>
              <a:ext cx="200644" cy="85236"/>
            </a:xfrm>
            <a:prstGeom prst="rect">
              <a:avLst/>
            </a:prstGeom>
            <a:solidFill>
              <a:srgbClr val="0058AB">
                <a:alpha val="100000"/>
              </a:srgbClr>
            </a:solidFill>
          </p:spPr>
          <p:txBody>
            <a:bodyPr/>
            <a:lstStyle/>
            <a:p/>
          </p:txBody>
        </p:sp>
        <p:sp>
          <p:nvSpPr>
            <p:cNvPr id="95" name="rc95"/>
            <p:cNvSpPr/>
            <p:nvPr/>
          </p:nvSpPr>
          <p:spPr>
            <a:xfrm>
              <a:off x="6328295" y="3552974"/>
              <a:ext cx="200644" cy="24351"/>
            </a:xfrm>
            <a:prstGeom prst="rect">
              <a:avLst/>
            </a:prstGeom>
            <a:solidFill>
              <a:srgbClr val="1CABE2">
                <a:alpha val="100000"/>
              </a:srgbClr>
            </a:solidFill>
          </p:spPr>
          <p:txBody>
            <a:bodyPr/>
            <a:lstStyle/>
            <a:p/>
          </p:txBody>
        </p:sp>
        <p:sp>
          <p:nvSpPr>
            <p:cNvPr id="96" name="rc96"/>
            <p:cNvSpPr/>
            <p:nvPr/>
          </p:nvSpPr>
          <p:spPr>
            <a:xfrm>
              <a:off x="6551233" y="3591545"/>
              <a:ext cx="200644" cy="1093841"/>
            </a:xfrm>
            <a:prstGeom prst="rect">
              <a:avLst/>
            </a:prstGeom>
            <a:solidFill>
              <a:srgbClr val="80BD41">
                <a:alpha val="100000"/>
              </a:srgbClr>
            </a:solidFill>
          </p:spPr>
          <p:txBody>
            <a:bodyPr/>
            <a:lstStyle/>
            <a:p/>
          </p:txBody>
        </p:sp>
        <p:sp>
          <p:nvSpPr>
            <p:cNvPr id="97" name="rc97"/>
            <p:cNvSpPr/>
            <p:nvPr/>
          </p:nvSpPr>
          <p:spPr>
            <a:xfrm>
              <a:off x="6551233" y="3456353"/>
              <a:ext cx="200644" cy="135192"/>
            </a:xfrm>
            <a:prstGeom prst="rect">
              <a:avLst/>
            </a:prstGeom>
            <a:solidFill>
              <a:srgbClr val="0058AB">
                <a:alpha val="100000"/>
              </a:srgbClr>
            </a:solidFill>
          </p:spPr>
          <p:txBody>
            <a:bodyPr/>
            <a:lstStyle/>
            <a:p/>
          </p:txBody>
        </p:sp>
        <p:sp>
          <p:nvSpPr>
            <p:cNvPr id="98" name="rc98"/>
            <p:cNvSpPr/>
            <p:nvPr/>
          </p:nvSpPr>
          <p:spPr>
            <a:xfrm>
              <a:off x="6551233" y="3591545"/>
              <a:ext cx="200644" cy="0"/>
            </a:xfrm>
            <a:prstGeom prst="rect">
              <a:avLst/>
            </a:prstGeom>
            <a:solidFill>
              <a:srgbClr val="1CABE2">
                <a:alpha val="100000"/>
              </a:srgbClr>
            </a:solidFill>
          </p:spPr>
          <p:txBody>
            <a:bodyPr/>
            <a:lstStyle/>
            <a:p/>
          </p:txBody>
        </p:sp>
        <p:sp>
          <p:nvSpPr>
            <p:cNvPr id="99" name="rc99"/>
            <p:cNvSpPr/>
            <p:nvPr/>
          </p:nvSpPr>
          <p:spPr>
            <a:xfrm>
              <a:off x="6774171" y="3577595"/>
              <a:ext cx="200644" cy="1107792"/>
            </a:xfrm>
            <a:prstGeom prst="rect">
              <a:avLst/>
            </a:prstGeom>
            <a:solidFill>
              <a:srgbClr val="80BD41">
                <a:alpha val="100000"/>
              </a:srgbClr>
            </a:solidFill>
          </p:spPr>
          <p:txBody>
            <a:bodyPr/>
            <a:lstStyle/>
            <a:p/>
          </p:txBody>
        </p:sp>
        <p:sp>
          <p:nvSpPr>
            <p:cNvPr id="100" name="rc100"/>
            <p:cNvSpPr/>
            <p:nvPr/>
          </p:nvSpPr>
          <p:spPr>
            <a:xfrm>
              <a:off x="6774171" y="3440678"/>
              <a:ext cx="200644" cy="136916"/>
            </a:xfrm>
            <a:prstGeom prst="rect">
              <a:avLst/>
            </a:prstGeom>
            <a:solidFill>
              <a:srgbClr val="0058AB">
                <a:alpha val="100000"/>
              </a:srgbClr>
            </a:solidFill>
          </p:spPr>
          <p:txBody>
            <a:bodyPr/>
            <a:lstStyle/>
            <a:p/>
          </p:txBody>
        </p:sp>
        <p:sp>
          <p:nvSpPr>
            <p:cNvPr id="101" name="rc101"/>
            <p:cNvSpPr/>
            <p:nvPr/>
          </p:nvSpPr>
          <p:spPr>
            <a:xfrm>
              <a:off x="6774171" y="3577595"/>
              <a:ext cx="200644" cy="0"/>
            </a:xfrm>
            <a:prstGeom prst="rect">
              <a:avLst/>
            </a:prstGeom>
            <a:solidFill>
              <a:srgbClr val="1CABE2">
                <a:alpha val="100000"/>
              </a:srgbClr>
            </a:solidFill>
          </p:spPr>
          <p:txBody>
            <a:bodyPr/>
            <a:lstStyle/>
            <a:p/>
          </p:txBody>
        </p:sp>
        <p:sp>
          <p:nvSpPr>
            <p:cNvPr id="102" name="rc102"/>
            <p:cNvSpPr/>
            <p:nvPr/>
          </p:nvSpPr>
          <p:spPr>
            <a:xfrm>
              <a:off x="6997109" y="3572064"/>
              <a:ext cx="200644" cy="1113322"/>
            </a:xfrm>
            <a:prstGeom prst="rect">
              <a:avLst/>
            </a:prstGeom>
            <a:solidFill>
              <a:srgbClr val="80BD41">
                <a:alpha val="100000"/>
              </a:srgbClr>
            </a:solidFill>
          </p:spPr>
          <p:txBody>
            <a:bodyPr/>
            <a:lstStyle/>
            <a:p/>
          </p:txBody>
        </p:sp>
        <p:sp>
          <p:nvSpPr>
            <p:cNvPr id="103" name="rc103"/>
            <p:cNvSpPr/>
            <p:nvPr/>
          </p:nvSpPr>
          <p:spPr>
            <a:xfrm>
              <a:off x="6997109" y="3434463"/>
              <a:ext cx="200644" cy="137601"/>
            </a:xfrm>
            <a:prstGeom prst="rect">
              <a:avLst/>
            </a:prstGeom>
            <a:solidFill>
              <a:srgbClr val="0058AB">
                <a:alpha val="100000"/>
              </a:srgbClr>
            </a:solidFill>
          </p:spPr>
          <p:txBody>
            <a:bodyPr/>
            <a:lstStyle/>
            <a:p/>
          </p:txBody>
        </p:sp>
        <p:sp>
          <p:nvSpPr>
            <p:cNvPr id="104" name="rc104"/>
            <p:cNvSpPr/>
            <p:nvPr/>
          </p:nvSpPr>
          <p:spPr>
            <a:xfrm>
              <a:off x="6997109" y="3572064"/>
              <a:ext cx="200644" cy="0"/>
            </a:xfrm>
            <a:prstGeom prst="rect">
              <a:avLst/>
            </a:prstGeom>
            <a:solidFill>
              <a:srgbClr val="1CABE2">
                <a:alpha val="100000"/>
              </a:srgbClr>
            </a:solidFill>
          </p:spPr>
          <p:txBody>
            <a:bodyPr/>
            <a:lstStyle/>
            <a:p/>
          </p:txBody>
        </p:sp>
        <p:sp>
          <p:nvSpPr>
            <p:cNvPr id="105" name="rc105"/>
            <p:cNvSpPr/>
            <p:nvPr/>
          </p:nvSpPr>
          <p:spPr>
            <a:xfrm>
              <a:off x="7220047" y="3426276"/>
              <a:ext cx="200644" cy="91477"/>
            </a:xfrm>
            <a:prstGeom prst="rect">
              <a:avLst/>
            </a:prstGeom>
            <a:solidFill>
              <a:srgbClr val="F26A21">
                <a:alpha val="100000"/>
              </a:srgbClr>
            </a:solidFill>
          </p:spPr>
          <p:txBody>
            <a:bodyPr/>
            <a:lstStyle/>
            <a:p/>
          </p:txBody>
        </p:sp>
        <p:sp>
          <p:nvSpPr>
            <p:cNvPr id="106" name="rc106"/>
            <p:cNvSpPr/>
            <p:nvPr/>
          </p:nvSpPr>
          <p:spPr>
            <a:xfrm>
              <a:off x="7220047" y="3517754"/>
              <a:ext cx="200644" cy="1167633"/>
            </a:xfrm>
            <a:prstGeom prst="rect">
              <a:avLst/>
            </a:prstGeom>
            <a:solidFill>
              <a:srgbClr val="FFC20E">
                <a:alpha val="100000"/>
              </a:srgbClr>
            </a:solidFill>
          </p:spPr>
          <p:txBody>
            <a:bodyPr/>
            <a:lstStyle/>
            <a:p/>
          </p:txBody>
        </p:sp>
        <p:sp>
          <p:nvSpPr>
            <p:cNvPr id="107" name="rc107"/>
            <p:cNvSpPr/>
            <p:nvPr/>
          </p:nvSpPr>
          <p:spPr>
            <a:xfrm>
              <a:off x="7442985" y="3414459"/>
              <a:ext cx="200644" cy="60814"/>
            </a:xfrm>
            <a:prstGeom prst="rect">
              <a:avLst/>
            </a:prstGeom>
            <a:solidFill>
              <a:srgbClr val="F26A21">
                <a:alpha val="100000"/>
              </a:srgbClr>
            </a:solidFill>
          </p:spPr>
          <p:txBody>
            <a:bodyPr/>
            <a:lstStyle/>
            <a:p/>
          </p:txBody>
        </p:sp>
        <p:sp>
          <p:nvSpPr>
            <p:cNvPr id="108" name="rc108"/>
            <p:cNvSpPr/>
            <p:nvPr/>
          </p:nvSpPr>
          <p:spPr>
            <a:xfrm>
              <a:off x="7442985" y="3475274"/>
              <a:ext cx="200644" cy="1210113"/>
            </a:xfrm>
            <a:prstGeom prst="rect">
              <a:avLst/>
            </a:prstGeom>
            <a:solidFill>
              <a:srgbClr val="FFC20E">
                <a:alpha val="100000"/>
              </a:srgbClr>
            </a:solidFill>
          </p:spPr>
          <p:txBody>
            <a:bodyPr/>
            <a:lstStyle/>
            <a:p/>
          </p:txBody>
        </p:sp>
        <p:sp>
          <p:nvSpPr>
            <p:cNvPr id="109" name="rc109"/>
            <p:cNvSpPr/>
            <p:nvPr/>
          </p:nvSpPr>
          <p:spPr>
            <a:xfrm>
              <a:off x="7665922" y="3394912"/>
              <a:ext cx="200644" cy="40429"/>
            </a:xfrm>
            <a:prstGeom prst="rect">
              <a:avLst/>
            </a:prstGeom>
            <a:solidFill>
              <a:srgbClr val="F26A21">
                <a:alpha val="100000"/>
              </a:srgbClr>
            </a:solidFill>
          </p:spPr>
          <p:txBody>
            <a:bodyPr/>
            <a:lstStyle/>
            <a:p/>
          </p:txBody>
        </p:sp>
        <p:sp>
          <p:nvSpPr>
            <p:cNvPr id="110" name="rc110"/>
            <p:cNvSpPr/>
            <p:nvPr/>
          </p:nvSpPr>
          <p:spPr>
            <a:xfrm>
              <a:off x="7665922" y="3435342"/>
              <a:ext cx="200644" cy="1250045"/>
            </a:xfrm>
            <a:prstGeom prst="rect">
              <a:avLst/>
            </a:prstGeom>
            <a:solidFill>
              <a:srgbClr val="FFC20E">
                <a:alpha val="100000"/>
              </a:srgbClr>
            </a:solidFill>
          </p:spPr>
          <p:txBody>
            <a:bodyPr/>
            <a:lstStyle/>
            <a:p/>
          </p:txBody>
        </p:sp>
        <p:sp>
          <p:nvSpPr>
            <p:cNvPr id="111" name="rc111"/>
            <p:cNvSpPr/>
            <p:nvPr/>
          </p:nvSpPr>
          <p:spPr>
            <a:xfrm>
              <a:off x="7888860" y="3372019"/>
              <a:ext cx="200644" cy="26877"/>
            </a:xfrm>
            <a:prstGeom prst="rect">
              <a:avLst/>
            </a:prstGeom>
            <a:solidFill>
              <a:srgbClr val="F26A21">
                <a:alpha val="100000"/>
              </a:srgbClr>
            </a:solidFill>
          </p:spPr>
          <p:txBody>
            <a:bodyPr/>
            <a:lstStyle/>
            <a:p/>
          </p:txBody>
        </p:sp>
        <p:sp>
          <p:nvSpPr>
            <p:cNvPr id="112" name="rc112"/>
            <p:cNvSpPr/>
            <p:nvPr/>
          </p:nvSpPr>
          <p:spPr>
            <a:xfrm>
              <a:off x="7888860" y="3398896"/>
              <a:ext cx="200644" cy="1286490"/>
            </a:xfrm>
            <a:prstGeom prst="rect">
              <a:avLst/>
            </a:prstGeom>
            <a:solidFill>
              <a:srgbClr val="FFC20E">
                <a:alpha val="100000"/>
              </a:srgbClr>
            </a:solidFill>
          </p:spPr>
          <p:txBody>
            <a:bodyPr/>
            <a:lstStyle/>
            <a:p/>
          </p:txBody>
        </p:sp>
        <p:sp>
          <p:nvSpPr>
            <p:cNvPr id="113" name="rc113"/>
            <p:cNvSpPr/>
            <p:nvPr/>
          </p:nvSpPr>
          <p:spPr>
            <a:xfrm>
              <a:off x="8111798" y="3347142"/>
              <a:ext cx="200644" cy="17868"/>
            </a:xfrm>
            <a:prstGeom prst="rect">
              <a:avLst/>
            </a:prstGeom>
            <a:solidFill>
              <a:srgbClr val="F26A21">
                <a:alpha val="100000"/>
              </a:srgbClr>
            </a:solidFill>
          </p:spPr>
          <p:txBody>
            <a:bodyPr/>
            <a:lstStyle/>
            <a:p/>
          </p:txBody>
        </p:sp>
        <p:sp>
          <p:nvSpPr>
            <p:cNvPr id="114" name="rc114"/>
            <p:cNvSpPr/>
            <p:nvPr/>
          </p:nvSpPr>
          <p:spPr>
            <a:xfrm>
              <a:off x="8111798" y="3365010"/>
              <a:ext cx="200644" cy="1320376"/>
            </a:xfrm>
            <a:prstGeom prst="rect">
              <a:avLst/>
            </a:prstGeom>
            <a:solidFill>
              <a:srgbClr val="FFC20E">
                <a:alpha val="100000"/>
              </a:srgbClr>
            </a:solidFill>
          </p:spPr>
          <p:txBody>
            <a:bodyPr/>
            <a:lstStyle/>
            <a:p/>
          </p:txBody>
        </p:sp>
        <p:sp>
          <p:nvSpPr>
            <p:cNvPr id="115" name="pl115"/>
            <p:cNvSpPr/>
            <p:nvPr/>
          </p:nvSpPr>
          <p:spPr>
            <a:xfrm>
              <a:off x="1523984" y="2071041"/>
              <a:ext cx="5573446" cy="290482"/>
            </a:xfrm>
            <a:custGeom>
              <a:avLst/>
              <a:pathLst>
                <a:path w="5573446" h="290482">
                  <a:moveTo>
                    <a:pt x="0" y="290482"/>
                  </a:moveTo>
                  <a:lnTo>
                    <a:pt x="222937" y="237667"/>
                  </a:lnTo>
                  <a:lnTo>
                    <a:pt x="445875" y="211260"/>
                  </a:lnTo>
                  <a:lnTo>
                    <a:pt x="668813" y="158445"/>
                  </a:lnTo>
                  <a:lnTo>
                    <a:pt x="891751" y="105630"/>
                  </a:lnTo>
                  <a:lnTo>
                    <a:pt x="1114689" y="79222"/>
                  </a:lnTo>
                  <a:lnTo>
                    <a:pt x="1337627" y="0"/>
                  </a:lnTo>
                  <a:lnTo>
                    <a:pt x="1560565" y="0"/>
                  </a:lnTo>
                  <a:lnTo>
                    <a:pt x="1783502" y="26407"/>
                  </a:lnTo>
                  <a:lnTo>
                    <a:pt x="2006440" y="0"/>
                  </a:lnTo>
                  <a:lnTo>
                    <a:pt x="2229378" y="0"/>
                  </a:lnTo>
                  <a:lnTo>
                    <a:pt x="2452316" y="0"/>
                  </a:lnTo>
                  <a:lnTo>
                    <a:pt x="2675254" y="26407"/>
                  </a:lnTo>
                  <a:lnTo>
                    <a:pt x="2898192" y="26407"/>
                  </a:lnTo>
                  <a:lnTo>
                    <a:pt x="3121130" y="26407"/>
                  </a:lnTo>
                  <a:lnTo>
                    <a:pt x="3344068" y="52815"/>
                  </a:lnTo>
                  <a:lnTo>
                    <a:pt x="3567005" y="52815"/>
                  </a:lnTo>
                  <a:lnTo>
                    <a:pt x="3789943" y="132037"/>
                  </a:lnTo>
                  <a:lnTo>
                    <a:pt x="4012881" y="132037"/>
                  </a:lnTo>
                  <a:lnTo>
                    <a:pt x="4235819" y="52815"/>
                  </a:lnTo>
                  <a:lnTo>
                    <a:pt x="4458757" y="26407"/>
                  </a:lnTo>
                  <a:lnTo>
                    <a:pt x="4681695" y="79222"/>
                  </a:lnTo>
                  <a:lnTo>
                    <a:pt x="4904633" y="158445"/>
                  </a:lnTo>
                  <a:lnTo>
                    <a:pt x="5127571" y="264075"/>
                  </a:lnTo>
                  <a:lnTo>
                    <a:pt x="5350508" y="264075"/>
                  </a:lnTo>
                  <a:lnTo>
                    <a:pt x="5573446" y="264075"/>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2071041"/>
              <a:ext cx="5573446" cy="501743"/>
            </a:xfrm>
            <a:custGeom>
              <a:avLst/>
              <a:pathLst>
                <a:path w="5573446" h="501743">
                  <a:moveTo>
                    <a:pt x="0" y="501743"/>
                  </a:moveTo>
                  <a:lnTo>
                    <a:pt x="222937" y="475335"/>
                  </a:lnTo>
                  <a:lnTo>
                    <a:pt x="445875" y="475335"/>
                  </a:lnTo>
                  <a:lnTo>
                    <a:pt x="668813" y="448927"/>
                  </a:lnTo>
                  <a:lnTo>
                    <a:pt x="891751" y="422520"/>
                  </a:lnTo>
                  <a:lnTo>
                    <a:pt x="1114689" y="316890"/>
                  </a:lnTo>
                  <a:lnTo>
                    <a:pt x="1337627" y="184852"/>
                  </a:lnTo>
                  <a:lnTo>
                    <a:pt x="1560565" y="0"/>
                  </a:lnTo>
                  <a:lnTo>
                    <a:pt x="1783502" y="184852"/>
                  </a:lnTo>
                  <a:lnTo>
                    <a:pt x="2006440" y="132037"/>
                  </a:lnTo>
                  <a:lnTo>
                    <a:pt x="2229378" y="79222"/>
                  </a:lnTo>
                  <a:lnTo>
                    <a:pt x="2452316" y="79222"/>
                  </a:lnTo>
                  <a:lnTo>
                    <a:pt x="2675254" y="79222"/>
                  </a:lnTo>
                  <a:lnTo>
                    <a:pt x="2898192" y="79222"/>
                  </a:lnTo>
                  <a:lnTo>
                    <a:pt x="3121130" y="105630"/>
                  </a:lnTo>
                  <a:lnTo>
                    <a:pt x="3344068" y="132037"/>
                  </a:lnTo>
                  <a:lnTo>
                    <a:pt x="3567005" y="132037"/>
                  </a:lnTo>
                  <a:lnTo>
                    <a:pt x="3789943" y="211260"/>
                  </a:lnTo>
                  <a:lnTo>
                    <a:pt x="4012881" y="237667"/>
                  </a:lnTo>
                  <a:lnTo>
                    <a:pt x="4235819" y="158445"/>
                  </a:lnTo>
                  <a:lnTo>
                    <a:pt x="4458757" y="158445"/>
                  </a:lnTo>
                  <a:lnTo>
                    <a:pt x="4681695" y="132037"/>
                  </a:lnTo>
                  <a:lnTo>
                    <a:pt x="4904633" y="211260"/>
                  </a:lnTo>
                  <a:lnTo>
                    <a:pt x="5127571" y="264075"/>
                  </a:lnTo>
                  <a:lnTo>
                    <a:pt x="5350508" y="264075"/>
                  </a:lnTo>
                  <a:lnTo>
                    <a:pt x="5573446" y="264075"/>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8" name="tx118"/>
            <p:cNvSpPr/>
            <p:nvPr/>
          </p:nvSpPr>
          <p:spPr>
            <a:xfrm>
              <a:off x="257034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368503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799724"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569147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591441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137351"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360289"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6583227"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6" name="tx126"/>
            <p:cNvSpPr/>
            <p:nvPr/>
          </p:nvSpPr>
          <p:spPr>
            <a:xfrm>
              <a:off x="6806165"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7" name="tx127"/>
            <p:cNvSpPr/>
            <p:nvPr/>
          </p:nvSpPr>
          <p:spPr>
            <a:xfrm>
              <a:off x="7029103"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8" name="tx128"/>
            <p:cNvSpPr/>
            <p:nvPr/>
          </p:nvSpPr>
          <p:spPr>
            <a:xfrm>
              <a:off x="1455656"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9" name="tx129"/>
            <p:cNvSpPr/>
            <p:nvPr/>
          </p:nvSpPr>
          <p:spPr>
            <a:xfrm>
              <a:off x="2570345"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0" name="tx130"/>
            <p:cNvSpPr/>
            <p:nvPr/>
          </p:nvSpPr>
          <p:spPr>
            <a:xfrm>
              <a:off x="3685034"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4799724"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2" name="tx132"/>
            <p:cNvSpPr/>
            <p:nvPr/>
          </p:nvSpPr>
          <p:spPr>
            <a:xfrm>
              <a:off x="5691475"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5914413"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4" name="tx134"/>
            <p:cNvSpPr/>
            <p:nvPr/>
          </p:nvSpPr>
          <p:spPr>
            <a:xfrm>
              <a:off x="6137351"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5" name="tx135"/>
            <p:cNvSpPr/>
            <p:nvPr/>
          </p:nvSpPr>
          <p:spPr>
            <a:xfrm>
              <a:off x="6360289"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6" name="tx136"/>
            <p:cNvSpPr/>
            <p:nvPr/>
          </p:nvSpPr>
          <p:spPr>
            <a:xfrm>
              <a:off x="6583227"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7" name="tx137"/>
            <p:cNvSpPr/>
            <p:nvPr/>
          </p:nvSpPr>
          <p:spPr>
            <a:xfrm>
              <a:off x="6806165"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8" name="tx138"/>
            <p:cNvSpPr/>
            <p:nvPr/>
          </p:nvSpPr>
          <p:spPr>
            <a:xfrm>
              <a:off x="7029103"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9" name="tx139"/>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603427" y="394045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1" name="tx141"/>
            <p:cNvSpPr/>
            <p:nvPr/>
          </p:nvSpPr>
          <p:spPr>
            <a:xfrm>
              <a:off x="603427" y="325295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2" name="tx142"/>
            <p:cNvSpPr/>
            <p:nvPr/>
          </p:nvSpPr>
          <p:spPr>
            <a:xfrm>
              <a:off x="603427" y="256546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43" name="tx143"/>
            <p:cNvSpPr/>
            <p:nvPr/>
          </p:nvSpPr>
          <p:spPr>
            <a:xfrm>
              <a:off x="508103" y="187796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63486" y="5522891"/>
              <a:ext cx="201456" cy="201456"/>
            </a:xfrm>
            <a:prstGeom prst="rect">
              <a:avLst/>
            </a:prstGeom>
            <a:solidFill>
              <a:srgbClr val="80BD41">
                <a:alpha val="100000"/>
              </a:srgbClr>
            </a:solidFill>
          </p:spPr>
          <p:txBody>
            <a:bodyPr/>
            <a:lstStyle/>
            <a:p/>
          </p:txBody>
        </p:sp>
        <p:sp>
          <p:nvSpPr>
            <p:cNvPr id="166" name="rc166"/>
            <p:cNvSpPr/>
            <p:nvPr/>
          </p:nvSpPr>
          <p:spPr>
            <a:xfrm>
              <a:off x="2665435" y="5522891"/>
              <a:ext cx="201456" cy="201456"/>
            </a:xfrm>
            <a:prstGeom prst="rect">
              <a:avLst/>
            </a:prstGeom>
            <a:solidFill>
              <a:srgbClr val="1CABE2">
                <a:alpha val="100000"/>
              </a:srgbClr>
            </a:solidFill>
          </p:spPr>
          <p:txBody>
            <a:bodyPr/>
            <a:lstStyle/>
            <a:p/>
          </p:txBody>
        </p:sp>
        <p:sp>
          <p:nvSpPr>
            <p:cNvPr id="167" name="rc167"/>
            <p:cNvSpPr/>
            <p:nvPr/>
          </p:nvSpPr>
          <p:spPr>
            <a:xfrm>
              <a:off x="3738259" y="5522891"/>
              <a:ext cx="201456" cy="201456"/>
            </a:xfrm>
            <a:prstGeom prst="rect">
              <a:avLst/>
            </a:prstGeom>
            <a:solidFill>
              <a:srgbClr val="0058AB">
                <a:alpha val="100000"/>
              </a:srgbClr>
            </a:solidFill>
          </p:spPr>
          <p:txBody>
            <a:bodyPr/>
            <a:lstStyle/>
            <a:p/>
          </p:txBody>
        </p:sp>
        <p:sp>
          <p:nvSpPr>
            <p:cNvPr id="168" name="rc168"/>
            <p:cNvSpPr/>
            <p:nvPr/>
          </p:nvSpPr>
          <p:spPr>
            <a:xfrm>
              <a:off x="4733592" y="5522891"/>
              <a:ext cx="201456" cy="201456"/>
            </a:xfrm>
            <a:prstGeom prst="rect">
              <a:avLst/>
            </a:prstGeom>
            <a:solidFill>
              <a:srgbClr val="FFC20E">
                <a:alpha val="100000"/>
              </a:srgbClr>
            </a:solidFill>
          </p:spPr>
          <p:txBody>
            <a:bodyPr/>
            <a:lstStyle/>
            <a:p/>
          </p:txBody>
        </p:sp>
        <p:sp>
          <p:nvSpPr>
            <p:cNvPr id="169" name="rc169"/>
            <p:cNvSpPr/>
            <p:nvPr/>
          </p:nvSpPr>
          <p:spPr>
            <a:xfrm>
              <a:off x="6637725" y="5522891"/>
              <a:ext cx="201455" cy="201456"/>
            </a:xfrm>
            <a:prstGeom prst="rect">
              <a:avLst/>
            </a:prstGeom>
            <a:solidFill>
              <a:srgbClr val="F26A21">
                <a:alpha val="100000"/>
              </a:srgbClr>
            </a:solidFill>
          </p:spPr>
          <p:txBody>
            <a:bodyPr/>
            <a:lstStyle/>
            <a:p/>
          </p:txBody>
        </p:sp>
        <p:sp>
          <p:nvSpPr>
            <p:cNvPr id="170" name="tx170"/>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079223" y="1513317"/>
              <a:ext cx="424993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Burundi</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Burundi is projected to have a  moderate increase (10,000-50,000) in the number of surviving infants by 2030. Therefore, maintaining current coverage requires vaccinating an increasing number of children.
To achieve the IA2030 ZD target, more (~3.47%) children need to be vaccinated with DTP1 each year. This will require increases in immunization programme and health system capacity.</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72154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406342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40530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74717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208905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39248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73436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307624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41811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175999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290970" y="3008190"/>
              <a:ext cx="215906" cy="2042420"/>
            </a:xfrm>
            <a:prstGeom prst="rect">
              <a:avLst/>
            </a:prstGeom>
            <a:solidFill>
              <a:srgbClr val="0058AB">
                <a:alpha val="100000"/>
              </a:srgbClr>
            </a:solidFill>
          </p:spPr>
          <p:txBody>
            <a:bodyPr/>
            <a:lstStyle/>
            <a:p/>
          </p:txBody>
        </p:sp>
        <p:sp>
          <p:nvSpPr>
            <p:cNvPr id="44" name="rc44"/>
            <p:cNvSpPr/>
            <p:nvPr/>
          </p:nvSpPr>
          <p:spPr>
            <a:xfrm>
              <a:off x="1530867" y="3290394"/>
              <a:ext cx="215906" cy="1760217"/>
            </a:xfrm>
            <a:prstGeom prst="rect">
              <a:avLst/>
            </a:prstGeom>
            <a:solidFill>
              <a:srgbClr val="0058AB">
                <a:alpha val="100000"/>
              </a:srgbClr>
            </a:solidFill>
          </p:spPr>
          <p:txBody>
            <a:bodyPr/>
            <a:lstStyle/>
            <a:p/>
          </p:txBody>
        </p:sp>
        <p:sp>
          <p:nvSpPr>
            <p:cNvPr id="45" name="rc45"/>
            <p:cNvSpPr/>
            <p:nvPr/>
          </p:nvSpPr>
          <p:spPr>
            <a:xfrm>
              <a:off x="1770763" y="3380293"/>
              <a:ext cx="215906" cy="1670317"/>
            </a:xfrm>
            <a:prstGeom prst="rect">
              <a:avLst/>
            </a:prstGeom>
            <a:solidFill>
              <a:srgbClr val="0058AB">
                <a:alpha val="100000"/>
              </a:srgbClr>
            </a:solidFill>
          </p:spPr>
          <p:txBody>
            <a:bodyPr/>
            <a:lstStyle/>
            <a:p/>
          </p:txBody>
        </p:sp>
        <p:sp>
          <p:nvSpPr>
            <p:cNvPr id="46" name="rc46"/>
            <p:cNvSpPr/>
            <p:nvPr/>
          </p:nvSpPr>
          <p:spPr>
            <a:xfrm>
              <a:off x="2010660" y="3692836"/>
              <a:ext cx="215906" cy="1357774"/>
            </a:xfrm>
            <a:prstGeom prst="rect">
              <a:avLst/>
            </a:prstGeom>
            <a:solidFill>
              <a:srgbClr val="0058AB">
                <a:alpha val="100000"/>
              </a:srgbClr>
            </a:solidFill>
          </p:spPr>
          <p:txBody>
            <a:bodyPr/>
            <a:lstStyle/>
            <a:p/>
          </p:txBody>
        </p:sp>
        <p:sp>
          <p:nvSpPr>
            <p:cNvPr id="47" name="rc47"/>
            <p:cNvSpPr/>
            <p:nvPr/>
          </p:nvSpPr>
          <p:spPr>
            <a:xfrm>
              <a:off x="2250556" y="4024794"/>
              <a:ext cx="215906" cy="1025817"/>
            </a:xfrm>
            <a:prstGeom prst="rect">
              <a:avLst/>
            </a:prstGeom>
            <a:solidFill>
              <a:srgbClr val="0058AB">
                <a:alpha val="100000"/>
              </a:srgbClr>
            </a:solidFill>
          </p:spPr>
          <p:txBody>
            <a:bodyPr/>
            <a:lstStyle/>
            <a:p/>
          </p:txBody>
        </p:sp>
        <p:sp>
          <p:nvSpPr>
            <p:cNvPr id="48" name="rc48"/>
            <p:cNvSpPr/>
            <p:nvPr/>
          </p:nvSpPr>
          <p:spPr>
            <a:xfrm>
              <a:off x="2490453" y="4181032"/>
              <a:ext cx="215906" cy="869578"/>
            </a:xfrm>
            <a:prstGeom prst="rect">
              <a:avLst/>
            </a:prstGeom>
            <a:solidFill>
              <a:srgbClr val="0058AB">
                <a:alpha val="100000"/>
              </a:srgbClr>
            </a:solidFill>
          </p:spPr>
          <p:txBody>
            <a:bodyPr/>
            <a:lstStyle/>
            <a:p/>
          </p:txBody>
        </p:sp>
        <p:sp>
          <p:nvSpPr>
            <p:cNvPr id="49" name="rc49"/>
            <p:cNvSpPr/>
            <p:nvPr/>
          </p:nvSpPr>
          <p:spPr>
            <a:xfrm>
              <a:off x="2730349" y="4822703"/>
              <a:ext cx="215906" cy="227908"/>
            </a:xfrm>
            <a:prstGeom prst="rect">
              <a:avLst/>
            </a:prstGeom>
            <a:solidFill>
              <a:srgbClr val="0058AB">
                <a:alpha val="100000"/>
              </a:srgbClr>
            </a:solidFill>
          </p:spPr>
          <p:txBody>
            <a:bodyPr/>
            <a:lstStyle/>
            <a:p/>
          </p:txBody>
        </p:sp>
        <p:sp>
          <p:nvSpPr>
            <p:cNvPr id="50" name="rc50"/>
            <p:cNvSpPr/>
            <p:nvPr/>
          </p:nvSpPr>
          <p:spPr>
            <a:xfrm>
              <a:off x="2970245" y="4812831"/>
              <a:ext cx="215906" cy="237780"/>
            </a:xfrm>
            <a:prstGeom prst="rect">
              <a:avLst/>
            </a:prstGeom>
            <a:solidFill>
              <a:srgbClr val="0058AB">
                <a:alpha val="100000"/>
              </a:srgbClr>
            </a:solidFill>
          </p:spPr>
          <p:txBody>
            <a:bodyPr/>
            <a:lstStyle/>
            <a:p/>
          </p:txBody>
        </p:sp>
        <p:sp>
          <p:nvSpPr>
            <p:cNvPr id="51" name="rc51"/>
            <p:cNvSpPr/>
            <p:nvPr/>
          </p:nvSpPr>
          <p:spPr>
            <a:xfrm>
              <a:off x="3210142" y="4554715"/>
              <a:ext cx="215906" cy="495896"/>
            </a:xfrm>
            <a:prstGeom prst="rect">
              <a:avLst/>
            </a:prstGeom>
            <a:solidFill>
              <a:srgbClr val="0058AB">
                <a:alpha val="100000"/>
              </a:srgbClr>
            </a:solidFill>
          </p:spPr>
          <p:txBody>
            <a:bodyPr/>
            <a:lstStyle/>
            <a:p/>
          </p:txBody>
        </p:sp>
        <p:sp>
          <p:nvSpPr>
            <p:cNvPr id="52" name="rc52"/>
            <p:cNvSpPr/>
            <p:nvPr/>
          </p:nvSpPr>
          <p:spPr>
            <a:xfrm>
              <a:off x="3450038" y="4790192"/>
              <a:ext cx="215906" cy="260419"/>
            </a:xfrm>
            <a:prstGeom prst="rect">
              <a:avLst/>
            </a:prstGeom>
            <a:solidFill>
              <a:srgbClr val="0058AB">
                <a:alpha val="100000"/>
              </a:srgbClr>
            </a:solidFill>
          </p:spPr>
          <p:txBody>
            <a:bodyPr/>
            <a:lstStyle/>
            <a:p/>
          </p:txBody>
        </p:sp>
        <p:sp>
          <p:nvSpPr>
            <p:cNvPr id="53" name="rc53"/>
            <p:cNvSpPr/>
            <p:nvPr/>
          </p:nvSpPr>
          <p:spPr>
            <a:xfrm>
              <a:off x="3689935" y="4774331"/>
              <a:ext cx="215906" cy="276280"/>
            </a:xfrm>
            <a:prstGeom prst="rect">
              <a:avLst/>
            </a:prstGeom>
            <a:solidFill>
              <a:srgbClr val="0058AB">
                <a:alpha val="100000"/>
              </a:srgbClr>
            </a:solidFill>
          </p:spPr>
          <p:txBody>
            <a:bodyPr/>
            <a:lstStyle/>
            <a:p/>
          </p:txBody>
        </p:sp>
        <p:sp>
          <p:nvSpPr>
            <p:cNvPr id="54" name="rc54"/>
            <p:cNvSpPr/>
            <p:nvPr/>
          </p:nvSpPr>
          <p:spPr>
            <a:xfrm>
              <a:off x="3929831" y="4769724"/>
              <a:ext cx="215906" cy="280887"/>
            </a:xfrm>
            <a:prstGeom prst="rect">
              <a:avLst/>
            </a:prstGeom>
            <a:solidFill>
              <a:srgbClr val="0058AB">
                <a:alpha val="100000"/>
              </a:srgbClr>
            </a:solidFill>
          </p:spPr>
          <p:txBody>
            <a:bodyPr/>
            <a:lstStyle/>
            <a:p/>
          </p:txBody>
        </p:sp>
        <p:sp>
          <p:nvSpPr>
            <p:cNvPr id="55" name="rc55"/>
            <p:cNvSpPr/>
            <p:nvPr/>
          </p:nvSpPr>
          <p:spPr>
            <a:xfrm>
              <a:off x="4169728" y="4482782"/>
              <a:ext cx="215906" cy="567829"/>
            </a:xfrm>
            <a:prstGeom prst="rect">
              <a:avLst/>
            </a:prstGeom>
            <a:solidFill>
              <a:srgbClr val="0058AB">
                <a:alpha val="100000"/>
              </a:srgbClr>
            </a:solidFill>
          </p:spPr>
          <p:txBody>
            <a:bodyPr/>
            <a:lstStyle/>
            <a:p/>
          </p:txBody>
        </p:sp>
        <p:sp>
          <p:nvSpPr>
            <p:cNvPr id="56" name="rc56"/>
            <p:cNvSpPr/>
            <p:nvPr/>
          </p:nvSpPr>
          <p:spPr>
            <a:xfrm>
              <a:off x="4409624" y="4472318"/>
              <a:ext cx="215906" cy="578293"/>
            </a:xfrm>
            <a:prstGeom prst="rect">
              <a:avLst/>
            </a:prstGeom>
            <a:solidFill>
              <a:srgbClr val="0058AB">
                <a:alpha val="100000"/>
              </a:srgbClr>
            </a:solidFill>
          </p:spPr>
          <p:txBody>
            <a:bodyPr/>
            <a:lstStyle/>
            <a:p/>
          </p:txBody>
        </p:sp>
        <p:sp>
          <p:nvSpPr>
            <p:cNvPr id="57" name="rc57"/>
            <p:cNvSpPr/>
            <p:nvPr/>
          </p:nvSpPr>
          <p:spPr>
            <a:xfrm>
              <a:off x="4649521" y="4465013"/>
              <a:ext cx="215906" cy="585598"/>
            </a:xfrm>
            <a:prstGeom prst="rect">
              <a:avLst/>
            </a:prstGeom>
            <a:solidFill>
              <a:srgbClr val="0058AB">
                <a:alpha val="100000"/>
              </a:srgbClr>
            </a:solidFill>
          </p:spPr>
          <p:txBody>
            <a:bodyPr/>
            <a:lstStyle/>
            <a:p/>
          </p:txBody>
        </p:sp>
        <p:sp>
          <p:nvSpPr>
            <p:cNvPr id="58" name="rc58"/>
            <p:cNvSpPr/>
            <p:nvPr/>
          </p:nvSpPr>
          <p:spPr>
            <a:xfrm>
              <a:off x="4889417" y="4164316"/>
              <a:ext cx="215906" cy="886295"/>
            </a:xfrm>
            <a:prstGeom prst="rect">
              <a:avLst/>
            </a:prstGeom>
            <a:solidFill>
              <a:srgbClr val="0058AB">
                <a:alpha val="100000"/>
              </a:srgbClr>
            </a:solidFill>
          </p:spPr>
          <p:txBody>
            <a:bodyPr/>
            <a:lstStyle/>
            <a:p/>
          </p:txBody>
        </p:sp>
        <p:sp>
          <p:nvSpPr>
            <p:cNvPr id="59" name="rc59"/>
            <p:cNvSpPr/>
            <p:nvPr/>
          </p:nvSpPr>
          <p:spPr>
            <a:xfrm>
              <a:off x="5129313" y="4193866"/>
              <a:ext cx="215906" cy="856745"/>
            </a:xfrm>
            <a:prstGeom prst="rect">
              <a:avLst/>
            </a:prstGeom>
            <a:solidFill>
              <a:srgbClr val="0058AB">
                <a:alpha val="100000"/>
              </a:srgbClr>
            </a:solidFill>
          </p:spPr>
          <p:txBody>
            <a:bodyPr/>
            <a:lstStyle/>
            <a:p/>
          </p:txBody>
        </p:sp>
        <p:sp>
          <p:nvSpPr>
            <p:cNvPr id="60" name="rc60"/>
            <p:cNvSpPr/>
            <p:nvPr/>
          </p:nvSpPr>
          <p:spPr>
            <a:xfrm>
              <a:off x="5369210" y="3358773"/>
              <a:ext cx="215906" cy="1691838"/>
            </a:xfrm>
            <a:prstGeom prst="rect">
              <a:avLst/>
            </a:prstGeom>
            <a:solidFill>
              <a:srgbClr val="0058AB">
                <a:alpha val="100000"/>
              </a:srgbClr>
            </a:solidFill>
          </p:spPr>
          <p:txBody>
            <a:bodyPr/>
            <a:lstStyle/>
            <a:p/>
          </p:txBody>
        </p:sp>
        <p:sp>
          <p:nvSpPr>
            <p:cNvPr id="61" name="rc61"/>
            <p:cNvSpPr/>
            <p:nvPr/>
          </p:nvSpPr>
          <p:spPr>
            <a:xfrm>
              <a:off x="5609106" y="3368447"/>
              <a:ext cx="215906" cy="1682163"/>
            </a:xfrm>
            <a:prstGeom prst="rect">
              <a:avLst/>
            </a:prstGeom>
            <a:solidFill>
              <a:srgbClr val="0058AB">
                <a:alpha val="100000"/>
              </a:srgbClr>
            </a:solidFill>
          </p:spPr>
          <p:txBody>
            <a:bodyPr/>
            <a:lstStyle/>
            <a:p/>
          </p:txBody>
        </p:sp>
        <p:sp>
          <p:nvSpPr>
            <p:cNvPr id="62" name="rc62"/>
            <p:cNvSpPr/>
            <p:nvPr/>
          </p:nvSpPr>
          <p:spPr>
            <a:xfrm>
              <a:off x="5849003" y="4195380"/>
              <a:ext cx="215906" cy="855231"/>
            </a:xfrm>
            <a:prstGeom prst="rect">
              <a:avLst/>
            </a:prstGeom>
            <a:solidFill>
              <a:srgbClr val="0058AB">
                <a:alpha val="100000"/>
              </a:srgbClr>
            </a:solidFill>
          </p:spPr>
          <p:txBody>
            <a:bodyPr/>
            <a:lstStyle/>
            <a:p/>
          </p:txBody>
        </p:sp>
        <p:sp>
          <p:nvSpPr>
            <p:cNvPr id="63" name="rc63"/>
            <p:cNvSpPr/>
            <p:nvPr/>
          </p:nvSpPr>
          <p:spPr>
            <a:xfrm>
              <a:off x="6088899" y="4474687"/>
              <a:ext cx="215906" cy="575923"/>
            </a:xfrm>
            <a:prstGeom prst="rect">
              <a:avLst/>
            </a:prstGeom>
            <a:solidFill>
              <a:srgbClr val="0058AB">
                <a:alpha val="100000"/>
              </a:srgbClr>
            </a:solidFill>
          </p:spPr>
          <p:txBody>
            <a:bodyPr/>
            <a:lstStyle/>
            <a:p/>
          </p:txBody>
        </p:sp>
        <p:sp>
          <p:nvSpPr>
            <p:cNvPr id="64" name="rc64"/>
            <p:cNvSpPr/>
            <p:nvPr/>
          </p:nvSpPr>
          <p:spPr>
            <a:xfrm>
              <a:off x="6328796" y="3892182"/>
              <a:ext cx="215906" cy="1158429"/>
            </a:xfrm>
            <a:prstGeom prst="rect">
              <a:avLst/>
            </a:prstGeom>
            <a:solidFill>
              <a:srgbClr val="0058AB">
                <a:alpha val="100000"/>
              </a:srgbClr>
            </a:solidFill>
          </p:spPr>
          <p:txBody>
            <a:bodyPr/>
            <a:lstStyle/>
            <a:p/>
          </p:txBody>
        </p:sp>
        <p:sp>
          <p:nvSpPr>
            <p:cNvPr id="65" name="rc65"/>
            <p:cNvSpPr/>
            <p:nvPr/>
          </p:nvSpPr>
          <p:spPr>
            <a:xfrm>
              <a:off x="6568692" y="3010757"/>
              <a:ext cx="215906" cy="2039854"/>
            </a:xfrm>
            <a:prstGeom prst="rect">
              <a:avLst/>
            </a:prstGeom>
            <a:solidFill>
              <a:srgbClr val="0058AB">
                <a:alpha val="100000"/>
              </a:srgbClr>
            </a:solidFill>
          </p:spPr>
          <p:txBody>
            <a:bodyPr/>
            <a:lstStyle/>
            <a:p/>
          </p:txBody>
        </p:sp>
        <p:sp>
          <p:nvSpPr>
            <p:cNvPr id="66" name="rc66"/>
            <p:cNvSpPr/>
            <p:nvPr/>
          </p:nvSpPr>
          <p:spPr>
            <a:xfrm>
              <a:off x="6808589" y="1815210"/>
              <a:ext cx="215906" cy="3235401"/>
            </a:xfrm>
            <a:prstGeom prst="rect">
              <a:avLst/>
            </a:prstGeom>
            <a:solidFill>
              <a:srgbClr val="0058AB">
                <a:alpha val="100000"/>
              </a:srgbClr>
            </a:solidFill>
          </p:spPr>
          <p:txBody>
            <a:bodyPr/>
            <a:lstStyle/>
            <a:p/>
          </p:txBody>
        </p:sp>
        <p:sp>
          <p:nvSpPr>
            <p:cNvPr id="67" name="rc67"/>
            <p:cNvSpPr/>
            <p:nvPr/>
          </p:nvSpPr>
          <p:spPr>
            <a:xfrm>
              <a:off x="7048485" y="1773945"/>
              <a:ext cx="215906" cy="3276665"/>
            </a:xfrm>
            <a:prstGeom prst="rect">
              <a:avLst/>
            </a:prstGeom>
            <a:solidFill>
              <a:srgbClr val="0058AB">
                <a:alpha val="100000"/>
              </a:srgbClr>
            </a:solidFill>
          </p:spPr>
          <p:txBody>
            <a:bodyPr/>
            <a:lstStyle/>
            <a:p/>
          </p:txBody>
        </p:sp>
        <p:sp>
          <p:nvSpPr>
            <p:cNvPr id="68" name="rc68"/>
            <p:cNvSpPr/>
            <p:nvPr/>
          </p:nvSpPr>
          <p:spPr>
            <a:xfrm>
              <a:off x="7288381" y="1757558"/>
              <a:ext cx="215906" cy="3293053"/>
            </a:xfrm>
            <a:prstGeom prst="rect">
              <a:avLst/>
            </a:prstGeom>
            <a:solidFill>
              <a:srgbClr val="0058AB">
                <a:alpha val="100000"/>
              </a:srgbClr>
            </a:solidFill>
          </p:spPr>
          <p:txBody>
            <a:bodyPr/>
            <a:lstStyle/>
            <a:p/>
          </p:txBody>
        </p:sp>
        <p:sp>
          <p:nvSpPr>
            <p:cNvPr id="69" name="rc69"/>
            <p:cNvSpPr/>
            <p:nvPr/>
          </p:nvSpPr>
          <p:spPr>
            <a:xfrm>
              <a:off x="8487864" y="4622962"/>
              <a:ext cx="215906" cy="427648"/>
            </a:xfrm>
            <a:prstGeom prst="rect">
              <a:avLst/>
            </a:prstGeom>
            <a:solidFill>
              <a:srgbClr val="69DBFF">
                <a:alpha val="100000"/>
              </a:srgbClr>
            </a:solidFill>
          </p:spPr>
          <p:txBody>
            <a:bodyPr/>
            <a:lstStyle/>
            <a:p/>
          </p:txBody>
        </p:sp>
        <p:sp>
          <p:nvSpPr>
            <p:cNvPr id="70" name="pl70"/>
            <p:cNvSpPr/>
            <p:nvPr/>
          </p:nvSpPr>
          <p:spPr>
            <a:xfrm>
              <a:off x="6196853" y="4195380"/>
              <a:ext cx="2398964" cy="427615"/>
            </a:xfrm>
            <a:custGeom>
              <a:avLst/>
              <a:pathLst>
                <a:path w="2398964" h="427615">
                  <a:moveTo>
                    <a:pt x="0" y="0"/>
                  </a:moveTo>
                  <a:lnTo>
                    <a:pt x="239896" y="42761"/>
                  </a:lnTo>
                  <a:lnTo>
                    <a:pt x="479792" y="85523"/>
                  </a:lnTo>
                  <a:lnTo>
                    <a:pt x="719689" y="128284"/>
                  </a:lnTo>
                  <a:lnTo>
                    <a:pt x="959585" y="171046"/>
                  </a:lnTo>
                  <a:lnTo>
                    <a:pt x="1199482" y="213807"/>
                  </a:lnTo>
                  <a:lnTo>
                    <a:pt x="1439378" y="256569"/>
                  </a:lnTo>
                  <a:lnTo>
                    <a:pt x="1679275" y="299331"/>
                  </a:lnTo>
                  <a:lnTo>
                    <a:pt x="1919171" y="342092"/>
                  </a:lnTo>
                  <a:lnTo>
                    <a:pt x="2159067" y="384854"/>
                  </a:lnTo>
                  <a:lnTo>
                    <a:pt x="2398964" y="427615"/>
                  </a:lnTo>
                </a:path>
              </a:pathLst>
            </a:custGeom>
            <a:ln w="13550" cap="flat">
              <a:solidFill>
                <a:srgbClr val="000000">
                  <a:alpha val="100000"/>
                </a:srgbClr>
              </a:solidFill>
              <a:prstDash val="solid"/>
              <a:round/>
            </a:ln>
          </p:spPr>
          <p:txBody>
            <a:bodyPr/>
            <a:lstStyle/>
            <a:p/>
          </p:txBody>
        </p:sp>
        <p:sp>
          <p:nvSpPr>
            <p:cNvPr id="71" name="pt71"/>
            <p:cNvSpPr/>
            <p:nvPr/>
          </p:nvSpPr>
          <p:spPr>
            <a:xfrm>
              <a:off x="6172027" y="41705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411923" y="42133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51820" y="42560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891716" y="42988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31612" y="43416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71509" y="43843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11405" y="44271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51302" y="44698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91198" y="45126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31095" y="45554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70991" y="45981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08103" y="433505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4" name="tx84"/>
            <p:cNvSpPr/>
            <p:nvPr/>
          </p:nvSpPr>
          <p:spPr>
            <a:xfrm>
              <a:off x="508103" y="367693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5" name="tx85"/>
            <p:cNvSpPr/>
            <p:nvPr/>
          </p:nvSpPr>
          <p:spPr>
            <a:xfrm>
              <a:off x="508103" y="301881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6" name="tx86"/>
            <p:cNvSpPr/>
            <p:nvPr/>
          </p:nvSpPr>
          <p:spPr>
            <a:xfrm>
              <a:off x="508103" y="236068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7" name="tx87"/>
            <p:cNvSpPr/>
            <p:nvPr/>
          </p:nvSpPr>
          <p:spPr>
            <a:xfrm>
              <a:off x="508103" y="170256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8" name="tx88"/>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7" name="rc117"/>
            <p:cNvSpPr/>
            <p:nvPr/>
          </p:nvSpPr>
          <p:spPr>
            <a:xfrm>
              <a:off x="3661384" y="5900002"/>
              <a:ext cx="201456" cy="201456"/>
            </a:xfrm>
            <a:prstGeom prst="rect">
              <a:avLst/>
            </a:prstGeom>
            <a:solidFill>
              <a:srgbClr val="0058AB">
                <a:alpha val="100000"/>
              </a:srgbClr>
            </a:solidFill>
          </p:spPr>
          <p:txBody>
            <a:bodyPr/>
            <a:lstStyle/>
            <a:p/>
          </p:txBody>
        </p:sp>
        <p:sp>
          <p:nvSpPr>
            <p:cNvPr id="118" name="rc118"/>
            <p:cNvSpPr/>
            <p:nvPr/>
          </p:nvSpPr>
          <p:spPr>
            <a:xfrm>
              <a:off x="4563470" y="5900002"/>
              <a:ext cx="201456" cy="201456"/>
            </a:xfrm>
            <a:prstGeom prst="rect">
              <a:avLst/>
            </a:prstGeom>
            <a:solidFill>
              <a:srgbClr val="69DBFF">
                <a:alpha val="100000"/>
              </a:srgbClr>
            </a:solidFill>
          </p:spPr>
          <p:txBody>
            <a:bodyPr/>
            <a:lstStyle/>
            <a:p/>
          </p:txBody>
        </p:sp>
        <p:sp>
          <p:nvSpPr>
            <p:cNvPr id="119" name="tx119"/>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2005921" y="1330710"/>
              <a:ext cx="59828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Burundi</a:t>
              </a:r>
            </a:p>
          </p:txBody>
        </p:sp>
        <p:sp>
          <p:nvSpPr>
            <p:cNvPr id="122" name="tx122"/>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5" name="tx125"/>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413% higher than the annual number proposed to reach the target, based on a linear trajectory of decline.</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413% above the annual IA2030 goal,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Burundi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131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234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337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440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183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286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389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492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37006"/>
              <a:ext cx="239888" cy="671015"/>
            </a:xfrm>
            <a:prstGeom prst="rect">
              <a:avLst/>
            </a:prstGeom>
            <a:solidFill>
              <a:srgbClr val="80BD41">
                <a:alpha val="100000"/>
              </a:srgbClr>
            </a:solidFill>
          </p:spPr>
          <p:txBody>
            <a:bodyPr/>
            <a:lstStyle/>
            <a:p/>
          </p:txBody>
        </p:sp>
        <p:sp>
          <p:nvSpPr>
            <p:cNvPr id="26" name="rc26"/>
            <p:cNvSpPr/>
            <p:nvPr/>
          </p:nvSpPr>
          <p:spPr>
            <a:xfrm>
              <a:off x="1296273" y="3545514"/>
              <a:ext cx="239888" cy="91491"/>
            </a:xfrm>
            <a:prstGeom prst="rect">
              <a:avLst/>
            </a:prstGeom>
            <a:solidFill>
              <a:srgbClr val="1CABE2">
                <a:alpha val="100000"/>
              </a:srgbClr>
            </a:solidFill>
          </p:spPr>
          <p:txBody>
            <a:bodyPr/>
            <a:lstStyle/>
            <a:p/>
          </p:txBody>
        </p:sp>
        <p:sp>
          <p:nvSpPr>
            <p:cNvPr id="27" name="rc27"/>
            <p:cNvSpPr/>
            <p:nvPr/>
          </p:nvSpPr>
          <p:spPr>
            <a:xfrm>
              <a:off x="1562816" y="3598263"/>
              <a:ext cx="239888" cy="709758"/>
            </a:xfrm>
            <a:prstGeom prst="rect">
              <a:avLst/>
            </a:prstGeom>
            <a:solidFill>
              <a:srgbClr val="80BD41">
                <a:alpha val="100000"/>
              </a:srgbClr>
            </a:solidFill>
          </p:spPr>
          <p:txBody>
            <a:bodyPr/>
            <a:lstStyle/>
            <a:p/>
          </p:txBody>
        </p:sp>
        <p:sp>
          <p:nvSpPr>
            <p:cNvPr id="28" name="rc28"/>
            <p:cNvSpPr/>
            <p:nvPr/>
          </p:nvSpPr>
          <p:spPr>
            <a:xfrm>
              <a:off x="1562816" y="3519391"/>
              <a:ext cx="239888" cy="78871"/>
            </a:xfrm>
            <a:prstGeom prst="rect">
              <a:avLst/>
            </a:prstGeom>
            <a:solidFill>
              <a:srgbClr val="1CABE2">
                <a:alpha val="100000"/>
              </a:srgbClr>
            </a:solidFill>
          </p:spPr>
          <p:txBody>
            <a:bodyPr/>
            <a:lstStyle/>
            <a:p/>
          </p:txBody>
        </p:sp>
        <p:sp>
          <p:nvSpPr>
            <p:cNvPr id="29" name="rc29"/>
            <p:cNvSpPr/>
            <p:nvPr/>
          </p:nvSpPr>
          <p:spPr>
            <a:xfrm>
              <a:off x="1829360" y="3551382"/>
              <a:ext cx="239888" cy="756639"/>
            </a:xfrm>
            <a:prstGeom prst="rect">
              <a:avLst/>
            </a:prstGeom>
            <a:solidFill>
              <a:srgbClr val="80BD41">
                <a:alpha val="100000"/>
              </a:srgbClr>
            </a:solidFill>
          </p:spPr>
          <p:txBody>
            <a:bodyPr/>
            <a:lstStyle/>
            <a:p/>
          </p:txBody>
        </p:sp>
        <p:sp>
          <p:nvSpPr>
            <p:cNvPr id="30" name="rc30"/>
            <p:cNvSpPr/>
            <p:nvPr/>
          </p:nvSpPr>
          <p:spPr>
            <a:xfrm>
              <a:off x="1829360" y="3476549"/>
              <a:ext cx="239888" cy="74832"/>
            </a:xfrm>
            <a:prstGeom prst="rect">
              <a:avLst/>
            </a:prstGeom>
            <a:solidFill>
              <a:srgbClr val="1CABE2">
                <a:alpha val="100000"/>
              </a:srgbClr>
            </a:solidFill>
          </p:spPr>
          <p:txBody>
            <a:bodyPr/>
            <a:lstStyle/>
            <a:p/>
          </p:txBody>
        </p:sp>
        <p:sp>
          <p:nvSpPr>
            <p:cNvPr id="31" name="rc31"/>
            <p:cNvSpPr/>
            <p:nvPr/>
          </p:nvSpPr>
          <p:spPr>
            <a:xfrm>
              <a:off x="2095903" y="3499872"/>
              <a:ext cx="239888" cy="808149"/>
            </a:xfrm>
            <a:prstGeom prst="rect">
              <a:avLst/>
            </a:prstGeom>
            <a:solidFill>
              <a:srgbClr val="80BD41">
                <a:alpha val="100000"/>
              </a:srgbClr>
            </a:solidFill>
          </p:spPr>
          <p:txBody>
            <a:bodyPr/>
            <a:lstStyle/>
            <a:p/>
          </p:txBody>
        </p:sp>
        <p:sp>
          <p:nvSpPr>
            <p:cNvPr id="32" name="rc32"/>
            <p:cNvSpPr/>
            <p:nvPr/>
          </p:nvSpPr>
          <p:spPr>
            <a:xfrm>
              <a:off x="2095903" y="3439045"/>
              <a:ext cx="239888" cy="60827"/>
            </a:xfrm>
            <a:prstGeom prst="rect">
              <a:avLst/>
            </a:prstGeom>
            <a:solidFill>
              <a:srgbClr val="1CABE2">
                <a:alpha val="100000"/>
              </a:srgbClr>
            </a:solidFill>
          </p:spPr>
          <p:txBody>
            <a:bodyPr/>
            <a:lstStyle/>
            <a:p/>
          </p:txBody>
        </p:sp>
        <p:sp>
          <p:nvSpPr>
            <p:cNvPr id="33" name="rc33"/>
            <p:cNvSpPr/>
            <p:nvPr/>
          </p:nvSpPr>
          <p:spPr>
            <a:xfrm>
              <a:off x="2362446" y="3434799"/>
              <a:ext cx="239888" cy="873222"/>
            </a:xfrm>
            <a:prstGeom prst="rect">
              <a:avLst/>
            </a:prstGeom>
            <a:solidFill>
              <a:srgbClr val="80BD41">
                <a:alpha val="100000"/>
              </a:srgbClr>
            </a:solidFill>
          </p:spPr>
          <p:txBody>
            <a:bodyPr/>
            <a:lstStyle/>
            <a:p/>
          </p:txBody>
        </p:sp>
        <p:sp>
          <p:nvSpPr>
            <p:cNvPr id="34" name="rc34"/>
            <p:cNvSpPr/>
            <p:nvPr/>
          </p:nvSpPr>
          <p:spPr>
            <a:xfrm>
              <a:off x="2362446" y="3388832"/>
              <a:ext cx="239888" cy="45966"/>
            </a:xfrm>
            <a:prstGeom prst="rect">
              <a:avLst/>
            </a:prstGeom>
            <a:solidFill>
              <a:srgbClr val="1CABE2">
                <a:alpha val="100000"/>
              </a:srgbClr>
            </a:solidFill>
          </p:spPr>
          <p:txBody>
            <a:bodyPr/>
            <a:lstStyle/>
            <a:p/>
          </p:txBody>
        </p:sp>
        <p:sp>
          <p:nvSpPr>
            <p:cNvPr id="35" name="rc35"/>
            <p:cNvSpPr/>
            <p:nvPr/>
          </p:nvSpPr>
          <p:spPr>
            <a:xfrm>
              <a:off x="2628989" y="3372999"/>
              <a:ext cx="239888" cy="935022"/>
            </a:xfrm>
            <a:prstGeom prst="rect">
              <a:avLst/>
            </a:prstGeom>
            <a:solidFill>
              <a:srgbClr val="80BD41">
                <a:alpha val="100000"/>
              </a:srgbClr>
            </a:solidFill>
          </p:spPr>
          <p:txBody>
            <a:bodyPr/>
            <a:lstStyle/>
            <a:p/>
          </p:txBody>
        </p:sp>
        <p:sp>
          <p:nvSpPr>
            <p:cNvPr id="36" name="rc36"/>
            <p:cNvSpPr/>
            <p:nvPr/>
          </p:nvSpPr>
          <p:spPr>
            <a:xfrm>
              <a:off x="2628989" y="3334049"/>
              <a:ext cx="239888" cy="38949"/>
            </a:xfrm>
            <a:prstGeom prst="rect">
              <a:avLst/>
            </a:prstGeom>
            <a:solidFill>
              <a:srgbClr val="1CABE2">
                <a:alpha val="100000"/>
              </a:srgbClr>
            </a:solidFill>
          </p:spPr>
          <p:txBody>
            <a:bodyPr/>
            <a:lstStyle/>
            <a:p/>
          </p:txBody>
        </p:sp>
        <p:sp>
          <p:nvSpPr>
            <p:cNvPr id="37" name="rc37"/>
            <p:cNvSpPr/>
            <p:nvPr/>
          </p:nvSpPr>
          <p:spPr>
            <a:xfrm>
              <a:off x="2895532" y="3297223"/>
              <a:ext cx="239888" cy="1010798"/>
            </a:xfrm>
            <a:prstGeom prst="rect">
              <a:avLst/>
            </a:prstGeom>
            <a:solidFill>
              <a:srgbClr val="80BD41">
                <a:alpha val="100000"/>
              </a:srgbClr>
            </a:solidFill>
          </p:spPr>
          <p:txBody>
            <a:bodyPr/>
            <a:lstStyle/>
            <a:p/>
          </p:txBody>
        </p:sp>
        <p:sp>
          <p:nvSpPr>
            <p:cNvPr id="38" name="rc38"/>
            <p:cNvSpPr/>
            <p:nvPr/>
          </p:nvSpPr>
          <p:spPr>
            <a:xfrm>
              <a:off x="2895532" y="3287021"/>
              <a:ext cx="239888" cy="10201"/>
            </a:xfrm>
            <a:prstGeom prst="rect">
              <a:avLst/>
            </a:prstGeom>
            <a:solidFill>
              <a:srgbClr val="1CABE2">
                <a:alpha val="100000"/>
              </a:srgbClr>
            </a:solidFill>
          </p:spPr>
          <p:txBody>
            <a:bodyPr/>
            <a:lstStyle/>
            <a:p/>
          </p:txBody>
        </p:sp>
        <p:sp>
          <p:nvSpPr>
            <p:cNvPr id="39" name="rc39"/>
            <p:cNvSpPr/>
            <p:nvPr/>
          </p:nvSpPr>
          <p:spPr>
            <a:xfrm>
              <a:off x="3162075" y="3253467"/>
              <a:ext cx="239888" cy="1054553"/>
            </a:xfrm>
            <a:prstGeom prst="rect">
              <a:avLst/>
            </a:prstGeom>
            <a:solidFill>
              <a:srgbClr val="80BD41">
                <a:alpha val="100000"/>
              </a:srgbClr>
            </a:solidFill>
          </p:spPr>
          <p:txBody>
            <a:bodyPr/>
            <a:lstStyle/>
            <a:p/>
          </p:txBody>
        </p:sp>
        <p:sp>
          <p:nvSpPr>
            <p:cNvPr id="40" name="rc40"/>
            <p:cNvSpPr/>
            <p:nvPr/>
          </p:nvSpPr>
          <p:spPr>
            <a:xfrm>
              <a:off x="3162075" y="3242823"/>
              <a:ext cx="239888" cy="10644"/>
            </a:xfrm>
            <a:prstGeom prst="rect">
              <a:avLst/>
            </a:prstGeom>
            <a:solidFill>
              <a:srgbClr val="1CABE2">
                <a:alpha val="100000"/>
              </a:srgbClr>
            </a:solidFill>
          </p:spPr>
          <p:txBody>
            <a:bodyPr/>
            <a:lstStyle/>
            <a:p/>
          </p:txBody>
        </p:sp>
        <p:sp>
          <p:nvSpPr>
            <p:cNvPr id="41" name="rc41"/>
            <p:cNvSpPr/>
            <p:nvPr/>
          </p:nvSpPr>
          <p:spPr>
            <a:xfrm>
              <a:off x="3428618" y="3219442"/>
              <a:ext cx="239888" cy="1088579"/>
            </a:xfrm>
            <a:prstGeom prst="rect">
              <a:avLst/>
            </a:prstGeom>
            <a:solidFill>
              <a:srgbClr val="80BD41">
                <a:alpha val="100000"/>
              </a:srgbClr>
            </a:solidFill>
          </p:spPr>
          <p:txBody>
            <a:bodyPr/>
            <a:lstStyle/>
            <a:p/>
          </p:txBody>
        </p:sp>
        <p:sp>
          <p:nvSpPr>
            <p:cNvPr id="42" name="rc42"/>
            <p:cNvSpPr/>
            <p:nvPr/>
          </p:nvSpPr>
          <p:spPr>
            <a:xfrm>
              <a:off x="3428618" y="3197210"/>
              <a:ext cx="239888" cy="22231"/>
            </a:xfrm>
            <a:prstGeom prst="rect">
              <a:avLst/>
            </a:prstGeom>
            <a:solidFill>
              <a:srgbClr val="1CABE2">
                <a:alpha val="100000"/>
              </a:srgbClr>
            </a:solidFill>
          </p:spPr>
          <p:txBody>
            <a:bodyPr/>
            <a:lstStyle/>
            <a:p/>
          </p:txBody>
        </p:sp>
        <p:sp>
          <p:nvSpPr>
            <p:cNvPr id="43" name="rc43"/>
            <p:cNvSpPr/>
            <p:nvPr/>
          </p:nvSpPr>
          <p:spPr>
            <a:xfrm>
              <a:off x="3695161" y="3152895"/>
              <a:ext cx="239888" cy="1155126"/>
            </a:xfrm>
            <a:prstGeom prst="rect">
              <a:avLst/>
            </a:prstGeom>
            <a:solidFill>
              <a:srgbClr val="80BD41">
                <a:alpha val="100000"/>
              </a:srgbClr>
            </a:solidFill>
          </p:spPr>
          <p:txBody>
            <a:bodyPr/>
            <a:lstStyle/>
            <a:p/>
          </p:txBody>
        </p:sp>
        <p:sp>
          <p:nvSpPr>
            <p:cNvPr id="44" name="rc44"/>
            <p:cNvSpPr/>
            <p:nvPr/>
          </p:nvSpPr>
          <p:spPr>
            <a:xfrm>
              <a:off x="3695161" y="3141219"/>
              <a:ext cx="239888" cy="11675"/>
            </a:xfrm>
            <a:prstGeom prst="rect">
              <a:avLst/>
            </a:prstGeom>
            <a:solidFill>
              <a:srgbClr val="1CABE2">
                <a:alpha val="100000"/>
              </a:srgbClr>
            </a:solidFill>
          </p:spPr>
          <p:txBody>
            <a:bodyPr/>
            <a:lstStyle/>
            <a:p/>
          </p:txBody>
        </p:sp>
        <p:sp>
          <p:nvSpPr>
            <p:cNvPr id="45" name="rc45"/>
            <p:cNvSpPr/>
            <p:nvPr/>
          </p:nvSpPr>
          <p:spPr>
            <a:xfrm>
              <a:off x="3961705" y="3082691"/>
              <a:ext cx="239888" cy="1225329"/>
            </a:xfrm>
            <a:prstGeom prst="rect">
              <a:avLst/>
            </a:prstGeom>
            <a:solidFill>
              <a:srgbClr val="80BD41">
                <a:alpha val="100000"/>
              </a:srgbClr>
            </a:solidFill>
          </p:spPr>
          <p:txBody>
            <a:bodyPr/>
            <a:lstStyle/>
            <a:p/>
          </p:txBody>
        </p:sp>
        <p:sp>
          <p:nvSpPr>
            <p:cNvPr id="46" name="rc46"/>
            <p:cNvSpPr/>
            <p:nvPr/>
          </p:nvSpPr>
          <p:spPr>
            <a:xfrm>
              <a:off x="3961705" y="3070308"/>
              <a:ext cx="239888" cy="12383"/>
            </a:xfrm>
            <a:prstGeom prst="rect">
              <a:avLst/>
            </a:prstGeom>
            <a:solidFill>
              <a:srgbClr val="1CABE2">
                <a:alpha val="100000"/>
              </a:srgbClr>
            </a:solidFill>
          </p:spPr>
          <p:txBody>
            <a:bodyPr/>
            <a:lstStyle/>
            <a:p/>
          </p:txBody>
        </p:sp>
        <p:sp>
          <p:nvSpPr>
            <p:cNvPr id="47" name="rc47"/>
            <p:cNvSpPr/>
            <p:nvPr/>
          </p:nvSpPr>
          <p:spPr>
            <a:xfrm>
              <a:off x="4228248" y="3062170"/>
              <a:ext cx="239888" cy="1245851"/>
            </a:xfrm>
            <a:prstGeom prst="rect">
              <a:avLst/>
            </a:prstGeom>
            <a:solidFill>
              <a:srgbClr val="80BD41">
                <a:alpha val="100000"/>
              </a:srgbClr>
            </a:solidFill>
          </p:spPr>
          <p:txBody>
            <a:bodyPr/>
            <a:lstStyle/>
            <a:p/>
          </p:txBody>
        </p:sp>
        <p:sp>
          <p:nvSpPr>
            <p:cNvPr id="48" name="rc48"/>
            <p:cNvSpPr/>
            <p:nvPr/>
          </p:nvSpPr>
          <p:spPr>
            <a:xfrm>
              <a:off x="4228248" y="3049580"/>
              <a:ext cx="239888" cy="12590"/>
            </a:xfrm>
            <a:prstGeom prst="rect">
              <a:avLst/>
            </a:prstGeom>
            <a:solidFill>
              <a:srgbClr val="1CABE2">
                <a:alpha val="100000"/>
              </a:srgbClr>
            </a:solidFill>
          </p:spPr>
          <p:txBody>
            <a:bodyPr/>
            <a:lstStyle/>
            <a:p/>
          </p:txBody>
        </p:sp>
        <p:sp>
          <p:nvSpPr>
            <p:cNvPr id="49" name="rc49"/>
            <p:cNvSpPr/>
            <p:nvPr/>
          </p:nvSpPr>
          <p:spPr>
            <a:xfrm>
              <a:off x="4494791" y="3061521"/>
              <a:ext cx="239888" cy="1246500"/>
            </a:xfrm>
            <a:prstGeom prst="rect">
              <a:avLst/>
            </a:prstGeom>
            <a:solidFill>
              <a:srgbClr val="80BD41">
                <a:alpha val="100000"/>
              </a:srgbClr>
            </a:solidFill>
          </p:spPr>
          <p:txBody>
            <a:bodyPr/>
            <a:lstStyle/>
            <a:p/>
          </p:txBody>
        </p:sp>
        <p:sp>
          <p:nvSpPr>
            <p:cNvPr id="50" name="rc50"/>
            <p:cNvSpPr/>
            <p:nvPr/>
          </p:nvSpPr>
          <p:spPr>
            <a:xfrm>
              <a:off x="4494791" y="3036076"/>
              <a:ext cx="239888" cy="25445"/>
            </a:xfrm>
            <a:prstGeom prst="rect">
              <a:avLst/>
            </a:prstGeom>
            <a:solidFill>
              <a:srgbClr val="1CABE2">
                <a:alpha val="100000"/>
              </a:srgbClr>
            </a:solidFill>
          </p:spPr>
          <p:txBody>
            <a:bodyPr/>
            <a:lstStyle/>
            <a:p/>
          </p:txBody>
        </p:sp>
        <p:sp>
          <p:nvSpPr>
            <p:cNvPr id="51" name="rc51"/>
            <p:cNvSpPr/>
            <p:nvPr/>
          </p:nvSpPr>
          <p:spPr>
            <a:xfrm>
              <a:off x="4761334" y="3038464"/>
              <a:ext cx="239888" cy="1269557"/>
            </a:xfrm>
            <a:prstGeom prst="rect">
              <a:avLst/>
            </a:prstGeom>
            <a:solidFill>
              <a:srgbClr val="80BD41">
                <a:alpha val="100000"/>
              </a:srgbClr>
            </a:solidFill>
          </p:spPr>
          <p:txBody>
            <a:bodyPr/>
            <a:lstStyle/>
            <a:p/>
          </p:txBody>
        </p:sp>
        <p:sp>
          <p:nvSpPr>
            <p:cNvPr id="52" name="rc52"/>
            <p:cNvSpPr/>
            <p:nvPr/>
          </p:nvSpPr>
          <p:spPr>
            <a:xfrm>
              <a:off x="4761334" y="3012547"/>
              <a:ext cx="239888" cy="25917"/>
            </a:xfrm>
            <a:prstGeom prst="rect">
              <a:avLst/>
            </a:prstGeom>
            <a:solidFill>
              <a:srgbClr val="1CABE2">
                <a:alpha val="100000"/>
              </a:srgbClr>
            </a:solidFill>
          </p:spPr>
          <p:txBody>
            <a:bodyPr/>
            <a:lstStyle/>
            <a:p/>
          </p:txBody>
        </p:sp>
        <p:sp>
          <p:nvSpPr>
            <p:cNvPr id="53" name="rc53"/>
            <p:cNvSpPr/>
            <p:nvPr/>
          </p:nvSpPr>
          <p:spPr>
            <a:xfrm>
              <a:off x="5027877" y="3022454"/>
              <a:ext cx="239888" cy="1285567"/>
            </a:xfrm>
            <a:prstGeom prst="rect">
              <a:avLst/>
            </a:prstGeom>
            <a:solidFill>
              <a:srgbClr val="80BD41">
                <a:alpha val="100000"/>
              </a:srgbClr>
            </a:solidFill>
          </p:spPr>
          <p:txBody>
            <a:bodyPr/>
            <a:lstStyle/>
            <a:p/>
          </p:txBody>
        </p:sp>
        <p:sp>
          <p:nvSpPr>
            <p:cNvPr id="54" name="rc54"/>
            <p:cNvSpPr/>
            <p:nvPr/>
          </p:nvSpPr>
          <p:spPr>
            <a:xfrm>
              <a:off x="5027877" y="2996212"/>
              <a:ext cx="239888" cy="26241"/>
            </a:xfrm>
            <a:prstGeom prst="rect">
              <a:avLst/>
            </a:prstGeom>
            <a:solidFill>
              <a:srgbClr val="1CABE2">
                <a:alpha val="100000"/>
              </a:srgbClr>
            </a:solidFill>
          </p:spPr>
          <p:txBody>
            <a:bodyPr/>
            <a:lstStyle/>
            <a:p/>
          </p:txBody>
        </p:sp>
        <p:sp>
          <p:nvSpPr>
            <p:cNvPr id="55" name="rc55"/>
            <p:cNvSpPr/>
            <p:nvPr/>
          </p:nvSpPr>
          <p:spPr>
            <a:xfrm>
              <a:off x="5294420" y="3024105"/>
              <a:ext cx="239888" cy="1283916"/>
            </a:xfrm>
            <a:prstGeom prst="rect">
              <a:avLst/>
            </a:prstGeom>
            <a:solidFill>
              <a:srgbClr val="80BD41">
                <a:alpha val="100000"/>
              </a:srgbClr>
            </a:solidFill>
          </p:spPr>
          <p:txBody>
            <a:bodyPr/>
            <a:lstStyle/>
            <a:p/>
          </p:txBody>
        </p:sp>
        <p:sp>
          <p:nvSpPr>
            <p:cNvPr id="56" name="rc56"/>
            <p:cNvSpPr/>
            <p:nvPr/>
          </p:nvSpPr>
          <p:spPr>
            <a:xfrm>
              <a:off x="5294420" y="2984389"/>
              <a:ext cx="239888" cy="39716"/>
            </a:xfrm>
            <a:prstGeom prst="rect">
              <a:avLst/>
            </a:prstGeom>
            <a:solidFill>
              <a:srgbClr val="1CABE2">
                <a:alpha val="100000"/>
              </a:srgbClr>
            </a:solidFill>
          </p:spPr>
          <p:txBody>
            <a:bodyPr/>
            <a:lstStyle/>
            <a:p/>
          </p:txBody>
        </p:sp>
        <p:sp>
          <p:nvSpPr>
            <p:cNvPr id="57" name="rc57"/>
            <p:cNvSpPr/>
            <p:nvPr/>
          </p:nvSpPr>
          <p:spPr>
            <a:xfrm>
              <a:off x="5560963" y="3066946"/>
              <a:ext cx="239888" cy="1241074"/>
            </a:xfrm>
            <a:prstGeom prst="rect">
              <a:avLst/>
            </a:prstGeom>
            <a:solidFill>
              <a:srgbClr val="80BD41">
                <a:alpha val="100000"/>
              </a:srgbClr>
            </a:solidFill>
          </p:spPr>
          <p:txBody>
            <a:bodyPr/>
            <a:lstStyle/>
            <a:p/>
          </p:txBody>
        </p:sp>
        <p:sp>
          <p:nvSpPr>
            <p:cNvPr id="58" name="rc58"/>
            <p:cNvSpPr/>
            <p:nvPr/>
          </p:nvSpPr>
          <p:spPr>
            <a:xfrm>
              <a:off x="5560963" y="3028557"/>
              <a:ext cx="239888" cy="38389"/>
            </a:xfrm>
            <a:prstGeom prst="rect">
              <a:avLst/>
            </a:prstGeom>
            <a:solidFill>
              <a:srgbClr val="1CABE2">
                <a:alpha val="100000"/>
              </a:srgbClr>
            </a:solidFill>
          </p:spPr>
          <p:txBody>
            <a:bodyPr/>
            <a:lstStyle/>
            <a:p/>
          </p:txBody>
        </p:sp>
        <p:sp>
          <p:nvSpPr>
            <p:cNvPr id="59" name="rc59"/>
            <p:cNvSpPr/>
            <p:nvPr/>
          </p:nvSpPr>
          <p:spPr>
            <a:xfrm>
              <a:off x="5827506" y="3120550"/>
              <a:ext cx="239888" cy="1187471"/>
            </a:xfrm>
            <a:prstGeom prst="rect">
              <a:avLst/>
            </a:prstGeom>
            <a:solidFill>
              <a:srgbClr val="80BD41">
                <a:alpha val="100000"/>
              </a:srgbClr>
            </a:solidFill>
          </p:spPr>
          <p:txBody>
            <a:bodyPr/>
            <a:lstStyle/>
            <a:p/>
          </p:txBody>
        </p:sp>
        <p:sp>
          <p:nvSpPr>
            <p:cNvPr id="60" name="rc60"/>
            <p:cNvSpPr/>
            <p:nvPr/>
          </p:nvSpPr>
          <p:spPr>
            <a:xfrm>
              <a:off x="5827506" y="3044744"/>
              <a:ext cx="239888" cy="75805"/>
            </a:xfrm>
            <a:prstGeom prst="rect">
              <a:avLst/>
            </a:prstGeom>
            <a:solidFill>
              <a:srgbClr val="1CABE2">
                <a:alpha val="100000"/>
              </a:srgbClr>
            </a:solidFill>
          </p:spPr>
          <p:txBody>
            <a:bodyPr/>
            <a:lstStyle/>
            <a:p/>
          </p:txBody>
        </p:sp>
        <p:sp>
          <p:nvSpPr>
            <p:cNvPr id="61" name="rc61"/>
            <p:cNvSpPr/>
            <p:nvPr/>
          </p:nvSpPr>
          <p:spPr>
            <a:xfrm>
              <a:off x="6094049" y="3127331"/>
              <a:ext cx="239888" cy="1180689"/>
            </a:xfrm>
            <a:prstGeom prst="rect">
              <a:avLst/>
            </a:prstGeom>
            <a:solidFill>
              <a:srgbClr val="80BD41">
                <a:alpha val="100000"/>
              </a:srgbClr>
            </a:solidFill>
          </p:spPr>
          <p:txBody>
            <a:bodyPr/>
            <a:lstStyle/>
            <a:p/>
          </p:txBody>
        </p:sp>
        <p:sp>
          <p:nvSpPr>
            <p:cNvPr id="62" name="rc62"/>
            <p:cNvSpPr/>
            <p:nvPr/>
          </p:nvSpPr>
          <p:spPr>
            <a:xfrm>
              <a:off x="6094049" y="3051968"/>
              <a:ext cx="239888" cy="75363"/>
            </a:xfrm>
            <a:prstGeom prst="rect">
              <a:avLst/>
            </a:prstGeom>
            <a:solidFill>
              <a:srgbClr val="1CABE2">
                <a:alpha val="100000"/>
              </a:srgbClr>
            </a:solidFill>
          </p:spPr>
          <p:txBody>
            <a:bodyPr/>
            <a:lstStyle/>
            <a:p/>
          </p:txBody>
        </p:sp>
        <p:sp>
          <p:nvSpPr>
            <p:cNvPr id="63" name="rc63"/>
            <p:cNvSpPr/>
            <p:nvPr/>
          </p:nvSpPr>
          <p:spPr>
            <a:xfrm>
              <a:off x="6360593" y="3069158"/>
              <a:ext cx="239888" cy="1238863"/>
            </a:xfrm>
            <a:prstGeom prst="rect">
              <a:avLst/>
            </a:prstGeom>
            <a:solidFill>
              <a:srgbClr val="80BD41">
                <a:alpha val="100000"/>
              </a:srgbClr>
            </a:solidFill>
          </p:spPr>
          <p:txBody>
            <a:bodyPr/>
            <a:lstStyle/>
            <a:p/>
          </p:txBody>
        </p:sp>
        <p:sp>
          <p:nvSpPr>
            <p:cNvPr id="64" name="rc64"/>
            <p:cNvSpPr/>
            <p:nvPr/>
          </p:nvSpPr>
          <p:spPr>
            <a:xfrm>
              <a:off x="6360593" y="3030857"/>
              <a:ext cx="239888" cy="38300"/>
            </a:xfrm>
            <a:prstGeom prst="rect">
              <a:avLst/>
            </a:prstGeom>
            <a:solidFill>
              <a:srgbClr val="1CABE2">
                <a:alpha val="100000"/>
              </a:srgbClr>
            </a:solidFill>
          </p:spPr>
          <p:txBody>
            <a:bodyPr/>
            <a:lstStyle/>
            <a:p/>
          </p:txBody>
        </p:sp>
        <p:sp>
          <p:nvSpPr>
            <p:cNvPr id="65" name="rc65"/>
            <p:cNvSpPr/>
            <p:nvPr/>
          </p:nvSpPr>
          <p:spPr>
            <a:xfrm>
              <a:off x="6627136" y="3043712"/>
              <a:ext cx="239888" cy="1264308"/>
            </a:xfrm>
            <a:prstGeom prst="rect">
              <a:avLst/>
            </a:prstGeom>
            <a:solidFill>
              <a:srgbClr val="80BD41">
                <a:alpha val="100000"/>
              </a:srgbClr>
            </a:solidFill>
          </p:spPr>
          <p:txBody>
            <a:bodyPr/>
            <a:lstStyle/>
            <a:p/>
          </p:txBody>
        </p:sp>
        <p:sp>
          <p:nvSpPr>
            <p:cNvPr id="66" name="rc66"/>
            <p:cNvSpPr/>
            <p:nvPr/>
          </p:nvSpPr>
          <p:spPr>
            <a:xfrm>
              <a:off x="6627136" y="3017913"/>
              <a:ext cx="239888" cy="25799"/>
            </a:xfrm>
            <a:prstGeom prst="rect">
              <a:avLst/>
            </a:prstGeom>
            <a:solidFill>
              <a:srgbClr val="1CABE2">
                <a:alpha val="100000"/>
              </a:srgbClr>
            </a:solidFill>
          </p:spPr>
          <p:txBody>
            <a:bodyPr/>
            <a:lstStyle/>
            <a:p/>
          </p:txBody>
        </p:sp>
        <p:sp>
          <p:nvSpPr>
            <p:cNvPr id="67" name="rc67"/>
            <p:cNvSpPr/>
            <p:nvPr/>
          </p:nvSpPr>
          <p:spPr>
            <a:xfrm>
              <a:off x="6893679" y="3062435"/>
              <a:ext cx="239888" cy="1245586"/>
            </a:xfrm>
            <a:prstGeom prst="rect">
              <a:avLst/>
            </a:prstGeom>
            <a:solidFill>
              <a:srgbClr val="80BD41">
                <a:alpha val="100000"/>
              </a:srgbClr>
            </a:solidFill>
          </p:spPr>
          <p:txBody>
            <a:bodyPr/>
            <a:lstStyle/>
            <a:p/>
          </p:txBody>
        </p:sp>
        <p:sp>
          <p:nvSpPr>
            <p:cNvPr id="68" name="rc68"/>
            <p:cNvSpPr/>
            <p:nvPr/>
          </p:nvSpPr>
          <p:spPr>
            <a:xfrm>
              <a:off x="6893679" y="3010542"/>
              <a:ext cx="239888" cy="51893"/>
            </a:xfrm>
            <a:prstGeom prst="rect">
              <a:avLst/>
            </a:prstGeom>
            <a:solidFill>
              <a:srgbClr val="1CABE2">
                <a:alpha val="100000"/>
              </a:srgbClr>
            </a:solidFill>
          </p:spPr>
          <p:txBody>
            <a:bodyPr/>
            <a:lstStyle/>
            <a:p/>
          </p:txBody>
        </p:sp>
        <p:sp>
          <p:nvSpPr>
            <p:cNvPr id="69" name="rc69"/>
            <p:cNvSpPr/>
            <p:nvPr/>
          </p:nvSpPr>
          <p:spPr>
            <a:xfrm>
              <a:off x="7160222" y="3093866"/>
              <a:ext cx="239888" cy="1214155"/>
            </a:xfrm>
            <a:prstGeom prst="rect">
              <a:avLst/>
            </a:prstGeom>
            <a:solidFill>
              <a:srgbClr val="80BD41">
                <a:alpha val="100000"/>
              </a:srgbClr>
            </a:solidFill>
          </p:spPr>
          <p:txBody>
            <a:bodyPr/>
            <a:lstStyle/>
            <a:p/>
          </p:txBody>
        </p:sp>
        <p:sp>
          <p:nvSpPr>
            <p:cNvPr id="70" name="rc70"/>
            <p:cNvSpPr/>
            <p:nvPr/>
          </p:nvSpPr>
          <p:spPr>
            <a:xfrm>
              <a:off x="7160222" y="3002463"/>
              <a:ext cx="239888" cy="91402"/>
            </a:xfrm>
            <a:prstGeom prst="rect">
              <a:avLst/>
            </a:prstGeom>
            <a:solidFill>
              <a:srgbClr val="1CABE2">
                <a:alpha val="100000"/>
              </a:srgbClr>
            </a:solidFill>
          </p:spPr>
          <p:txBody>
            <a:bodyPr/>
            <a:lstStyle/>
            <a:p/>
          </p:txBody>
        </p:sp>
        <p:sp>
          <p:nvSpPr>
            <p:cNvPr id="71" name="rc71"/>
            <p:cNvSpPr/>
            <p:nvPr/>
          </p:nvSpPr>
          <p:spPr>
            <a:xfrm>
              <a:off x="7426765" y="3135233"/>
              <a:ext cx="239888" cy="1172788"/>
            </a:xfrm>
            <a:prstGeom prst="rect">
              <a:avLst/>
            </a:prstGeom>
            <a:solidFill>
              <a:srgbClr val="80BD41">
                <a:alpha val="100000"/>
              </a:srgbClr>
            </a:solidFill>
          </p:spPr>
          <p:txBody>
            <a:bodyPr/>
            <a:lstStyle/>
            <a:p/>
          </p:txBody>
        </p:sp>
        <p:sp>
          <p:nvSpPr>
            <p:cNvPr id="72" name="rc72"/>
            <p:cNvSpPr/>
            <p:nvPr/>
          </p:nvSpPr>
          <p:spPr>
            <a:xfrm>
              <a:off x="7426765" y="2990286"/>
              <a:ext cx="239888" cy="144947"/>
            </a:xfrm>
            <a:prstGeom prst="rect">
              <a:avLst/>
            </a:prstGeom>
            <a:solidFill>
              <a:srgbClr val="1CABE2">
                <a:alpha val="100000"/>
              </a:srgbClr>
            </a:solidFill>
          </p:spPr>
          <p:txBody>
            <a:bodyPr/>
            <a:lstStyle/>
            <a:p/>
          </p:txBody>
        </p:sp>
        <p:sp>
          <p:nvSpPr>
            <p:cNvPr id="73" name="rc73"/>
            <p:cNvSpPr/>
            <p:nvPr/>
          </p:nvSpPr>
          <p:spPr>
            <a:xfrm>
              <a:off x="7693308" y="3120284"/>
              <a:ext cx="239888" cy="1187736"/>
            </a:xfrm>
            <a:prstGeom prst="rect">
              <a:avLst/>
            </a:prstGeom>
            <a:solidFill>
              <a:srgbClr val="80BD41">
                <a:alpha val="100000"/>
              </a:srgbClr>
            </a:solidFill>
          </p:spPr>
          <p:txBody>
            <a:bodyPr/>
            <a:lstStyle/>
            <a:p/>
          </p:txBody>
        </p:sp>
        <p:sp>
          <p:nvSpPr>
            <p:cNvPr id="74" name="rc74"/>
            <p:cNvSpPr/>
            <p:nvPr/>
          </p:nvSpPr>
          <p:spPr>
            <a:xfrm>
              <a:off x="7693308" y="2973479"/>
              <a:ext cx="239888" cy="146804"/>
            </a:xfrm>
            <a:prstGeom prst="rect">
              <a:avLst/>
            </a:prstGeom>
            <a:solidFill>
              <a:srgbClr val="1CABE2">
                <a:alpha val="100000"/>
              </a:srgbClr>
            </a:solidFill>
          </p:spPr>
          <p:txBody>
            <a:bodyPr/>
            <a:lstStyle/>
            <a:p/>
          </p:txBody>
        </p:sp>
        <p:sp>
          <p:nvSpPr>
            <p:cNvPr id="75" name="rc75"/>
            <p:cNvSpPr/>
            <p:nvPr/>
          </p:nvSpPr>
          <p:spPr>
            <a:xfrm>
              <a:off x="7959851" y="3114328"/>
              <a:ext cx="239888" cy="1193692"/>
            </a:xfrm>
            <a:prstGeom prst="rect">
              <a:avLst/>
            </a:prstGeom>
            <a:solidFill>
              <a:srgbClr val="80BD41">
                <a:alpha val="100000"/>
              </a:srgbClr>
            </a:solidFill>
          </p:spPr>
          <p:txBody>
            <a:bodyPr/>
            <a:lstStyle/>
            <a:p/>
          </p:txBody>
        </p:sp>
        <p:sp>
          <p:nvSpPr>
            <p:cNvPr id="76" name="rc76"/>
            <p:cNvSpPr/>
            <p:nvPr/>
          </p:nvSpPr>
          <p:spPr>
            <a:xfrm>
              <a:off x="7959851" y="2966786"/>
              <a:ext cx="239888" cy="147542"/>
            </a:xfrm>
            <a:prstGeom prst="rect">
              <a:avLst/>
            </a:prstGeom>
            <a:solidFill>
              <a:srgbClr val="1CABE2">
                <a:alpha val="100000"/>
              </a:srgbClr>
            </a:solidFill>
          </p:spPr>
          <p:txBody>
            <a:bodyPr/>
            <a:lstStyle/>
            <a:p/>
          </p:txBody>
        </p:sp>
        <p:sp>
          <p:nvSpPr>
            <p:cNvPr id="77" name="pl77"/>
            <p:cNvSpPr/>
            <p:nvPr/>
          </p:nvSpPr>
          <p:spPr>
            <a:xfrm>
              <a:off x="1416218" y="2095023"/>
              <a:ext cx="6663577" cy="245888"/>
            </a:xfrm>
            <a:custGeom>
              <a:avLst/>
              <a:pathLst>
                <a:path w="6663577" h="245888">
                  <a:moveTo>
                    <a:pt x="0" y="245888"/>
                  </a:moveTo>
                  <a:lnTo>
                    <a:pt x="266543" y="201181"/>
                  </a:lnTo>
                  <a:lnTo>
                    <a:pt x="533086" y="178828"/>
                  </a:lnTo>
                  <a:lnTo>
                    <a:pt x="799629" y="134121"/>
                  </a:lnTo>
                  <a:lnTo>
                    <a:pt x="1066172" y="89414"/>
                  </a:lnTo>
                  <a:lnTo>
                    <a:pt x="1332715" y="67060"/>
                  </a:lnTo>
                  <a:lnTo>
                    <a:pt x="1599258" y="0"/>
                  </a:lnTo>
                  <a:lnTo>
                    <a:pt x="1865801" y="0"/>
                  </a:lnTo>
                  <a:lnTo>
                    <a:pt x="2132344" y="22353"/>
                  </a:lnTo>
                  <a:lnTo>
                    <a:pt x="2398888" y="0"/>
                  </a:lnTo>
                  <a:lnTo>
                    <a:pt x="2665431" y="0"/>
                  </a:lnTo>
                  <a:lnTo>
                    <a:pt x="2931974" y="0"/>
                  </a:lnTo>
                  <a:lnTo>
                    <a:pt x="3198517" y="22353"/>
                  </a:lnTo>
                  <a:lnTo>
                    <a:pt x="3465060" y="22353"/>
                  </a:lnTo>
                  <a:lnTo>
                    <a:pt x="3731603" y="22353"/>
                  </a:lnTo>
                  <a:lnTo>
                    <a:pt x="3998146" y="44707"/>
                  </a:lnTo>
                  <a:lnTo>
                    <a:pt x="4264689" y="44707"/>
                  </a:lnTo>
                  <a:lnTo>
                    <a:pt x="4531233" y="111767"/>
                  </a:lnTo>
                  <a:lnTo>
                    <a:pt x="4797776" y="111767"/>
                  </a:lnTo>
                  <a:lnTo>
                    <a:pt x="5064319" y="44707"/>
                  </a:lnTo>
                  <a:lnTo>
                    <a:pt x="5330862" y="22353"/>
                  </a:lnTo>
                  <a:lnTo>
                    <a:pt x="5597405" y="67060"/>
                  </a:lnTo>
                  <a:lnTo>
                    <a:pt x="5863948" y="134121"/>
                  </a:lnTo>
                  <a:lnTo>
                    <a:pt x="6130491" y="223535"/>
                  </a:lnTo>
                  <a:lnTo>
                    <a:pt x="6397034" y="223535"/>
                  </a:lnTo>
                  <a:lnTo>
                    <a:pt x="6663577" y="223535"/>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9" name="tx89"/>
            <p:cNvSpPr/>
            <p:nvPr/>
          </p:nvSpPr>
          <p:spPr>
            <a:xfrm>
              <a:off x="1298664" y="34095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258.6</a:t>
              </a:r>
            </a:p>
          </p:txBody>
        </p:sp>
        <p:sp>
          <p:nvSpPr>
            <p:cNvPr id="90" name="tx90"/>
            <p:cNvSpPr/>
            <p:nvPr/>
          </p:nvSpPr>
          <p:spPr>
            <a:xfrm>
              <a:off x="2631380" y="31980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330.3</a:t>
              </a:r>
            </a:p>
          </p:txBody>
        </p:sp>
        <p:sp>
          <p:nvSpPr>
            <p:cNvPr id="91" name="tx91"/>
            <p:cNvSpPr/>
            <p:nvPr/>
          </p:nvSpPr>
          <p:spPr>
            <a:xfrm>
              <a:off x="3964096" y="29343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419.8</a:t>
              </a:r>
            </a:p>
          </p:txBody>
        </p:sp>
        <p:sp>
          <p:nvSpPr>
            <p:cNvPr id="92" name="tx92"/>
            <p:cNvSpPr/>
            <p:nvPr/>
          </p:nvSpPr>
          <p:spPr>
            <a:xfrm>
              <a:off x="5296811" y="28484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448.9</a:t>
              </a:r>
            </a:p>
          </p:txBody>
        </p:sp>
        <p:sp>
          <p:nvSpPr>
            <p:cNvPr id="93" name="tx93"/>
            <p:cNvSpPr/>
            <p:nvPr/>
          </p:nvSpPr>
          <p:spPr>
            <a:xfrm>
              <a:off x="6362984" y="28948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433.2</a:t>
              </a:r>
            </a:p>
          </p:txBody>
        </p:sp>
        <p:sp>
          <p:nvSpPr>
            <p:cNvPr id="94" name="tx94"/>
            <p:cNvSpPr/>
            <p:nvPr/>
          </p:nvSpPr>
          <p:spPr>
            <a:xfrm>
              <a:off x="6629527" y="28819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95" name="tx95"/>
            <p:cNvSpPr/>
            <p:nvPr/>
          </p:nvSpPr>
          <p:spPr>
            <a:xfrm>
              <a:off x="6935247" y="287461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440</a:t>
              </a:r>
            </a:p>
          </p:txBody>
        </p:sp>
        <p:sp>
          <p:nvSpPr>
            <p:cNvPr id="96" name="tx96"/>
            <p:cNvSpPr/>
            <p:nvPr/>
          </p:nvSpPr>
          <p:spPr>
            <a:xfrm>
              <a:off x="7162613" y="28665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442.8</a:t>
              </a:r>
            </a:p>
          </p:txBody>
        </p:sp>
        <p:sp>
          <p:nvSpPr>
            <p:cNvPr id="97" name="tx97"/>
            <p:cNvSpPr/>
            <p:nvPr/>
          </p:nvSpPr>
          <p:spPr>
            <a:xfrm>
              <a:off x="7429156" y="28543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446.9</a:t>
              </a:r>
            </a:p>
          </p:txBody>
        </p:sp>
        <p:sp>
          <p:nvSpPr>
            <p:cNvPr id="98" name="tx98"/>
            <p:cNvSpPr/>
            <p:nvPr/>
          </p:nvSpPr>
          <p:spPr>
            <a:xfrm>
              <a:off x="7695699" y="28375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452.6</a:t>
              </a:r>
            </a:p>
          </p:txBody>
        </p:sp>
        <p:sp>
          <p:nvSpPr>
            <p:cNvPr id="99" name="tx99"/>
            <p:cNvSpPr/>
            <p:nvPr/>
          </p:nvSpPr>
          <p:spPr>
            <a:xfrm>
              <a:off x="7962242" y="28308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454.9</a:t>
              </a:r>
            </a:p>
          </p:txBody>
        </p:sp>
        <p:sp>
          <p:nvSpPr>
            <p:cNvPr id="100" name="pl100"/>
            <p:cNvSpPr/>
            <p:nvPr/>
          </p:nvSpPr>
          <p:spPr>
            <a:xfrm>
              <a:off x="1416218"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9374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227.6</a:t>
              </a:r>
            </a:p>
          </p:txBody>
        </p:sp>
        <p:sp>
          <p:nvSpPr>
            <p:cNvPr id="112" name="tx112"/>
            <p:cNvSpPr/>
            <p:nvPr/>
          </p:nvSpPr>
          <p:spPr>
            <a:xfrm>
              <a:off x="1363967" y="355616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3" name="tx113"/>
            <p:cNvSpPr/>
            <p:nvPr/>
          </p:nvSpPr>
          <p:spPr>
            <a:xfrm>
              <a:off x="2631380" y="38054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317.1</a:t>
              </a:r>
            </a:p>
          </p:txBody>
        </p:sp>
        <p:sp>
          <p:nvSpPr>
            <p:cNvPr id="114" name="tx114"/>
            <p:cNvSpPr/>
            <p:nvPr/>
          </p:nvSpPr>
          <p:spPr>
            <a:xfrm>
              <a:off x="2657505" y="33184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15" name="tx115"/>
            <p:cNvSpPr/>
            <p:nvPr/>
          </p:nvSpPr>
          <p:spPr>
            <a:xfrm>
              <a:off x="3964096" y="36603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415.6</a:t>
              </a:r>
            </a:p>
          </p:txBody>
        </p:sp>
        <p:sp>
          <p:nvSpPr>
            <p:cNvPr id="116" name="tx116"/>
            <p:cNvSpPr/>
            <p:nvPr/>
          </p:nvSpPr>
          <p:spPr>
            <a:xfrm>
              <a:off x="4016347" y="304259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7" name="tx117"/>
            <p:cNvSpPr/>
            <p:nvPr/>
          </p:nvSpPr>
          <p:spPr>
            <a:xfrm>
              <a:off x="5296811" y="36309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435.4</a:t>
              </a:r>
            </a:p>
          </p:txBody>
        </p:sp>
        <p:sp>
          <p:nvSpPr>
            <p:cNvPr id="118" name="tx118"/>
            <p:cNvSpPr/>
            <p:nvPr/>
          </p:nvSpPr>
          <p:spPr>
            <a:xfrm>
              <a:off x="5322937" y="29691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9" name="tx119"/>
            <p:cNvSpPr/>
            <p:nvPr/>
          </p:nvSpPr>
          <p:spPr>
            <a:xfrm>
              <a:off x="6362984" y="36535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420.2</a:t>
              </a:r>
            </a:p>
          </p:txBody>
        </p:sp>
        <p:sp>
          <p:nvSpPr>
            <p:cNvPr id="120" name="tx120"/>
            <p:cNvSpPr/>
            <p:nvPr/>
          </p:nvSpPr>
          <p:spPr>
            <a:xfrm>
              <a:off x="6428286" y="3014913"/>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1" name="tx121"/>
            <p:cNvSpPr/>
            <p:nvPr/>
          </p:nvSpPr>
          <p:spPr>
            <a:xfrm>
              <a:off x="6629527" y="36408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428.8</a:t>
              </a:r>
            </a:p>
          </p:txBody>
        </p:sp>
        <p:sp>
          <p:nvSpPr>
            <p:cNvPr id="122" name="tx122"/>
            <p:cNvSpPr/>
            <p:nvPr/>
          </p:nvSpPr>
          <p:spPr>
            <a:xfrm>
              <a:off x="6681778" y="29957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23" name="tx123"/>
            <p:cNvSpPr/>
            <p:nvPr/>
          </p:nvSpPr>
          <p:spPr>
            <a:xfrm>
              <a:off x="6896070" y="365132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422.4</a:t>
              </a:r>
            </a:p>
          </p:txBody>
        </p:sp>
        <p:sp>
          <p:nvSpPr>
            <p:cNvPr id="124" name="tx124"/>
            <p:cNvSpPr/>
            <p:nvPr/>
          </p:nvSpPr>
          <p:spPr>
            <a:xfrm>
              <a:off x="6922195" y="30014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25" name="tx125"/>
            <p:cNvSpPr/>
            <p:nvPr/>
          </p:nvSpPr>
          <p:spPr>
            <a:xfrm>
              <a:off x="7162613" y="36658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411.8</a:t>
              </a:r>
            </a:p>
          </p:txBody>
        </p:sp>
        <p:sp>
          <p:nvSpPr>
            <p:cNvPr id="126" name="tx126"/>
            <p:cNvSpPr/>
            <p:nvPr/>
          </p:nvSpPr>
          <p:spPr>
            <a:xfrm>
              <a:off x="7227915" y="301307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7" name="tx127"/>
            <p:cNvSpPr/>
            <p:nvPr/>
          </p:nvSpPr>
          <p:spPr>
            <a:xfrm>
              <a:off x="7429156" y="36865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397.8</a:t>
              </a:r>
            </a:p>
          </p:txBody>
        </p:sp>
        <p:sp>
          <p:nvSpPr>
            <p:cNvPr id="128" name="tx128"/>
            <p:cNvSpPr/>
            <p:nvPr/>
          </p:nvSpPr>
          <p:spPr>
            <a:xfrm>
              <a:off x="7455282" y="30277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29" name="tx129"/>
            <p:cNvSpPr/>
            <p:nvPr/>
          </p:nvSpPr>
          <p:spPr>
            <a:xfrm>
              <a:off x="7695699" y="36791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402.8</a:t>
              </a:r>
            </a:p>
          </p:txBody>
        </p:sp>
        <p:sp>
          <p:nvSpPr>
            <p:cNvPr id="130" name="tx130"/>
            <p:cNvSpPr/>
            <p:nvPr/>
          </p:nvSpPr>
          <p:spPr>
            <a:xfrm>
              <a:off x="7721825" y="30118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a:t>
              </a:r>
            </a:p>
          </p:txBody>
        </p:sp>
        <p:sp>
          <p:nvSpPr>
            <p:cNvPr id="131" name="tx131"/>
            <p:cNvSpPr/>
            <p:nvPr/>
          </p:nvSpPr>
          <p:spPr>
            <a:xfrm>
              <a:off x="7962242" y="36761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404.9</a:t>
              </a:r>
            </a:p>
          </p:txBody>
        </p:sp>
        <p:sp>
          <p:nvSpPr>
            <p:cNvPr id="132" name="tx132"/>
            <p:cNvSpPr/>
            <p:nvPr/>
          </p:nvSpPr>
          <p:spPr>
            <a:xfrm>
              <a:off x="8027545" y="300550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6662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30765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6" name="tx136"/>
            <p:cNvSpPr/>
            <p:nvPr/>
          </p:nvSpPr>
          <p:spPr>
            <a:xfrm>
              <a:off x="655386" y="24868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7" name="tx137"/>
            <p:cNvSpPr/>
            <p:nvPr/>
          </p:nvSpPr>
          <p:spPr>
            <a:xfrm>
              <a:off x="655386" y="18971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4448"/>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2000-2025</a:t>
              </a:r>
            </a:p>
          </p:txBody>
        </p:sp>
        <p:sp>
          <p:nvSpPr>
            <p:cNvPr id="164" name="pl164"/>
            <p:cNvSpPr/>
            <p:nvPr/>
          </p:nvSpPr>
          <p:spPr>
            <a:xfrm>
              <a:off x="201896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643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90971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35509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8004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4165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8702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63240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07778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5231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6073039" cy="129091"/>
            </a:xfrm>
            <a:prstGeom prst="rect">
              <a:avLst/>
            </a:prstGeom>
            <a:solidFill>
              <a:srgbClr val="80BD41">
                <a:alpha val="100000"/>
              </a:srgbClr>
            </a:solidFill>
          </p:spPr>
          <p:txBody>
            <a:bodyPr/>
            <a:lstStyle/>
            <a:p/>
          </p:txBody>
        </p:sp>
        <p:sp>
          <p:nvSpPr>
            <p:cNvPr id="179" name="rc179"/>
            <p:cNvSpPr/>
            <p:nvPr/>
          </p:nvSpPr>
          <p:spPr>
            <a:xfrm>
              <a:off x="7369313" y="5954972"/>
              <a:ext cx="187754" cy="129091"/>
            </a:xfrm>
            <a:prstGeom prst="rect">
              <a:avLst/>
            </a:prstGeom>
            <a:solidFill>
              <a:srgbClr val="1CABE2">
                <a:alpha val="100000"/>
              </a:srgbClr>
            </a:solidFill>
          </p:spPr>
          <p:txBody>
            <a:bodyPr/>
            <a:lstStyle/>
            <a:p/>
          </p:txBody>
        </p:sp>
        <p:sp>
          <p:nvSpPr>
            <p:cNvPr id="180" name="rc180"/>
            <p:cNvSpPr/>
            <p:nvPr/>
          </p:nvSpPr>
          <p:spPr>
            <a:xfrm>
              <a:off x="1296273" y="5793607"/>
              <a:ext cx="5822411" cy="129091"/>
            </a:xfrm>
            <a:prstGeom prst="rect">
              <a:avLst/>
            </a:prstGeom>
            <a:solidFill>
              <a:srgbClr val="80BD41">
                <a:alpha val="100000"/>
              </a:srgbClr>
            </a:solidFill>
          </p:spPr>
          <p:txBody>
            <a:bodyPr/>
            <a:lstStyle/>
            <a:p/>
          </p:txBody>
        </p:sp>
        <p:sp>
          <p:nvSpPr>
            <p:cNvPr id="181" name="rc181"/>
            <p:cNvSpPr/>
            <p:nvPr/>
          </p:nvSpPr>
          <p:spPr>
            <a:xfrm>
              <a:off x="7118685" y="5793607"/>
              <a:ext cx="719653" cy="129091"/>
            </a:xfrm>
            <a:prstGeom prst="rect">
              <a:avLst/>
            </a:prstGeom>
            <a:solidFill>
              <a:srgbClr val="1CABE2">
                <a:alpha val="100000"/>
              </a:srgbClr>
            </a:solidFill>
          </p:spPr>
          <p:txBody>
            <a:bodyPr/>
            <a:lstStyle/>
            <a:p/>
          </p:txBody>
        </p:sp>
        <p:sp>
          <p:nvSpPr>
            <p:cNvPr id="182" name="rc182"/>
            <p:cNvSpPr/>
            <p:nvPr/>
          </p:nvSpPr>
          <p:spPr>
            <a:xfrm>
              <a:off x="1296273" y="5632243"/>
              <a:ext cx="5851608" cy="129091"/>
            </a:xfrm>
            <a:prstGeom prst="rect">
              <a:avLst/>
            </a:prstGeom>
            <a:solidFill>
              <a:srgbClr val="80BD41">
                <a:alpha val="100000"/>
              </a:srgbClr>
            </a:solidFill>
          </p:spPr>
          <p:txBody>
            <a:bodyPr/>
            <a:lstStyle/>
            <a:p/>
          </p:txBody>
        </p:sp>
        <p:sp>
          <p:nvSpPr>
            <p:cNvPr id="183" name="rc183"/>
            <p:cNvSpPr/>
            <p:nvPr/>
          </p:nvSpPr>
          <p:spPr>
            <a:xfrm>
              <a:off x="7147882" y="5632243"/>
              <a:ext cx="723266" cy="129091"/>
            </a:xfrm>
            <a:prstGeom prst="rect">
              <a:avLst/>
            </a:prstGeom>
            <a:solidFill>
              <a:srgbClr val="1CABE2">
                <a:alpha val="100000"/>
              </a:srgbClr>
            </a:solidFill>
          </p:spPr>
          <p:txBody>
            <a:bodyPr/>
            <a:lstStyle/>
            <a:p/>
          </p:txBody>
        </p:sp>
        <p:sp>
          <p:nvSpPr>
            <p:cNvPr id="184" name="tx184"/>
            <p:cNvSpPr/>
            <p:nvPr/>
          </p:nvSpPr>
          <p:spPr>
            <a:xfrm>
              <a:off x="7725426"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433.2</a:t>
              </a:r>
            </a:p>
          </p:txBody>
        </p:sp>
        <p:sp>
          <p:nvSpPr>
            <p:cNvPr id="185" name="tx185"/>
            <p:cNvSpPr/>
            <p:nvPr/>
          </p:nvSpPr>
          <p:spPr>
            <a:xfrm>
              <a:off x="8020760"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452.6</a:t>
              </a:r>
            </a:p>
          </p:txBody>
        </p:sp>
        <p:sp>
          <p:nvSpPr>
            <p:cNvPr id="186" name="tx186"/>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454.9</a:t>
              </a:r>
            </a:p>
          </p:txBody>
        </p:sp>
        <p:sp>
          <p:nvSpPr>
            <p:cNvPr id="187" name="tx187"/>
            <p:cNvSpPr/>
            <p:nvPr/>
          </p:nvSpPr>
          <p:spPr>
            <a:xfrm>
              <a:off x="4197155"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420.2</a:t>
              </a:r>
            </a:p>
          </p:txBody>
        </p:sp>
        <p:sp>
          <p:nvSpPr>
            <p:cNvPr id="188" name="tx188"/>
            <p:cNvSpPr/>
            <p:nvPr/>
          </p:nvSpPr>
          <p:spPr>
            <a:xfrm>
              <a:off x="7402901" y="59790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9" name="tx189"/>
            <p:cNvSpPr/>
            <p:nvPr/>
          </p:nvSpPr>
          <p:spPr>
            <a:xfrm>
              <a:off x="4071841"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402.8</a:t>
              </a:r>
            </a:p>
          </p:txBody>
        </p:sp>
        <p:sp>
          <p:nvSpPr>
            <p:cNvPr id="190" name="tx190"/>
            <p:cNvSpPr/>
            <p:nvPr/>
          </p:nvSpPr>
          <p:spPr>
            <a:xfrm>
              <a:off x="737301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191" name="tx191"/>
            <p:cNvSpPr/>
            <p:nvPr/>
          </p:nvSpPr>
          <p:spPr>
            <a:xfrm>
              <a:off x="4086439"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404.9</a:t>
              </a:r>
            </a:p>
          </p:txBody>
        </p:sp>
        <p:sp>
          <p:nvSpPr>
            <p:cNvPr id="192" name="tx192"/>
            <p:cNvSpPr/>
            <p:nvPr/>
          </p:nvSpPr>
          <p:spPr>
            <a:xfrm>
              <a:off x="7449225" y="5656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2510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8" name="tx198"/>
            <p:cNvSpPr/>
            <p:nvPr/>
          </p:nvSpPr>
          <p:spPr>
            <a:xfrm>
              <a:off x="407048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5515862"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200" name="tx200"/>
            <p:cNvSpPr/>
            <p:nvPr/>
          </p:nvSpPr>
          <p:spPr>
            <a:xfrm>
              <a:off x="696123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1" name="tx201"/>
            <p:cNvSpPr/>
            <p:nvPr/>
          </p:nvSpPr>
          <p:spPr>
            <a:xfrm>
              <a:off x="840661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2" name="tx20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(89%) was lower than in 2019 (97%).
The number of children vaccinated with DTP1 decreased 4% compared to in 2019.
The number of surviving infants increased approximately 5%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15555"/>
            </a:xfrm>
            <a:custGeom>
              <a:avLst/>
              <a:pathLst>
                <a:path w="3397293" h="415555">
                  <a:moveTo>
                    <a:pt x="0" y="415555"/>
                  </a:moveTo>
                  <a:lnTo>
                    <a:pt x="135891" y="393684"/>
                  </a:lnTo>
                  <a:lnTo>
                    <a:pt x="271783" y="393684"/>
                  </a:lnTo>
                  <a:lnTo>
                    <a:pt x="407675" y="371812"/>
                  </a:lnTo>
                  <a:lnTo>
                    <a:pt x="543566" y="349941"/>
                  </a:lnTo>
                  <a:lnTo>
                    <a:pt x="679458" y="262456"/>
                  </a:lnTo>
                  <a:lnTo>
                    <a:pt x="815350" y="153099"/>
                  </a:lnTo>
                  <a:lnTo>
                    <a:pt x="951242" y="0"/>
                  </a:lnTo>
                  <a:lnTo>
                    <a:pt x="1087133" y="153099"/>
                  </a:lnTo>
                  <a:lnTo>
                    <a:pt x="1223025" y="109356"/>
                  </a:lnTo>
                  <a:lnTo>
                    <a:pt x="1358917" y="65614"/>
                  </a:lnTo>
                  <a:lnTo>
                    <a:pt x="1494809" y="65614"/>
                  </a:lnTo>
                  <a:lnTo>
                    <a:pt x="1630700" y="65614"/>
                  </a:lnTo>
                  <a:lnTo>
                    <a:pt x="1766592" y="65614"/>
                  </a:lnTo>
                  <a:lnTo>
                    <a:pt x="1902484" y="87485"/>
                  </a:lnTo>
                  <a:lnTo>
                    <a:pt x="2038375" y="109356"/>
                  </a:lnTo>
                  <a:lnTo>
                    <a:pt x="2174267" y="109356"/>
                  </a:lnTo>
                  <a:lnTo>
                    <a:pt x="2310159" y="174970"/>
                  </a:lnTo>
                  <a:lnTo>
                    <a:pt x="2446051" y="196842"/>
                  </a:lnTo>
                  <a:lnTo>
                    <a:pt x="2581942" y="131228"/>
                  </a:lnTo>
                  <a:lnTo>
                    <a:pt x="2717834" y="131228"/>
                  </a:lnTo>
                  <a:lnTo>
                    <a:pt x="2853726" y="109356"/>
                  </a:lnTo>
                  <a:lnTo>
                    <a:pt x="2989618" y="174970"/>
                  </a:lnTo>
                  <a:lnTo>
                    <a:pt x="3125509" y="218713"/>
                  </a:lnTo>
                  <a:lnTo>
                    <a:pt x="3261401" y="218713"/>
                  </a:lnTo>
                  <a:lnTo>
                    <a:pt x="3397293" y="2187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15555"/>
            </a:xfrm>
            <a:custGeom>
              <a:avLst/>
              <a:pathLst>
                <a:path w="3397293" h="415555">
                  <a:moveTo>
                    <a:pt x="0" y="415555"/>
                  </a:moveTo>
                  <a:lnTo>
                    <a:pt x="135891" y="393684"/>
                  </a:lnTo>
                  <a:lnTo>
                    <a:pt x="271783" y="393684"/>
                  </a:lnTo>
                  <a:lnTo>
                    <a:pt x="407675" y="371812"/>
                  </a:lnTo>
                  <a:lnTo>
                    <a:pt x="543566" y="349941"/>
                  </a:lnTo>
                  <a:lnTo>
                    <a:pt x="679458" y="262456"/>
                  </a:lnTo>
                  <a:lnTo>
                    <a:pt x="815350" y="153099"/>
                  </a:lnTo>
                  <a:lnTo>
                    <a:pt x="951242" y="0"/>
                  </a:lnTo>
                  <a:lnTo>
                    <a:pt x="1087133" y="153099"/>
                  </a:lnTo>
                  <a:lnTo>
                    <a:pt x="1223025" y="109356"/>
                  </a:lnTo>
                  <a:lnTo>
                    <a:pt x="1358917" y="65614"/>
                  </a:lnTo>
                  <a:lnTo>
                    <a:pt x="1494809" y="65614"/>
                  </a:lnTo>
                  <a:lnTo>
                    <a:pt x="1630700" y="65614"/>
                  </a:lnTo>
                  <a:lnTo>
                    <a:pt x="1766592" y="65614"/>
                  </a:lnTo>
                  <a:lnTo>
                    <a:pt x="1902484" y="87485"/>
                  </a:lnTo>
                  <a:lnTo>
                    <a:pt x="2038375" y="109356"/>
                  </a:lnTo>
                  <a:lnTo>
                    <a:pt x="2174267" y="109356"/>
                  </a:lnTo>
                  <a:lnTo>
                    <a:pt x="2310159" y="174970"/>
                  </a:lnTo>
                  <a:lnTo>
                    <a:pt x="2446051" y="196842"/>
                  </a:lnTo>
                  <a:lnTo>
                    <a:pt x="2581942" y="131228"/>
                  </a:lnTo>
                  <a:lnTo>
                    <a:pt x="2717834" y="131228"/>
                  </a:lnTo>
                  <a:lnTo>
                    <a:pt x="2853726" y="109356"/>
                  </a:lnTo>
                  <a:lnTo>
                    <a:pt x="2989618" y="174970"/>
                  </a:lnTo>
                  <a:lnTo>
                    <a:pt x="3125509" y="218713"/>
                  </a:lnTo>
                  <a:lnTo>
                    <a:pt x="3261401" y="218713"/>
                  </a:lnTo>
                  <a:lnTo>
                    <a:pt x="3397293" y="2187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15555"/>
            </a:xfrm>
            <a:custGeom>
              <a:avLst/>
              <a:pathLst>
                <a:path w="3397293" h="415555">
                  <a:moveTo>
                    <a:pt x="0" y="415555"/>
                  </a:moveTo>
                  <a:lnTo>
                    <a:pt x="135891" y="393684"/>
                  </a:lnTo>
                  <a:lnTo>
                    <a:pt x="271783" y="393684"/>
                  </a:lnTo>
                  <a:lnTo>
                    <a:pt x="407675" y="371812"/>
                  </a:lnTo>
                  <a:lnTo>
                    <a:pt x="543566" y="349941"/>
                  </a:lnTo>
                  <a:lnTo>
                    <a:pt x="679458" y="262456"/>
                  </a:lnTo>
                  <a:lnTo>
                    <a:pt x="815350" y="153099"/>
                  </a:lnTo>
                  <a:lnTo>
                    <a:pt x="951242" y="0"/>
                  </a:lnTo>
                  <a:lnTo>
                    <a:pt x="1087133" y="153099"/>
                  </a:lnTo>
                  <a:lnTo>
                    <a:pt x="1223025" y="109356"/>
                  </a:lnTo>
                  <a:lnTo>
                    <a:pt x="1358917" y="65614"/>
                  </a:lnTo>
                  <a:lnTo>
                    <a:pt x="1494809" y="65614"/>
                  </a:lnTo>
                  <a:lnTo>
                    <a:pt x="1630700" y="65614"/>
                  </a:lnTo>
                  <a:lnTo>
                    <a:pt x="1766592" y="65614"/>
                  </a:lnTo>
                  <a:lnTo>
                    <a:pt x="1902484" y="87485"/>
                  </a:lnTo>
                  <a:lnTo>
                    <a:pt x="2038375" y="109356"/>
                  </a:lnTo>
                  <a:lnTo>
                    <a:pt x="2174267" y="109356"/>
                  </a:lnTo>
                  <a:lnTo>
                    <a:pt x="2310159" y="174970"/>
                  </a:lnTo>
                  <a:lnTo>
                    <a:pt x="2446051" y="196842"/>
                  </a:lnTo>
                  <a:lnTo>
                    <a:pt x="2581942" y="131228"/>
                  </a:lnTo>
                  <a:lnTo>
                    <a:pt x="2717834" y="131228"/>
                  </a:lnTo>
                  <a:lnTo>
                    <a:pt x="2853726" y="109356"/>
                  </a:lnTo>
                  <a:lnTo>
                    <a:pt x="2989618" y="174970"/>
                  </a:lnTo>
                  <a:lnTo>
                    <a:pt x="3125509" y="218713"/>
                  </a:lnTo>
                  <a:lnTo>
                    <a:pt x="3261401" y="218713"/>
                  </a:lnTo>
                  <a:lnTo>
                    <a:pt x="3397293" y="2187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55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567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812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21" y="4990743"/>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60" name="tx60"/>
            <p:cNvSpPr/>
            <p:nvPr/>
          </p:nvSpPr>
          <p:spPr>
            <a:xfrm>
              <a:off x="281276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5224"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78459" y="1405107"/>
              <a:ext cx="248230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Burundi, 2000-2025</a:t>
              </a:r>
            </a:p>
          </p:txBody>
        </p:sp>
        <p:sp>
          <p:nvSpPr>
            <p:cNvPr id="63" name="pl63"/>
            <p:cNvSpPr/>
            <p:nvPr/>
          </p:nvSpPr>
          <p:spPr>
            <a:xfrm>
              <a:off x="5267799" y="36366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323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79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236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388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3344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301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258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67543"/>
              <a:ext cx="3397293" cy="1148245"/>
            </a:xfrm>
            <a:custGeom>
              <a:avLst/>
              <a:pathLst>
                <a:path w="3397293" h="1148245">
                  <a:moveTo>
                    <a:pt x="0" y="1148245"/>
                  </a:moveTo>
                  <a:lnTo>
                    <a:pt x="135891" y="1087811"/>
                  </a:lnTo>
                  <a:lnTo>
                    <a:pt x="271783" y="1087811"/>
                  </a:lnTo>
                  <a:lnTo>
                    <a:pt x="407675" y="1027377"/>
                  </a:lnTo>
                  <a:lnTo>
                    <a:pt x="543566" y="966943"/>
                  </a:lnTo>
                  <a:lnTo>
                    <a:pt x="679458" y="725207"/>
                  </a:lnTo>
                  <a:lnTo>
                    <a:pt x="815350" y="423037"/>
                  </a:lnTo>
                  <a:lnTo>
                    <a:pt x="951242" y="0"/>
                  </a:lnTo>
                  <a:lnTo>
                    <a:pt x="1087133" y="423037"/>
                  </a:lnTo>
                  <a:lnTo>
                    <a:pt x="1223025" y="302169"/>
                  </a:lnTo>
                  <a:lnTo>
                    <a:pt x="1358917" y="181301"/>
                  </a:lnTo>
                  <a:lnTo>
                    <a:pt x="1494809" y="181301"/>
                  </a:lnTo>
                  <a:lnTo>
                    <a:pt x="1630700" y="181301"/>
                  </a:lnTo>
                  <a:lnTo>
                    <a:pt x="1766592" y="181301"/>
                  </a:lnTo>
                  <a:lnTo>
                    <a:pt x="1902484" y="241735"/>
                  </a:lnTo>
                  <a:lnTo>
                    <a:pt x="2038375" y="302169"/>
                  </a:lnTo>
                  <a:lnTo>
                    <a:pt x="2174267" y="302169"/>
                  </a:lnTo>
                  <a:lnTo>
                    <a:pt x="2310159" y="483471"/>
                  </a:lnTo>
                  <a:lnTo>
                    <a:pt x="2446051" y="543905"/>
                  </a:lnTo>
                  <a:lnTo>
                    <a:pt x="2581942" y="362603"/>
                  </a:lnTo>
                  <a:lnTo>
                    <a:pt x="2717834" y="362603"/>
                  </a:lnTo>
                  <a:lnTo>
                    <a:pt x="2853726" y="302169"/>
                  </a:lnTo>
                  <a:lnTo>
                    <a:pt x="2989618" y="483471"/>
                  </a:lnTo>
                  <a:lnTo>
                    <a:pt x="3125509" y="604339"/>
                  </a:lnTo>
                  <a:lnTo>
                    <a:pt x="3261401" y="604339"/>
                  </a:lnTo>
                  <a:lnTo>
                    <a:pt x="3397293" y="604339"/>
                  </a:lnTo>
                </a:path>
              </a:pathLst>
            </a:custGeom>
            <a:ln w="27101" cap="flat">
              <a:solidFill>
                <a:srgbClr val="0058AB">
                  <a:alpha val="100000"/>
                </a:srgbClr>
              </a:solidFill>
              <a:prstDash val="solid"/>
              <a:round/>
            </a:ln>
          </p:spPr>
          <p:txBody>
            <a:bodyPr/>
            <a:lstStyle/>
            <a:p/>
          </p:txBody>
        </p:sp>
        <p:sp>
          <p:nvSpPr>
            <p:cNvPr id="79" name="pl79"/>
            <p:cNvSpPr/>
            <p:nvPr/>
          </p:nvSpPr>
          <p:spPr>
            <a:xfrm>
              <a:off x="5437664" y="2730147"/>
              <a:ext cx="3397293" cy="846075"/>
            </a:xfrm>
            <a:custGeom>
              <a:avLst/>
              <a:pathLst>
                <a:path w="3397293" h="846075">
                  <a:moveTo>
                    <a:pt x="0" y="846075"/>
                  </a:moveTo>
                  <a:lnTo>
                    <a:pt x="135891" y="846075"/>
                  </a:lnTo>
                  <a:lnTo>
                    <a:pt x="271783" y="846075"/>
                  </a:lnTo>
                  <a:lnTo>
                    <a:pt x="407675" y="725207"/>
                  </a:lnTo>
                  <a:lnTo>
                    <a:pt x="543566" y="604339"/>
                  </a:lnTo>
                  <a:lnTo>
                    <a:pt x="679458" y="543905"/>
                  </a:lnTo>
                  <a:lnTo>
                    <a:pt x="815350" y="483471"/>
                  </a:lnTo>
                  <a:lnTo>
                    <a:pt x="951242" y="483471"/>
                  </a:lnTo>
                  <a:lnTo>
                    <a:pt x="1087133" y="302169"/>
                  </a:lnTo>
                  <a:lnTo>
                    <a:pt x="1223025" y="181301"/>
                  </a:lnTo>
                  <a:lnTo>
                    <a:pt x="1358917" y="181301"/>
                  </a:lnTo>
                  <a:lnTo>
                    <a:pt x="1494809" y="120867"/>
                  </a:lnTo>
                  <a:lnTo>
                    <a:pt x="1630700" y="120867"/>
                  </a:lnTo>
                  <a:lnTo>
                    <a:pt x="1766592" y="120867"/>
                  </a:lnTo>
                  <a:lnTo>
                    <a:pt x="1902484" y="120867"/>
                  </a:lnTo>
                  <a:lnTo>
                    <a:pt x="2038375" y="60433"/>
                  </a:lnTo>
                  <a:lnTo>
                    <a:pt x="2174267" y="0"/>
                  </a:lnTo>
                  <a:lnTo>
                    <a:pt x="2310159" y="0"/>
                  </a:lnTo>
                  <a:lnTo>
                    <a:pt x="2446051" y="0"/>
                  </a:lnTo>
                  <a:lnTo>
                    <a:pt x="2581942" y="0"/>
                  </a:lnTo>
                  <a:lnTo>
                    <a:pt x="2717834" y="181301"/>
                  </a:lnTo>
                  <a:lnTo>
                    <a:pt x="2853726" y="302169"/>
                  </a:lnTo>
                  <a:lnTo>
                    <a:pt x="2989618" y="60433"/>
                  </a:lnTo>
                  <a:lnTo>
                    <a:pt x="3125509" y="120867"/>
                  </a:lnTo>
                  <a:lnTo>
                    <a:pt x="3261401" y="120867"/>
                  </a:lnTo>
                  <a:lnTo>
                    <a:pt x="3397293" y="60433"/>
                  </a:lnTo>
                </a:path>
              </a:pathLst>
            </a:custGeom>
            <a:ln w="27101" cap="flat">
              <a:solidFill>
                <a:srgbClr val="80BD41">
                  <a:alpha val="100000"/>
                </a:srgbClr>
              </a:solidFill>
              <a:prstDash val="solid"/>
              <a:round/>
            </a:ln>
          </p:spPr>
          <p:txBody>
            <a:bodyPr/>
            <a:lstStyle/>
            <a:p/>
          </p:txBody>
        </p:sp>
        <p:sp>
          <p:nvSpPr>
            <p:cNvPr id="80" name="pl80"/>
            <p:cNvSpPr/>
            <p:nvPr/>
          </p:nvSpPr>
          <p:spPr>
            <a:xfrm>
              <a:off x="5437664" y="2730147"/>
              <a:ext cx="3397293" cy="1329547"/>
            </a:xfrm>
            <a:custGeom>
              <a:avLst/>
              <a:pathLst>
                <a:path w="3397293" h="1329547">
                  <a:moveTo>
                    <a:pt x="0" y="1329547"/>
                  </a:moveTo>
                  <a:lnTo>
                    <a:pt x="135891" y="1148245"/>
                  </a:lnTo>
                  <a:lnTo>
                    <a:pt x="271783" y="1087811"/>
                  </a:lnTo>
                  <a:lnTo>
                    <a:pt x="407675" y="966943"/>
                  </a:lnTo>
                  <a:lnTo>
                    <a:pt x="543566" y="906509"/>
                  </a:lnTo>
                  <a:lnTo>
                    <a:pt x="679458" y="785641"/>
                  </a:lnTo>
                  <a:lnTo>
                    <a:pt x="815350" y="664773"/>
                  </a:lnTo>
                  <a:lnTo>
                    <a:pt x="951242" y="604339"/>
                  </a:lnTo>
                  <a:lnTo>
                    <a:pt x="1087133" y="543905"/>
                  </a:lnTo>
                  <a:lnTo>
                    <a:pt x="1223025" y="423037"/>
                  </a:lnTo>
                  <a:lnTo>
                    <a:pt x="1358917" y="302169"/>
                  </a:lnTo>
                  <a:lnTo>
                    <a:pt x="1494809" y="241735"/>
                  </a:lnTo>
                  <a:lnTo>
                    <a:pt x="1630700" y="302169"/>
                  </a:lnTo>
                  <a:lnTo>
                    <a:pt x="1766592" y="302169"/>
                  </a:lnTo>
                  <a:lnTo>
                    <a:pt x="1902484" y="181301"/>
                  </a:lnTo>
                  <a:lnTo>
                    <a:pt x="2038375" y="181301"/>
                  </a:lnTo>
                  <a:lnTo>
                    <a:pt x="2174267" y="181301"/>
                  </a:lnTo>
                  <a:lnTo>
                    <a:pt x="2310159" y="181301"/>
                  </a:lnTo>
                  <a:lnTo>
                    <a:pt x="2446051" y="60433"/>
                  </a:lnTo>
                  <a:lnTo>
                    <a:pt x="2581942" y="0"/>
                  </a:lnTo>
                  <a:lnTo>
                    <a:pt x="2717834" y="120867"/>
                  </a:lnTo>
                  <a:lnTo>
                    <a:pt x="2853726" y="241735"/>
                  </a:lnTo>
                  <a:lnTo>
                    <a:pt x="2989618" y="241735"/>
                  </a:lnTo>
                  <a:lnTo>
                    <a:pt x="3125509" y="120867"/>
                  </a:lnTo>
                  <a:lnTo>
                    <a:pt x="3261401" y="120867"/>
                  </a:lnTo>
                  <a:lnTo>
                    <a:pt x="3397293" y="60433"/>
                  </a:lnTo>
                </a:path>
              </a:pathLst>
            </a:custGeom>
            <a:ln w="27101" cap="flat">
              <a:solidFill>
                <a:srgbClr val="961A49">
                  <a:alpha val="100000"/>
                </a:srgbClr>
              </a:solidFill>
              <a:prstDash val="solid"/>
              <a:round/>
            </a:ln>
          </p:spPr>
          <p:txBody>
            <a:bodyPr/>
            <a:lstStyle/>
            <a:p/>
          </p:txBody>
        </p:sp>
        <p:sp>
          <p:nvSpPr>
            <p:cNvPr id="81" name="pl81"/>
            <p:cNvSpPr/>
            <p:nvPr/>
          </p:nvSpPr>
          <p:spPr>
            <a:xfrm>
              <a:off x="5437664" y="27301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67543"/>
              <a:ext cx="3397293" cy="1148245"/>
            </a:xfrm>
            <a:custGeom>
              <a:avLst/>
              <a:pathLst>
                <a:path w="3397293" h="1148245">
                  <a:moveTo>
                    <a:pt x="0" y="1148245"/>
                  </a:moveTo>
                  <a:lnTo>
                    <a:pt x="135891" y="1087811"/>
                  </a:lnTo>
                  <a:lnTo>
                    <a:pt x="271783" y="1087811"/>
                  </a:lnTo>
                  <a:lnTo>
                    <a:pt x="407675" y="1027377"/>
                  </a:lnTo>
                  <a:lnTo>
                    <a:pt x="543566" y="966943"/>
                  </a:lnTo>
                  <a:lnTo>
                    <a:pt x="679458" y="725207"/>
                  </a:lnTo>
                  <a:lnTo>
                    <a:pt x="815350" y="423037"/>
                  </a:lnTo>
                  <a:lnTo>
                    <a:pt x="951242" y="0"/>
                  </a:lnTo>
                  <a:lnTo>
                    <a:pt x="1087133" y="423037"/>
                  </a:lnTo>
                  <a:lnTo>
                    <a:pt x="1223025" y="302169"/>
                  </a:lnTo>
                  <a:lnTo>
                    <a:pt x="1358917" y="181301"/>
                  </a:lnTo>
                  <a:lnTo>
                    <a:pt x="1494809" y="181301"/>
                  </a:lnTo>
                  <a:lnTo>
                    <a:pt x="1630700" y="181301"/>
                  </a:lnTo>
                  <a:lnTo>
                    <a:pt x="1766592" y="181301"/>
                  </a:lnTo>
                  <a:lnTo>
                    <a:pt x="1902484" y="241735"/>
                  </a:lnTo>
                  <a:lnTo>
                    <a:pt x="2038375" y="302169"/>
                  </a:lnTo>
                  <a:lnTo>
                    <a:pt x="2174267" y="302169"/>
                  </a:lnTo>
                  <a:lnTo>
                    <a:pt x="2310159" y="483471"/>
                  </a:lnTo>
                  <a:lnTo>
                    <a:pt x="2446051" y="543905"/>
                  </a:lnTo>
                  <a:lnTo>
                    <a:pt x="2581942" y="362603"/>
                  </a:lnTo>
                  <a:lnTo>
                    <a:pt x="2717834" y="362603"/>
                  </a:lnTo>
                  <a:lnTo>
                    <a:pt x="2853726" y="302169"/>
                  </a:lnTo>
                  <a:lnTo>
                    <a:pt x="2989618" y="483471"/>
                  </a:lnTo>
                  <a:lnTo>
                    <a:pt x="3125509" y="604339"/>
                  </a:lnTo>
                  <a:lnTo>
                    <a:pt x="3261401" y="604339"/>
                  </a:lnTo>
                  <a:lnTo>
                    <a:pt x="3397293" y="604339"/>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70848"/>
              <a:ext cx="0" cy="1244940"/>
            </a:xfrm>
            <a:custGeom>
              <a:avLst/>
              <a:pathLst>
                <a:path w="0" h="1244940">
                  <a:moveTo>
                    <a:pt x="0" y="124494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70848"/>
              <a:ext cx="0" cy="821902"/>
            </a:xfrm>
            <a:custGeom>
              <a:avLst/>
              <a:pathLst>
                <a:path w="0" h="821902">
                  <a:moveTo>
                    <a:pt x="0" y="82190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70848"/>
              <a:ext cx="0" cy="277996"/>
            </a:xfrm>
            <a:custGeom>
              <a:avLst/>
              <a:pathLst>
                <a:path w="0" h="277996">
                  <a:moveTo>
                    <a:pt x="0" y="27799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70848"/>
              <a:ext cx="0" cy="398864"/>
            </a:xfrm>
            <a:custGeom>
              <a:avLst/>
              <a:pathLst>
                <a:path w="0" h="398864">
                  <a:moveTo>
                    <a:pt x="0" y="39886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70848"/>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70848"/>
              <a:ext cx="0" cy="701034"/>
            </a:xfrm>
            <a:custGeom>
              <a:avLst/>
              <a:pathLst>
                <a:path w="0" h="701034">
                  <a:moveTo>
                    <a:pt x="0" y="70103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70848"/>
              <a:ext cx="0" cy="701034"/>
            </a:xfrm>
            <a:custGeom>
              <a:avLst/>
              <a:pathLst>
                <a:path w="0" h="701034">
                  <a:moveTo>
                    <a:pt x="0" y="70103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67543"/>
              <a:ext cx="3397293" cy="1148245"/>
            </a:xfrm>
            <a:custGeom>
              <a:avLst/>
              <a:pathLst>
                <a:path w="3397293" h="1148245">
                  <a:moveTo>
                    <a:pt x="0" y="1148245"/>
                  </a:moveTo>
                  <a:lnTo>
                    <a:pt x="135891" y="1087811"/>
                  </a:lnTo>
                  <a:lnTo>
                    <a:pt x="271783" y="1087811"/>
                  </a:lnTo>
                  <a:lnTo>
                    <a:pt x="407675" y="1027377"/>
                  </a:lnTo>
                  <a:lnTo>
                    <a:pt x="543566" y="966943"/>
                  </a:lnTo>
                  <a:lnTo>
                    <a:pt x="679458" y="725207"/>
                  </a:lnTo>
                  <a:lnTo>
                    <a:pt x="815350" y="423037"/>
                  </a:lnTo>
                  <a:lnTo>
                    <a:pt x="951242" y="0"/>
                  </a:lnTo>
                  <a:lnTo>
                    <a:pt x="1087133" y="423037"/>
                  </a:lnTo>
                  <a:lnTo>
                    <a:pt x="1223025" y="302169"/>
                  </a:lnTo>
                  <a:lnTo>
                    <a:pt x="1358917" y="181301"/>
                  </a:lnTo>
                  <a:lnTo>
                    <a:pt x="1494809" y="181301"/>
                  </a:lnTo>
                  <a:lnTo>
                    <a:pt x="1630700" y="181301"/>
                  </a:lnTo>
                  <a:lnTo>
                    <a:pt x="1766592" y="181301"/>
                  </a:lnTo>
                  <a:lnTo>
                    <a:pt x="1902484" y="241735"/>
                  </a:lnTo>
                  <a:lnTo>
                    <a:pt x="2038375" y="302169"/>
                  </a:lnTo>
                  <a:lnTo>
                    <a:pt x="2174267" y="302169"/>
                  </a:lnTo>
                  <a:lnTo>
                    <a:pt x="2310159" y="483471"/>
                  </a:lnTo>
                  <a:lnTo>
                    <a:pt x="2446051" y="543905"/>
                  </a:lnTo>
                  <a:lnTo>
                    <a:pt x="2581942" y="362603"/>
                  </a:lnTo>
                  <a:lnTo>
                    <a:pt x="2717834" y="362603"/>
                  </a:lnTo>
                  <a:lnTo>
                    <a:pt x="2853726" y="302169"/>
                  </a:lnTo>
                  <a:lnTo>
                    <a:pt x="2989618" y="483471"/>
                  </a:lnTo>
                  <a:lnTo>
                    <a:pt x="3125509" y="604339"/>
                  </a:lnTo>
                  <a:lnTo>
                    <a:pt x="3261401" y="604339"/>
                  </a:lnTo>
                  <a:lnTo>
                    <a:pt x="3397293" y="604339"/>
                  </a:lnTo>
                </a:path>
              </a:pathLst>
            </a:custGeom>
            <a:ln w="27101" cap="flat">
              <a:solidFill>
                <a:srgbClr val="0058AB">
                  <a:alpha val="100000"/>
                </a:srgbClr>
              </a:solidFill>
              <a:prstDash val="solid"/>
              <a:round/>
            </a:ln>
          </p:spPr>
          <p:txBody>
            <a:bodyPr/>
            <a:lstStyle/>
            <a:p/>
          </p:txBody>
        </p:sp>
        <p:sp>
          <p:nvSpPr>
            <p:cNvPr id="91" name="tx91"/>
            <p:cNvSpPr/>
            <p:nvPr/>
          </p:nvSpPr>
          <p:spPr>
            <a:xfrm>
              <a:off x="5359324" y="220618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6068928" y="220623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766436" y="22061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445895" y="220755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2062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0787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786762" y="220787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27514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7514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8867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28237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780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0736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222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222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623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248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9319" y="4990743"/>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117" name="tx117"/>
            <p:cNvSpPr/>
            <p:nvPr/>
          </p:nvSpPr>
          <p:spPr>
            <a:xfrm>
              <a:off x="71294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9192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0487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5120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9752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4384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9017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7804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2436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7068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17009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63332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4436806" cy="114824"/>
            </a:xfrm>
            <a:prstGeom prst="rect">
              <a:avLst/>
            </a:prstGeom>
            <a:solidFill>
              <a:srgbClr val="1CABE2">
                <a:alpha val="80000"/>
              </a:srgbClr>
            </a:solidFill>
          </p:spPr>
          <p:txBody>
            <a:bodyPr/>
            <a:lstStyle/>
            <a:p/>
          </p:txBody>
        </p:sp>
        <p:sp>
          <p:nvSpPr>
            <p:cNvPr id="135" name="rc135"/>
            <p:cNvSpPr/>
            <p:nvPr/>
          </p:nvSpPr>
          <p:spPr>
            <a:xfrm>
              <a:off x="1317178" y="5743865"/>
              <a:ext cx="7285130" cy="114824"/>
            </a:xfrm>
            <a:prstGeom prst="rect">
              <a:avLst/>
            </a:prstGeom>
            <a:solidFill>
              <a:srgbClr val="1CABE2">
                <a:alpha val="80000"/>
              </a:srgbClr>
            </a:solidFill>
          </p:spPr>
          <p:txBody>
            <a:bodyPr/>
            <a:lstStyle/>
            <a:p/>
          </p:txBody>
        </p:sp>
        <p:sp>
          <p:nvSpPr>
            <p:cNvPr id="136" name="rc136"/>
            <p:cNvSpPr/>
            <p:nvPr/>
          </p:nvSpPr>
          <p:spPr>
            <a:xfrm>
              <a:off x="1317178" y="5600334"/>
              <a:ext cx="7321564" cy="114824"/>
            </a:xfrm>
            <a:prstGeom prst="rect">
              <a:avLst/>
            </a:prstGeom>
            <a:solidFill>
              <a:srgbClr val="1CABE2">
                <a:alpha val="80000"/>
              </a:srgbClr>
            </a:solidFill>
          </p:spPr>
          <p:txBody>
            <a:bodyPr/>
            <a:lstStyle/>
            <a:p/>
          </p:txBody>
        </p:sp>
        <p:sp>
          <p:nvSpPr>
            <p:cNvPr id="137" name="tx137"/>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35312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381635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527958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674281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6" name="tx146"/>
            <p:cNvSpPr/>
            <p:nvPr/>
          </p:nvSpPr>
          <p:spPr>
            <a:xfrm>
              <a:off x="820604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Burundi (89%) was 4 percentage points higher than the global average (85%) and 9 percentage points higher than the average across all ESAR countries (80%).
National DTP3 coverage was 4 percentage points lower than in 2019 (93%).
This equates to 50,000 un- and undervaccinated children in 2025 compared to 30,000 un- and undervaccinated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Burundi DTP3 coverage was 89% - this is 4 percentage points lower than in 2019 and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Burundi ranked number 14 out of 21 countries for lowest DTP3 coverage (based on tied ranks).
Burundi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Burundi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86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619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952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284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52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785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118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451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25735"/>
              <a:ext cx="239888" cy="586274"/>
            </a:xfrm>
            <a:prstGeom prst="rect">
              <a:avLst/>
            </a:prstGeom>
            <a:solidFill>
              <a:srgbClr val="80BD41">
                <a:alpha val="100000"/>
              </a:srgbClr>
            </a:solidFill>
          </p:spPr>
          <p:txBody>
            <a:bodyPr/>
            <a:lstStyle/>
            <a:p/>
          </p:txBody>
        </p:sp>
        <p:sp>
          <p:nvSpPr>
            <p:cNvPr id="26" name="rc26"/>
            <p:cNvSpPr/>
            <p:nvPr/>
          </p:nvSpPr>
          <p:spPr>
            <a:xfrm>
              <a:off x="1296273" y="3479180"/>
              <a:ext cx="239888" cy="146554"/>
            </a:xfrm>
            <a:prstGeom prst="rect">
              <a:avLst/>
            </a:prstGeom>
            <a:solidFill>
              <a:srgbClr val="1CABE2">
                <a:alpha val="100000"/>
              </a:srgbClr>
            </a:solidFill>
          </p:spPr>
          <p:txBody>
            <a:bodyPr/>
            <a:lstStyle/>
            <a:p/>
          </p:txBody>
        </p:sp>
        <p:sp>
          <p:nvSpPr>
            <p:cNvPr id="27" name="rc27"/>
            <p:cNvSpPr/>
            <p:nvPr/>
          </p:nvSpPr>
          <p:spPr>
            <a:xfrm>
              <a:off x="1562816" y="3598135"/>
              <a:ext cx="239888" cy="613874"/>
            </a:xfrm>
            <a:prstGeom prst="rect">
              <a:avLst/>
            </a:prstGeom>
            <a:solidFill>
              <a:srgbClr val="80BD41">
                <a:alpha val="100000"/>
              </a:srgbClr>
            </a:solidFill>
          </p:spPr>
          <p:txBody>
            <a:bodyPr/>
            <a:lstStyle/>
            <a:p/>
          </p:txBody>
        </p:sp>
        <p:sp>
          <p:nvSpPr>
            <p:cNvPr id="28" name="rc28"/>
            <p:cNvSpPr/>
            <p:nvPr/>
          </p:nvSpPr>
          <p:spPr>
            <a:xfrm>
              <a:off x="1562816" y="3454131"/>
              <a:ext cx="239888" cy="144004"/>
            </a:xfrm>
            <a:prstGeom prst="rect">
              <a:avLst/>
            </a:prstGeom>
            <a:solidFill>
              <a:srgbClr val="1CABE2">
                <a:alpha val="100000"/>
              </a:srgbClr>
            </a:solidFill>
          </p:spPr>
          <p:txBody>
            <a:bodyPr/>
            <a:lstStyle/>
            <a:p/>
          </p:txBody>
        </p:sp>
        <p:sp>
          <p:nvSpPr>
            <p:cNvPr id="29" name="rc29"/>
            <p:cNvSpPr/>
            <p:nvPr/>
          </p:nvSpPr>
          <p:spPr>
            <a:xfrm>
              <a:off x="1829360" y="3564755"/>
              <a:ext cx="239888" cy="647253"/>
            </a:xfrm>
            <a:prstGeom prst="rect">
              <a:avLst/>
            </a:prstGeom>
            <a:solidFill>
              <a:srgbClr val="80BD41">
                <a:alpha val="100000"/>
              </a:srgbClr>
            </a:solidFill>
          </p:spPr>
          <p:txBody>
            <a:bodyPr/>
            <a:lstStyle/>
            <a:p/>
          </p:txBody>
        </p:sp>
        <p:sp>
          <p:nvSpPr>
            <p:cNvPr id="30" name="rc30"/>
            <p:cNvSpPr/>
            <p:nvPr/>
          </p:nvSpPr>
          <p:spPr>
            <a:xfrm>
              <a:off x="1829360" y="3412930"/>
              <a:ext cx="239888" cy="151825"/>
            </a:xfrm>
            <a:prstGeom prst="rect">
              <a:avLst/>
            </a:prstGeom>
            <a:solidFill>
              <a:srgbClr val="1CABE2">
                <a:alpha val="100000"/>
              </a:srgbClr>
            </a:solidFill>
          </p:spPr>
          <p:txBody>
            <a:bodyPr/>
            <a:lstStyle/>
            <a:p/>
          </p:txBody>
        </p:sp>
        <p:sp>
          <p:nvSpPr>
            <p:cNvPr id="31" name="rc31"/>
            <p:cNvSpPr/>
            <p:nvPr/>
          </p:nvSpPr>
          <p:spPr>
            <a:xfrm>
              <a:off x="2095903" y="3527210"/>
              <a:ext cx="239888" cy="684799"/>
            </a:xfrm>
            <a:prstGeom prst="rect">
              <a:avLst/>
            </a:prstGeom>
            <a:solidFill>
              <a:srgbClr val="80BD41">
                <a:alpha val="100000"/>
              </a:srgbClr>
            </a:solidFill>
          </p:spPr>
          <p:txBody>
            <a:bodyPr/>
            <a:lstStyle/>
            <a:p/>
          </p:txBody>
        </p:sp>
        <p:sp>
          <p:nvSpPr>
            <p:cNvPr id="32" name="rc32"/>
            <p:cNvSpPr/>
            <p:nvPr/>
          </p:nvSpPr>
          <p:spPr>
            <a:xfrm>
              <a:off x="2095903" y="3376887"/>
              <a:ext cx="239888" cy="150323"/>
            </a:xfrm>
            <a:prstGeom prst="rect">
              <a:avLst/>
            </a:prstGeom>
            <a:solidFill>
              <a:srgbClr val="1CABE2">
                <a:alpha val="100000"/>
              </a:srgbClr>
            </a:solidFill>
          </p:spPr>
          <p:txBody>
            <a:bodyPr/>
            <a:lstStyle/>
            <a:p/>
          </p:txBody>
        </p:sp>
        <p:sp>
          <p:nvSpPr>
            <p:cNvPr id="33" name="rc33"/>
            <p:cNvSpPr/>
            <p:nvPr/>
          </p:nvSpPr>
          <p:spPr>
            <a:xfrm>
              <a:off x="2362446" y="3478812"/>
              <a:ext cx="239888" cy="733197"/>
            </a:xfrm>
            <a:prstGeom prst="rect">
              <a:avLst/>
            </a:prstGeom>
            <a:solidFill>
              <a:srgbClr val="80BD41">
                <a:alpha val="100000"/>
              </a:srgbClr>
            </a:solidFill>
          </p:spPr>
          <p:txBody>
            <a:bodyPr/>
            <a:lstStyle/>
            <a:p/>
          </p:txBody>
        </p:sp>
        <p:sp>
          <p:nvSpPr>
            <p:cNvPr id="34" name="rc34"/>
            <p:cNvSpPr/>
            <p:nvPr/>
          </p:nvSpPr>
          <p:spPr>
            <a:xfrm>
              <a:off x="2362446" y="3328630"/>
              <a:ext cx="239888" cy="150181"/>
            </a:xfrm>
            <a:prstGeom prst="rect">
              <a:avLst/>
            </a:prstGeom>
            <a:solidFill>
              <a:srgbClr val="1CABE2">
                <a:alpha val="100000"/>
              </a:srgbClr>
            </a:solidFill>
          </p:spPr>
          <p:txBody>
            <a:bodyPr/>
            <a:lstStyle/>
            <a:p/>
          </p:txBody>
        </p:sp>
        <p:sp>
          <p:nvSpPr>
            <p:cNvPr id="35" name="rc35"/>
            <p:cNvSpPr/>
            <p:nvPr/>
          </p:nvSpPr>
          <p:spPr>
            <a:xfrm>
              <a:off x="2628989" y="3397657"/>
              <a:ext cx="239888" cy="814352"/>
            </a:xfrm>
            <a:prstGeom prst="rect">
              <a:avLst/>
            </a:prstGeom>
            <a:solidFill>
              <a:srgbClr val="80BD41">
                <a:alpha val="100000"/>
              </a:srgbClr>
            </a:solidFill>
          </p:spPr>
          <p:txBody>
            <a:bodyPr/>
            <a:lstStyle/>
            <a:p/>
          </p:txBody>
        </p:sp>
        <p:sp>
          <p:nvSpPr>
            <p:cNvPr id="36" name="rc36"/>
            <p:cNvSpPr/>
            <p:nvPr/>
          </p:nvSpPr>
          <p:spPr>
            <a:xfrm>
              <a:off x="2628989" y="3275982"/>
              <a:ext cx="239888" cy="121675"/>
            </a:xfrm>
            <a:prstGeom prst="rect">
              <a:avLst/>
            </a:prstGeom>
            <a:solidFill>
              <a:srgbClr val="1CABE2">
                <a:alpha val="100000"/>
              </a:srgbClr>
            </a:solidFill>
          </p:spPr>
          <p:txBody>
            <a:bodyPr/>
            <a:lstStyle/>
            <a:p/>
          </p:txBody>
        </p:sp>
        <p:sp>
          <p:nvSpPr>
            <p:cNvPr id="37" name="rc37"/>
            <p:cNvSpPr/>
            <p:nvPr/>
          </p:nvSpPr>
          <p:spPr>
            <a:xfrm>
              <a:off x="2895532" y="3309277"/>
              <a:ext cx="239888" cy="902732"/>
            </a:xfrm>
            <a:prstGeom prst="rect">
              <a:avLst/>
            </a:prstGeom>
            <a:solidFill>
              <a:srgbClr val="80BD41">
                <a:alpha val="100000"/>
              </a:srgbClr>
            </a:solidFill>
          </p:spPr>
          <p:txBody>
            <a:bodyPr/>
            <a:lstStyle/>
            <a:p/>
          </p:txBody>
        </p:sp>
        <p:sp>
          <p:nvSpPr>
            <p:cNvPr id="38" name="rc38"/>
            <p:cNvSpPr/>
            <p:nvPr/>
          </p:nvSpPr>
          <p:spPr>
            <a:xfrm>
              <a:off x="2895532" y="3230786"/>
              <a:ext cx="239888" cy="78491"/>
            </a:xfrm>
            <a:prstGeom prst="rect">
              <a:avLst/>
            </a:prstGeom>
            <a:solidFill>
              <a:srgbClr val="1CABE2">
                <a:alpha val="100000"/>
              </a:srgbClr>
            </a:solidFill>
          </p:spPr>
          <p:txBody>
            <a:bodyPr/>
            <a:lstStyle/>
            <a:p/>
          </p:txBody>
        </p:sp>
        <p:sp>
          <p:nvSpPr>
            <p:cNvPr id="39" name="rc39"/>
            <p:cNvSpPr/>
            <p:nvPr/>
          </p:nvSpPr>
          <p:spPr>
            <a:xfrm>
              <a:off x="3162075" y="3198539"/>
              <a:ext cx="239888" cy="1013470"/>
            </a:xfrm>
            <a:prstGeom prst="rect">
              <a:avLst/>
            </a:prstGeom>
            <a:solidFill>
              <a:srgbClr val="80BD41">
                <a:alpha val="100000"/>
              </a:srgbClr>
            </a:solidFill>
          </p:spPr>
          <p:txBody>
            <a:bodyPr/>
            <a:lstStyle/>
            <a:p/>
          </p:txBody>
        </p:sp>
        <p:sp>
          <p:nvSpPr>
            <p:cNvPr id="40" name="rc40"/>
            <p:cNvSpPr/>
            <p:nvPr/>
          </p:nvSpPr>
          <p:spPr>
            <a:xfrm>
              <a:off x="3162075" y="3188310"/>
              <a:ext cx="239888" cy="10229"/>
            </a:xfrm>
            <a:prstGeom prst="rect">
              <a:avLst/>
            </a:prstGeom>
            <a:solidFill>
              <a:srgbClr val="1CABE2">
                <a:alpha val="100000"/>
              </a:srgbClr>
            </a:solidFill>
          </p:spPr>
          <p:txBody>
            <a:bodyPr/>
            <a:lstStyle/>
            <a:p/>
          </p:txBody>
        </p:sp>
        <p:sp>
          <p:nvSpPr>
            <p:cNvPr id="41" name="rc41"/>
            <p:cNvSpPr/>
            <p:nvPr/>
          </p:nvSpPr>
          <p:spPr>
            <a:xfrm>
              <a:off x="3428618" y="3229879"/>
              <a:ext cx="239888" cy="982130"/>
            </a:xfrm>
            <a:prstGeom prst="rect">
              <a:avLst/>
            </a:prstGeom>
            <a:solidFill>
              <a:srgbClr val="80BD41">
                <a:alpha val="100000"/>
              </a:srgbClr>
            </a:solidFill>
          </p:spPr>
          <p:txBody>
            <a:bodyPr/>
            <a:lstStyle/>
            <a:p/>
          </p:txBody>
        </p:sp>
        <p:sp>
          <p:nvSpPr>
            <p:cNvPr id="42" name="rc42"/>
            <p:cNvSpPr/>
            <p:nvPr/>
          </p:nvSpPr>
          <p:spPr>
            <a:xfrm>
              <a:off x="3428618" y="3144474"/>
              <a:ext cx="239888" cy="85405"/>
            </a:xfrm>
            <a:prstGeom prst="rect">
              <a:avLst/>
            </a:prstGeom>
            <a:solidFill>
              <a:srgbClr val="1CABE2">
                <a:alpha val="100000"/>
              </a:srgbClr>
            </a:solidFill>
          </p:spPr>
          <p:txBody>
            <a:bodyPr/>
            <a:lstStyle/>
            <a:p/>
          </p:txBody>
        </p:sp>
        <p:sp>
          <p:nvSpPr>
            <p:cNvPr id="43" name="rc43"/>
            <p:cNvSpPr/>
            <p:nvPr/>
          </p:nvSpPr>
          <p:spPr>
            <a:xfrm>
              <a:off x="3695161" y="3157933"/>
              <a:ext cx="239888" cy="1054075"/>
            </a:xfrm>
            <a:prstGeom prst="rect">
              <a:avLst/>
            </a:prstGeom>
            <a:solidFill>
              <a:srgbClr val="80BD41">
                <a:alpha val="100000"/>
              </a:srgbClr>
            </a:solidFill>
          </p:spPr>
          <p:txBody>
            <a:bodyPr/>
            <a:lstStyle/>
            <a:p/>
          </p:txBody>
        </p:sp>
        <p:sp>
          <p:nvSpPr>
            <p:cNvPr id="44" name="rc44"/>
            <p:cNvSpPr/>
            <p:nvPr/>
          </p:nvSpPr>
          <p:spPr>
            <a:xfrm>
              <a:off x="3695161" y="3090663"/>
              <a:ext cx="239888" cy="67269"/>
            </a:xfrm>
            <a:prstGeom prst="rect">
              <a:avLst/>
            </a:prstGeom>
            <a:solidFill>
              <a:srgbClr val="1CABE2">
                <a:alpha val="100000"/>
              </a:srgbClr>
            </a:solidFill>
          </p:spPr>
          <p:txBody>
            <a:bodyPr/>
            <a:lstStyle/>
            <a:p/>
          </p:txBody>
        </p:sp>
        <p:sp>
          <p:nvSpPr>
            <p:cNvPr id="45" name="rc45"/>
            <p:cNvSpPr/>
            <p:nvPr/>
          </p:nvSpPr>
          <p:spPr>
            <a:xfrm>
              <a:off x="3961705" y="3070091"/>
              <a:ext cx="239888" cy="1141917"/>
            </a:xfrm>
            <a:prstGeom prst="rect">
              <a:avLst/>
            </a:prstGeom>
            <a:solidFill>
              <a:srgbClr val="80BD41">
                <a:alpha val="100000"/>
              </a:srgbClr>
            </a:solidFill>
          </p:spPr>
          <p:txBody>
            <a:bodyPr/>
            <a:lstStyle/>
            <a:p/>
          </p:txBody>
        </p:sp>
        <p:sp>
          <p:nvSpPr>
            <p:cNvPr id="46" name="rc46"/>
            <p:cNvSpPr/>
            <p:nvPr/>
          </p:nvSpPr>
          <p:spPr>
            <a:xfrm>
              <a:off x="3961705" y="3022515"/>
              <a:ext cx="239888" cy="47576"/>
            </a:xfrm>
            <a:prstGeom prst="rect">
              <a:avLst/>
            </a:prstGeom>
            <a:solidFill>
              <a:srgbClr val="1CABE2">
                <a:alpha val="100000"/>
              </a:srgbClr>
            </a:solidFill>
          </p:spPr>
          <p:txBody>
            <a:bodyPr/>
            <a:lstStyle/>
            <a:p/>
          </p:txBody>
        </p:sp>
        <p:sp>
          <p:nvSpPr>
            <p:cNvPr id="47" name="rc47"/>
            <p:cNvSpPr/>
            <p:nvPr/>
          </p:nvSpPr>
          <p:spPr>
            <a:xfrm>
              <a:off x="4228248" y="3050964"/>
              <a:ext cx="239888" cy="1161044"/>
            </a:xfrm>
            <a:prstGeom prst="rect">
              <a:avLst/>
            </a:prstGeom>
            <a:solidFill>
              <a:srgbClr val="80BD41">
                <a:alpha val="100000"/>
              </a:srgbClr>
            </a:solidFill>
          </p:spPr>
          <p:txBody>
            <a:bodyPr/>
            <a:lstStyle/>
            <a:p/>
          </p:txBody>
        </p:sp>
        <p:sp>
          <p:nvSpPr>
            <p:cNvPr id="48" name="rc48"/>
            <p:cNvSpPr/>
            <p:nvPr/>
          </p:nvSpPr>
          <p:spPr>
            <a:xfrm>
              <a:off x="4228248" y="3002595"/>
              <a:ext cx="239888" cy="48369"/>
            </a:xfrm>
            <a:prstGeom prst="rect">
              <a:avLst/>
            </a:prstGeom>
            <a:solidFill>
              <a:srgbClr val="1CABE2">
                <a:alpha val="100000"/>
              </a:srgbClr>
            </a:solidFill>
          </p:spPr>
          <p:txBody>
            <a:bodyPr/>
            <a:lstStyle/>
            <a:p/>
          </p:txBody>
        </p:sp>
        <p:sp>
          <p:nvSpPr>
            <p:cNvPr id="49" name="rc49"/>
            <p:cNvSpPr/>
            <p:nvPr/>
          </p:nvSpPr>
          <p:spPr>
            <a:xfrm>
              <a:off x="4494791" y="3038525"/>
              <a:ext cx="239888" cy="1173484"/>
            </a:xfrm>
            <a:prstGeom prst="rect">
              <a:avLst/>
            </a:prstGeom>
            <a:solidFill>
              <a:srgbClr val="80BD41">
                <a:alpha val="100000"/>
              </a:srgbClr>
            </a:solidFill>
          </p:spPr>
          <p:txBody>
            <a:bodyPr/>
            <a:lstStyle/>
            <a:p/>
          </p:txBody>
        </p:sp>
        <p:sp>
          <p:nvSpPr>
            <p:cNvPr id="50" name="rc50"/>
            <p:cNvSpPr/>
            <p:nvPr/>
          </p:nvSpPr>
          <p:spPr>
            <a:xfrm>
              <a:off x="4494791" y="2989617"/>
              <a:ext cx="239888" cy="48908"/>
            </a:xfrm>
            <a:prstGeom prst="rect">
              <a:avLst/>
            </a:prstGeom>
            <a:solidFill>
              <a:srgbClr val="1CABE2">
                <a:alpha val="100000"/>
              </a:srgbClr>
            </a:solidFill>
          </p:spPr>
          <p:txBody>
            <a:bodyPr/>
            <a:lstStyle/>
            <a:p/>
          </p:txBody>
        </p:sp>
        <p:sp>
          <p:nvSpPr>
            <p:cNvPr id="51" name="rc51"/>
            <p:cNvSpPr/>
            <p:nvPr/>
          </p:nvSpPr>
          <p:spPr>
            <a:xfrm>
              <a:off x="4761334" y="3016819"/>
              <a:ext cx="239888" cy="1195189"/>
            </a:xfrm>
            <a:prstGeom prst="rect">
              <a:avLst/>
            </a:prstGeom>
            <a:solidFill>
              <a:srgbClr val="80BD41">
                <a:alpha val="100000"/>
              </a:srgbClr>
            </a:solidFill>
          </p:spPr>
          <p:txBody>
            <a:bodyPr/>
            <a:lstStyle/>
            <a:p/>
          </p:txBody>
        </p:sp>
        <p:sp>
          <p:nvSpPr>
            <p:cNvPr id="52" name="rc52"/>
            <p:cNvSpPr/>
            <p:nvPr/>
          </p:nvSpPr>
          <p:spPr>
            <a:xfrm>
              <a:off x="4761334" y="2967004"/>
              <a:ext cx="239888" cy="49814"/>
            </a:xfrm>
            <a:prstGeom prst="rect">
              <a:avLst/>
            </a:prstGeom>
            <a:solidFill>
              <a:srgbClr val="1CABE2">
                <a:alpha val="100000"/>
              </a:srgbClr>
            </a:solidFill>
          </p:spPr>
          <p:txBody>
            <a:bodyPr/>
            <a:lstStyle/>
            <a:p/>
          </p:txBody>
        </p:sp>
        <p:sp>
          <p:nvSpPr>
            <p:cNvPr id="53" name="rc53"/>
            <p:cNvSpPr/>
            <p:nvPr/>
          </p:nvSpPr>
          <p:spPr>
            <a:xfrm>
              <a:off x="5027877" y="3014354"/>
              <a:ext cx="239888" cy="1197655"/>
            </a:xfrm>
            <a:prstGeom prst="rect">
              <a:avLst/>
            </a:prstGeom>
            <a:solidFill>
              <a:srgbClr val="80BD41">
                <a:alpha val="100000"/>
              </a:srgbClr>
            </a:solidFill>
          </p:spPr>
          <p:txBody>
            <a:bodyPr/>
            <a:lstStyle/>
            <a:p/>
          </p:txBody>
        </p:sp>
        <p:sp>
          <p:nvSpPr>
            <p:cNvPr id="54" name="rc54"/>
            <p:cNvSpPr/>
            <p:nvPr/>
          </p:nvSpPr>
          <p:spPr>
            <a:xfrm>
              <a:off x="5027877" y="2951306"/>
              <a:ext cx="239888" cy="63047"/>
            </a:xfrm>
            <a:prstGeom prst="rect">
              <a:avLst/>
            </a:prstGeom>
            <a:solidFill>
              <a:srgbClr val="1CABE2">
                <a:alpha val="100000"/>
              </a:srgbClr>
            </a:solidFill>
          </p:spPr>
          <p:txBody>
            <a:bodyPr/>
            <a:lstStyle/>
            <a:p/>
          </p:txBody>
        </p:sp>
        <p:sp>
          <p:nvSpPr>
            <p:cNvPr id="55" name="rc55"/>
            <p:cNvSpPr/>
            <p:nvPr/>
          </p:nvSpPr>
          <p:spPr>
            <a:xfrm>
              <a:off x="5294420" y="3016281"/>
              <a:ext cx="239888" cy="1195728"/>
            </a:xfrm>
            <a:prstGeom prst="rect">
              <a:avLst/>
            </a:prstGeom>
            <a:solidFill>
              <a:srgbClr val="80BD41">
                <a:alpha val="100000"/>
              </a:srgbClr>
            </a:solidFill>
          </p:spPr>
          <p:txBody>
            <a:bodyPr/>
            <a:lstStyle/>
            <a:p/>
          </p:txBody>
        </p:sp>
        <p:sp>
          <p:nvSpPr>
            <p:cNvPr id="56" name="rc56"/>
            <p:cNvSpPr/>
            <p:nvPr/>
          </p:nvSpPr>
          <p:spPr>
            <a:xfrm>
              <a:off x="5294420" y="2939972"/>
              <a:ext cx="239888" cy="76309"/>
            </a:xfrm>
            <a:prstGeom prst="rect">
              <a:avLst/>
            </a:prstGeom>
            <a:solidFill>
              <a:srgbClr val="1CABE2">
                <a:alpha val="100000"/>
              </a:srgbClr>
            </a:solidFill>
          </p:spPr>
          <p:txBody>
            <a:bodyPr/>
            <a:lstStyle/>
            <a:p/>
          </p:txBody>
        </p:sp>
        <p:sp>
          <p:nvSpPr>
            <p:cNvPr id="57" name="rc57"/>
            <p:cNvSpPr/>
            <p:nvPr/>
          </p:nvSpPr>
          <p:spPr>
            <a:xfrm>
              <a:off x="5560963" y="3056178"/>
              <a:ext cx="239888" cy="1155830"/>
            </a:xfrm>
            <a:prstGeom prst="rect">
              <a:avLst/>
            </a:prstGeom>
            <a:solidFill>
              <a:srgbClr val="80BD41">
                <a:alpha val="100000"/>
              </a:srgbClr>
            </a:solidFill>
          </p:spPr>
          <p:txBody>
            <a:bodyPr/>
            <a:lstStyle/>
            <a:p/>
          </p:txBody>
        </p:sp>
        <p:sp>
          <p:nvSpPr>
            <p:cNvPr id="58" name="rc58"/>
            <p:cNvSpPr/>
            <p:nvPr/>
          </p:nvSpPr>
          <p:spPr>
            <a:xfrm>
              <a:off x="5560963" y="2982391"/>
              <a:ext cx="239888" cy="73787"/>
            </a:xfrm>
            <a:prstGeom prst="rect">
              <a:avLst/>
            </a:prstGeom>
            <a:solidFill>
              <a:srgbClr val="1CABE2">
                <a:alpha val="100000"/>
              </a:srgbClr>
            </a:solidFill>
          </p:spPr>
          <p:txBody>
            <a:bodyPr/>
            <a:lstStyle/>
            <a:p/>
          </p:txBody>
        </p:sp>
        <p:sp>
          <p:nvSpPr>
            <p:cNvPr id="59" name="rc59"/>
            <p:cNvSpPr/>
            <p:nvPr/>
          </p:nvSpPr>
          <p:spPr>
            <a:xfrm>
              <a:off x="5827506" y="3107240"/>
              <a:ext cx="239888" cy="1104769"/>
            </a:xfrm>
            <a:prstGeom prst="rect">
              <a:avLst/>
            </a:prstGeom>
            <a:solidFill>
              <a:srgbClr val="80BD41">
                <a:alpha val="100000"/>
              </a:srgbClr>
            </a:solidFill>
          </p:spPr>
          <p:txBody>
            <a:bodyPr/>
            <a:lstStyle/>
            <a:p/>
          </p:txBody>
        </p:sp>
        <p:sp>
          <p:nvSpPr>
            <p:cNvPr id="60" name="rc60"/>
            <p:cNvSpPr/>
            <p:nvPr/>
          </p:nvSpPr>
          <p:spPr>
            <a:xfrm>
              <a:off x="5827506" y="2997976"/>
              <a:ext cx="239888" cy="109264"/>
            </a:xfrm>
            <a:prstGeom prst="rect">
              <a:avLst/>
            </a:prstGeom>
            <a:solidFill>
              <a:srgbClr val="1CABE2">
                <a:alpha val="100000"/>
              </a:srgbClr>
            </a:solidFill>
          </p:spPr>
          <p:txBody>
            <a:bodyPr/>
            <a:lstStyle/>
            <a:p/>
          </p:txBody>
        </p:sp>
        <p:sp>
          <p:nvSpPr>
            <p:cNvPr id="61" name="rc61"/>
            <p:cNvSpPr/>
            <p:nvPr/>
          </p:nvSpPr>
          <p:spPr>
            <a:xfrm>
              <a:off x="6094049" y="3125602"/>
              <a:ext cx="239888" cy="1086407"/>
            </a:xfrm>
            <a:prstGeom prst="rect">
              <a:avLst/>
            </a:prstGeom>
            <a:solidFill>
              <a:srgbClr val="80BD41">
                <a:alpha val="100000"/>
              </a:srgbClr>
            </a:solidFill>
          </p:spPr>
          <p:txBody>
            <a:bodyPr/>
            <a:lstStyle/>
            <a:p/>
          </p:txBody>
        </p:sp>
        <p:sp>
          <p:nvSpPr>
            <p:cNvPr id="62" name="rc62"/>
            <p:cNvSpPr/>
            <p:nvPr/>
          </p:nvSpPr>
          <p:spPr>
            <a:xfrm>
              <a:off x="6094049" y="3004890"/>
              <a:ext cx="239888" cy="120711"/>
            </a:xfrm>
            <a:prstGeom prst="rect">
              <a:avLst/>
            </a:prstGeom>
            <a:solidFill>
              <a:srgbClr val="1CABE2">
                <a:alpha val="100000"/>
              </a:srgbClr>
            </a:solidFill>
          </p:spPr>
          <p:txBody>
            <a:bodyPr/>
            <a:lstStyle/>
            <a:p/>
          </p:txBody>
        </p:sp>
        <p:sp>
          <p:nvSpPr>
            <p:cNvPr id="63" name="rc63"/>
            <p:cNvSpPr/>
            <p:nvPr/>
          </p:nvSpPr>
          <p:spPr>
            <a:xfrm>
              <a:off x="6360593" y="3070516"/>
              <a:ext cx="239888" cy="1141492"/>
            </a:xfrm>
            <a:prstGeom prst="rect">
              <a:avLst/>
            </a:prstGeom>
            <a:solidFill>
              <a:srgbClr val="80BD41">
                <a:alpha val="100000"/>
              </a:srgbClr>
            </a:solidFill>
          </p:spPr>
          <p:txBody>
            <a:bodyPr/>
            <a:lstStyle/>
            <a:p/>
          </p:txBody>
        </p:sp>
        <p:sp>
          <p:nvSpPr>
            <p:cNvPr id="64" name="rc64"/>
            <p:cNvSpPr/>
            <p:nvPr/>
          </p:nvSpPr>
          <p:spPr>
            <a:xfrm>
              <a:off x="6360593" y="2984601"/>
              <a:ext cx="239888" cy="85915"/>
            </a:xfrm>
            <a:prstGeom prst="rect">
              <a:avLst/>
            </a:prstGeom>
            <a:solidFill>
              <a:srgbClr val="1CABE2">
                <a:alpha val="100000"/>
              </a:srgbClr>
            </a:solidFill>
          </p:spPr>
          <p:txBody>
            <a:bodyPr/>
            <a:lstStyle/>
            <a:p/>
          </p:txBody>
        </p:sp>
        <p:sp>
          <p:nvSpPr>
            <p:cNvPr id="65" name="rc65"/>
            <p:cNvSpPr/>
            <p:nvPr/>
          </p:nvSpPr>
          <p:spPr>
            <a:xfrm>
              <a:off x="6627136" y="3058955"/>
              <a:ext cx="239888" cy="1153053"/>
            </a:xfrm>
            <a:prstGeom prst="rect">
              <a:avLst/>
            </a:prstGeom>
            <a:solidFill>
              <a:srgbClr val="80BD41">
                <a:alpha val="100000"/>
              </a:srgbClr>
            </a:solidFill>
          </p:spPr>
          <p:txBody>
            <a:bodyPr/>
            <a:lstStyle/>
            <a:p/>
          </p:txBody>
        </p:sp>
        <p:sp>
          <p:nvSpPr>
            <p:cNvPr id="66" name="rc66"/>
            <p:cNvSpPr/>
            <p:nvPr/>
          </p:nvSpPr>
          <p:spPr>
            <a:xfrm>
              <a:off x="6627136" y="2972162"/>
              <a:ext cx="239888" cy="86793"/>
            </a:xfrm>
            <a:prstGeom prst="rect">
              <a:avLst/>
            </a:prstGeom>
            <a:solidFill>
              <a:srgbClr val="1CABE2">
                <a:alpha val="100000"/>
              </a:srgbClr>
            </a:solidFill>
          </p:spPr>
          <p:txBody>
            <a:bodyPr/>
            <a:lstStyle/>
            <a:p/>
          </p:txBody>
        </p:sp>
        <p:sp>
          <p:nvSpPr>
            <p:cNvPr id="67" name="rc67"/>
            <p:cNvSpPr/>
            <p:nvPr/>
          </p:nvSpPr>
          <p:spPr>
            <a:xfrm>
              <a:off x="6893679" y="3039885"/>
              <a:ext cx="239888" cy="1172124"/>
            </a:xfrm>
            <a:prstGeom prst="rect">
              <a:avLst/>
            </a:prstGeom>
            <a:solidFill>
              <a:srgbClr val="80BD41">
                <a:alpha val="100000"/>
              </a:srgbClr>
            </a:solidFill>
          </p:spPr>
          <p:txBody>
            <a:bodyPr/>
            <a:lstStyle/>
            <a:p/>
          </p:txBody>
        </p:sp>
        <p:sp>
          <p:nvSpPr>
            <p:cNvPr id="68" name="rc68"/>
            <p:cNvSpPr/>
            <p:nvPr/>
          </p:nvSpPr>
          <p:spPr>
            <a:xfrm>
              <a:off x="6893679" y="2965078"/>
              <a:ext cx="239888" cy="74807"/>
            </a:xfrm>
            <a:prstGeom prst="rect">
              <a:avLst/>
            </a:prstGeom>
            <a:solidFill>
              <a:srgbClr val="1CABE2">
                <a:alpha val="100000"/>
              </a:srgbClr>
            </a:solidFill>
          </p:spPr>
          <p:txBody>
            <a:bodyPr/>
            <a:lstStyle/>
            <a:p/>
          </p:txBody>
        </p:sp>
        <p:sp>
          <p:nvSpPr>
            <p:cNvPr id="69" name="rc69"/>
            <p:cNvSpPr/>
            <p:nvPr/>
          </p:nvSpPr>
          <p:spPr>
            <a:xfrm>
              <a:off x="7160222" y="3070261"/>
              <a:ext cx="239888" cy="1141747"/>
            </a:xfrm>
            <a:prstGeom prst="rect">
              <a:avLst/>
            </a:prstGeom>
            <a:solidFill>
              <a:srgbClr val="80BD41">
                <a:alpha val="100000"/>
              </a:srgbClr>
            </a:solidFill>
          </p:spPr>
          <p:txBody>
            <a:bodyPr/>
            <a:lstStyle/>
            <a:p/>
          </p:txBody>
        </p:sp>
        <p:sp>
          <p:nvSpPr>
            <p:cNvPr id="70" name="rc70"/>
            <p:cNvSpPr/>
            <p:nvPr/>
          </p:nvSpPr>
          <p:spPr>
            <a:xfrm>
              <a:off x="7160222" y="2957342"/>
              <a:ext cx="239888" cy="112919"/>
            </a:xfrm>
            <a:prstGeom prst="rect">
              <a:avLst/>
            </a:prstGeom>
            <a:solidFill>
              <a:srgbClr val="1CABE2">
                <a:alpha val="100000"/>
              </a:srgbClr>
            </a:solidFill>
          </p:spPr>
          <p:txBody>
            <a:bodyPr/>
            <a:lstStyle/>
            <a:p/>
          </p:txBody>
        </p:sp>
        <p:sp>
          <p:nvSpPr>
            <p:cNvPr id="71" name="rc71"/>
            <p:cNvSpPr/>
            <p:nvPr/>
          </p:nvSpPr>
          <p:spPr>
            <a:xfrm>
              <a:off x="7426765" y="3084911"/>
              <a:ext cx="239888" cy="1127098"/>
            </a:xfrm>
            <a:prstGeom prst="rect">
              <a:avLst/>
            </a:prstGeom>
            <a:solidFill>
              <a:srgbClr val="80BD41">
                <a:alpha val="100000"/>
              </a:srgbClr>
            </a:solidFill>
          </p:spPr>
          <p:txBody>
            <a:bodyPr/>
            <a:lstStyle/>
            <a:p/>
          </p:txBody>
        </p:sp>
        <p:sp>
          <p:nvSpPr>
            <p:cNvPr id="72" name="rc72"/>
            <p:cNvSpPr/>
            <p:nvPr/>
          </p:nvSpPr>
          <p:spPr>
            <a:xfrm>
              <a:off x="7426765" y="2945611"/>
              <a:ext cx="239888" cy="139300"/>
            </a:xfrm>
            <a:prstGeom prst="rect">
              <a:avLst/>
            </a:prstGeom>
            <a:solidFill>
              <a:srgbClr val="1CABE2">
                <a:alpha val="100000"/>
              </a:srgbClr>
            </a:solidFill>
          </p:spPr>
          <p:txBody>
            <a:bodyPr/>
            <a:lstStyle/>
            <a:p/>
          </p:txBody>
        </p:sp>
        <p:sp>
          <p:nvSpPr>
            <p:cNvPr id="73" name="rc73"/>
            <p:cNvSpPr/>
            <p:nvPr/>
          </p:nvSpPr>
          <p:spPr>
            <a:xfrm>
              <a:off x="7693308" y="3070545"/>
              <a:ext cx="239888" cy="1141464"/>
            </a:xfrm>
            <a:prstGeom prst="rect">
              <a:avLst/>
            </a:prstGeom>
            <a:solidFill>
              <a:srgbClr val="80BD41">
                <a:alpha val="100000"/>
              </a:srgbClr>
            </a:solidFill>
          </p:spPr>
          <p:txBody>
            <a:bodyPr/>
            <a:lstStyle/>
            <a:p/>
          </p:txBody>
        </p:sp>
        <p:sp>
          <p:nvSpPr>
            <p:cNvPr id="74" name="rc74"/>
            <p:cNvSpPr/>
            <p:nvPr/>
          </p:nvSpPr>
          <p:spPr>
            <a:xfrm>
              <a:off x="7693308" y="2929459"/>
              <a:ext cx="239888" cy="141085"/>
            </a:xfrm>
            <a:prstGeom prst="rect">
              <a:avLst/>
            </a:prstGeom>
            <a:solidFill>
              <a:srgbClr val="1CABE2">
                <a:alpha val="100000"/>
              </a:srgbClr>
            </a:solidFill>
          </p:spPr>
          <p:txBody>
            <a:bodyPr/>
            <a:lstStyle/>
            <a:p/>
          </p:txBody>
        </p:sp>
        <p:sp>
          <p:nvSpPr>
            <p:cNvPr id="75" name="rc75"/>
            <p:cNvSpPr/>
            <p:nvPr/>
          </p:nvSpPr>
          <p:spPr>
            <a:xfrm>
              <a:off x="7959851" y="3064821"/>
              <a:ext cx="239888" cy="1147188"/>
            </a:xfrm>
            <a:prstGeom prst="rect">
              <a:avLst/>
            </a:prstGeom>
            <a:solidFill>
              <a:srgbClr val="80BD41">
                <a:alpha val="100000"/>
              </a:srgbClr>
            </a:solidFill>
          </p:spPr>
          <p:txBody>
            <a:bodyPr/>
            <a:lstStyle/>
            <a:p/>
          </p:txBody>
        </p:sp>
        <p:sp>
          <p:nvSpPr>
            <p:cNvPr id="76" name="rc76"/>
            <p:cNvSpPr/>
            <p:nvPr/>
          </p:nvSpPr>
          <p:spPr>
            <a:xfrm>
              <a:off x="7959851" y="2923027"/>
              <a:ext cx="239888" cy="141794"/>
            </a:xfrm>
            <a:prstGeom prst="rect">
              <a:avLst/>
            </a:prstGeom>
            <a:solidFill>
              <a:srgbClr val="1CABE2">
                <a:alpha val="100000"/>
              </a:srgbClr>
            </a:solidFill>
          </p:spPr>
          <p:txBody>
            <a:bodyPr/>
            <a:lstStyle/>
            <a:p/>
          </p:txBody>
        </p:sp>
        <p:sp>
          <p:nvSpPr>
            <p:cNvPr id="77" name="pl77"/>
            <p:cNvSpPr/>
            <p:nvPr/>
          </p:nvSpPr>
          <p:spPr>
            <a:xfrm>
              <a:off x="1416218" y="2085226"/>
              <a:ext cx="6663577" cy="408170"/>
            </a:xfrm>
            <a:custGeom>
              <a:avLst/>
              <a:pathLst>
                <a:path w="6663577" h="408170">
                  <a:moveTo>
                    <a:pt x="0" y="408170"/>
                  </a:moveTo>
                  <a:lnTo>
                    <a:pt x="266543" y="386687"/>
                  </a:lnTo>
                  <a:lnTo>
                    <a:pt x="533086" y="386687"/>
                  </a:lnTo>
                  <a:lnTo>
                    <a:pt x="799629" y="365205"/>
                  </a:lnTo>
                  <a:lnTo>
                    <a:pt x="1066172" y="343722"/>
                  </a:lnTo>
                  <a:lnTo>
                    <a:pt x="1332715" y="257791"/>
                  </a:lnTo>
                  <a:lnTo>
                    <a:pt x="1599258" y="150378"/>
                  </a:lnTo>
                  <a:lnTo>
                    <a:pt x="1865801" y="0"/>
                  </a:lnTo>
                  <a:lnTo>
                    <a:pt x="2132344" y="150378"/>
                  </a:lnTo>
                  <a:lnTo>
                    <a:pt x="2398888" y="107413"/>
                  </a:lnTo>
                  <a:lnTo>
                    <a:pt x="2665431" y="64447"/>
                  </a:lnTo>
                  <a:lnTo>
                    <a:pt x="2931974" y="64447"/>
                  </a:lnTo>
                  <a:lnTo>
                    <a:pt x="3198517" y="64447"/>
                  </a:lnTo>
                  <a:lnTo>
                    <a:pt x="3465060" y="64447"/>
                  </a:lnTo>
                  <a:lnTo>
                    <a:pt x="3731603" y="85930"/>
                  </a:lnTo>
                  <a:lnTo>
                    <a:pt x="3998146" y="107413"/>
                  </a:lnTo>
                  <a:lnTo>
                    <a:pt x="4264689" y="107413"/>
                  </a:lnTo>
                  <a:lnTo>
                    <a:pt x="4531233" y="171861"/>
                  </a:lnTo>
                  <a:lnTo>
                    <a:pt x="4797776" y="193343"/>
                  </a:lnTo>
                  <a:lnTo>
                    <a:pt x="5064319" y="128895"/>
                  </a:lnTo>
                  <a:lnTo>
                    <a:pt x="5330862" y="128895"/>
                  </a:lnTo>
                  <a:lnTo>
                    <a:pt x="5597405" y="107413"/>
                  </a:lnTo>
                  <a:lnTo>
                    <a:pt x="5863948" y="171861"/>
                  </a:lnTo>
                  <a:lnTo>
                    <a:pt x="6130491" y="214826"/>
                  </a:lnTo>
                  <a:lnTo>
                    <a:pt x="6397034" y="214826"/>
                  </a:lnTo>
                  <a:lnTo>
                    <a:pt x="6663577" y="214826"/>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42024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9" name="tx89"/>
            <p:cNvSpPr/>
            <p:nvPr/>
          </p:nvSpPr>
          <p:spPr>
            <a:xfrm>
              <a:off x="1298664" y="33432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258.6</a:t>
              </a:r>
            </a:p>
          </p:txBody>
        </p:sp>
        <p:sp>
          <p:nvSpPr>
            <p:cNvPr id="90" name="tx90"/>
            <p:cNvSpPr/>
            <p:nvPr/>
          </p:nvSpPr>
          <p:spPr>
            <a:xfrm>
              <a:off x="2631380" y="31400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330.3</a:t>
              </a:r>
            </a:p>
          </p:txBody>
        </p:sp>
        <p:sp>
          <p:nvSpPr>
            <p:cNvPr id="91" name="tx91"/>
            <p:cNvSpPr/>
            <p:nvPr/>
          </p:nvSpPr>
          <p:spPr>
            <a:xfrm>
              <a:off x="3964096" y="28865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419.8</a:t>
              </a:r>
            </a:p>
          </p:txBody>
        </p:sp>
        <p:sp>
          <p:nvSpPr>
            <p:cNvPr id="92" name="tx92"/>
            <p:cNvSpPr/>
            <p:nvPr/>
          </p:nvSpPr>
          <p:spPr>
            <a:xfrm>
              <a:off x="5296811" y="28040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448.9</a:t>
              </a:r>
            </a:p>
          </p:txBody>
        </p:sp>
        <p:sp>
          <p:nvSpPr>
            <p:cNvPr id="93" name="tx93"/>
            <p:cNvSpPr/>
            <p:nvPr/>
          </p:nvSpPr>
          <p:spPr>
            <a:xfrm>
              <a:off x="6362984" y="28486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433.2</a:t>
              </a:r>
            </a:p>
          </p:txBody>
        </p:sp>
        <p:sp>
          <p:nvSpPr>
            <p:cNvPr id="94" name="tx94"/>
            <p:cNvSpPr/>
            <p:nvPr/>
          </p:nvSpPr>
          <p:spPr>
            <a:xfrm>
              <a:off x="6629527" y="28361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95" name="tx95"/>
            <p:cNvSpPr/>
            <p:nvPr/>
          </p:nvSpPr>
          <p:spPr>
            <a:xfrm>
              <a:off x="6935247" y="282915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440</a:t>
              </a:r>
            </a:p>
          </p:txBody>
        </p:sp>
        <p:sp>
          <p:nvSpPr>
            <p:cNvPr id="96" name="tx96"/>
            <p:cNvSpPr/>
            <p:nvPr/>
          </p:nvSpPr>
          <p:spPr>
            <a:xfrm>
              <a:off x="7162613" y="28214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442.8</a:t>
              </a:r>
            </a:p>
          </p:txBody>
        </p:sp>
        <p:sp>
          <p:nvSpPr>
            <p:cNvPr id="97" name="tx97"/>
            <p:cNvSpPr/>
            <p:nvPr/>
          </p:nvSpPr>
          <p:spPr>
            <a:xfrm>
              <a:off x="7429156" y="28096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446.9</a:t>
              </a:r>
            </a:p>
          </p:txBody>
        </p:sp>
        <p:sp>
          <p:nvSpPr>
            <p:cNvPr id="98" name="tx98"/>
            <p:cNvSpPr/>
            <p:nvPr/>
          </p:nvSpPr>
          <p:spPr>
            <a:xfrm>
              <a:off x="7695699" y="27935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452.6</a:t>
              </a:r>
            </a:p>
          </p:txBody>
        </p:sp>
        <p:sp>
          <p:nvSpPr>
            <p:cNvPr id="99" name="tx99"/>
            <p:cNvSpPr/>
            <p:nvPr/>
          </p:nvSpPr>
          <p:spPr>
            <a:xfrm>
              <a:off x="7962242" y="27871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454.9</a:t>
              </a:r>
            </a:p>
          </p:txBody>
        </p:sp>
        <p:sp>
          <p:nvSpPr>
            <p:cNvPr id="100" name="pl100"/>
            <p:cNvSpPr/>
            <p:nvPr/>
          </p:nvSpPr>
          <p:spPr>
            <a:xfrm>
              <a:off x="1416218"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8838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206.9</a:t>
              </a:r>
            </a:p>
          </p:txBody>
        </p:sp>
        <p:sp>
          <p:nvSpPr>
            <p:cNvPr id="112" name="tx112"/>
            <p:cNvSpPr/>
            <p:nvPr/>
          </p:nvSpPr>
          <p:spPr>
            <a:xfrm>
              <a:off x="1324790" y="35174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51.7</a:t>
              </a:r>
            </a:p>
          </p:txBody>
        </p:sp>
        <p:sp>
          <p:nvSpPr>
            <p:cNvPr id="113" name="tx113"/>
            <p:cNvSpPr/>
            <p:nvPr/>
          </p:nvSpPr>
          <p:spPr>
            <a:xfrm>
              <a:off x="2631380" y="37697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287.4</a:t>
              </a:r>
            </a:p>
          </p:txBody>
        </p:sp>
        <p:sp>
          <p:nvSpPr>
            <p:cNvPr id="114" name="tx114"/>
            <p:cNvSpPr/>
            <p:nvPr/>
          </p:nvSpPr>
          <p:spPr>
            <a:xfrm>
              <a:off x="2657505" y="33017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15" name="tx115"/>
            <p:cNvSpPr/>
            <p:nvPr/>
          </p:nvSpPr>
          <p:spPr>
            <a:xfrm>
              <a:off x="4003272" y="360595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403</a:t>
              </a:r>
            </a:p>
          </p:txBody>
        </p:sp>
        <p:sp>
          <p:nvSpPr>
            <p:cNvPr id="116" name="tx116"/>
            <p:cNvSpPr/>
            <p:nvPr/>
          </p:nvSpPr>
          <p:spPr>
            <a:xfrm>
              <a:off x="3990221" y="30112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17" name="tx117"/>
            <p:cNvSpPr/>
            <p:nvPr/>
          </p:nvSpPr>
          <p:spPr>
            <a:xfrm>
              <a:off x="5335988" y="358024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422</a:t>
              </a:r>
            </a:p>
          </p:txBody>
        </p:sp>
        <p:sp>
          <p:nvSpPr>
            <p:cNvPr id="118" name="tx118"/>
            <p:cNvSpPr/>
            <p:nvPr/>
          </p:nvSpPr>
          <p:spPr>
            <a:xfrm>
              <a:off x="5322937" y="29430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a:t>
              </a:r>
            </a:p>
          </p:txBody>
        </p:sp>
        <p:sp>
          <p:nvSpPr>
            <p:cNvPr id="119" name="tx119"/>
            <p:cNvSpPr/>
            <p:nvPr/>
          </p:nvSpPr>
          <p:spPr>
            <a:xfrm>
              <a:off x="6362984" y="36062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402.8</a:t>
              </a:r>
            </a:p>
          </p:txBody>
        </p:sp>
        <p:sp>
          <p:nvSpPr>
            <p:cNvPr id="120" name="tx120"/>
            <p:cNvSpPr/>
            <p:nvPr/>
          </p:nvSpPr>
          <p:spPr>
            <a:xfrm>
              <a:off x="6389109" y="29924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a:t>
              </a:r>
            </a:p>
          </p:txBody>
        </p:sp>
        <p:sp>
          <p:nvSpPr>
            <p:cNvPr id="121" name="tx121"/>
            <p:cNvSpPr/>
            <p:nvPr/>
          </p:nvSpPr>
          <p:spPr>
            <a:xfrm>
              <a:off x="6629527" y="36004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406.9</a:t>
              </a:r>
            </a:p>
          </p:txBody>
        </p:sp>
        <p:sp>
          <p:nvSpPr>
            <p:cNvPr id="122" name="tx122"/>
            <p:cNvSpPr/>
            <p:nvPr/>
          </p:nvSpPr>
          <p:spPr>
            <a:xfrm>
              <a:off x="6655652" y="29804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a:t>
              </a:r>
            </a:p>
          </p:txBody>
        </p:sp>
        <p:sp>
          <p:nvSpPr>
            <p:cNvPr id="123" name="tx123"/>
            <p:cNvSpPr/>
            <p:nvPr/>
          </p:nvSpPr>
          <p:spPr>
            <a:xfrm>
              <a:off x="6896070" y="35908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413.6</a:t>
              </a:r>
            </a:p>
          </p:txBody>
        </p:sp>
        <p:sp>
          <p:nvSpPr>
            <p:cNvPr id="124" name="tx124"/>
            <p:cNvSpPr/>
            <p:nvPr/>
          </p:nvSpPr>
          <p:spPr>
            <a:xfrm>
              <a:off x="6922195" y="29674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a:t>
              </a:r>
            </a:p>
          </p:txBody>
        </p:sp>
        <p:sp>
          <p:nvSpPr>
            <p:cNvPr id="125" name="tx125"/>
            <p:cNvSpPr/>
            <p:nvPr/>
          </p:nvSpPr>
          <p:spPr>
            <a:xfrm>
              <a:off x="7162613" y="36060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402.9</a:t>
              </a:r>
            </a:p>
          </p:txBody>
        </p:sp>
        <p:sp>
          <p:nvSpPr>
            <p:cNvPr id="126" name="tx126"/>
            <p:cNvSpPr/>
            <p:nvPr/>
          </p:nvSpPr>
          <p:spPr>
            <a:xfrm>
              <a:off x="7188738" y="29787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a:t>
              </a:r>
            </a:p>
          </p:txBody>
        </p:sp>
        <p:sp>
          <p:nvSpPr>
            <p:cNvPr id="127" name="tx127"/>
            <p:cNvSpPr/>
            <p:nvPr/>
          </p:nvSpPr>
          <p:spPr>
            <a:xfrm>
              <a:off x="7429156" y="36133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397.8</a:t>
              </a:r>
            </a:p>
          </p:txBody>
        </p:sp>
        <p:sp>
          <p:nvSpPr>
            <p:cNvPr id="128" name="tx128"/>
            <p:cNvSpPr/>
            <p:nvPr/>
          </p:nvSpPr>
          <p:spPr>
            <a:xfrm>
              <a:off x="7455282" y="29802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29" name="tx129"/>
            <p:cNvSpPr/>
            <p:nvPr/>
          </p:nvSpPr>
          <p:spPr>
            <a:xfrm>
              <a:off x="7695699" y="36062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402.8</a:t>
              </a:r>
            </a:p>
          </p:txBody>
        </p:sp>
        <p:sp>
          <p:nvSpPr>
            <p:cNvPr id="130" name="tx130"/>
            <p:cNvSpPr/>
            <p:nvPr/>
          </p:nvSpPr>
          <p:spPr>
            <a:xfrm>
              <a:off x="7721825" y="2964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a:t>
              </a:r>
            </a:p>
          </p:txBody>
        </p:sp>
        <p:sp>
          <p:nvSpPr>
            <p:cNvPr id="131" name="tx131"/>
            <p:cNvSpPr/>
            <p:nvPr/>
          </p:nvSpPr>
          <p:spPr>
            <a:xfrm>
              <a:off x="7962242" y="36033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404.9</a:t>
              </a:r>
            </a:p>
          </p:txBody>
        </p:sp>
        <p:sp>
          <p:nvSpPr>
            <p:cNvPr id="132" name="tx132"/>
            <p:cNvSpPr/>
            <p:nvPr/>
          </p:nvSpPr>
          <p:spPr>
            <a:xfrm>
              <a:off x="8027545" y="295887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5931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30264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6" name="tx136"/>
            <p:cNvSpPr/>
            <p:nvPr/>
          </p:nvSpPr>
          <p:spPr>
            <a:xfrm>
              <a:off x="655386" y="24597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7" name="tx137"/>
            <p:cNvSpPr/>
            <p:nvPr/>
          </p:nvSpPr>
          <p:spPr>
            <a:xfrm>
              <a:off x="655386" y="18930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4448"/>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2000-2025</a:t>
              </a:r>
            </a:p>
          </p:txBody>
        </p:sp>
        <p:sp>
          <p:nvSpPr>
            <p:cNvPr id="164" name="pl164"/>
            <p:cNvSpPr/>
            <p:nvPr/>
          </p:nvSpPr>
          <p:spPr>
            <a:xfrm>
              <a:off x="201896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643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90971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3550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8004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4165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8702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63240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07778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52315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840557"/>
              <a:ext cx="5822556" cy="124062"/>
            </a:xfrm>
            <a:prstGeom prst="rect">
              <a:avLst/>
            </a:prstGeom>
            <a:solidFill>
              <a:srgbClr val="80BD41">
                <a:alpha val="100000"/>
              </a:srgbClr>
            </a:solidFill>
          </p:spPr>
          <p:txBody>
            <a:bodyPr/>
            <a:lstStyle/>
            <a:p/>
          </p:txBody>
        </p:sp>
        <p:sp>
          <p:nvSpPr>
            <p:cNvPr id="179" name="rc179"/>
            <p:cNvSpPr/>
            <p:nvPr/>
          </p:nvSpPr>
          <p:spPr>
            <a:xfrm>
              <a:off x="7118829" y="5840557"/>
              <a:ext cx="438238" cy="124062"/>
            </a:xfrm>
            <a:prstGeom prst="rect">
              <a:avLst/>
            </a:prstGeom>
            <a:solidFill>
              <a:srgbClr val="1CABE2">
                <a:alpha val="100000"/>
              </a:srgbClr>
            </a:solidFill>
          </p:spPr>
          <p:txBody>
            <a:bodyPr/>
            <a:lstStyle/>
            <a:p/>
          </p:txBody>
        </p:sp>
        <p:sp>
          <p:nvSpPr>
            <p:cNvPr id="180" name="rc180"/>
            <p:cNvSpPr/>
            <p:nvPr/>
          </p:nvSpPr>
          <p:spPr>
            <a:xfrm>
              <a:off x="1296273" y="5685479"/>
              <a:ext cx="5822411" cy="124062"/>
            </a:xfrm>
            <a:prstGeom prst="rect">
              <a:avLst/>
            </a:prstGeom>
            <a:solidFill>
              <a:srgbClr val="80BD41">
                <a:alpha val="100000"/>
              </a:srgbClr>
            </a:solidFill>
          </p:spPr>
          <p:txBody>
            <a:bodyPr/>
            <a:lstStyle/>
            <a:p/>
          </p:txBody>
        </p:sp>
        <p:sp>
          <p:nvSpPr>
            <p:cNvPr id="181" name="rc181"/>
            <p:cNvSpPr/>
            <p:nvPr/>
          </p:nvSpPr>
          <p:spPr>
            <a:xfrm>
              <a:off x="7118685" y="5685479"/>
              <a:ext cx="719653" cy="124062"/>
            </a:xfrm>
            <a:prstGeom prst="rect">
              <a:avLst/>
            </a:prstGeom>
            <a:solidFill>
              <a:srgbClr val="1CABE2">
                <a:alpha val="100000"/>
              </a:srgbClr>
            </a:solidFill>
          </p:spPr>
          <p:txBody>
            <a:bodyPr/>
            <a:lstStyle/>
            <a:p/>
          </p:txBody>
        </p:sp>
        <p:sp>
          <p:nvSpPr>
            <p:cNvPr id="182" name="rc182"/>
            <p:cNvSpPr/>
            <p:nvPr/>
          </p:nvSpPr>
          <p:spPr>
            <a:xfrm>
              <a:off x="1296273" y="5530401"/>
              <a:ext cx="5851608" cy="124062"/>
            </a:xfrm>
            <a:prstGeom prst="rect">
              <a:avLst/>
            </a:prstGeom>
            <a:solidFill>
              <a:srgbClr val="80BD41">
                <a:alpha val="100000"/>
              </a:srgbClr>
            </a:solidFill>
          </p:spPr>
          <p:txBody>
            <a:bodyPr/>
            <a:lstStyle/>
            <a:p/>
          </p:txBody>
        </p:sp>
        <p:sp>
          <p:nvSpPr>
            <p:cNvPr id="183" name="rc183"/>
            <p:cNvSpPr/>
            <p:nvPr/>
          </p:nvSpPr>
          <p:spPr>
            <a:xfrm>
              <a:off x="7147882" y="5530401"/>
              <a:ext cx="723266" cy="124062"/>
            </a:xfrm>
            <a:prstGeom prst="rect">
              <a:avLst/>
            </a:prstGeom>
            <a:solidFill>
              <a:srgbClr val="1CABE2">
                <a:alpha val="100000"/>
              </a:srgbClr>
            </a:solidFill>
          </p:spPr>
          <p:txBody>
            <a:bodyPr/>
            <a:lstStyle/>
            <a:p/>
          </p:txBody>
        </p:sp>
        <p:sp>
          <p:nvSpPr>
            <p:cNvPr id="184" name="tx184"/>
            <p:cNvSpPr/>
            <p:nvPr/>
          </p:nvSpPr>
          <p:spPr>
            <a:xfrm>
              <a:off x="7725426"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433.2</a:t>
              </a:r>
            </a:p>
          </p:txBody>
        </p:sp>
        <p:sp>
          <p:nvSpPr>
            <p:cNvPr id="185" name="tx185"/>
            <p:cNvSpPr/>
            <p:nvPr/>
          </p:nvSpPr>
          <p:spPr>
            <a:xfrm>
              <a:off x="8020760"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452.6</a:t>
              </a:r>
            </a:p>
          </p:txBody>
        </p:sp>
        <p:sp>
          <p:nvSpPr>
            <p:cNvPr id="186" name="tx186"/>
            <p:cNvSpPr/>
            <p:nvPr/>
          </p:nvSpPr>
          <p:spPr>
            <a:xfrm>
              <a:off x="8055059"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454.9</a:t>
              </a:r>
            </a:p>
          </p:txBody>
        </p:sp>
        <p:sp>
          <p:nvSpPr>
            <p:cNvPr id="187" name="tx187"/>
            <p:cNvSpPr/>
            <p:nvPr/>
          </p:nvSpPr>
          <p:spPr>
            <a:xfrm>
              <a:off x="4071913"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402.8</a:t>
              </a:r>
            </a:p>
          </p:txBody>
        </p:sp>
        <p:sp>
          <p:nvSpPr>
            <p:cNvPr id="188" name="tx188"/>
            <p:cNvSpPr/>
            <p:nvPr/>
          </p:nvSpPr>
          <p:spPr>
            <a:xfrm>
              <a:off x="7232455"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189" name="tx189"/>
            <p:cNvSpPr/>
            <p:nvPr/>
          </p:nvSpPr>
          <p:spPr>
            <a:xfrm>
              <a:off x="4071841"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402.8</a:t>
              </a:r>
            </a:p>
          </p:txBody>
        </p:sp>
        <p:sp>
          <p:nvSpPr>
            <p:cNvPr id="190" name="tx190"/>
            <p:cNvSpPr/>
            <p:nvPr/>
          </p:nvSpPr>
          <p:spPr>
            <a:xfrm>
              <a:off x="7373018"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191" name="tx191"/>
            <p:cNvSpPr/>
            <p:nvPr/>
          </p:nvSpPr>
          <p:spPr>
            <a:xfrm>
              <a:off x="4086439"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404.9</a:t>
              </a:r>
            </a:p>
          </p:txBody>
        </p:sp>
        <p:sp>
          <p:nvSpPr>
            <p:cNvPr id="192" name="tx192"/>
            <p:cNvSpPr/>
            <p:nvPr/>
          </p:nvSpPr>
          <p:spPr>
            <a:xfrm>
              <a:off x="7449225" y="5551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93" name="tx19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2510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8" name="tx198"/>
            <p:cNvSpPr/>
            <p:nvPr/>
          </p:nvSpPr>
          <p:spPr>
            <a:xfrm>
              <a:off x="407048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5515862"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200" name="tx200"/>
            <p:cNvSpPr/>
            <p:nvPr/>
          </p:nvSpPr>
          <p:spPr>
            <a:xfrm>
              <a:off x="696123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1" name="tx201"/>
            <p:cNvSpPr/>
            <p:nvPr/>
          </p:nvSpPr>
          <p:spPr>
            <a:xfrm>
              <a:off x="840661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2" name="tx202"/>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(89%) was lower than in 2019 (93%).
The number of children vaccinated with DTP3 remained constant 0% compared to in 2019.
The number of surviving infants increased approximately 5% compared to in 2019.
In 2025, approximately the same number of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8825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4075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9325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3645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5170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905159"/>
              <a:ext cx="239399" cy="306850"/>
            </a:xfrm>
            <a:prstGeom prst="rect">
              <a:avLst/>
            </a:prstGeom>
            <a:solidFill>
              <a:srgbClr val="E2231A">
                <a:alpha val="90196"/>
              </a:srgbClr>
            </a:solidFill>
          </p:spPr>
          <p:txBody>
            <a:bodyPr/>
            <a:lstStyle/>
            <a:p/>
          </p:txBody>
        </p:sp>
        <p:sp>
          <p:nvSpPr>
            <p:cNvPr id="23" name="rc23"/>
            <p:cNvSpPr/>
            <p:nvPr/>
          </p:nvSpPr>
          <p:spPr>
            <a:xfrm>
              <a:off x="1577053" y="3905998"/>
              <a:ext cx="239399" cy="306011"/>
            </a:xfrm>
            <a:prstGeom prst="rect">
              <a:avLst/>
            </a:prstGeom>
            <a:solidFill>
              <a:srgbClr val="E2231A">
                <a:alpha val="90196"/>
              </a:srgbClr>
            </a:solidFill>
          </p:spPr>
          <p:txBody>
            <a:bodyPr/>
            <a:lstStyle/>
            <a:p/>
          </p:txBody>
        </p:sp>
        <p:sp>
          <p:nvSpPr>
            <p:cNvPr id="24" name="rc24"/>
            <p:cNvSpPr/>
            <p:nvPr/>
          </p:nvSpPr>
          <p:spPr>
            <a:xfrm>
              <a:off x="1843053" y="3913269"/>
              <a:ext cx="239399" cy="298739"/>
            </a:xfrm>
            <a:prstGeom prst="rect">
              <a:avLst/>
            </a:prstGeom>
            <a:solidFill>
              <a:srgbClr val="E2231A">
                <a:alpha val="90196"/>
              </a:srgbClr>
            </a:solidFill>
          </p:spPr>
          <p:txBody>
            <a:bodyPr/>
            <a:lstStyle/>
            <a:p/>
          </p:txBody>
        </p:sp>
        <p:sp>
          <p:nvSpPr>
            <p:cNvPr id="25" name="rc25"/>
            <p:cNvSpPr/>
            <p:nvPr/>
          </p:nvSpPr>
          <p:spPr>
            <a:xfrm>
              <a:off x="2109053" y="3912274"/>
              <a:ext cx="239399" cy="299735"/>
            </a:xfrm>
            <a:prstGeom prst="rect">
              <a:avLst/>
            </a:prstGeom>
            <a:solidFill>
              <a:srgbClr val="E2231A">
                <a:alpha val="90196"/>
              </a:srgbClr>
            </a:solidFill>
          </p:spPr>
          <p:txBody>
            <a:bodyPr/>
            <a:lstStyle/>
            <a:p/>
          </p:txBody>
        </p:sp>
        <p:sp>
          <p:nvSpPr>
            <p:cNvPr id="26" name="rc26"/>
            <p:cNvSpPr/>
            <p:nvPr/>
          </p:nvSpPr>
          <p:spPr>
            <a:xfrm>
              <a:off x="2375052" y="3921384"/>
              <a:ext cx="239399" cy="290624"/>
            </a:xfrm>
            <a:prstGeom prst="rect">
              <a:avLst/>
            </a:prstGeom>
            <a:solidFill>
              <a:srgbClr val="E2231A">
                <a:alpha val="90196"/>
              </a:srgbClr>
            </a:solidFill>
          </p:spPr>
          <p:txBody>
            <a:bodyPr/>
            <a:lstStyle/>
            <a:p/>
          </p:txBody>
        </p:sp>
        <p:sp>
          <p:nvSpPr>
            <p:cNvPr id="27" name="rc27"/>
            <p:cNvSpPr/>
            <p:nvPr/>
          </p:nvSpPr>
          <p:spPr>
            <a:xfrm>
              <a:off x="2641052" y="4030038"/>
              <a:ext cx="239399" cy="181971"/>
            </a:xfrm>
            <a:prstGeom prst="rect">
              <a:avLst/>
            </a:prstGeom>
            <a:solidFill>
              <a:srgbClr val="E2231A">
                <a:alpha val="90196"/>
              </a:srgbClr>
            </a:solidFill>
          </p:spPr>
          <p:txBody>
            <a:bodyPr/>
            <a:lstStyle/>
            <a:p/>
          </p:txBody>
        </p:sp>
        <p:sp>
          <p:nvSpPr>
            <p:cNvPr id="28" name="rc28"/>
            <p:cNvSpPr/>
            <p:nvPr/>
          </p:nvSpPr>
          <p:spPr>
            <a:xfrm>
              <a:off x="2907052" y="4094618"/>
              <a:ext cx="239399" cy="117391"/>
            </a:xfrm>
            <a:prstGeom prst="rect">
              <a:avLst/>
            </a:prstGeom>
            <a:solidFill>
              <a:srgbClr val="E2231A">
                <a:alpha val="90196"/>
              </a:srgbClr>
            </a:solidFill>
          </p:spPr>
          <p:txBody>
            <a:bodyPr/>
            <a:lstStyle/>
            <a:p/>
          </p:txBody>
        </p:sp>
        <p:sp>
          <p:nvSpPr>
            <p:cNvPr id="29" name="rc29"/>
            <p:cNvSpPr/>
            <p:nvPr/>
          </p:nvSpPr>
          <p:spPr>
            <a:xfrm>
              <a:off x="3173051" y="4028301"/>
              <a:ext cx="239399" cy="183708"/>
            </a:xfrm>
            <a:prstGeom prst="rect">
              <a:avLst/>
            </a:prstGeom>
            <a:solidFill>
              <a:srgbClr val="E2231A">
                <a:alpha val="90196"/>
              </a:srgbClr>
            </a:solidFill>
          </p:spPr>
          <p:txBody>
            <a:bodyPr/>
            <a:lstStyle/>
            <a:p/>
          </p:txBody>
        </p:sp>
        <p:sp>
          <p:nvSpPr>
            <p:cNvPr id="30" name="rc30"/>
            <p:cNvSpPr/>
            <p:nvPr/>
          </p:nvSpPr>
          <p:spPr>
            <a:xfrm>
              <a:off x="3439051" y="3956585"/>
              <a:ext cx="239399" cy="255424"/>
            </a:xfrm>
            <a:prstGeom prst="rect">
              <a:avLst/>
            </a:prstGeom>
            <a:solidFill>
              <a:srgbClr val="E2231A">
                <a:alpha val="90196"/>
              </a:srgbClr>
            </a:solidFill>
          </p:spPr>
          <p:txBody>
            <a:bodyPr/>
            <a:lstStyle/>
            <a:p/>
          </p:txBody>
        </p:sp>
        <p:sp>
          <p:nvSpPr>
            <p:cNvPr id="31" name="rc31"/>
            <p:cNvSpPr/>
            <p:nvPr/>
          </p:nvSpPr>
          <p:spPr>
            <a:xfrm>
              <a:off x="3705050" y="4061086"/>
              <a:ext cx="239399" cy="150922"/>
            </a:xfrm>
            <a:prstGeom prst="rect">
              <a:avLst/>
            </a:prstGeom>
            <a:solidFill>
              <a:srgbClr val="E2231A">
                <a:alpha val="90196"/>
              </a:srgbClr>
            </a:solidFill>
          </p:spPr>
          <p:txBody>
            <a:bodyPr/>
            <a:lstStyle/>
            <a:p/>
          </p:txBody>
        </p:sp>
        <p:sp>
          <p:nvSpPr>
            <p:cNvPr id="32" name="rc32"/>
            <p:cNvSpPr/>
            <p:nvPr/>
          </p:nvSpPr>
          <p:spPr>
            <a:xfrm>
              <a:off x="3971050" y="4069705"/>
              <a:ext cx="239399" cy="142303"/>
            </a:xfrm>
            <a:prstGeom prst="rect">
              <a:avLst/>
            </a:prstGeom>
            <a:solidFill>
              <a:srgbClr val="E2231A">
                <a:alpha val="90196"/>
              </a:srgbClr>
            </a:solidFill>
          </p:spPr>
          <p:txBody>
            <a:bodyPr/>
            <a:lstStyle/>
            <a:p/>
          </p:txBody>
        </p:sp>
        <p:sp>
          <p:nvSpPr>
            <p:cNvPr id="33" name="rc33"/>
            <p:cNvSpPr/>
            <p:nvPr/>
          </p:nvSpPr>
          <p:spPr>
            <a:xfrm>
              <a:off x="4237050" y="4085405"/>
              <a:ext cx="239399" cy="126603"/>
            </a:xfrm>
            <a:prstGeom prst="rect">
              <a:avLst/>
            </a:prstGeom>
            <a:solidFill>
              <a:srgbClr val="E2231A">
                <a:alpha val="90196"/>
              </a:srgbClr>
            </a:solidFill>
          </p:spPr>
          <p:txBody>
            <a:bodyPr/>
            <a:lstStyle/>
            <a:p/>
          </p:txBody>
        </p:sp>
        <p:sp>
          <p:nvSpPr>
            <p:cNvPr id="34" name="rc34"/>
            <p:cNvSpPr/>
            <p:nvPr/>
          </p:nvSpPr>
          <p:spPr>
            <a:xfrm>
              <a:off x="4503049" y="4084049"/>
              <a:ext cx="239399" cy="127959"/>
            </a:xfrm>
            <a:prstGeom prst="rect">
              <a:avLst/>
            </a:prstGeom>
            <a:solidFill>
              <a:srgbClr val="E2231A">
                <a:alpha val="90196"/>
              </a:srgbClr>
            </a:solidFill>
          </p:spPr>
          <p:txBody>
            <a:bodyPr/>
            <a:lstStyle/>
            <a:p/>
          </p:txBody>
        </p:sp>
        <p:sp>
          <p:nvSpPr>
            <p:cNvPr id="35" name="rc35"/>
            <p:cNvSpPr/>
            <p:nvPr/>
          </p:nvSpPr>
          <p:spPr>
            <a:xfrm>
              <a:off x="4769049" y="4174774"/>
              <a:ext cx="239399" cy="37234"/>
            </a:xfrm>
            <a:prstGeom prst="rect">
              <a:avLst/>
            </a:prstGeom>
            <a:solidFill>
              <a:srgbClr val="E2231A">
                <a:alpha val="90196"/>
              </a:srgbClr>
            </a:solidFill>
          </p:spPr>
          <p:txBody>
            <a:bodyPr/>
            <a:lstStyle/>
            <a:p/>
          </p:txBody>
        </p:sp>
        <p:sp>
          <p:nvSpPr>
            <p:cNvPr id="36" name="rc36"/>
            <p:cNvSpPr/>
            <p:nvPr/>
          </p:nvSpPr>
          <p:spPr>
            <a:xfrm>
              <a:off x="5035049" y="4098893"/>
              <a:ext cx="239399" cy="113115"/>
            </a:xfrm>
            <a:prstGeom prst="rect">
              <a:avLst/>
            </a:prstGeom>
            <a:solidFill>
              <a:srgbClr val="E2231A">
                <a:alpha val="90196"/>
              </a:srgbClr>
            </a:solidFill>
          </p:spPr>
          <p:txBody>
            <a:bodyPr/>
            <a:lstStyle/>
            <a:p/>
          </p:txBody>
        </p:sp>
        <p:sp>
          <p:nvSpPr>
            <p:cNvPr id="37" name="rc37"/>
            <p:cNvSpPr/>
            <p:nvPr/>
          </p:nvSpPr>
          <p:spPr>
            <a:xfrm>
              <a:off x="5301048" y="4078850"/>
              <a:ext cx="239399" cy="133159"/>
            </a:xfrm>
            <a:prstGeom prst="rect">
              <a:avLst/>
            </a:prstGeom>
            <a:solidFill>
              <a:srgbClr val="E2231A">
                <a:alpha val="90196"/>
              </a:srgbClr>
            </a:solidFill>
          </p:spPr>
          <p:txBody>
            <a:bodyPr/>
            <a:lstStyle/>
            <a:p/>
          </p:txBody>
        </p:sp>
        <p:sp>
          <p:nvSpPr>
            <p:cNvPr id="38" name="rc38"/>
            <p:cNvSpPr/>
            <p:nvPr/>
          </p:nvSpPr>
          <p:spPr>
            <a:xfrm>
              <a:off x="5567048" y="4083291"/>
              <a:ext cx="239399" cy="128718"/>
            </a:xfrm>
            <a:prstGeom prst="rect">
              <a:avLst/>
            </a:prstGeom>
            <a:solidFill>
              <a:srgbClr val="E2231A">
                <a:alpha val="90196"/>
              </a:srgbClr>
            </a:solidFill>
          </p:spPr>
          <p:txBody>
            <a:bodyPr/>
            <a:lstStyle/>
            <a:p/>
          </p:txBody>
        </p:sp>
        <p:sp>
          <p:nvSpPr>
            <p:cNvPr id="39" name="rc39"/>
            <p:cNvSpPr/>
            <p:nvPr/>
          </p:nvSpPr>
          <p:spPr>
            <a:xfrm>
              <a:off x="5833047" y="4030458"/>
              <a:ext cx="239399" cy="181551"/>
            </a:xfrm>
            <a:prstGeom prst="rect">
              <a:avLst/>
            </a:prstGeom>
            <a:solidFill>
              <a:srgbClr val="E2231A">
                <a:alpha val="90196"/>
              </a:srgbClr>
            </a:solidFill>
          </p:spPr>
          <p:txBody>
            <a:bodyPr/>
            <a:lstStyle/>
            <a:p/>
          </p:txBody>
        </p:sp>
        <p:sp>
          <p:nvSpPr>
            <p:cNvPr id="40" name="rc40"/>
            <p:cNvSpPr/>
            <p:nvPr/>
          </p:nvSpPr>
          <p:spPr>
            <a:xfrm>
              <a:off x="6099047" y="3995392"/>
              <a:ext cx="239399" cy="216616"/>
            </a:xfrm>
            <a:prstGeom prst="rect">
              <a:avLst/>
            </a:prstGeom>
            <a:solidFill>
              <a:srgbClr val="E2231A">
                <a:alpha val="90196"/>
              </a:srgbClr>
            </a:solidFill>
          </p:spPr>
          <p:txBody>
            <a:bodyPr/>
            <a:lstStyle/>
            <a:p/>
          </p:txBody>
        </p:sp>
        <p:sp>
          <p:nvSpPr>
            <p:cNvPr id="41" name="rc41"/>
            <p:cNvSpPr/>
            <p:nvPr/>
          </p:nvSpPr>
          <p:spPr>
            <a:xfrm>
              <a:off x="6365047" y="4065167"/>
              <a:ext cx="239399" cy="146842"/>
            </a:xfrm>
            <a:prstGeom prst="rect">
              <a:avLst/>
            </a:prstGeom>
            <a:solidFill>
              <a:srgbClr val="E2231A">
                <a:alpha val="90196"/>
              </a:srgbClr>
            </a:solidFill>
          </p:spPr>
          <p:txBody>
            <a:bodyPr/>
            <a:lstStyle/>
            <a:p/>
          </p:txBody>
        </p:sp>
        <p:sp>
          <p:nvSpPr>
            <p:cNvPr id="42" name="rc42"/>
            <p:cNvSpPr/>
            <p:nvPr/>
          </p:nvSpPr>
          <p:spPr>
            <a:xfrm>
              <a:off x="6631046" y="4026597"/>
              <a:ext cx="239399" cy="185411"/>
            </a:xfrm>
            <a:prstGeom prst="rect">
              <a:avLst/>
            </a:prstGeom>
            <a:solidFill>
              <a:srgbClr val="E2231A">
                <a:alpha val="90196"/>
              </a:srgbClr>
            </a:solidFill>
          </p:spPr>
          <p:txBody>
            <a:bodyPr/>
            <a:lstStyle/>
            <a:p/>
          </p:txBody>
        </p:sp>
        <p:sp>
          <p:nvSpPr>
            <p:cNvPr id="43" name="rc43"/>
            <p:cNvSpPr/>
            <p:nvPr/>
          </p:nvSpPr>
          <p:spPr>
            <a:xfrm>
              <a:off x="6897046" y="4025538"/>
              <a:ext cx="239399" cy="186471"/>
            </a:xfrm>
            <a:prstGeom prst="rect">
              <a:avLst/>
            </a:prstGeom>
            <a:solidFill>
              <a:srgbClr val="E2231A">
                <a:alpha val="90196"/>
              </a:srgbClr>
            </a:solidFill>
          </p:spPr>
          <p:txBody>
            <a:bodyPr/>
            <a:lstStyle/>
            <a:p/>
          </p:txBody>
        </p:sp>
        <p:sp>
          <p:nvSpPr>
            <p:cNvPr id="44" name="rc44"/>
            <p:cNvSpPr/>
            <p:nvPr/>
          </p:nvSpPr>
          <p:spPr>
            <a:xfrm>
              <a:off x="7163045" y="4005617"/>
              <a:ext cx="239399" cy="206391"/>
            </a:xfrm>
            <a:prstGeom prst="rect">
              <a:avLst/>
            </a:prstGeom>
            <a:solidFill>
              <a:srgbClr val="E2231A">
                <a:alpha val="90196"/>
              </a:srgbClr>
            </a:solidFill>
          </p:spPr>
          <p:txBody>
            <a:bodyPr/>
            <a:lstStyle/>
            <a:p/>
          </p:txBody>
        </p:sp>
        <p:sp>
          <p:nvSpPr>
            <p:cNvPr id="45" name="rc45"/>
            <p:cNvSpPr/>
            <p:nvPr/>
          </p:nvSpPr>
          <p:spPr>
            <a:xfrm>
              <a:off x="7429045" y="3946873"/>
              <a:ext cx="239399" cy="265136"/>
            </a:xfrm>
            <a:prstGeom prst="rect">
              <a:avLst/>
            </a:prstGeom>
            <a:solidFill>
              <a:srgbClr val="E2231A">
                <a:alpha val="90196"/>
              </a:srgbClr>
            </a:solidFill>
          </p:spPr>
          <p:txBody>
            <a:bodyPr/>
            <a:lstStyle/>
            <a:p/>
          </p:txBody>
        </p:sp>
        <p:sp>
          <p:nvSpPr>
            <p:cNvPr id="46" name="rc46"/>
            <p:cNvSpPr/>
            <p:nvPr/>
          </p:nvSpPr>
          <p:spPr>
            <a:xfrm>
              <a:off x="7695045" y="3943491"/>
              <a:ext cx="239399" cy="268517"/>
            </a:xfrm>
            <a:prstGeom prst="rect">
              <a:avLst/>
            </a:prstGeom>
            <a:solidFill>
              <a:srgbClr val="E2231A">
                <a:alpha val="90196"/>
              </a:srgbClr>
            </a:solidFill>
          </p:spPr>
          <p:txBody>
            <a:bodyPr/>
            <a:lstStyle/>
            <a:p/>
          </p:txBody>
        </p:sp>
        <p:sp>
          <p:nvSpPr>
            <p:cNvPr id="47" name="rc47"/>
            <p:cNvSpPr/>
            <p:nvPr/>
          </p:nvSpPr>
          <p:spPr>
            <a:xfrm>
              <a:off x="7961044" y="3942152"/>
              <a:ext cx="239399" cy="269856"/>
            </a:xfrm>
            <a:prstGeom prst="rect">
              <a:avLst/>
            </a:prstGeom>
            <a:solidFill>
              <a:srgbClr val="E2231A">
                <a:alpha val="90196"/>
              </a:srgbClr>
            </a:solidFill>
          </p:spPr>
          <p:txBody>
            <a:bodyPr/>
            <a:lstStyle/>
            <a:p/>
          </p:txBody>
        </p:sp>
        <p:sp>
          <p:nvSpPr>
            <p:cNvPr id="48" name="rc48"/>
            <p:cNvSpPr/>
            <p:nvPr/>
          </p:nvSpPr>
          <p:spPr>
            <a:xfrm>
              <a:off x="4769049" y="3352703"/>
              <a:ext cx="239399" cy="822071"/>
            </a:xfrm>
            <a:prstGeom prst="rect">
              <a:avLst/>
            </a:prstGeom>
            <a:solidFill>
              <a:srgbClr val="B3B3B3">
                <a:alpha val="90196"/>
              </a:srgbClr>
            </a:solidFill>
          </p:spPr>
          <p:txBody>
            <a:bodyPr/>
            <a:lstStyle/>
            <a:p/>
          </p:txBody>
        </p:sp>
        <p:sp>
          <p:nvSpPr>
            <p:cNvPr id="49" name="rc49"/>
            <p:cNvSpPr/>
            <p:nvPr/>
          </p:nvSpPr>
          <p:spPr>
            <a:xfrm>
              <a:off x="5035049" y="3499460"/>
              <a:ext cx="239399" cy="599433"/>
            </a:xfrm>
            <a:prstGeom prst="rect">
              <a:avLst/>
            </a:prstGeom>
            <a:solidFill>
              <a:srgbClr val="B3B3B3">
                <a:alpha val="90196"/>
              </a:srgbClr>
            </a:solidFill>
          </p:spPr>
          <p:txBody>
            <a:bodyPr/>
            <a:lstStyle/>
            <a:p/>
          </p:txBody>
        </p:sp>
        <p:sp>
          <p:nvSpPr>
            <p:cNvPr id="50" name="rc50"/>
            <p:cNvSpPr/>
            <p:nvPr/>
          </p:nvSpPr>
          <p:spPr>
            <a:xfrm>
              <a:off x="5301048" y="3580447"/>
              <a:ext cx="239399" cy="498402"/>
            </a:xfrm>
            <a:prstGeom prst="rect">
              <a:avLst/>
            </a:prstGeom>
            <a:solidFill>
              <a:srgbClr val="B3B3B3">
                <a:alpha val="90196"/>
              </a:srgbClr>
            </a:solidFill>
          </p:spPr>
          <p:txBody>
            <a:bodyPr/>
            <a:lstStyle/>
            <a:p/>
          </p:txBody>
        </p:sp>
        <p:sp>
          <p:nvSpPr>
            <p:cNvPr id="51" name="rc51"/>
            <p:cNvSpPr/>
            <p:nvPr/>
          </p:nvSpPr>
          <p:spPr>
            <a:xfrm>
              <a:off x="5567048" y="3700996"/>
              <a:ext cx="239399" cy="382294"/>
            </a:xfrm>
            <a:prstGeom prst="rect">
              <a:avLst/>
            </a:prstGeom>
            <a:solidFill>
              <a:srgbClr val="B3B3B3">
                <a:alpha val="90196"/>
              </a:srgbClr>
            </a:solidFill>
          </p:spPr>
          <p:txBody>
            <a:bodyPr/>
            <a:lstStyle/>
            <a:p/>
          </p:txBody>
        </p:sp>
        <p:sp>
          <p:nvSpPr>
            <p:cNvPr id="52" name="rc52"/>
            <p:cNvSpPr/>
            <p:nvPr/>
          </p:nvSpPr>
          <p:spPr>
            <a:xfrm>
              <a:off x="5833047" y="3751808"/>
              <a:ext cx="239399" cy="278649"/>
            </a:xfrm>
            <a:prstGeom prst="rect">
              <a:avLst/>
            </a:prstGeom>
            <a:solidFill>
              <a:srgbClr val="B3B3B3">
                <a:alpha val="90196"/>
              </a:srgbClr>
            </a:solidFill>
          </p:spPr>
          <p:txBody>
            <a:bodyPr/>
            <a:lstStyle/>
            <a:p/>
          </p:txBody>
        </p:sp>
        <p:sp>
          <p:nvSpPr>
            <p:cNvPr id="53" name="rc53"/>
            <p:cNvSpPr/>
            <p:nvPr/>
          </p:nvSpPr>
          <p:spPr>
            <a:xfrm>
              <a:off x="6099047" y="3792051"/>
              <a:ext cx="239399" cy="203340"/>
            </a:xfrm>
            <a:prstGeom prst="rect">
              <a:avLst/>
            </a:prstGeom>
            <a:solidFill>
              <a:srgbClr val="B3B3B3">
                <a:alpha val="90196"/>
              </a:srgbClr>
            </a:solidFill>
          </p:spPr>
          <p:txBody>
            <a:bodyPr/>
            <a:lstStyle/>
            <a:p/>
          </p:txBody>
        </p:sp>
        <p:sp>
          <p:nvSpPr>
            <p:cNvPr id="54" name="rc54"/>
            <p:cNvSpPr/>
            <p:nvPr/>
          </p:nvSpPr>
          <p:spPr>
            <a:xfrm>
              <a:off x="6365047" y="3852453"/>
              <a:ext cx="239399" cy="212714"/>
            </a:xfrm>
            <a:prstGeom prst="rect">
              <a:avLst/>
            </a:prstGeom>
            <a:solidFill>
              <a:srgbClr val="B3B3B3">
                <a:alpha val="90196"/>
              </a:srgbClr>
            </a:solidFill>
          </p:spPr>
          <p:txBody>
            <a:bodyPr/>
            <a:lstStyle/>
            <a:p/>
          </p:txBody>
        </p:sp>
        <p:sp>
          <p:nvSpPr>
            <p:cNvPr id="55" name="rc55"/>
            <p:cNvSpPr/>
            <p:nvPr/>
          </p:nvSpPr>
          <p:spPr>
            <a:xfrm>
              <a:off x="6631046" y="3907850"/>
              <a:ext cx="239399" cy="118747"/>
            </a:xfrm>
            <a:prstGeom prst="rect">
              <a:avLst/>
            </a:prstGeom>
            <a:solidFill>
              <a:srgbClr val="B3B3B3">
                <a:alpha val="90196"/>
              </a:srgbClr>
            </a:solidFill>
          </p:spPr>
          <p:txBody>
            <a:bodyPr/>
            <a:lstStyle/>
            <a:p/>
          </p:txBody>
        </p:sp>
        <p:sp>
          <p:nvSpPr>
            <p:cNvPr id="56" name="rc56"/>
            <p:cNvSpPr/>
            <p:nvPr/>
          </p:nvSpPr>
          <p:spPr>
            <a:xfrm>
              <a:off x="6897046" y="3941953"/>
              <a:ext cx="239399" cy="83584"/>
            </a:xfrm>
            <a:prstGeom prst="rect">
              <a:avLst/>
            </a:prstGeom>
            <a:solidFill>
              <a:srgbClr val="B3B3B3">
                <a:alpha val="90196"/>
              </a:srgbClr>
            </a:solidFill>
          </p:spPr>
          <p:txBody>
            <a:bodyPr/>
            <a:lstStyle/>
            <a:p/>
          </p:txBody>
        </p:sp>
        <p:sp>
          <p:nvSpPr>
            <p:cNvPr id="57" name="rc57"/>
            <p:cNvSpPr/>
            <p:nvPr/>
          </p:nvSpPr>
          <p:spPr>
            <a:xfrm>
              <a:off x="7163045" y="3938597"/>
              <a:ext cx="239399" cy="67020"/>
            </a:xfrm>
            <a:prstGeom prst="rect">
              <a:avLst/>
            </a:prstGeom>
            <a:solidFill>
              <a:srgbClr val="B3B3B3">
                <a:alpha val="90196"/>
              </a:srgbClr>
            </a:solidFill>
          </p:spPr>
          <p:txBody>
            <a:bodyPr/>
            <a:lstStyle/>
            <a:p/>
          </p:txBody>
        </p:sp>
        <p:sp>
          <p:nvSpPr>
            <p:cNvPr id="58" name="rc58"/>
            <p:cNvSpPr/>
            <p:nvPr/>
          </p:nvSpPr>
          <p:spPr>
            <a:xfrm>
              <a:off x="7429045" y="3844346"/>
              <a:ext cx="239399" cy="102526"/>
            </a:xfrm>
            <a:prstGeom prst="rect">
              <a:avLst/>
            </a:prstGeom>
            <a:solidFill>
              <a:srgbClr val="B3B3B3">
                <a:alpha val="90196"/>
              </a:srgbClr>
            </a:solidFill>
          </p:spPr>
          <p:txBody>
            <a:bodyPr/>
            <a:lstStyle/>
            <a:p/>
          </p:txBody>
        </p:sp>
        <p:sp>
          <p:nvSpPr>
            <p:cNvPr id="59" name="rc59"/>
            <p:cNvSpPr/>
            <p:nvPr/>
          </p:nvSpPr>
          <p:spPr>
            <a:xfrm>
              <a:off x="7695045" y="3842020"/>
              <a:ext cx="239399" cy="101471"/>
            </a:xfrm>
            <a:prstGeom prst="rect">
              <a:avLst/>
            </a:prstGeom>
            <a:solidFill>
              <a:srgbClr val="B3B3B3">
                <a:alpha val="90196"/>
              </a:srgbClr>
            </a:solidFill>
          </p:spPr>
          <p:txBody>
            <a:bodyPr/>
            <a:lstStyle/>
            <a:p/>
          </p:txBody>
        </p:sp>
        <p:sp>
          <p:nvSpPr>
            <p:cNvPr id="60" name="rc60"/>
            <p:cNvSpPr/>
            <p:nvPr/>
          </p:nvSpPr>
          <p:spPr>
            <a:xfrm>
              <a:off x="7961044" y="3839499"/>
              <a:ext cx="239399" cy="102653"/>
            </a:xfrm>
            <a:prstGeom prst="rect">
              <a:avLst/>
            </a:prstGeom>
            <a:solidFill>
              <a:srgbClr val="B3B3B3">
                <a:alpha val="90196"/>
              </a:srgbClr>
            </a:solidFill>
          </p:spPr>
          <p:txBody>
            <a:bodyPr/>
            <a:lstStyle/>
            <a:p/>
          </p:txBody>
        </p:sp>
        <p:sp>
          <p:nvSpPr>
            <p:cNvPr id="61" name="pl61"/>
            <p:cNvSpPr/>
            <p:nvPr/>
          </p:nvSpPr>
          <p:spPr>
            <a:xfrm>
              <a:off x="1430754" y="2106708"/>
              <a:ext cx="6649990" cy="558549"/>
            </a:xfrm>
            <a:custGeom>
              <a:avLst/>
              <a:pathLst>
                <a:path w="6649990" h="558549">
                  <a:moveTo>
                    <a:pt x="0" y="558549"/>
                  </a:moveTo>
                  <a:lnTo>
                    <a:pt x="265999" y="537066"/>
                  </a:lnTo>
                  <a:lnTo>
                    <a:pt x="531999" y="494101"/>
                  </a:lnTo>
                  <a:lnTo>
                    <a:pt x="797998" y="472618"/>
                  </a:lnTo>
                  <a:lnTo>
                    <a:pt x="1063998" y="429653"/>
                  </a:lnTo>
                  <a:lnTo>
                    <a:pt x="1329998" y="236309"/>
                  </a:lnTo>
                  <a:lnTo>
                    <a:pt x="1595997" y="128895"/>
                  </a:lnTo>
                  <a:lnTo>
                    <a:pt x="1861997" y="214826"/>
                  </a:lnTo>
                  <a:lnTo>
                    <a:pt x="2127996" y="300757"/>
                  </a:lnTo>
                  <a:lnTo>
                    <a:pt x="2393996" y="150378"/>
                  </a:lnTo>
                  <a:lnTo>
                    <a:pt x="2659996" y="128895"/>
                  </a:lnTo>
                  <a:lnTo>
                    <a:pt x="2925995" y="107413"/>
                  </a:lnTo>
                  <a:lnTo>
                    <a:pt x="3191995" y="107413"/>
                  </a:lnTo>
                  <a:lnTo>
                    <a:pt x="3457995" y="0"/>
                  </a:lnTo>
                  <a:lnTo>
                    <a:pt x="3723994" y="85930"/>
                  </a:lnTo>
                  <a:lnTo>
                    <a:pt x="3989994" y="107413"/>
                  </a:lnTo>
                  <a:lnTo>
                    <a:pt x="4255993" y="107413"/>
                  </a:lnTo>
                  <a:lnTo>
                    <a:pt x="4521993" y="171861"/>
                  </a:lnTo>
                  <a:lnTo>
                    <a:pt x="4787993" y="214826"/>
                  </a:lnTo>
                  <a:lnTo>
                    <a:pt x="5053992" y="128895"/>
                  </a:lnTo>
                  <a:lnTo>
                    <a:pt x="5319992" y="171861"/>
                  </a:lnTo>
                  <a:lnTo>
                    <a:pt x="5585991" y="171861"/>
                  </a:lnTo>
                  <a:lnTo>
                    <a:pt x="5851991" y="193343"/>
                  </a:lnTo>
                  <a:lnTo>
                    <a:pt x="6117991" y="257791"/>
                  </a:lnTo>
                  <a:lnTo>
                    <a:pt x="6383990" y="257791"/>
                  </a:lnTo>
                  <a:lnTo>
                    <a:pt x="6649990" y="257791"/>
                  </a:lnTo>
                </a:path>
              </a:pathLst>
            </a:custGeom>
            <a:ln w="27101" cap="flat">
              <a:solidFill>
                <a:srgbClr val="3283FE">
                  <a:alpha val="100000"/>
                </a:srgbClr>
              </a:solidFill>
              <a:prstDash val="solid"/>
              <a:round/>
            </a:ln>
          </p:spPr>
          <p:txBody>
            <a:bodyPr/>
            <a:lstStyle/>
            <a:p/>
          </p:txBody>
        </p:sp>
        <p:sp>
          <p:nvSpPr>
            <p:cNvPr id="62" name="pl62"/>
            <p:cNvSpPr/>
            <p:nvPr/>
          </p:nvSpPr>
          <p:spPr>
            <a:xfrm>
              <a:off x="4888749" y="2385983"/>
              <a:ext cx="3191995" cy="730410"/>
            </a:xfrm>
            <a:custGeom>
              <a:avLst/>
              <a:pathLst>
                <a:path w="3191995" h="730410">
                  <a:moveTo>
                    <a:pt x="0" y="730410"/>
                  </a:moveTo>
                  <a:lnTo>
                    <a:pt x="265999" y="537066"/>
                  </a:lnTo>
                  <a:lnTo>
                    <a:pt x="531999" y="429653"/>
                  </a:lnTo>
                  <a:lnTo>
                    <a:pt x="797998" y="279274"/>
                  </a:lnTo>
                  <a:lnTo>
                    <a:pt x="1063998" y="214826"/>
                  </a:lnTo>
                  <a:lnTo>
                    <a:pt x="1329998" y="171861"/>
                  </a:lnTo>
                  <a:lnTo>
                    <a:pt x="1595997" y="107413"/>
                  </a:lnTo>
                  <a:lnTo>
                    <a:pt x="1861997" y="42965"/>
                  </a:lnTo>
                  <a:lnTo>
                    <a:pt x="2127996" y="0"/>
                  </a:lnTo>
                  <a:lnTo>
                    <a:pt x="2393996" y="0"/>
                  </a:lnTo>
                  <a:lnTo>
                    <a:pt x="2659996" y="107413"/>
                  </a:lnTo>
                  <a:lnTo>
                    <a:pt x="2925995" y="107413"/>
                  </a:lnTo>
                  <a:lnTo>
                    <a:pt x="3191995" y="107413"/>
                  </a:lnTo>
                </a:path>
              </a:pathLst>
            </a:custGeom>
            <a:ln w="27101" cap="flat">
              <a:solidFill>
                <a:srgbClr val="FFA500">
                  <a:alpha val="100000"/>
                </a:srgbClr>
              </a:solidFill>
              <a:prstDash val="solid"/>
              <a:round/>
            </a:ln>
          </p:spPr>
          <p:txBody>
            <a:bodyPr/>
            <a:lstStyle/>
            <a:p/>
          </p:txBody>
        </p:sp>
        <p:sp>
          <p:nvSpPr>
            <p:cNvPr id="63" name="tx63"/>
            <p:cNvSpPr/>
            <p:nvPr/>
          </p:nvSpPr>
          <p:spPr>
            <a:xfrm>
              <a:off x="1360416"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64" name="tx64"/>
            <p:cNvSpPr/>
            <p:nvPr/>
          </p:nvSpPr>
          <p:spPr>
            <a:xfrm>
              <a:off x="2690414"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65" name="tx65"/>
            <p:cNvSpPr/>
            <p:nvPr/>
          </p:nvSpPr>
          <p:spPr>
            <a:xfrm>
              <a:off x="4020412"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66" name="tx66"/>
            <p:cNvSpPr/>
            <p:nvPr/>
          </p:nvSpPr>
          <p:spPr>
            <a:xfrm>
              <a:off x="5350410"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7" name="tx67"/>
            <p:cNvSpPr/>
            <p:nvPr/>
          </p:nvSpPr>
          <p:spPr>
            <a:xfrm>
              <a:off x="5350410" y="28770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65</a:t>
              </a:r>
            </a:p>
          </p:txBody>
        </p:sp>
        <p:sp>
          <p:nvSpPr>
            <p:cNvPr id="68" name="tx68"/>
            <p:cNvSpPr/>
            <p:nvPr/>
          </p:nvSpPr>
          <p:spPr>
            <a:xfrm>
              <a:off x="6414408"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69" name="tx69"/>
            <p:cNvSpPr/>
            <p:nvPr/>
          </p:nvSpPr>
          <p:spPr>
            <a:xfrm>
              <a:off x="6414408"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70" name="tx70"/>
            <p:cNvSpPr/>
            <p:nvPr/>
          </p:nvSpPr>
          <p:spPr>
            <a:xfrm>
              <a:off x="668040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1" name="tx71"/>
            <p:cNvSpPr/>
            <p:nvPr/>
          </p:nvSpPr>
          <p:spPr>
            <a:xfrm>
              <a:off x="6680408"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72" name="tx72"/>
            <p:cNvSpPr/>
            <p:nvPr/>
          </p:nvSpPr>
          <p:spPr>
            <a:xfrm>
              <a:off x="694640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3" name="tx73"/>
            <p:cNvSpPr/>
            <p:nvPr/>
          </p:nvSpPr>
          <p:spPr>
            <a:xfrm>
              <a:off x="6946408"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4" name="tx74"/>
            <p:cNvSpPr/>
            <p:nvPr/>
          </p:nvSpPr>
          <p:spPr>
            <a:xfrm>
              <a:off x="7212407"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5" name="tx75"/>
            <p:cNvSpPr/>
            <p:nvPr/>
          </p:nvSpPr>
          <p:spPr>
            <a:xfrm>
              <a:off x="7212407"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6" name="tx76"/>
            <p:cNvSpPr/>
            <p:nvPr/>
          </p:nvSpPr>
          <p:spPr>
            <a:xfrm>
              <a:off x="7478407"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7" name="tx77"/>
            <p:cNvSpPr/>
            <p:nvPr/>
          </p:nvSpPr>
          <p:spPr>
            <a:xfrm>
              <a:off x="7478407"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78" name="tx78"/>
            <p:cNvSpPr/>
            <p:nvPr/>
          </p:nvSpPr>
          <p:spPr>
            <a:xfrm>
              <a:off x="7744407"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9" name="tx79"/>
            <p:cNvSpPr/>
            <p:nvPr/>
          </p:nvSpPr>
          <p:spPr>
            <a:xfrm>
              <a:off x="7744407"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80" name="tx80"/>
            <p:cNvSpPr/>
            <p:nvPr/>
          </p:nvSpPr>
          <p:spPr>
            <a:xfrm>
              <a:off x="8010406"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81" name="tx81"/>
            <p:cNvSpPr/>
            <p:nvPr/>
          </p:nvSpPr>
          <p:spPr>
            <a:xfrm>
              <a:off x="8010406"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82" name="tx82"/>
            <p:cNvSpPr/>
            <p:nvPr/>
          </p:nvSpPr>
          <p:spPr>
            <a:xfrm>
              <a:off x="1370464" y="40194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83" name="tx83"/>
            <p:cNvSpPr/>
            <p:nvPr/>
          </p:nvSpPr>
          <p:spPr>
            <a:xfrm>
              <a:off x="2700462" y="40805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84" name="tx84"/>
            <p:cNvSpPr/>
            <p:nvPr/>
          </p:nvSpPr>
          <p:spPr>
            <a:xfrm>
              <a:off x="4030460" y="41003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5" name="tx85"/>
            <p:cNvSpPr/>
            <p:nvPr/>
          </p:nvSpPr>
          <p:spPr>
            <a:xfrm>
              <a:off x="5360458" y="41049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6" name="tx86"/>
            <p:cNvSpPr/>
            <p:nvPr/>
          </p:nvSpPr>
          <p:spPr>
            <a:xfrm>
              <a:off x="6424457" y="40980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7" name="tx87"/>
            <p:cNvSpPr/>
            <p:nvPr/>
          </p:nvSpPr>
          <p:spPr>
            <a:xfrm>
              <a:off x="6690456" y="40805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8" name="tx88"/>
            <p:cNvSpPr/>
            <p:nvPr/>
          </p:nvSpPr>
          <p:spPr>
            <a:xfrm>
              <a:off x="6956456" y="407997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9" name="tx89"/>
            <p:cNvSpPr/>
            <p:nvPr/>
          </p:nvSpPr>
          <p:spPr>
            <a:xfrm>
              <a:off x="7222456" y="40683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0" name="tx90"/>
            <p:cNvSpPr/>
            <p:nvPr/>
          </p:nvSpPr>
          <p:spPr>
            <a:xfrm>
              <a:off x="7488455" y="40389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1" name="tx91"/>
            <p:cNvSpPr/>
            <p:nvPr/>
          </p:nvSpPr>
          <p:spPr>
            <a:xfrm>
              <a:off x="7754455" y="40372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2" name="tx92"/>
            <p:cNvSpPr/>
            <p:nvPr/>
          </p:nvSpPr>
          <p:spPr>
            <a:xfrm>
              <a:off x="8020454" y="40366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3" name="tx93"/>
            <p:cNvSpPr/>
            <p:nvPr/>
          </p:nvSpPr>
          <p:spPr>
            <a:xfrm>
              <a:off x="5330313" y="37892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94" name="tx94"/>
            <p:cNvSpPr/>
            <p:nvPr/>
          </p:nvSpPr>
          <p:spPr>
            <a:xfrm>
              <a:off x="6424457" y="3918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5" name="tx95"/>
            <p:cNvSpPr/>
            <p:nvPr/>
          </p:nvSpPr>
          <p:spPr>
            <a:xfrm>
              <a:off x="6690456" y="39267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6" name="tx96"/>
            <p:cNvSpPr/>
            <p:nvPr/>
          </p:nvSpPr>
          <p:spPr>
            <a:xfrm>
              <a:off x="6956456" y="394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97" name="tx97"/>
            <p:cNvSpPr/>
            <p:nvPr/>
          </p:nvSpPr>
          <p:spPr>
            <a:xfrm>
              <a:off x="7222456" y="3931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8" name="tx98"/>
            <p:cNvSpPr/>
            <p:nvPr/>
          </p:nvSpPr>
          <p:spPr>
            <a:xfrm>
              <a:off x="7488455" y="38564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9" name="tx99"/>
            <p:cNvSpPr/>
            <p:nvPr/>
          </p:nvSpPr>
          <p:spPr>
            <a:xfrm>
              <a:off x="7754455" y="385363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0" name="tx100"/>
            <p:cNvSpPr/>
            <p:nvPr/>
          </p:nvSpPr>
          <p:spPr>
            <a:xfrm>
              <a:off x="8020454" y="38517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1" name="tx101"/>
            <p:cNvSpPr/>
            <p:nvPr/>
          </p:nvSpPr>
          <p:spPr>
            <a:xfrm>
              <a:off x="5339357" y="347421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149</a:t>
              </a:r>
            </a:p>
          </p:txBody>
        </p:sp>
        <p:sp>
          <p:nvSpPr>
            <p:cNvPr id="102" name="tx102"/>
            <p:cNvSpPr/>
            <p:nvPr/>
          </p:nvSpPr>
          <p:spPr>
            <a:xfrm>
              <a:off x="6430486" y="37462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03" name="tx103"/>
            <p:cNvSpPr/>
            <p:nvPr/>
          </p:nvSpPr>
          <p:spPr>
            <a:xfrm>
              <a:off x="6696485" y="380280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04" name="tx104"/>
            <p:cNvSpPr/>
            <p:nvPr/>
          </p:nvSpPr>
          <p:spPr>
            <a:xfrm>
              <a:off x="6962485" y="38357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05" name="tx105"/>
            <p:cNvSpPr/>
            <p:nvPr/>
          </p:nvSpPr>
          <p:spPr>
            <a:xfrm>
              <a:off x="7228485" y="3832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06" name="tx106"/>
            <p:cNvSpPr/>
            <p:nvPr/>
          </p:nvSpPr>
          <p:spPr>
            <a:xfrm>
              <a:off x="7494484" y="37381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07" name="tx107"/>
            <p:cNvSpPr/>
            <p:nvPr/>
          </p:nvSpPr>
          <p:spPr>
            <a:xfrm>
              <a:off x="7760484" y="3735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08" name="tx108"/>
            <p:cNvSpPr/>
            <p:nvPr/>
          </p:nvSpPr>
          <p:spPr>
            <a:xfrm>
              <a:off x="8026483" y="37332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09" name="tx109"/>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577692" y="331239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1" name="tx111"/>
            <p:cNvSpPr/>
            <p:nvPr/>
          </p:nvSpPr>
          <p:spPr>
            <a:xfrm>
              <a:off x="577692" y="246489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12" name="tx11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9" name="tx12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0" name="pl130"/>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1" name="pl131"/>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2" name="tx132"/>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3" name="tx133"/>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4" name="rc134"/>
            <p:cNvSpPr/>
            <p:nvPr/>
          </p:nvSpPr>
          <p:spPr>
            <a:xfrm>
              <a:off x="4686533" y="5080163"/>
              <a:ext cx="201456" cy="201456"/>
            </a:xfrm>
            <a:prstGeom prst="rect">
              <a:avLst/>
            </a:prstGeom>
            <a:solidFill>
              <a:srgbClr val="E2231A">
                <a:alpha val="90196"/>
              </a:srgbClr>
            </a:solidFill>
          </p:spPr>
          <p:txBody>
            <a:bodyPr/>
            <a:lstStyle/>
            <a:p/>
          </p:txBody>
        </p:sp>
        <p:sp>
          <p:nvSpPr>
            <p:cNvPr id="135" name="rc135"/>
            <p:cNvSpPr/>
            <p:nvPr/>
          </p:nvSpPr>
          <p:spPr>
            <a:xfrm>
              <a:off x="5650692" y="5080163"/>
              <a:ext cx="201456" cy="201456"/>
            </a:xfrm>
            <a:prstGeom prst="rect">
              <a:avLst/>
            </a:prstGeom>
            <a:solidFill>
              <a:srgbClr val="B3B3B3">
                <a:alpha val="90196"/>
              </a:srgbClr>
            </a:solidFill>
          </p:spPr>
          <p:txBody>
            <a:bodyPr/>
            <a:lstStyle/>
            <a:p/>
          </p:txBody>
        </p:sp>
        <p:sp>
          <p:nvSpPr>
            <p:cNvPr id="136" name="tx136"/>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7" name="tx137"/>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8" name="tx138"/>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9" name="tx139"/>
            <p:cNvSpPr/>
            <p:nvPr/>
          </p:nvSpPr>
          <p:spPr>
            <a:xfrm>
              <a:off x="966584" y="1594448"/>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2000-2025</a:t>
              </a:r>
            </a:p>
          </p:txBody>
        </p:sp>
        <p:sp>
          <p:nvSpPr>
            <p:cNvPr id="140" name="pl140"/>
            <p:cNvSpPr/>
            <p:nvPr/>
          </p:nvSpPr>
          <p:spPr>
            <a:xfrm>
              <a:off x="229068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24994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2092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81684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5" name="pl145"/>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6" name="pl146"/>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27031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2295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71888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311054" y="5840557"/>
              <a:ext cx="2715771" cy="124062"/>
            </a:xfrm>
            <a:prstGeom prst="rect">
              <a:avLst/>
            </a:prstGeom>
            <a:solidFill>
              <a:srgbClr val="E2231A">
                <a:alpha val="90196"/>
              </a:srgbClr>
            </a:solidFill>
          </p:spPr>
          <p:txBody>
            <a:bodyPr/>
            <a:lstStyle/>
            <a:p/>
          </p:txBody>
        </p:sp>
        <p:sp>
          <p:nvSpPr>
            <p:cNvPr id="152" name="rc152"/>
            <p:cNvSpPr/>
            <p:nvPr/>
          </p:nvSpPr>
          <p:spPr>
            <a:xfrm>
              <a:off x="1311054" y="5685479"/>
              <a:ext cx="4966100" cy="124062"/>
            </a:xfrm>
            <a:prstGeom prst="rect">
              <a:avLst/>
            </a:prstGeom>
            <a:solidFill>
              <a:srgbClr val="E2231A">
                <a:alpha val="90196"/>
              </a:srgbClr>
            </a:solidFill>
          </p:spPr>
          <p:txBody>
            <a:bodyPr/>
            <a:lstStyle/>
            <a:p/>
          </p:txBody>
        </p:sp>
        <p:sp>
          <p:nvSpPr>
            <p:cNvPr id="153" name="rc153"/>
            <p:cNvSpPr/>
            <p:nvPr/>
          </p:nvSpPr>
          <p:spPr>
            <a:xfrm>
              <a:off x="1311054" y="5530401"/>
              <a:ext cx="4990865" cy="124062"/>
            </a:xfrm>
            <a:prstGeom prst="rect">
              <a:avLst/>
            </a:prstGeom>
            <a:solidFill>
              <a:srgbClr val="E2231A">
                <a:alpha val="90196"/>
              </a:srgbClr>
            </a:solidFill>
          </p:spPr>
          <p:txBody>
            <a:bodyPr/>
            <a:lstStyle/>
            <a:p/>
          </p:txBody>
        </p:sp>
        <p:sp>
          <p:nvSpPr>
            <p:cNvPr id="154" name="rc154"/>
            <p:cNvSpPr/>
            <p:nvPr/>
          </p:nvSpPr>
          <p:spPr>
            <a:xfrm>
              <a:off x="4026825" y="5840557"/>
              <a:ext cx="3934040" cy="124062"/>
            </a:xfrm>
            <a:prstGeom prst="rect">
              <a:avLst/>
            </a:prstGeom>
            <a:solidFill>
              <a:srgbClr val="B3B3B3">
                <a:alpha val="90196"/>
              </a:srgbClr>
            </a:solidFill>
          </p:spPr>
          <p:txBody>
            <a:bodyPr/>
            <a:lstStyle/>
            <a:p/>
          </p:txBody>
        </p:sp>
        <p:sp>
          <p:nvSpPr>
            <p:cNvPr id="155" name="rc155"/>
            <p:cNvSpPr/>
            <p:nvPr/>
          </p:nvSpPr>
          <p:spPr>
            <a:xfrm>
              <a:off x="6277155" y="5685479"/>
              <a:ext cx="1876658" cy="124062"/>
            </a:xfrm>
            <a:prstGeom prst="rect">
              <a:avLst/>
            </a:prstGeom>
            <a:solidFill>
              <a:srgbClr val="B3B3B3">
                <a:alpha val="90196"/>
              </a:srgbClr>
            </a:solidFill>
          </p:spPr>
          <p:txBody>
            <a:bodyPr/>
            <a:lstStyle/>
            <a:p/>
          </p:txBody>
        </p:sp>
        <p:sp>
          <p:nvSpPr>
            <p:cNvPr id="156" name="rc156"/>
            <p:cNvSpPr/>
            <p:nvPr/>
          </p:nvSpPr>
          <p:spPr>
            <a:xfrm>
              <a:off x="6301920" y="5530401"/>
              <a:ext cx="1898524" cy="124062"/>
            </a:xfrm>
            <a:prstGeom prst="rect">
              <a:avLst/>
            </a:prstGeom>
            <a:solidFill>
              <a:srgbClr val="B3B3B3">
                <a:alpha val="90196"/>
              </a:srgbClr>
            </a:solidFill>
          </p:spPr>
          <p:txBody>
            <a:bodyPr/>
            <a:lstStyle/>
            <a:p/>
          </p:txBody>
        </p:sp>
        <p:sp>
          <p:nvSpPr>
            <p:cNvPr id="157" name="tx157"/>
            <p:cNvSpPr/>
            <p:nvPr/>
          </p:nvSpPr>
          <p:spPr>
            <a:xfrm>
              <a:off x="8073392"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84.9</a:t>
              </a:r>
            </a:p>
          </p:txBody>
        </p:sp>
        <p:sp>
          <p:nvSpPr>
            <p:cNvPr id="158" name="tx158"/>
            <p:cNvSpPr/>
            <p:nvPr/>
          </p:nvSpPr>
          <p:spPr>
            <a:xfrm>
              <a:off x="8266340"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87.3</a:t>
              </a:r>
            </a:p>
          </p:txBody>
        </p:sp>
        <p:sp>
          <p:nvSpPr>
            <p:cNvPr id="159" name="tx159"/>
            <p:cNvSpPr/>
            <p:nvPr/>
          </p:nvSpPr>
          <p:spPr>
            <a:xfrm>
              <a:off x="831297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87.9</a:t>
              </a:r>
            </a:p>
          </p:txBody>
        </p:sp>
        <p:sp>
          <p:nvSpPr>
            <p:cNvPr id="160" name="tx160"/>
            <p:cNvSpPr/>
            <p:nvPr/>
          </p:nvSpPr>
          <p:spPr>
            <a:xfrm>
              <a:off x="255641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34.7</a:t>
              </a:r>
            </a:p>
          </p:txBody>
        </p:sp>
        <p:sp>
          <p:nvSpPr>
            <p:cNvPr id="161" name="tx161"/>
            <p:cNvSpPr/>
            <p:nvPr/>
          </p:nvSpPr>
          <p:spPr>
            <a:xfrm>
              <a:off x="3681578"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63.4</a:t>
              </a:r>
            </a:p>
          </p:txBody>
        </p:sp>
        <p:sp>
          <p:nvSpPr>
            <p:cNvPr id="162" name="tx162"/>
            <p:cNvSpPr/>
            <p:nvPr/>
          </p:nvSpPr>
          <p:spPr>
            <a:xfrm>
              <a:off x="3693960"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63.7</a:t>
              </a:r>
            </a:p>
          </p:txBody>
        </p:sp>
        <p:sp>
          <p:nvSpPr>
            <p:cNvPr id="163" name="tx163"/>
            <p:cNvSpPr/>
            <p:nvPr/>
          </p:nvSpPr>
          <p:spPr>
            <a:xfrm>
              <a:off x="5881319"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50.2</a:t>
              </a:r>
            </a:p>
          </p:txBody>
        </p:sp>
        <p:sp>
          <p:nvSpPr>
            <p:cNvPr id="164" name="tx164"/>
            <p:cNvSpPr/>
            <p:nvPr/>
          </p:nvSpPr>
          <p:spPr>
            <a:xfrm>
              <a:off x="7102957"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23.9</a:t>
              </a:r>
            </a:p>
          </p:txBody>
        </p:sp>
        <p:sp>
          <p:nvSpPr>
            <p:cNvPr id="165" name="tx165"/>
            <p:cNvSpPr/>
            <p:nvPr/>
          </p:nvSpPr>
          <p:spPr>
            <a:xfrm>
              <a:off x="7138655"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24.2</a:t>
              </a:r>
            </a:p>
          </p:txBody>
        </p:sp>
        <p:sp>
          <p:nvSpPr>
            <p:cNvPr id="166" name="tx166"/>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9" name="tx169"/>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0" name="tx170"/>
            <p:cNvSpPr/>
            <p:nvPr/>
          </p:nvSpPr>
          <p:spPr>
            <a:xfrm>
              <a:off x="314603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71" name="tx171"/>
            <p:cNvSpPr/>
            <p:nvPr/>
          </p:nvSpPr>
          <p:spPr>
            <a:xfrm>
              <a:off x="510529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2" name="tx172"/>
            <p:cNvSpPr/>
            <p:nvPr/>
          </p:nvSpPr>
          <p:spPr>
            <a:xfrm>
              <a:off x="7064554" y="6056560"/>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73" name="tx173"/>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5" name="tx175"/>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86%. This is lower than in 2019, where coverage was 92%.
64,000 children missed their routine first dose of measles vaccine.
MCV2 is typically administered to children between 18 months and five years old. MCV2 coverage remained constant at 80% in 2025.</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86% in 2025 - below the 95% level needed to prevent outbreaks and, leaving 64,000 children without any protection against measles. MCV2 coverage also remained constant at 80% - below the IA2030 target of 90%.</a:t>
            </a:r>
          </a:p>
        </p:txBody>
      </p:sp>
      <p:grpSp xmlns:pic="http://schemas.openxmlformats.org/drawingml/2006/picture">
        <p:nvGrpSpPr>
          <p:cNvPr id="178" name=""/>
          <p:cNvGrpSpPr/>
          <p:nvPr/>
        </p:nvGrpSpPr>
        <p:grpSpPr>
          <a:xfrm>
            <a:off x="292608" y="1097280"/>
            <a:ext cx="8595360" cy="28575"/>
            <a:chOff x="292608" y="1097280"/>
            <a:chExt cx="8595360" cy="28575"/>
          </a:xfrm>
        </p:grpSpPr>
        <p:sp>
          <p:nvSpPr>
            <p:cNvPr id="17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568655"/>
            </a:xfrm>
            <a:custGeom>
              <a:avLst/>
              <a:pathLst>
                <a:path w="3397293" h="568655">
                  <a:moveTo>
                    <a:pt x="0" y="568655"/>
                  </a:moveTo>
                  <a:lnTo>
                    <a:pt x="135891" y="546783"/>
                  </a:lnTo>
                  <a:lnTo>
                    <a:pt x="271783" y="503041"/>
                  </a:lnTo>
                  <a:lnTo>
                    <a:pt x="407675" y="481169"/>
                  </a:lnTo>
                  <a:lnTo>
                    <a:pt x="543566" y="437426"/>
                  </a:lnTo>
                  <a:lnTo>
                    <a:pt x="679458" y="240584"/>
                  </a:lnTo>
                  <a:lnTo>
                    <a:pt x="815350" y="131228"/>
                  </a:lnTo>
                  <a:lnTo>
                    <a:pt x="951242" y="218713"/>
                  </a:lnTo>
                  <a:lnTo>
                    <a:pt x="1087133" y="306198"/>
                  </a:lnTo>
                  <a:lnTo>
                    <a:pt x="1223025" y="153099"/>
                  </a:lnTo>
                  <a:lnTo>
                    <a:pt x="1358917" y="131228"/>
                  </a:lnTo>
                  <a:lnTo>
                    <a:pt x="1494809" y="109356"/>
                  </a:lnTo>
                  <a:lnTo>
                    <a:pt x="1630700" y="109356"/>
                  </a:lnTo>
                  <a:lnTo>
                    <a:pt x="1766592" y="0"/>
                  </a:lnTo>
                  <a:lnTo>
                    <a:pt x="1902484" y="87485"/>
                  </a:lnTo>
                  <a:lnTo>
                    <a:pt x="2038375" y="109356"/>
                  </a:lnTo>
                  <a:lnTo>
                    <a:pt x="2174267" y="109356"/>
                  </a:lnTo>
                  <a:lnTo>
                    <a:pt x="2310159" y="174970"/>
                  </a:lnTo>
                  <a:lnTo>
                    <a:pt x="2446051" y="218713"/>
                  </a:lnTo>
                  <a:lnTo>
                    <a:pt x="2581942" y="131228"/>
                  </a:lnTo>
                  <a:lnTo>
                    <a:pt x="2717834" y="174970"/>
                  </a:lnTo>
                  <a:lnTo>
                    <a:pt x="2853726" y="174970"/>
                  </a:lnTo>
                  <a:lnTo>
                    <a:pt x="2989618" y="196842"/>
                  </a:lnTo>
                  <a:lnTo>
                    <a:pt x="3125509" y="262456"/>
                  </a:lnTo>
                  <a:lnTo>
                    <a:pt x="3261401" y="262456"/>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568655"/>
            </a:xfrm>
            <a:custGeom>
              <a:avLst/>
              <a:pathLst>
                <a:path w="3397293" h="568655">
                  <a:moveTo>
                    <a:pt x="0" y="568655"/>
                  </a:moveTo>
                  <a:lnTo>
                    <a:pt x="135891" y="546783"/>
                  </a:lnTo>
                  <a:lnTo>
                    <a:pt x="271783" y="503041"/>
                  </a:lnTo>
                  <a:lnTo>
                    <a:pt x="407675" y="481169"/>
                  </a:lnTo>
                  <a:lnTo>
                    <a:pt x="543566" y="437426"/>
                  </a:lnTo>
                  <a:lnTo>
                    <a:pt x="679458" y="240584"/>
                  </a:lnTo>
                  <a:lnTo>
                    <a:pt x="815350" y="131228"/>
                  </a:lnTo>
                  <a:lnTo>
                    <a:pt x="951242" y="218713"/>
                  </a:lnTo>
                  <a:lnTo>
                    <a:pt x="1087133" y="306198"/>
                  </a:lnTo>
                  <a:lnTo>
                    <a:pt x="1223025" y="153099"/>
                  </a:lnTo>
                  <a:lnTo>
                    <a:pt x="1358917" y="131228"/>
                  </a:lnTo>
                  <a:lnTo>
                    <a:pt x="1494809" y="109356"/>
                  </a:lnTo>
                  <a:lnTo>
                    <a:pt x="1630700" y="109356"/>
                  </a:lnTo>
                  <a:lnTo>
                    <a:pt x="1766592" y="0"/>
                  </a:lnTo>
                  <a:lnTo>
                    <a:pt x="1902484" y="87485"/>
                  </a:lnTo>
                  <a:lnTo>
                    <a:pt x="2038375" y="109356"/>
                  </a:lnTo>
                  <a:lnTo>
                    <a:pt x="2174267" y="109356"/>
                  </a:lnTo>
                  <a:lnTo>
                    <a:pt x="2310159" y="174970"/>
                  </a:lnTo>
                  <a:lnTo>
                    <a:pt x="2446051" y="218713"/>
                  </a:lnTo>
                  <a:lnTo>
                    <a:pt x="2581942" y="131228"/>
                  </a:lnTo>
                  <a:lnTo>
                    <a:pt x="2717834" y="174970"/>
                  </a:lnTo>
                  <a:lnTo>
                    <a:pt x="2853726" y="174970"/>
                  </a:lnTo>
                  <a:lnTo>
                    <a:pt x="2989618" y="196842"/>
                  </a:lnTo>
                  <a:lnTo>
                    <a:pt x="3125509" y="262456"/>
                  </a:lnTo>
                  <a:lnTo>
                    <a:pt x="3261401" y="262456"/>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568655"/>
            </a:xfrm>
            <a:custGeom>
              <a:avLst/>
              <a:pathLst>
                <a:path w="3397293" h="568655">
                  <a:moveTo>
                    <a:pt x="0" y="568655"/>
                  </a:moveTo>
                  <a:lnTo>
                    <a:pt x="135891" y="546783"/>
                  </a:lnTo>
                  <a:lnTo>
                    <a:pt x="271783" y="503041"/>
                  </a:lnTo>
                  <a:lnTo>
                    <a:pt x="407675" y="481169"/>
                  </a:lnTo>
                  <a:lnTo>
                    <a:pt x="543566" y="437426"/>
                  </a:lnTo>
                  <a:lnTo>
                    <a:pt x="679458" y="240584"/>
                  </a:lnTo>
                  <a:lnTo>
                    <a:pt x="815350" y="131228"/>
                  </a:lnTo>
                  <a:lnTo>
                    <a:pt x="951242" y="218713"/>
                  </a:lnTo>
                  <a:lnTo>
                    <a:pt x="1087133" y="306198"/>
                  </a:lnTo>
                  <a:lnTo>
                    <a:pt x="1223025" y="153099"/>
                  </a:lnTo>
                  <a:lnTo>
                    <a:pt x="1358917" y="131228"/>
                  </a:lnTo>
                  <a:lnTo>
                    <a:pt x="1494809" y="109356"/>
                  </a:lnTo>
                  <a:lnTo>
                    <a:pt x="1630700" y="109356"/>
                  </a:lnTo>
                  <a:lnTo>
                    <a:pt x="1766592" y="0"/>
                  </a:lnTo>
                  <a:lnTo>
                    <a:pt x="1902484" y="87485"/>
                  </a:lnTo>
                  <a:lnTo>
                    <a:pt x="2038375" y="109356"/>
                  </a:lnTo>
                  <a:lnTo>
                    <a:pt x="2174267" y="109356"/>
                  </a:lnTo>
                  <a:lnTo>
                    <a:pt x="2310159" y="174970"/>
                  </a:lnTo>
                  <a:lnTo>
                    <a:pt x="2446051" y="218713"/>
                  </a:lnTo>
                  <a:lnTo>
                    <a:pt x="2581942" y="131228"/>
                  </a:lnTo>
                  <a:lnTo>
                    <a:pt x="2717834" y="174970"/>
                  </a:lnTo>
                  <a:lnTo>
                    <a:pt x="2853726" y="174970"/>
                  </a:lnTo>
                  <a:lnTo>
                    <a:pt x="2989618" y="196842"/>
                  </a:lnTo>
                  <a:lnTo>
                    <a:pt x="3125509" y="262456"/>
                  </a:lnTo>
                  <a:lnTo>
                    <a:pt x="3261401" y="262456"/>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55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567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812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21" y="4990743"/>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60" name="tx60"/>
            <p:cNvSpPr/>
            <p:nvPr/>
          </p:nvSpPr>
          <p:spPr>
            <a:xfrm>
              <a:off x="281276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5224"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1530" y="1403693"/>
              <a:ext cx="25161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Burundi, 2000-2025</a:t>
              </a:r>
            </a:p>
          </p:txBody>
        </p:sp>
        <p:sp>
          <p:nvSpPr>
            <p:cNvPr id="63" name="pl63"/>
            <p:cNvSpPr/>
            <p:nvPr/>
          </p:nvSpPr>
          <p:spPr>
            <a:xfrm>
              <a:off x="5267799" y="37407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028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649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26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217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838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459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01117"/>
              <a:ext cx="3397293" cy="1658577"/>
            </a:xfrm>
            <a:custGeom>
              <a:avLst/>
              <a:pathLst>
                <a:path w="3397293" h="1658577">
                  <a:moveTo>
                    <a:pt x="0" y="1658577"/>
                  </a:moveTo>
                  <a:lnTo>
                    <a:pt x="135891" y="1594785"/>
                  </a:lnTo>
                  <a:lnTo>
                    <a:pt x="271783" y="1467203"/>
                  </a:lnTo>
                  <a:lnTo>
                    <a:pt x="407675" y="1403411"/>
                  </a:lnTo>
                  <a:lnTo>
                    <a:pt x="543566" y="1275828"/>
                  </a:lnTo>
                  <a:lnTo>
                    <a:pt x="679458" y="701705"/>
                  </a:lnTo>
                  <a:lnTo>
                    <a:pt x="815350" y="382748"/>
                  </a:lnTo>
                  <a:lnTo>
                    <a:pt x="951242" y="637914"/>
                  </a:lnTo>
                  <a:lnTo>
                    <a:pt x="1087133" y="893080"/>
                  </a:lnTo>
                  <a:lnTo>
                    <a:pt x="1223025" y="446540"/>
                  </a:lnTo>
                  <a:lnTo>
                    <a:pt x="1358917" y="382748"/>
                  </a:lnTo>
                  <a:lnTo>
                    <a:pt x="1494809" y="318957"/>
                  </a:lnTo>
                  <a:lnTo>
                    <a:pt x="1630700" y="318957"/>
                  </a:lnTo>
                  <a:lnTo>
                    <a:pt x="1766592" y="0"/>
                  </a:lnTo>
                  <a:lnTo>
                    <a:pt x="1902484" y="255165"/>
                  </a:lnTo>
                  <a:lnTo>
                    <a:pt x="2038375" y="318957"/>
                  </a:lnTo>
                  <a:lnTo>
                    <a:pt x="2174267" y="318957"/>
                  </a:lnTo>
                  <a:lnTo>
                    <a:pt x="2310159" y="510331"/>
                  </a:lnTo>
                  <a:lnTo>
                    <a:pt x="2446051" y="637914"/>
                  </a:lnTo>
                  <a:lnTo>
                    <a:pt x="2581942" y="382748"/>
                  </a:lnTo>
                  <a:lnTo>
                    <a:pt x="2717834" y="510331"/>
                  </a:lnTo>
                  <a:lnTo>
                    <a:pt x="2853726" y="510331"/>
                  </a:lnTo>
                  <a:lnTo>
                    <a:pt x="2989618" y="574122"/>
                  </a:lnTo>
                  <a:lnTo>
                    <a:pt x="3125509" y="765497"/>
                  </a:lnTo>
                  <a:lnTo>
                    <a:pt x="3261401" y="765497"/>
                  </a:lnTo>
                  <a:lnTo>
                    <a:pt x="3397293" y="765497"/>
                  </a:lnTo>
                </a:path>
              </a:pathLst>
            </a:custGeom>
            <a:ln w="27101" cap="flat">
              <a:solidFill>
                <a:srgbClr val="0058AB">
                  <a:alpha val="100000"/>
                </a:srgbClr>
              </a:solidFill>
              <a:prstDash val="solid"/>
              <a:round/>
            </a:ln>
          </p:spPr>
          <p:txBody>
            <a:bodyPr/>
            <a:lstStyle/>
            <a:p/>
          </p:txBody>
        </p:sp>
        <p:sp>
          <p:nvSpPr>
            <p:cNvPr id="79" name="pl79"/>
            <p:cNvSpPr/>
            <p:nvPr/>
          </p:nvSpPr>
          <p:spPr>
            <a:xfrm>
              <a:off x="5437664" y="2783866"/>
              <a:ext cx="3397293" cy="956871"/>
            </a:xfrm>
            <a:custGeom>
              <a:avLst/>
              <a:pathLst>
                <a:path w="3397293" h="956871">
                  <a:moveTo>
                    <a:pt x="0" y="956871"/>
                  </a:moveTo>
                  <a:lnTo>
                    <a:pt x="135891" y="893080"/>
                  </a:lnTo>
                  <a:lnTo>
                    <a:pt x="271783" y="893080"/>
                  </a:lnTo>
                  <a:lnTo>
                    <a:pt x="407675" y="829288"/>
                  </a:lnTo>
                  <a:lnTo>
                    <a:pt x="543566" y="701705"/>
                  </a:lnTo>
                  <a:lnTo>
                    <a:pt x="679458" y="574122"/>
                  </a:lnTo>
                  <a:lnTo>
                    <a:pt x="815350" y="446540"/>
                  </a:lnTo>
                  <a:lnTo>
                    <a:pt x="951242" y="446540"/>
                  </a:lnTo>
                  <a:lnTo>
                    <a:pt x="1087133" y="318957"/>
                  </a:lnTo>
                  <a:lnTo>
                    <a:pt x="1223025" y="191374"/>
                  </a:lnTo>
                  <a:lnTo>
                    <a:pt x="1358917" y="127582"/>
                  </a:lnTo>
                  <a:lnTo>
                    <a:pt x="1494809" y="127582"/>
                  </a:lnTo>
                  <a:lnTo>
                    <a:pt x="1630700" y="127582"/>
                  </a:lnTo>
                  <a:lnTo>
                    <a:pt x="1766592" y="127582"/>
                  </a:lnTo>
                  <a:lnTo>
                    <a:pt x="1902484" y="127582"/>
                  </a:lnTo>
                  <a:lnTo>
                    <a:pt x="2038375" y="127582"/>
                  </a:lnTo>
                  <a:lnTo>
                    <a:pt x="2174267" y="63791"/>
                  </a:lnTo>
                  <a:lnTo>
                    <a:pt x="2310159" y="63791"/>
                  </a:lnTo>
                  <a:lnTo>
                    <a:pt x="2446051" y="0"/>
                  </a:lnTo>
                  <a:lnTo>
                    <a:pt x="2581942" y="0"/>
                  </a:lnTo>
                  <a:lnTo>
                    <a:pt x="2717834" y="191374"/>
                  </a:lnTo>
                  <a:lnTo>
                    <a:pt x="2853726" y="318957"/>
                  </a:lnTo>
                  <a:lnTo>
                    <a:pt x="2989618" y="191374"/>
                  </a:lnTo>
                  <a:lnTo>
                    <a:pt x="3125509" y="191374"/>
                  </a:lnTo>
                  <a:lnTo>
                    <a:pt x="3261401" y="127582"/>
                  </a:lnTo>
                  <a:lnTo>
                    <a:pt x="3397293" y="127582"/>
                  </a:lnTo>
                </a:path>
              </a:pathLst>
            </a:custGeom>
            <a:ln w="27101" cap="flat">
              <a:solidFill>
                <a:srgbClr val="80BD41">
                  <a:alpha val="100000"/>
                </a:srgbClr>
              </a:solidFill>
              <a:prstDash val="solid"/>
              <a:round/>
            </a:ln>
          </p:spPr>
          <p:txBody>
            <a:bodyPr/>
            <a:lstStyle/>
            <a:p/>
          </p:txBody>
        </p:sp>
        <p:sp>
          <p:nvSpPr>
            <p:cNvPr id="80" name="pl80"/>
            <p:cNvSpPr/>
            <p:nvPr/>
          </p:nvSpPr>
          <p:spPr>
            <a:xfrm>
              <a:off x="5437664" y="2783866"/>
              <a:ext cx="3397293" cy="1275828"/>
            </a:xfrm>
            <a:custGeom>
              <a:avLst/>
              <a:pathLst>
                <a:path w="3397293" h="1275828">
                  <a:moveTo>
                    <a:pt x="0" y="1275828"/>
                  </a:moveTo>
                  <a:lnTo>
                    <a:pt x="135891" y="1084454"/>
                  </a:lnTo>
                  <a:lnTo>
                    <a:pt x="271783" y="956871"/>
                  </a:lnTo>
                  <a:lnTo>
                    <a:pt x="407675" y="893080"/>
                  </a:lnTo>
                  <a:lnTo>
                    <a:pt x="543566" y="829288"/>
                  </a:lnTo>
                  <a:lnTo>
                    <a:pt x="679458" y="829288"/>
                  </a:lnTo>
                  <a:lnTo>
                    <a:pt x="815350" y="637914"/>
                  </a:lnTo>
                  <a:lnTo>
                    <a:pt x="951242" y="510331"/>
                  </a:lnTo>
                  <a:lnTo>
                    <a:pt x="1087133" y="382748"/>
                  </a:lnTo>
                  <a:lnTo>
                    <a:pt x="1223025" y="191374"/>
                  </a:lnTo>
                  <a:lnTo>
                    <a:pt x="1358917" y="127582"/>
                  </a:lnTo>
                  <a:lnTo>
                    <a:pt x="1494809" y="63791"/>
                  </a:lnTo>
                  <a:lnTo>
                    <a:pt x="1630700" y="63791"/>
                  </a:lnTo>
                  <a:lnTo>
                    <a:pt x="1766592" y="127582"/>
                  </a:lnTo>
                  <a:lnTo>
                    <a:pt x="1902484" y="127582"/>
                  </a:lnTo>
                  <a:lnTo>
                    <a:pt x="2038375" y="127582"/>
                  </a:lnTo>
                  <a:lnTo>
                    <a:pt x="2174267" y="255165"/>
                  </a:lnTo>
                  <a:lnTo>
                    <a:pt x="2310159" y="255165"/>
                  </a:lnTo>
                  <a:lnTo>
                    <a:pt x="2446051" y="63791"/>
                  </a:lnTo>
                  <a:lnTo>
                    <a:pt x="2581942" y="0"/>
                  </a:lnTo>
                  <a:lnTo>
                    <a:pt x="2717834" y="63791"/>
                  </a:lnTo>
                  <a:lnTo>
                    <a:pt x="2853726" y="255165"/>
                  </a:lnTo>
                  <a:lnTo>
                    <a:pt x="2989618" y="191374"/>
                  </a:lnTo>
                  <a:lnTo>
                    <a:pt x="3125509" y="63791"/>
                  </a:lnTo>
                  <a:lnTo>
                    <a:pt x="3261401" y="127582"/>
                  </a:lnTo>
                  <a:lnTo>
                    <a:pt x="3397293" y="63791"/>
                  </a:lnTo>
                </a:path>
              </a:pathLst>
            </a:custGeom>
            <a:ln w="27101" cap="flat">
              <a:solidFill>
                <a:srgbClr val="961A49">
                  <a:alpha val="100000"/>
                </a:srgbClr>
              </a:solidFill>
              <a:prstDash val="solid"/>
              <a:round/>
            </a:ln>
          </p:spPr>
          <p:txBody>
            <a:bodyPr/>
            <a:lstStyle/>
            <a:p/>
          </p:txBody>
        </p:sp>
        <p:sp>
          <p:nvSpPr>
            <p:cNvPr id="81" name="pl81"/>
            <p:cNvSpPr/>
            <p:nvPr/>
          </p:nvSpPr>
          <p:spPr>
            <a:xfrm>
              <a:off x="5437664" y="278386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01117"/>
              <a:ext cx="3397293" cy="1658577"/>
            </a:xfrm>
            <a:custGeom>
              <a:avLst/>
              <a:pathLst>
                <a:path w="3397293" h="1658577">
                  <a:moveTo>
                    <a:pt x="0" y="1658577"/>
                  </a:moveTo>
                  <a:lnTo>
                    <a:pt x="135891" y="1594785"/>
                  </a:lnTo>
                  <a:lnTo>
                    <a:pt x="271783" y="1467203"/>
                  </a:lnTo>
                  <a:lnTo>
                    <a:pt x="407675" y="1403411"/>
                  </a:lnTo>
                  <a:lnTo>
                    <a:pt x="543566" y="1275828"/>
                  </a:lnTo>
                  <a:lnTo>
                    <a:pt x="679458" y="701705"/>
                  </a:lnTo>
                  <a:lnTo>
                    <a:pt x="815350" y="382748"/>
                  </a:lnTo>
                  <a:lnTo>
                    <a:pt x="951242" y="637914"/>
                  </a:lnTo>
                  <a:lnTo>
                    <a:pt x="1087133" y="893080"/>
                  </a:lnTo>
                  <a:lnTo>
                    <a:pt x="1223025" y="446540"/>
                  </a:lnTo>
                  <a:lnTo>
                    <a:pt x="1358917" y="382748"/>
                  </a:lnTo>
                  <a:lnTo>
                    <a:pt x="1494809" y="318957"/>
                  </a:lnTo>
                  <a:lnTo>
                    <a:pt x="1630700" y="318957"/>
                  </a:lnTo>
                  <a:lnTo>
                    <a:pt x="1766592" y="0"/>
                  </a:lnTo>
                  <a:lnTo>
                    <a:pt x="1902484" y="255165"/>
                  </a:lnTo>
                  <a:lnTo>
                    <a:pt x="2038375" y="318957"/>
                  </a:lnTo>
                  <a:lnTo>
                    <a:pt x="2174267" y="318957"/>
                  </a:lnTo>
                  <a:lnTo>
                    <a:pt x="2310159" y="510331"/>
                  </a:lnTo>
                  <a:lnTo>
                    <a:pt x="2446051" y="637914"/>
                  </a:lnTo>
                  <a:lnTo>
                    <a:pt x="2581942" y="382748"/>
                  </a:lnTo>
                  <a:lnTo>
                    <a:pt x="2717834" y="510331"/>
                  </a:lnTo>
                  <a:lnTo>
                    <a:pt x="2853726" y="510331"/>
                  </a:lnTo>
                  <a:lnTo>
                    <a:pt x="2989618" y="574122"/>
                  </a:lnTo>
                  <a:lnTo>
                    <a:pt x="3125509" y="765497"/>
                  </a:lnTo>
                  <a:lnTo>
                    <a:pt x="3261401" y="765497"/>
                  </a:lnTo>
                  <a:lnTo>
                    <a:pt x="3397293" y="765497"/>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99051"/>
              <a:ext cx="0" cy="1760643"/>
            </a:xfrm>
            <a:custGeom>
              <a:avLst/>
              <a:pathLst>
                <a:path w="0" h="1760643">
                  <a:moveTo>
                    <a:pt x="0" y="176064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99051"/>
              <a:ext cx="0" cy="803772"/>
            </a:xfrm>
            <a:custGeom>
              <a:avLst/>
              <a:pathLst>
                <a:path w="0" h="803772">
                  <a:moveTo>
                    <a:pt x="0" y="80377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99051"/>
              <a:ext cx="0" cy="484814"/>
            </a:xfrm>
            <a:custGeom>
              <a:avLst/>
              <a:pathLst>
                <a:path w="0" h="484814">
                  <a:moveTo>
                    <a:pt x="0" y="48481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99051"/>
              <a:ext cx="0" cy="421023"/>
            </a:xfrm>
            <a:custGeom>
              <a:avLst/>
              <a:pathLst>
                <a:path w="0" h="421023">
                  <a:moveTo>
                    <a:pt x="0" y="42102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99051"/>
              <a:ext cx="0" cy="484814"/>
            </a:xfrm>
            <a:custGeom>
              <a:avLst/>
              <a:pathLst>
                <a:path w="0" h="484814">
                  <a:moveTo>
                    <a:pt x="0" y="48481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99051"/>
              <a:ext cx="0" cy="867563"/>
            </a:xfrm>
            <a:custGeom>
              <a:avLst/>
              <a:pathLst>
                <a:path w="0" h="867563">
                  <a:moveTo>
                    <a:pt x="0" y="86756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99051"/>
              <a:ext cx="0" cy="867563"/>
            </a:xfrm>
            <a:custGeom>
              <a:avLst/>
              <a:pathLst>
                <a:path w="0" h="867563">
                  <a:moveTo>
                    <a:pt x="0" y="86756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01117"/>
              <a:ext cx="3397293" cy="1658577"/>
            </a:xfrm>
            <a:custGeom>
              <a:avLst/>
              <a:pathLst>
                <a:path w="3397293" h="1658577">
                  <a:moveTo>
                    <a:pt x="0" y="1658577"/>
                  </a:moveTo>
                  <a:lnTo>
                    <a:pt x="135891" y="1594785"/>
                  </a:lnTo>
                  <a:lnTo>
                    <a:pt x="271783" y="1467203"/>
                  </a:lnTo>
                  <a:lnTo>
                    <a:pt x="407675" y="1403411"/>
                  </a:lnTo>
                  <a:lnTo>
                    <a:pt x="543566" y="1275828"/>
                  </a:lnTo>
                  <a:lnTo>
                    <a:pt x="679458" y="701705"/>
                  </a:lnTo>
                  <a:lnTo>
                    <a:pt x="815350" y="382748"/>
                  </a:lnTo>
                  <a:lnTo>
                    <a:pt x="951242" y="637914"/>
                  </a:lnTo>
                  <a:lnTo>
                    <a:pt x="1087133" y="893080"/>
                  </a:lnTo>
                  <a:lnTo>
                    <a:pt x="1223025" y="446540"/>
                  </a:lnTo>
                  <a:lnTo>
                    <a:pt x="1358917" y="382748"/>
                  </a:lnTo>
                  <a:lnTo>
                    <a:pt x="1494809" y="318957"/>
                  </a:lnTo>
                  <a:lnTo>
                    <a:pt x="1630700" y="318957"/>
                  </a:lnTo>
                  <a:lnTo>
                    <a:pt x="1766592" y="0"/>
                  </a:lnTo>
                  <a:lnTo>
                    <a:pt x="1902484" y="255165"/>
                  </a:lnTo>
                  <a:lnTo>
                    <a:pt x="2038375" y="318957"/>
                  </a:lnTo>
                  <a:lnTo>
                    <a:pt x="2174267" y="318957"/>
                  </a:lnTo>
                  <a:lnTo>
                    <a:pt x="2310159" y="510331"/>
                  </a:lnTo>
                  <a:lnTo>
                    <a:pt x="2446051" y="637914"/>
                  </a:lnTo>
                  <a:lnTo>
                    <a:pt x="2581942" y="382748"/>
                  </a:lnTo>
                  <a:lnTo>
                    <a:pt x="2717834" y="510331"/>
                  </a:lnTo>
                  <a:lnTo>
                    <a:pt x="2853726" y="510331"/>
                  </a:lnTo>
                  <a:lnTo>
                    <a:pt x="2989618" y="574122"/>
                  </a:lnTo>
                  <a:lnTo>
                    <a:pt x="3125509" y="765497"/>
                  </a:lnTo>
                  <a:lnTo>
                    <a:pt x="3261401" y="765497"/>
                  </a:lnTo>
                  <a:lnTo>
                    <a:pt x="3397293" y="765497"/>
                  </a:lnTo>
                </a:path>
              </a:pathLst>
            </a:custGeom>
            <a:ln w="27101" cap="flat">
              <a:solidFill>
                <a:srgbClr val="0058AB">
                  <a:alpha val="100000"/>
                </a:srgbClr>
              </a:solidFill>
              <a:prstDash val="solid"/>
              <a:round/>
            </a:ln>
          </p:spPr>
          <p:txBody>
            <a:bodyPr/>
            <a:lstStyle/>
            <a:p/>
          </p:txBody>
        </p:sp>
        <p:sp>
          <p:nvSpPr>
            <p:cNvPr id="91" name="tx91"/>
            <p:cNvSpPr/>
            <p:nvPr/>
          </p:nvSpPr>
          <p:spPr>
            <a:xfrm>
              <a:off x="5359324" y="223309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2" name="tx92"/>
            <p:cNvSpPr/>
            <p:nvPr/>
          </p:nvSpPr>
          <p:spPr>
            <a:xfrm>
              <a:off x="6068928" y="223447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766436" y="22330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445895" y="22344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2330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3309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786762" y="223309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28085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3696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317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0938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222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222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623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248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9319" y="4990743"/>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117" name="tx117"/>
            <p:cNvSpPr/>
            <p:nvPr/>
          </p:nvSpPr>
          <p:spPr>
            <a:xfrm>
              <a:off x="71294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9192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4668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7662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0656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6165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159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2153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3984017" cy="114824"/>
            </a:xfrm>
            <a:prstGeom prst="rect">
              <a:avLst/>
            </a:prstGeom>
            <a:solidFill>
              <a:srgbClr val="E2231A">
                <a:alpha val="80000"/>
              </a:srgbClr>
            </a:solidFill>
          </p:spPr>
          <p:txBody>
            <a:bodyPr/>
            <a:lstStyle/>
            <a:p/>
          </p:txBody>
        </p:sp>
        <p:sp>
          <p:nvSpPr>
            <p:cNvPr id="131" name="rc131"/>
            <p:cNvSpPr/>
            <p:nvPr/>
          </p:nvSpPr>
          <p:spPr>
            <a:xfrm>
              <a:off x="1317178" y="5743865"/>
              <a:ext cx="7285234" cy="114824"/>
            </a:xfrm>
            <a:prstGeom prst="rect">
              <a:avLst/>
            </a:prstGeom>
            <a:solidFill>
              <a:srgbClr val="E2231A">
                <a:alpha val="80000"/>
              </a:srgbClr>
            </a:solidFill>
          </p:spPr>
          <p:txBody>
            <a:bodyPr/>
            <a:lstStyle/>
            <a:p/>
          </p:txBody>
        </p:sp>
        <p:sp>
          <p:nvSpPr>
            <p:cNvPr id="132" name="rc132"/>
            <p:cNvSpPr/>
            <p:nvPr/>
          </p:nvSpPr>
          <p:spPr>
            <a:xfrm>
              <a:off x="1317178" y="5600334"/>
              <a:ext cx="7321564" cy="114824"/>
            </a:xfrm>
            <a:prstGeom prst="rect">
              <a:avLst/>
            </a:prstGeom>
            <a:solidFill>
              <a:srgbClr val="E2231A">
                <a:alpha val="80000"/>
              </a:srgbClr>
            </a:solidFill>
          </p:spPr>
          <p:txBody>
            <a:bodyPr/>
            <a:lstStyle/>
            <a:p/>
          </p:txBody>
        </p:sp>
        <p:sp>
          <p:nvSpPr>
            <p:cNvPr id="133" name="tx133"/>
            <p:cNvSpPr/>
            <p:nvPr/>
          </p:nvSpPr>
          <p:spPr>
            <a:xfrm>
              <a:off x="817137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63,000</a:t>
              </a:r>
            </a:p>
          </p:txBody>
        </p:sp>
        <p:sp>
          <p:nvSpPr>
            <p:cNvPr id="134" name="tx134"/>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64,000</a:t>
              </a:r>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18927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548864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778802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Burundi (86%) was 2 percentage points higher than the global average (84%) and 9 percentage points higher than the average across all ESAR countries (77%).
National MCV1 coverage was 6 percentage points lower than in 2019 (92%).
This equates to 64,000 unvaccinated children in 2025 compared to 35,000 unvaccinated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Burundi MCV1 coverage was 86% - this is 6 percentage points lower than in 2019 and higher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Burundi ranked number 14 out of 21 countries for lowest MCV1 coverage (based on tied ranks).
Burundi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Burundi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131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234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337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440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183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286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389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492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758984"/>
              <a:ext cx="239888" cy="549036"/>
            </a:xfrm>
            <a:prstGeom prst="rect">
              <a:avLst/>
            </a:prstGeom>
            <a:solidFill>
              <a:srgbClr val="80BD41">
                <a:alpha val="100000"/>
              </a:srgbClr>
            </a:solidFill>
          </p:spPr>
          <p:txBody>
            <a:bodyPr/>
            <a:lstStyle/>
            <a:p/>
          </p:txBody>
        </p:sp>
        <p:sp>
          <p:nvSpPr>
            <p:cNvPr id="26" name="rc26"/>
            <p:cNvSpPr/>
            <p:nvPr/>
          </p:nvSpPr>
          <p:spPr>
            <a:xfrm>
              <a:off x="1296273" y="3545485"/>
              <a:ext cx="239888" cy="213499"/>
            </a:xfrm>
            <a:prstGeom prst="rect">
              <a:avLst/>
            </a:prstGeom>
            <a:solidFill>
              <a:srgbClr val="E2231A">
                <a:alpha val="100000"/>
              </a:srgbClr>
            </a:solidFill>
          </p:spPr>
          <p:txBody>
            <a:bodyPr/>
            <a:lstStyle/>
            <a:p/>
          </p:txBody>
        </p:sp>
        <p:sp>
          <p:nvSpPr>
            <p:cNvPr id="27" name="rc27"/>
            <p:cNvSpPr/>
            <p:nvPr/>
          </p:nvSpPr>
          <p:spPr>
            <a:xfrm>
              <a:off x="1562816" y="3732330"/>
              <a:ext cx="239888" cy="575691"/>
            </a:xfrm>
            <a:prstGeom prst="rect">
              <a:avLst/>
            </a:prstGeom>
            <a:solidFill>
              <a:srgbClr val="80BD41">
                <a:alpha val="100000"/>
              </a:srgbClr>
            </a:solidFill>
          </p:spPr>
          <p:txBody>
            <a:bodyPr/>
            <a:lstStyle/>
            <a:p/>
          </p:txBody>
        </p:sp>
        <p:sp>
          <p:nvSpPr>
            <p:cNvPr id="28" name="rc28"/>
            <p:cNvSpPr/>
            <p:nvPr/>
          </p:nvSpPr>
          <p:spPr>
            <a:xfrm>
              <a:off x="1562816" y="3519391"/>
              <a:ext cx="239888" cy="212939"/>
            </a:xfrm>
            <a:prstGeom prst="rect">
              <a:avLst/>
            </a:prstGeom>
            <a:solidFill>
              <a:srgbClr val="E2231A">
                <a:alpha val="100000"/>
              </a:srgbClr>
            </a:solidFill>
          </p:spPr>
          <p:txBody>
            <a:bodyPr/>
            <a:lstStyle/>
            <a:p/>
          </p:txBody>
        </p:sp>
        <p:sp>
          <p:nvSpPr>
            <p:cNvPr id="29" name="rc29"/>
            <p:cNvSpPr/>
            <p:nvPr/>
          </p:nvSpPr>
          <p:spPr>
            <a:xfrm>
              <a:off x="1829360" y="3684417"/>
              <a:ext cx="239888" cy="623603"/>
            </a:xfrm>
            <a:prstGeom prst="rect">
              <a:avLst/>
            </a:prstGeom>
            <a:solidFill>
              <a:srgbClr val="80BD41">
                <a:alpha val="100000"/>
              </a:srgbClr>
            </a:solidFill>
          </p:spPr>
          <p:txBody>
            <a:bodyPr/>
            <a:lstStyle/>
            <a:p/>
          </p:txBody>
        </p:sp>
        <p:sp>
          <p:nvSpPr>
            <p:cNvPr id="30" name="rc30"/>
            <p:cNvSpPr/>
            <p:nvPr/>
          </p:nvSpPr>
          <p:spPr>
            <a:xfrm>
              <a:off x="1829360" y="3476549"/>
              <a:ext cx="239888" cy="207867"/>
            </a:xfrm>
            <a:prstGeom prst="rect">
              <a:avLst/>
            </a:prstGeom>
            <a:solidFill>
              <a:srgbClr val="E2231A">
                <a:alpha val="100000"/>
              </a:srgbClr>
            </a:solidFill>
          </p:spPr>
          <p:txBody>
            <a:bodyPr/>
            <a:lstStyle/>
            <a:p/>
          </p:txBody>
        </p:sp>
        <p:sp>
          <p:nvSpPr>
            <p:cNvPr id="31" name="rc31"/>
            <p:cNvSpPr/>
            <p:nvPr/>
          </p:nvSpPr>
          <p:spPr>
            <a:xfrm>
              <a:off x="2095903" y="3647591"/>
              <a:ext cx="239888" cy="660430"/>
            </a:xfrm>
            <a:prstGeom prst="rect">
              <a:avLst/>
            </a:prstGeom>
            <a:solidFill>
              <a:srgbClr val="80BD41">
                <a:alpha val="100000"/>
              </a:srgbClr>
            </a:solidFill>
          </p:spPr>
          <p:txBody>
            <a:bodyPr/>
            <a:lstStyle/>
            <a:p/>
          </p:txBody>
        </p:sp>
        <p:sp>
          <p:nvSpPr>
            <p:cNvPr id="32" name="rc32"/>
            <p:cNvSpPr/>
            <p:nvPr/>
          </p:nvSpPr>
          <p:spPr>
            <a:xfrm>
              <a:off x="2095903" y="3439045"/>
              <a:ext cx="239888" cy="208546"/>
            </a:xfrm>
            <a:prstGeom prst="rect">
              <a:avLst/>
            </a:prstGeom>
            <a:solidFill>
              <a:srgbClr val="E2231A">
                <a:alpha val="100000"/>
              </a:srgbClr>
            </a:solidFill>
          </p:spPr>
          <p:txBody>
            <a:bodyPr/>
            <a:lstStyle/>
            <a:p/>
          </p:txBody>
        </p:sp>
        <p:sp>
          <p:nvSpPr>
            <p:cNvPr id="33" name="rc33"/>
            <p:cNvSpPr/>
            <p:nvPr/>
          </p:nvSpPr>
          <p:spPr>
            <a:xfrm>
              <a:off x="2362446" y="3591068"/>
              <a:ext cx="239888" cy="716952"/>
            </a:xfrm>
            <a:prstGeom prst="rect">
              <a:avLst/>
            </a:prstGeom>
            <a:solidFill>
              <a:srgbClr val="80BD41">
                <a:alpha val="100000"/>
              </a:srgbClr>
            </a:solidFill>
          </p:spPr>
          <p:txBody>
            <a:bodyPr/>
            <a:lstStyle/>
            <a:p/>
          </p:txBody>
        </p:sp>
        <p:sp>
          <p:nvSpPr>
            <p:cNvPr id="34" name="rc34"/>
            <p:cNvSpPr/>
            <p:nvPr/>
          </p:nvSpPr>
          <p:spPr>
            <a:xfrm>
              <a:off x="2362446" y="3388862"/>
              <a:ext cx="239888" cy="202206"/>
            </a:xfrm>
            <a:prstGeom prst="rect">
              <a:avLst/>
            </a:prstGeom>
            <a:solidFill>
              <a:srgbClr val="E2231A">
                <a:alpha val="100000"/>
              </a:srgbClr>
            </a:solidFill>
          </p:spPr>
          <p:txBody>
            <a:bodyPr/>
            <a:lstStyle/>
            <a:p/>
          </p:txBody>
        </p:sp>
        <p:sp>
          <p:nvSpPr>
            <p:cNvPr id="35" name="rc35"/>
            <p:cNvSpPr/>
            <p:nvPr/>
          </p:nvSpPr>
          <p:spPr>
            <a:xfrm>
              <a:off x="2628989" y="3460657"/>
              <a:ext cx="239888" cy="847364"/>
            </a:xfrm>
            <a:prstGeom prst="rect">
              <a:avLst/>
            </a:prstGeom>
            <a:solidFill>
              <a:srgbClr val="80BD41">
                <a:alpha val="100000"/>
              </a:srgbClr>
            </a:solidFill>
          </p:spPr>
          <p:txBody>
            <a:bodyPr/>
            <a:lstStyle/>
            <a:p/>
          </p:txBody>
        </p:sp>
        <p:sp>
          <p:nvSpPr>
            <p:cNvPr id="36" name="rc36"/>
            <p:cNvSpPr/>
            <p:nvPr/>
          </p:nvSpPr>
          <p:spPr>
            <a:xfrm>
              <a:off x="2628989" y="3334049"/>
              <a:ext cx="239888" cy="126607"/>
            </a:xfrm>
            <a:prstGeom prst="rect">
              <a:avLst/>
            </a:prstGeom>
            <a:solidFill>
              <a:srgbClr val="E2231A">
                <a:alpha val="100000"/>
              </a:srgbClr>
            </a:solidFill>
          </p:spPr>
          <p:txBody>
            <a:bodyPr/>
            <a:lstStyle/>
            <a:p/>
          </p:txBody>
        </p:sp>
        <p:sp>
          <p:nvSpPr>
            <p:cNvPr id="37" name="rc37"/>
            <p:cNvSpPr/>
            <p:nvPr/>
          </p:nvSpPr>
          <p:spPr>
            <a:xfrm>
              <a:off x="2895532" y="3368694"/>
              <a:ext cx="239888" cy="939327"/>
            </a:xfrm>
            <a:prstGeom prst="rect">
              <a:avLst/>
            </a:prstGeom>
            <a:solidFill>
              <a:srgbClr val="80BD41">
                <a:alpha val="100000"/>
              </a:srgbClr>
            </a:solidFill>
          </p:spPr>
          <p:txBody>
            <a:bodyPr/>
            <a:lstStyle/>
            <a:p/>
          </p:txBody>
        </p:sp>
        <p:sp>
          <p:nvSpPr>
            <p:cNvPr id="38" name="rc38"/>
            <p:cNvSpPr/>
            <p:nvPr/>
          </p:nvSpPr>
          <p:spPr>
            <a:xfrm>
              <a:off x="2895532" y="3287021"/>
              <a:ext cx="239888" cy="81672"/>
            </a:xfrm>
            <a:prstGeom prst="rect">
              <a:avLst/>
            </a:prstGeom>
            <a:solidFill>
              <a:srgbClr val="E2231A">
                <a:alpha val="100000"/>
              </a:srgbClr>
            </a:solidFill>
          </p:spPr>
          <p:txBody>
            <a:bodyPr/>
            <a:lstStyle/>
            <a:p/>
          </p:txBody>
        </p:sp>
        <p:sp>
          <p:nvSpPr>
            <p:cNvPr id="39" name="rc39"/>
            <p:cNvSpPr/>
            <p:nvPr/>
          </p:nvSpPr>
          <p:spPr>
            <a:xfrm>
              <a:off x="3162075" y="3370640"/>
              <a:ext cx="239888" cy="937381"/>
            </a:xfrm>
            <a:prstGeom prst="rect">
              <a:avLst/>
            </a:prstGeom>
            <a:solidFill>
              <a:srgbClr val="80BD41">
                <a:alpha val="100000"/>
              </a:srgbClr>
            </a:solidFill>
          </p:spPr>
          <p:txBody>
            <a:bodyPr/>
            <a:lstStyle/>
            <a:p/>
          </p:txBody>
        </p:sp>
        <p:sp>
          <p:nvSpPr>
            <p:cNvPr id="40" name="rc40"/>
            <p:cNvSpPr/>
            <p:nvPr/>
          </p:nvSpPr>
          <p:spPr>
            <a:xfrm>
              <a:off x="3162075" y="3242823"/>
              <a:ext cx="239888" cy="127816"/>
            </a:xfrm>
            <a:prstGeom prst="rect">
              <a:avLst/>
            </a:prstGeom>
            <a:solidFill>
              <a:srgbClr val="E2231A">
                <a:alpha val="100000"/>
              </a:srgbClr>
            </a:solidFill>
          </p:spPr>
          <p:txBody>
            <a:bodyPr/>
            <a:lstStyle/>
            <a:p/>
          </p:txBody>
        </p:sp>
        <p:sp>
          <p:nvSpPr>
            <p:cNvPr id="41" name="rc41"/>
            <p:cNvSpPr/>
            <p:nvPr/>
          </p:nvSpPr>
          <p:spPr>
            <a:xfrm>
              <a:off x="3428618" y="3374945"/>
              <a:ext cx="239888" cy="933076"/>
            </a:xfrm>
            <a:prstGeom prst="rect">
              <a:avLst/>
            </a:prstGeom>
            <a:solidFill>
              <a:srgbClr val="80BD41">
                <a:alpha val="100000"/>
              </a:srgbClr>
            </a:solidFill>
          </p:spPr>
          <p:txBody>
            <a:bodyPr/>
            <a:lstStyle/>
            <a:p/>
          </p:txBody>
        </p:sp>
        <p:sp>
          <p:nvSpPr>
            <p:cNvPr id="42" name="rc42"/>
            <p:cNvSpPr/>
            <p:nvPr/>
          </p:nvSpPr>
          <p:spPr>
            <a:xfrm>
              <a:off x="3428618" y="3197210"/>
              <a:ext cx="239888" cy="177734"/>
            </a:xfrm>
            <a:prstGeom prst="rect">
              <a:avLst/>
            </a:prstGeom>
            <a:solidFill>
              <a:srgbClr val="E2231A">
                <a:alpha val="100000"/>
              </a:srgbClr>
            </a:solidFill>
          </p:spPr>
          <p:txBody>
            <a:bodyPr/>
            <a:lstStyle/>
            <a:p/>
          </p:txBody>
        </p:sp>
        <p:sp>
          <p:nvSpPr>
            <p:cNvPr id="43" name="rc43"/>
            <p:cNvSpPr/>
            <p:nvPr/>
          </p:nvSpPr>
          <p:spPr>
            <a:xfrm>
              <a:off x="3695161" y="3246243"/>
              <a:ext cx="239888" cy="1061777"/>
            </a:xfrm>
            <a:prstGeom prst="rect">
              <a:avLst/>
            </a:prstGeom>
            <a:solidFill>
              <a:srgbClr val="80BD41">
                <a:alpha val="100000"/>
              </a:srgbClr>
            </a:solidFill>
          </p:spPr>
          <p:txBody>
            <a:bodyPr/>
            <a:lstStyle/>
            <a:p/>
          </p:txBody>
        </p:sp>
        <p:sp>
          <p:nvSpPr>
            <p:cNvPr id="44" name="rc44"/>
            <p:cNvSpPr/>
            <p:nvPr/>
          </p:nvSpPr>
          <p:spPr>
            <a:xfrm>
              <a:off x="3695161" y="3141219"/>
              <a:ext cx="239888" cy="105024"/>
            </a:xfrm>
            <a:prstGeom prst="rect">
              <a:avLst/>
            </a:prstGeom>
            <a:solidFill>
              <a:srgbClr val="E2231A">
                <a:alpha val="100000"/>
              </a:srgbClr>
            </a:solidFill>
          </p:spPr>
          <p:txBody>
            <a:bodyPr/>
            <a:lstStyle/>
            <a:p/>
          </p:txBody>
        </p:sp>
        <p:sp>
          <p:nvSpPr>
            <p:cNvPr id="45" name="rc45"/>
            <p:cNvSpPr/>
            <p:nvPr/>
          </p:nvSpPr>
          <p:spPr>
            <a:xfrm>
              <a:off x="3961705" y="3169318"/>
              <a:ext cx="239888" cy="1138703"/>
            </a:xfrm>
            <a:prstGeom prst="rect">
              <a:avLst/>
            </a:prstGeom>
            <a:solidFill>
              <a:srgbClr val="80BD41">
                <a:alpha val="100000"/>
              </a:srgbClr>
            </a:solidFill>
          </p:spPr>
          <p:txBody>
            <a:bodyPr/>
            <a:lstStyle/>
            <a:p/>
          </p:txBody>
        </p:sp>
        <p:sp>
          <p:nvSpPr>
            <p:cNvPr id="46" name="rc46"/>
            <p:cNvSpPr/>
            <p:nvPr/>
          </p:nvSpPr>
          <p:spPr>
            <a:xfrm>
              <a:off x="3961705" y="3070308"/>
              <a:ext cx="239888" cy="99010"/>
            </a:xfrm>
            <a:prstGeom prst="rect">
              <a:avLst/>
            </a:prstGeom>
            <a:solidFill>
              <a:srgbClr val="E2231A">
                <a:alpha val="100000"/>
              </a:srgbClr>
            </a:solidFill>
          </p:spPr>
          <p:txBody>
            <a:bodyPr/>
            <a:lstStyle/>
            <a:p/>
          </p:txBody>
        </p:sp>
        <p:sp>
          <p:nvSpPr>
            <p:cNvPr id="47" name="rc47"/>
            <p:cNvSpPr/>
            <p:nvPr/>
          </p:nvSpPr>
          <p:spPr>
            <a:xfrm>
              <a:off x="4228248" y="3137651"/>
              <a:ext cx="239888" cy="1170370"/>
            </a:xfrm>
            <a:prstGeom prst="rect">
              <a:avLst/>
            </a:prstGeom>
            <a:solidFill>
              <a:srgbClr val="80BD41">
                <a:alpha val="100000"/>
              </a:srgbClr>
            </a:solidFill>
          </p:spPr>
          <p:txBody>
            <a:bodyPr/>
            <a:lstStyle/>
            <a:p/>
          </p:txBody>
        </p:sp>
        <p:sp>
          <p:nvSpPr>
            <p:cNvPr id="48" name="rc48"/>
            <p:cNvSpPr/>
            <p:nvPr/>
          </p:nvSpPr>
          <p:spPr>
            <a:xfrm>
              <a:off x="4228248" y="3049550"/>
              <a:ext cx="239888" cy="88100"/>
            </a:xfrm>
            <a:prstGeom prst="rect">
              <a:avLst/>
            </a:prstGeom>
            <a:solidFill>
              <a:srgbClr val="E2231A">
                <a:alpha val="100000"/>
              </a:srgbClr>
            </a:solidFill>
          </p:spPr>
          <p:txBody>
            <a:bodyPr/>
            <a:lstStyle/>
            <a:p/>
          </p:txBody>
        </p:sp>
        <p:sp>
          <p:nvSpPr>
            <p:cNvPr id="49" name="rc49"/>
            <p:cNvSpPr/>
            <p:nvPr/>
          </p:nvSpPr>
          <p:spPr>
            <a:xfrm>
              <a:off x="4494791" y="3125120"/>
              <a:ext cx="239888" cy="1182901"/>
            </a:xfrm>
            <a:prstGeom prst="rect">
              <a:avLst/>
            </a:prstGeom>
            <a:solidFill>
              <a:srgbClr val="80BD41">
                <a:alpha val="100000"/>
              </a:srgbClr>
            </a:solidFill>
          </p:spPr>
          <p:txBody>
            <a:bodyPr/>
            <a:lstStyle/>
            <a:p/>
          </p:txBody>
        </p:sp>
        <p:sp>
          <p:nvSpPr>
            <p:cNvPr id="50" name="rc50"/>
            <p:cNvSpPr/>
            <p:nvPr/>
          </p:nvSpPr>
          <p:spPr>
            <a:xfrm>
              <a:off x="4494791" y="3036076"/>
              <a:ext cx="239888" cy="89044"/>
            </a:xfrm>
            <a:prstGeom prst="rect">
              <a:avLst/>
            </a:prstGeom>
            <a:solidFill>
              <a:srgbClr val="E2231A">
                <a:alpha val="100000"/>
              </a:srgbClr>
            </a:solidFill>
          </p:spPr>
          <p:txBody>
            <a:bodyPr/>
            <a:lstStyle/>
            <a:p/>
          </p:txBody>
        </p:sp>
        <p:sp>
          <p:nvSpPr>
            <p:cNvPr id="51" name="rc51"/>
            <p:cNvSpPr/>
            <p:nvPr/>
          </p:nvSpPr>
          <p:spPr>
            <a:xfrm>
              <a:off x="4761334" y="3038464"/>
              <a:ext cx="239888" cy="1269557"/>
            </a:xfrm>
            <a:prstGeom prst="rect">
              <a:avLst/>
            </a:prstGeom>
            <a:solidFill>
              <a:srgbClr val="80BD41">
                <a:alpha val="100000"/>
              </a:srgbClr>
            </a:solidFill>
          </p:spPr>
          <p:txBody>
            <a:bodyPr/>
            <a:lstStyle/>
            <a:p/>
          </p:txBody>
        </p:sp>
        <p:sp>
          <p:nvSpPr>
            <p:cNvPr id="52" name="rc52"/>
            <p:cNvSpPr/>
            <p:nvPr/>
          </p:nvSpPr>
          <p:spPr>
            <a:xfrm>
              <a:off x="4761334" y="3012547"/>
              <a:ext cx="239888" cy="25917"/>
            </a:xfrm>
            <a:prstGeom prst="rect">
              <a:avLst/>
            </a:prstGeom>
            <a:solidFill>
              <a:srgbClr val="E2231A">
                <a:alpha val="100000"/>
              </a:srgbClr>
            </a:solidFill>
          </p:spPr>
          <p:txBody>
            <a:bodyPr/>
            <a:lstStyle/>
            <a:p/>
          </p:txBody>
        </p:sp>
        <p:sp>
          <p:nvSpPr>
            <p:cNvPr id="53" name="rc53"/>
            <p:cNvSpPr/>
            <p:nvPr/>
          </p:nvSpPr>
          <p:spPr>
            <a:xfrm>
              <a:off x="5027877" y="3074937"/>
              <a:ext cx="239888" cy="1233084"/>
            </a:xfrm>
            <a:prstGeom prst="rect">
              <a:avLst/>
            </a:prstGeom>
            <a:solidFill>
              <a:srgbClr val="80BD41">
                <a:alpha val="100000"/>
              </a:srgbClr>
            </a:solidFill>
          </p:spPr>
          <p:txBody>
            <a:bodyPr/>
            <a:lstStyle/>
            <a:p/>
          </p:txBody>
        </p:sp>
        <p:sp>
          <p:nvSpPr>
            <p:cNvPr id="54" name="rc54"/>
            <p:cNvSpPr/>
            <p:nvPr/>
          </p:nvSpPr>
          <p:spPr>
            <a:xfrm>
              <a:off x="5027877" y="2996242"/>
              <a:ext cx="239888" cy="78694"/>
            </a:xfrm>
            <a:prstGeom prst="rect">
              <a:avLst/>
            </a:prstGeom>
            <a:solidFill>
              <a:srgbClr val="E2231A">
                <a:alpha val="100000"/>
              </a:srgbClr>
            </a:solidFill>
          </p:spPr>
          <p:txBody>
            <a:bodyPr/>
            <a:lstStyle/>
            <a:p/>
          </p:txBody>
        </p:sp>
        <p:sp>
          <p:nvSpPr>
            <p:cNvPr id="55" name="rc55"/>
            <p:cNvSpPr/>
            <p:nvPr/>
          </p:nvSpPr>
          <p:spPr>
            <a:xfrm>
              <a:off x="5294420" y="3077060"/>
              <a:ext cx="239888" cy="1230961"/>
            </a:xfrm>
            <a:prstGeom prst="rect">
              <a:avLst/>
            </a:prstGeom>
            <a:solidFill>
              <a:srgbClr val="80BD41">
                <a:alpha val="100000"/>
              </a:srgbClr>
            </a:solidFill>
          </p:spPr>
          <p:txBody>
            <a:bodyPr/>
            <a:lstStyle/>
            <a:p/>
          </p:txBody>
        </p:sp>
        <p:sp>
          <p:nvSpPr>
            <p:cNvPr id="56" name="rc56"/>
            <p:cNvSpPr/>
            <p:nvPr/>
          </p:nvSpPr>
          <p:spPr>
            <a:xfrm>
              <a:off x="5294420" y="2984418"/>
              <a:ext cx="239888" cy="92641"/>
            </a:xfrm>
            <a:prstGeom prst="rect">
              <a:avLst/>
            </a:prstGeom>
            <a:solidFill>
              <a:srgbClr val="E2231A">
                <a:alpha val="100000"/>
              </a:srgbClr>
            </a:solidFill>
          </p:spPr>
          <p:txBody>
            <a:bodyPr/>
            <a:lstStyle/>
            <a:p/>
          </p:txBody>
        </p:sp>
        <p:sp>
          <p:nvSpPr>
            <p:cNvPr id="57" name="rc57"/>
            <p:cNvSpPr/>
            <p:nvPr/>
          </p:nvSpPr>
          <p:spPr>
            <a:xfrm>
              <a:off x="5560963" y="3118132"/>
              <a:ext cx="239888" cy="1189889"/>
            </a:xfrm>
            <a:prstGeom prst="rect">
              <a:avLst/>
            </a:prstGeom>
            <a:solidFill>
              <a:srgbClr val="80BD41">
                <a:alpha val="100000"/>
              </a:srgbClr>
            </a:solidFill>
          </p:spPr>
          <p:txBody>
            <a:bodyPr/>
            <a:lstStyle/>
            <a:p/>
          </p:txBody>
        </p:sp>
        <p:sp>
          <p:nvSpPr>
            <p:cNvPr id="58" name="rc58"/>
            <p:cNvSpPr/>
            <p:nvPr/>
          </p:nvSpPr>
          <p:spPr>
            <a:xfrm>
              <a:off x="5560963" y="3028557"/>
              <a:ext cx="239888" cy="89574"/>
            </a:xfrm>
            <a:prstGeom prst="rect">
              <a:avLst/>
            </a:prstGeom>
            <a:solidFill>
              <a:srgbClr val="E2231A">
                <a:alpha val="100000"/>
              </a:srgbClr>
            </a:solidFill>
          </p:spPr>
          <p:txBody>
            <a:bodyPr/>
            <a:lstStyle/>
            <a:p/>
          </p:txBody>
        </p:sp>
        <p:sp>
          <p:nvSpPr>
            <p:cNvPr id="59" name="rc59"/>
            <p:cNvSpPr/>
            <p:nvPr/>
          </p:nvSpPr>
          <p:spPr>
            <a:xfrm>
              <a:off x="5827506" y="3171087"/>
              <a:ext cx="239888" cy="1136934"/>
            </a:xfrm>
            <a:prstGeom prst="rect">
              <a:avLst/>
            </a:prstGeom>
            <a:solidFill>
              <a:srgbClr val="80BD41">
                <a:alpha val="100000"/>
              </a:srgbClr>
            </a:solidFill>
          </p:spPr>
          <p:txBody>
            <a:bodyPr/>
            <a:lstStyle/>
            <a:p/>
          </p:txBody>
        </p:sp>
        <p:sp>
          <p:nvSpPr>
            <p:cNvPr id="60" name="rc60"/>
            <p:cNvSpPr/>
            <p:nvPr/>
          </p:nvSpPr>
          <p:spPr>
            <a:xfrm>
              <a:off x="5827506" y="3044774"/>
              <a:ext cx="239888" cy="126312"/>
            </a:xfrm>
            <a:prstGeom prst="rect">
              <a:avLst/>
            </a:prstGeom>
            <a:solidFill>
              <a:srgbClr val="E2231A">
                <a:alpha val="100000"/>
              </a:srgbClr>
            </a:solidFill>
          </p:spPr>
          <p:txBody>
            <a:bodyPr/>
            <a:lstStyle/>
            <a:p/>
          </p:txBody>
        </p:sp>
        <p:sp>
          <p:nvSpPr>
            <p:cNvPr id="61" name="rc61"/>
            <p:cNvSpPr/>
            <p:nvPr/>
          </p:nvSpPr>
          <p:spPr>
            <a:xfrm>
              <a:off x="6094049" y="3202694"/>
              <a:ext cx="239888" cy="1105326"/>
            </a:xfrm>
            <a:prstGeom prst="rect">
              <a:avLst/>
            </a:prstGeom>
            <a:solidFill>
              <a:srgbClr val="80BD41">
                <a:alpha val="100000"/>
              </a:srgbClr>
            </a:solidFill>
          </p:spPr>
          <p:txBody>
            <a:bodyPr/>
            <a:lstStyle/>
            <a:p/>
          </p:txBody>
        </p:sp>
        <p:sp>
          <p:nvSpPr>
            <p:cNvPr id="62" name="rc62"/>
            <p:cNvSpPr/>
            <p:nvPr/>
          </p:nvSpPr>
          <p:spPr>
            <a:xfrm>
              <a:off x="6094049" y="3051968"/>
              <a:ext cx="239888" cy="150726"/>
            </a:xfrm>
            <a:prstGeom prst="rect">
              <a:avLst/>
            </a:prstGeom>
            <a:solidFill>
              <a:srgbClr val="E2231A">
                <a:alpha val="100000"/>
              </a:srgbClr>
            </a:solidFill>
          </p:spPr>
          <p:txBody>
            <a:bodyPr/>
            <a:lstStyle/>
            <a:p/>
          </p:txBody>
        </p:sp>
        <p:sp>
          <p:nvSpPr>
            <p:cNvPr id="63" name="rc63"/>
            <p:cNvSpPr/>
            <p:nvPr/>
          </p:nvSpPr>
          <p:spPr>
            <a:xfrm>
              <a:off x="6360593" y="3133022"/>
              <a:ext cx="239888" cy="1174999"/>
            </a:xfrm>
            <a:prstGeom prst="rect">
              <a:avLst/>
            </a:prstGeom>
            <a:solidFill>
              <a:srgbClr val="80BD41">
                <a:alpha val="100000"/>
              </a:srgbClr>
            </a:solidFill>
          </p:spPr>
          <p:txBody>
            <a:bodyPr/>
            <a:lstStyle/>
            <a:p/>
          </p:txBody>
        </p:sp>
        <p:sp>
          <p:nvSpPr>
            <p:cNvPr id="64" name="rc64"/>
            <p:cNvSpPr/>
            <p:nvPr/>
          </p:nvSpPr>
          <p:spPr>
            <a:xfrm>
              <a:off x="6360593" y="3030857"/>
              <a:ext cx="239888" cy="102164"/>
            </a:xfrm>
            <a:prstGeom prst="rect">
              <a:avLst/>
            </a:prstGeom>
            <a:solidFill>
              <a:srgbClr val="E2231A">
                <a:alpha val="100000"/>
              </a:srgbClr>
            </a:solidFill>
          </p:spPr>
          <p:txBody>
            <a:bodyPr/>
            <a:lstStyle/>
            <a:p/>
          </p:txBody>
        </p:sp>
        <p:sp>
          <p:nvSpPr>
            <p:cNvPr id="65" name="rc65"/>
            <p:cNvSpPr/>
            <p:nvPr/>
          </p:nvSpPr>
          <p:spPr>
            <a:xfrm>
              <a:off x="6627136" y="3146939"/>
              <a:ext cx="239888" cy="1161082"/>
            </a:xfrm>
            <a:prstGeom prst="rect">
              <a:avLst/>
            </a:prstGeom>
            <a:solidFill>
              <a:srgbClr val="80BD41">
                <a:alpha val="100000"/>
              </a:srgbClr>
            </a:solidFill>
          </p:spPr>
          <p:txBody>
            <a:bodyPr/>
            <a:lstStyle/>
            <a:p/>
          </p:txBody>
        </p:sp>
        <p:sp>
          <p:nvSpPr>
            <p:cNvPr id="66" name="rc66"/>
            <p:cNvSpPr/>
            <p:nvPr/>
          </p:nvSpPr>
          <p:spPr>
            <a:xfrm>
              <a:off x="6627136" y="3017913"/>
              <a:ext cx="239888" cy="129025"/>
            </a:xfrm>
            <a:prstGeom prst="rect">
              <a:avLst/>
            </a:prstGeom>
            <a:solidFill>
              <a:srgbClr val="E2231A">
                <a:alpha val="100000"/>
              </a:srgbClr>
            </a:solidFill>
          </p:spPr>
          <p:txBody>
            <a:bodyPr/>
            <a:lstStyle/>
            <a:p/>
          </p:txBody>
        </p:sp>
        <p:sp>
          <p:nvSpPr>
            <p:cNvPr id="67" name="rc67"/>
            <p:cNvSpPr/>
            <p:nvPr/>
          </p:nvSpPr>
          <p:spPr>
            <a:xfrm>
              <a:off x="6893679" y="3140275"/>
              <a:ext cx="239888" cy="1167746"/>
            </a:xfrm>
            <a:prstGeom prst="rect">
              <a:avLst/>
            </a:prstGeom>
            <a:solidFill>
              <a:srgbClr val="80BD41">
                <a:alpha val="100000"/>
              </a:srgbClr>
            </a:solidFill>
          </p:spPr>
          <p:txBody>
            <a:bodyPr/>
            <a:lstStyle/>
            <a:p/>
          </p:txBody>
        </p:sp>
        <p:sp>
          <p:nvSpPr>
            <p:cNvPr id="68" name="rc68"/>
            <p:cNvSpPr/>
            <p:nvPr/>
          </p:nvSpPr>
          <p:spPr>
            <a:xfrm>
              <a:off x="6893679" y="3010512"/>
              <a:ext cx="239888" cy="129762"/>
            </a:xfrm>
            <a:prstGeom prst="rect">
              <a:avLst/>
            </a:prstGeom>
            <a:solidFill>
              <a:srgbClr val="E2231A">
                <a:alpha val="100000"/>
              </a:srgbClr>
            </a:solidFill>
          </p:spPr>
          <p:txBody>
            <a:bodyPr/>
            <a:lstStyle/>
            <a:p/>
          </p:txBody>
        </p:sp>
        <p:sp>
          <p:nvSpPr>
            <p:cNvPr id="69" name="rc69"/>
            <p:cNvSpPr/>
            <p:nvPr/>
          </p:nvSpPr>
          <p:spPr>
            <a:xfrm>
              <a:off x="7160222" y="3146084"/>
              <a:ext cx="239888" cy="1161937"/>
            </a:xfrm>
            <a:prstGeom prst="rect">
              <a:avLst/>
            </a:prstGeom>
            <a:solidFill>
              <a:srgbClr val="80BD41">
                <a:alpha val="100000"/>
              </a:srgbClr>
            </a:solidFill>
          </p:spPr>
          <p:txBody>
            <a:bodyPr/>
            <a:lstStyle/>
            <a:p/>
          </p:txBody>
        </p:sp>
        <p:sp>
          <p:nvSpPr>
            <p:cNvPr id="70" name="rc70"/>
            <p:cNvSpPr/>
            <p:nvPr/>
          </p:nvSpPr>
          <p:spPr>
            <a:xfrm>
              <a:off x="7160222" y="3002463"/>
              <a:ext cx="239888" cy="143620"/>
            </a:xfrm>
            <a:prstGeom prst="rect">
              <a:avLst/>
            </a:prstGeom>
            <a:solidFill>
              <a:srgbClr val="E2231A">
                <a:alpha val="100000"/>
              </a:srgbClr>
            </a:solidFill>
          </p:spPr>
          <p:txBody>
            <a:bodyPr/>
            <a:lstStyle/>
            <a:p/>
          </p:txBody>
        </p:sp>
        <p:sp>
          <p:nvSpPr>
            <p:cNvPr id="71" name="rc71"/>
            <p:cNvSpPr/>
            <p:nvPr/>
          </p:nvSpPr>
          <p:spPr>
            <a:xfrm>
              <a:off x="7426765" y="3174772"/>
              <a:ext cx="239888" cy="1133248"/>
            </a:xfrm>
            <a:prstGeom prst="rect">
              <a:avLst/>
            </a:prstGeom>
            <a:solidFill>
              <a:srgbClr val="80BD41">
                <a:alpha val="100000"/>
              </a:srgbClr>
            </a:solidFill>
          </p:spPr>
          <p:txBody>
            <a:bodyPr/>
            <a:lstStyle/>
            <a:p/>
          </p:txBody>
        </p:sp>
        <p:sp>
          <p:nvSpPr>
            <p:cNvPr id="72" name="rc72"/>
            <p:cNvSpPr/>
            <p:nvPr/>
          </p:nvSpPr>
          <p:spPr>
            <a:xfrm>
              <a:off x="7426765" y="2990286"/>
              <a:ext cx="239888" cy="184486"/>
            </a:xfrm>
            <a:prstGeom prst="rect">
              <a:avLst/>
            </a:prstGeom>
            <a:solidFill>
              <a:srgbClr val="E2231A">
                <a:alpha val="100000"/>
              </a:srgbClr>
            </a:solidFill>
          </p:spPr>
          <p:txBody>
            <a:bodyPr/>
            <a:lstStyle/>
            <a:p/>
          </p:txBody>
        </p:sp>
        <p:sp>
          <p:nvSpPr>
            <p:cNvPr id="73" name="rc73"/>
            <p:cNvSpPr/>
            <p:nvPr/>
          </p:nvSpPr>
          <p:spPr>
            <a:xfrm>
              <a:off x="7693308" y="3160295"/>
              <a:ext cx="239888" cy="1147725"/>
            </a:xfrm>
            <a:prstGeom prst="rect">
              <a:avLst/>
            </a:prstGeom>
            <a:solidFill>
              <a:srgbClr val="80BD41">
                <a:alpha val="100000"/>
              </a:srgbClr>
            </a:solidFill>
          </p:spPr>
          <p:txBody>
            <a:bodyPr/>
            <a:lstStyle/>
            <a:p/>
          </p:txBody>
        </p:sp>
        <p:sp>
          <p:nvSpPr>
            <p:cNvPr id="74" name="rc74"/>
            <p:cNvSpPr/>
            <p:nvPr/>
          </p:nvSpPr>
          <p:spPr>
            <a:xfrm>
              <a:off x="7693308" y="2973450"/>
              <a:ext cx="239888" cy="186845"/>
            </a:xfrm>
            <a:prstGeom prst="rect">
              <a:avLst/>
            </a:prstGeom>
            <a:solidFill>
              <a:srgbClr val="E2231A">
                <a:alpha val="100000"/>
              </a:srgbClr>
            </a:solidFill>
          </p:spPr>
          <p:txBody>
            <a:bodyPr/>
            <a:lstStyle/>
            <a:p/>
          </p:txBody>
        </p:sp>
        <p:sp>
          <p:nvSpPr>
            <p:cNvPr id="75" name="rc75"/>
            <p:cNvSpPr/>
            <p:nvPr/>
          </p:nvSpPr>
          <p:spPr>
            <a:xfrm>
              <a:off x="7959851" y="3154575"/>
              <a:ext cx="239888" cy="1153445"/>
            </a:xfrm>
            <a:prstGeom prst="rect">
              <a:avLst/>
            </a:prstGeom>
            <a:solidFill>
              <a:srgbClr val="80BD41">
                <a:alpha val="100000"/>
              </a:srgbClr>
            </a:solidFill>
          </p:spPr>
          <p:txBody>
            <a:bodyPr/>
            <a:lstStyle/>
            <a:p/>
          </p:txBody>
        </p:sp>
        <p:sp>
          <p:nvSpPr>
            <p:cNvPr id="76" name="rc76"/>
            <p:cNvSpPr/>
            <p:nvPr/>
          </p:nvSpPr>
          <p:spPr>
            <a:xfrm>
              <a:off x="7959851" y="2966816"/>
              <a:ext cx="239888" cy="187759"/>
            </a:xfrm>
            <a:prstGeom prst="rect">
              <a:avLst/>
            </a:prstGeom>
            <a:solidFill>
              <a:srgbClr val="E2231A">
                <a:alpha val="100000"/>
              </a:srgbClr>
            </a:solidFill>
          </p:spPr>
          <p:txBody>
            <a:bodyPr/>
            <a:lstStyle/>
            <a:p/>
          </p:txBody>
        </p:sp>
        <p:sp>
          <p:nvSpPr>
            <p:cNvPr id="77" name="pl77"/>
            <p:cNvSpPr/>
            <p:nvPr/>
          </p:nvSpPr>
          <p:spPr>
            <a:xfrm>
              <a:off x="1416218" y="2117376"/>
              <a:ext cx="6663577" cy="581191"/>
            </a:xfrm>
            <a:custGeom>
              <a:avLst/>
              <a:pathLst>
                <a:path w="6663577" h="581191">
                  <a:moveTo>
                    <a:pt x="0" y="581191"/>
                  </a:moveTo>
                  <a:lnTo>
                    <a:pt x="266543" y="558837"/>
                  </a:lnTo>
                  <a:lnTo>
                    <a:pt x="533086" y="514130"/>
                  </a:lnTo>
                  <a:lnTo>
                    <a:pt x="799629" y="491777"/>
                  </a:lnTo>
                  <a:lnTo>
                    <a:pt x="1066172" y="447070"/>
                  </a:lnTo>
                  <a:lnTo>
                    <a:pt x="1332715" y="245888"/>
                  </a:lnTo>
                  <a:lnTo>
                    <a:pt x="1599258" y="134121"/>
                  </a:lnTo>
                  <a:lnTo>
                    <a:pt x="1865801" y="223535"/>
                  </a:lnTo>
                  <a:lnTo>
                    <a:pt x="2132344" y="312949"/>
                  </a:lnTo>
                  <a:lnTo>
                    <a:pt x="2398888" y="156474"/>
                  </a:lnTo>
                  <a:lnTo>
                    <a:pt x="2665431" y="134121"/>
                  </a:lnTo>
                  <a:lnTo>
                    <a:pt x="2931974" y="111767"/>
                  </a:lnTo>
                  <a:lnTo>
                    <a:pt x="3198517" y="111767"/>
                  </a:lnTo>
                  <a:lnTo>
                    <a:pt x="3465060" y="0"/>
                  </a:lnTo>
                  <a:lnTo>
                    <a:pt x="3731603" y="89414"/>
                  </a:lnTo>
                  <a:lnTo>
                    <a:pt x="3998146" y="111767"/>
                  </a:lnTo>
                  <a:lnTo>
                    <a:pt x="4264689" y="111767"/>
                  </a:lnTo>
                  <a:lnTo>
                    <a:pt x="4531233" y="178828"/>
                  </a:lnTo>
                  <a:lnTo>
                    <a:pt x="4797776" y="223535"/>
                  </a:lnTo>
                  <a:lnTo>
                    <a:pt x="5064319" y="134121"/>
                  </a:lnTo>
                  <a:lnTo>
                    <a:pt x="5330862" y="178828"/>
                  </a:lnTo>
                  <a:lnTo>
                    <a:pt x="5597405" y="178828"/>
                  </a:lnTo>
                  <a:lnTo>
                    <a:pt x="5863948" y="201181"/>
                  </a:lnTo>
                  <a:lnTo>
                    <a:pt x="6130491" y="268242"/>
                  </a:lnTo>
                  <a:lnTo>
                    <a:pt x="6397034" y="268242"/>
                  </a:lnTo>
                  <a:lnTo>
                    <a:pt x="6663577" y="268242"/>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9" name="tx89"/>
            <p:cNvSpPr/>
            <p:nvPr/>
          </p:nvSpPr>
          <p:spPr>
            <a:xfrm>
              <a:off x="1298664" y="34095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258.6</a:t>
              </a:r>
            </a:p>
          </p:txBody>
        </p:sp>
        <p:sp>
          <p:nvSpPr>
            <p:cNvPr id="90" name="tx90"/>
            <p:cNvSpPr/>
            <p:nvPr/>
          </p:nvSpPr>
          <p:spPr>
            <a:xfrm>
              <a:off x="2631380" y="31980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330.3</a:t>
              </a:r>
            </a:p>
          </p:txBody>
        </p:sp>
        <p:sp>
          <p:nvSpPr>
            <p:cNvPr id="91" name="tx91"/>
            <p:cNvSpPr/>
            <p:nvPr/>
          </p:nvSpPr>
          <p:spPr>
            <a:xfrm>
              <a:off x="3964096" y="29343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419.8</a:t>
              </a:r>
            </a:p>
          </p:txBody>
        </p:sp>
        <p:sp>
          <p:nvSpPr>
            <p:cNvPr id="92" name="tx92"/>
            <p:cNvSpPr/>
            <p:nvPr/>
          </p:nvSpPr>
          <p:spPr>
            <a:xfrm>
              <a:off x="5296811" y="28484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448.9</a:t>
              </a:r>
            </a:p>
          </p:txBody>
        </p:sp>
        <p:sp>
          <p:nvSpPr>
            <p:cNvPr id="93" name="tx93"/>
            <p:cNvSpPr/>
            <p:nvPr/>
          </p:nvSpPr>
          <p:spPr>
            <a:xfrm>
              <a:off x="6362984" y="28948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433.2</a:t>
              </a:r>
            </a:p>
          </p:txBody>
        </p:sp>
        <p:sp>
          <p:nvSpPr>
            <p:cNvPr id="94" name="tx94"/>
            <p:cNvSpPr/>
            <p:nvPr/>
          </p:nvSpPr>
          <p:spPr>
            <a:xfrm>
              <a:off x="6629527" y="28819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95" name="tx95"/>
            <p:cNvSpPr/>
            <p:nvPr/>
          </p:nvSpPr>
          <p:spPr>
            <a:xfrm>
              <a:off x="6935247" y="287461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440</a:t>
              </a:r>
            </a:p>
          </p:txBody>
        </p:sp>
        <p:sp>
          <p:nvSpPr>
            <p:cNvPr id="96" name="tx96"/>
            <p:cNvSpPr/>
            <p:nvPr/>
          </p:nvSpPr>
          <p:spPr>
            <a:xfrm>
              <a:off x="7162613" y="28665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442.8</a:t>
              </a:r>
            </a:p>
          </p:txBody>
        </p:sp>
        <p:sp>
          <p:nvSpPr>
            <p:cNvPr id="97" name="tx97"/>
            <p:cNvSpPr/>
            <p:nvPr/>
          </p:nvSpPr>
          <p:spPr>
            <a:xfrm>
              <a:off x="7429156" y="28543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446.9</a:t>
              </a:r>
            </a:p>
          </p:txBody>
        </p:sp>
        <p:sp>
          <p:nvSpPr>
            <p:cNvPr id="98" name="tx98"/>
            <p:cNvSpPr/>
            <p:nvPr/>
          </p:nvSpPr>
          <p:spPr>
            <a:xfrm>
              <a:off x="7695699" y="28375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452.6</a:t>
              </a:r>
            </a:p>
          </p:txBody>
        </p:sp>
        <p:sp>
          <p:nvSpPr>
            <p:cNvPr id="99" name="tx99"/>
            <p:cNvSpPr/>
            <p:nvPr/>
          </p:nvSpPr>
          <p:spPr>
            <a:xfrm>
              <a:off x="7962242" y="28308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454.9</a:t>
              </a:r>
            </a:p>
          </p:txBody>
        </p:sp>
        <p:sp>
          <p:nvSpPr>
            <p:cNvPr id="100" name="pl100"/>
            <p:cNvSpPr/>
            <p:nvPr/>
          </p:nvSpPr>
          <p:spPr>
            <a:xfrm>
              <a:off x="1416218"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9984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186.2</a:t>
              </a:r>
            </a:p>
          </p:txBody>
        </p:sp>
        <p:sp>
          <p:nvSpPr>
            <p:cNvPr id="112" name="tx112"/>
            <p:cNvSpPr/>
            <p:nvPr/>
          </p:nvSpPr>
          <p:spPr>
            <a:xfrm>
              <a:off x="1324790" y="361833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72.4</a:t>
              </a:r>
            </a:p>
          </p:txBody>
        </p:sp>
        <p:sp>
          <p:nvSpPr>
            <p:cNvPr id="113" name="tx113"/>
            <p:cNvSpPr/>
            <p:nvPr/>
          </p:nvSpPr>
          <p:spPr>
            <a:xfrm>
              <a:off x="2631380" y="38492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287.4</a:t>
              </a:r>
            </a:p>
          </p:txBody>
        </p:sp>
        <p:sp>
          <p:nvSpPr>
            <p:cNvPr id="114" name="tx114"/>
            <p:cNvSpPr/>
            <p:nvPr/>
          </p:nvSpPr>
          <p:spPr>
            <a:xfrm>
              <a:off x="2657505" y="33623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15" name="tx115"/>
            <p:cNvSpPr/>
            <p:nvPr/>
          </p:nvSpPr>
          <p:spPr>
            <a:xfrm>
              <a:off x="3964096" y="37035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386.2</a:t>
              </a:r>
            </a:p>
          </p:txBody>
        </p:sp>
        <p:sp>
          <p:nvSpPr>
            <p:cNvPr id="116" name="tx116"/>
            <p:cNvSpPr/>
            <p:nvPr/>
          </p:nvSpPr>
          <p:spPr>
            <a:xfrm>
              <a:off x="3990221" y="30847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17" name="tx117"/>
            <p:cNvSpPr/>
            <p:nvPr/>
          </p:nvSpPr>
          <p:spPr>
            <a:xfrm>
              <a:off x="5296811" y="36574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417.5</a:t>
              </a:r>
            </a:p>
          </p:txBody>
        </p:sp>
        <p:sp>
          <p:nvSpPr>
            <p:cNvPr id="118" name="tx118"/>
            <p:cNvSpPr/>
            <p:nvPr/>
          </p:nvSpPr>
          <p:spPr>
            <a:xfrm>
              <a:off x="5322937" y="29956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9" name="tx119"/>
            <p:cNvSpPr/>
            <p:nvPr/>
          </p:nvSpPr>
          <p:spPr>
            <a:xfrm>
              <a:off x="6362984" y="36854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398.5</a:t>
              </a:r>
            </a:p>
          </p:txBody>
        </p:sp>
        <p:sp>
          <p:nvSpPr>
            <p:cNvPr id="120" name="tx120"/>
            <p:cNvSpPr/>
            <p:nvPr/>
          </p:nvSpPr>
          <p:spPr>
            <a:xfrm>
              <a:off x="6389109" y="30468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21" name="tx121"/>
            <p:cNvSpPr/>
            <p:nvPr/>
          </p:nvSpPr>
          <p:spPr>
            <a:xfrm>
              <a:off x="6629527" y="36923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393.8</a:t>
              </a:r>
            </a:p>
          </p:txBody>
        </p:sp>
        <p:sp>
          <p:nvSpPr>
            <p:cNvPr id="122" name="tx122"/>
            <p:cNvSpPr/>
            <p:nvPr/>
          </p:nvSpPr>
          <p:spPr>
            <a:xfrm>
              <a:off x="6655652" y="30473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43.8</a:t>
              </a:r>
            </a:p>
          </p:txBody>
        </p:sp>
        <p:sp>
          <p:nvSpPr>
            <p:cNvPr id="123" name="tx123"/>
            <p:cNvSpPr/>
            <p:nvPr/>
          </p:nvSpPr>
          <p:spPr>
            <a:xfrm>
              <a:off x="6935247" y="368905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396</a:t>
              </a:r>
            </a:p>
          </p:txBody>
        </p:sp>
        <p:sp>
          <p:nvSpPr>
            <p:cNvPr id="124" name="tx124"/>
            <p:cNvSpPr/>
            <p:nvPr/>
          </p:nvSpPr>
          <p:spPr>
            <a:xfrm>
              <a:off x="6961372" y="3041768"/>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25" name="tx125"/>
            <p:cNvSpPr/>
            <p:nvPr/>
          </p:nvSpPr>
          <p:spPr>
            <a:xfrm>
              <a:off x="7162613" y="36919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394.1</a:t>
              </a:r>
            </a:p>
          </p:txBody>
        </p:sp>
        <p:sp>
          <p:nvSpPr>
            <p:cNvPr id="126" name="tx126"/>
            <p:cNvSpPr/>
            <p:nvPr/>
          </p:nvSpPr>
          <p:spPr>
            <a:xfrm>
              <a:off x="7188738" y="30392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27" name="tx127"/>
            <p:cNvSpPr/>
            <p:nvPr/>
          </p:nvSpPr>
          <p:spPr>
            <a:xfrm>
              <a:off x="7429156" y="37063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384.4</a:t>
              </a:r>
            </a:p>
          </p:txBody>
        </p:sp>
        <p:sp>
          <p:nvSpPr>
            <p:cNvPr id="128" name="tx128"/>
            <p:cNvSpPr/>
            <p:nvPr/>
          </p:nvSpPr>
          <p:spPr>
            <a:xfrm>
              <a:off x="7455282" y="30474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62.6</a:t>
              </a:r>
            </a:p>
          </p:txBody>
        </p:sp>
        <p:sp>
          <p:nvSpPr>
            <p:cNvPr id="129" name="tx129"/>
            <p:cNvSpPr/>
            <p:nvPr/>
          </p:nvSpPr>
          <p:spPr>
            <a:xfrm>
              <a:off x="7695699" y="36990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389.3</a:t>
              </a:r>
            </a:p>
          </p:txBody>
        </p:sp>
        <p:sp>
          <p:nvSpPr>
            <p:cNvPr id="130" name="tx130"/>
            <p:cNvSpPr/>
            <p:nvPr/>
          </p:nvSpPr>
          <p:spPr>
            <a:xfrm>
              <a:off x="7721825" y="30317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63.4</a:t>
              </a:r>
            </a:p>
          </p:txBody>
        </p:sp>
        <p:sp>
          <p:nvSpPr>
            <p:cNvPr id="131" name="tx131"/>
            <p:cNvSpPr/>
            <p:nvPr/>
          </p:nvSpPr>
          <p:spPr>
            <a:xfrm>
              <a:off x="7962242" y="36962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391.2</a:t>
              </a:r>
            </a:p>
          </p:txBody>
        </p:sp>
        <p:sp>
          <p:nvSpPr>
            <p:cNvPr id="132" name="tx132"/>
            <p:cNvSpPr/>
            <p:nvPr/>
          </p:nvSpPr>
          <p:spPr>
            <a:xfrm>
              <a:off x="7988368" y="30256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6662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30765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6" name="tx136"/>
            <p:cNvSpPr/>
            <p:nvPr/>
          </p:nvSpPr>
          <p:spPr>
            <a:xfrm>
              <a:off x="655386" y="24868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7" name="tx137"/>
            <p:cNvSpPr/>
            <p:nvPr/>
          </p:nvSpPr>
          <p:spPr>
            <a:xfrm>
              <a:off x="655386" y="18971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4448"/>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2000-2025</a:t>
              </a:r>
            </a:p>
          </p:txBody>
        </p:sp>
        <p:sp>
          <p:nvSpPr>
            <p:cNvPr id="164" name="pl164"/>
            <p:cNvSpPr/>
            <p:nvPr/>
          </p:nvSpPr>
          <p:spPr>
            <a:xfrm>
              <a:off x="201896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643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90971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35509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8004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4165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8702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63240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07778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5231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5759971" cy="129091"/>
            </a:xfrm>
            <a:prstGeom prst="rect">
              <a:avLst/>
            </a:prstGeom>
            <a:solidFill>
              <a:srgbClr val="80BD41">
                <a:alpha val="100000"/>
              </a:srgbClr>
            </a:solidFill>
          </p:spPr>
          <p:txBody>
            <a:bodyPr/>
            <a:lstStyle/>
            <a:p/>
          </p:txBody>
        </p:sp>
        <p:sp>
          <p:nvSpPr>
            <p:cNvPr id="179" name="rc179"/>
            <p:cNvSpPr/>
            <p:nvPr/>
          </p:nvSpPr>
          <p:spPr>
            <a:xfrm>
              <a:off x="7056245" y="5954972"/>
              <a:ext cx="500823" cy="129091"/>
            </a:xfrm>
            <a:prstGeom prst="rect">
              <a:avLst/>
            </a:prstGeom>
            <a:solidFill>
              <a:srgbClr val="E2231A">
                <a:alpha val="100000"/>
              </a:srgbClr>
            </a:solidFill>
          </p:spPr>
          <p:txBody>
            <a:bodyPr/>
            <a:lstStyle/>
            <a:p/>
          </p:txBody>
        </p:sp>
        <p:sp>
          <p:nvSpPr>
            <p:cNvPr id="180" name="rc180"/>
            <p:cNvSpPr/>
            <p:nvPr/>
          </p:nvSpPr>
          <p:spPr>
            <a:xfrm>
              <a:off x="1296273" y="5793607"/>
              <a:ext cx="5626273" cy="129091"/>
            </a:xfrm>
            <a:prstGeom prst="rect">
              <a:avLst/>
            </a:prstGeom>
            <a:solidFill>
              <a:srgbClr val="80BD41">
                <a:alpha val="100000"/>
              </a:srgbClr>
            </a:solidFill>
          </p:spPr>
          <p:txBody>
            <a:bodyPr/>
            <a:lstStyle/>
            <a:p/>
          </p:txBody>
        </p:sp>
        <p:sp>
          <p:nvSpPr>
            <p:cNvPr id="181" name="rc181"/>
            <p:cNvSpPr/>
            <p:nvPr/>
          </p:nvSpPr>
          <p:spPr>
            <a:xfrm>
              <a:off x="6922547" y="5793607"/>
              <a:ext cx="915935" cy="129091"/>
            </a:xfrm>
            <a:prstGeom prst="rect">
              <a:avLst/>
            </a:prstGeom>
            <a:solidFill>
              <a:srgbClr val="E2231A">
                <a:alpha val="100000"/>
              </a:srgbClr>
            </a:solidFill>
          </p:spPr>
          <p:txBody>
            <a:bodyPr/>
            <a:lstStyle/>
            <a:p/>
          </p:txBody>
        </p:sp>
        <p:sp>
          <p:nvSpPr>
            <p:cNvPr id="182" name="rc182"/>
            <p:cNvSpPr/>
            <p:nvPr/>
          </p:nvSpPr>
          <p:spPr>
            <a:xfrm>
              <a:off x="1296273" y="5632243"/>
              <a:ext cx="5654314" cy="129091"/>
            </a:xfrm>
            <a:prstGeom prst="rect">
              <a:avLst/>
            </a:prstGeom>
            <a:solidFill>
              <a:srgbClr val="80BD41">
                <a:alpha val="100000"/>
              </a:srgbClr>
            </a:solidFill>
          </p:spPr>
          <p:txBody>
            <a:bodyPr/>
            <a:lstStyle/>
            <a:p/>
          </p:txBody>
        </p:sp>
        <p:sp>
          <p:nvSpPr>
            <p:cNvPr id="183" name="rc183"/>
            <p:cNvSpPr/>
            <p:nvPr/>
          </p:nvSpPr>
          <p:spPr>
            <a:xfrm>
              <a:off x="6950588" y="5632243"/>
              <a:ext cx="920415" cy="129091"/>
            </a:xfrm>
            <a:prstGeom prst="rect">
              <a:avLst/>
            </a:prstGeom>
            <a:solidFill>
              <a:srgbClr val="E2231A">
                <a:alpha val="100000"/>
              </a:srgbClr>
            </a:solidFill>
          </p:spPr>
          <p:txBody>
            <a:bodyPr/>
            <a:lstStyle/>
            <a:p/>
          </p:txBody>
        </p:sp>
        <p:sp>
          <p:nvSpPr>
            <p:cNvPr id="184" name="tx184"/>
            <p:cNvSpPr/>
            <p:nvPr/>
          </p:nvSpPr>
          <p:spPr>
            <a:xfrm>
              <a:off x="7725426"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433.2</a:t>
              </a:r>
            </a:p>
          </p:txBody>
        </p:sp>
        <p:sp>
          <p:nvSpPr>
            <p:cNvPr id="185" name="tx185"/>
            <p:cNvSpPr/>
            <p:nvPr/>
          </p:nvSpPr>
          <p:spPr>
            <a:xfrm>
              <a:off x="8020760"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452.6</a:t>
              </a:r>
            </a:p>
          </p:txBody>
        </p:sp>
        <p:sp>
          <p:nvSpPr>
            <p:cNvPr id="186" name="tx186"/>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454.9</a:t>
              </a:r>
            </a:p>
          </p:txBody>
        </p:sp>
        <p:sp>
          <p:nvSpPr>
            <p:cNvPr id="187" name="tx187"/>
            <p:cNvSpPr/>
            <p:nvPr/>
          </p:nvSpPr>
          <p:spPr>
            <a:xfrm>
              <a:off x="4040620"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398.5</a:t>
              </a:r>
            </a:p>
          </p:txBody>
        </p:sp>
        <p:sp>
          <p:nvSpPr>
            <p:cNvPr id="188" name="tx188"/>
            <p:cNvSpPr/>
            <p:nvPr/>
          </p:nvSpPr>
          <p:spPr>
            <a:xfrm>
              <a:off x="7201162"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189" name="tx189"/>
            <p:cNvSpPr/>
            <p:nvPr/>
          </p:nvSpPr>
          <p:spPr>
            <a:xfrm>
              <a:off x="3973772"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389.3</a:t>
              </a:r>
            </a:p>
          </p:txBody>
        </p:sp>
        <p:sp>
          <p:nvSpPr>
            <p:cNvPr id="190" name="tx190"/>
            <p:cNvSpPr/>
            <p:nvPr/>
          </p:nvSpPr>
          <p:spPr>
            <a:xfrm>
              <a:off x="727502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63.4</a:t>
              </a:r>
            </a:p>
          </p:txBody>
        </p:sp>
        <p:sp>
          <p:nvSpPr>
            <p:cNvPr id="191" name="tx191"/>
            <p:cNvSpPr/>
            <p:nvPr/>
          </p:nvSpPr>
          <p:spPr>
            <a:xfrm>
              <a:off x="3987792"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391.2</a:t>
              </a:r>
            </a:p>
          </p:txBody>
        </p:sp>
        <p:sp>
          <p:nvSpPr>
            <p:cNvPr id="192" name="tx192"/>
            <p:cNvSpPr/>
            <p:nvPr/>
          </p:nvSpPr>
          <p:spPr>
            <a:xfrm>
              <a:off x="7305302"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63.7</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2510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8" name="tx198"/>
            <p:cNvSpPr/>
            <p:nvPr/>
          </p:nvSpPr>
          <p:spPr>
            <a:xfrm>
              <a:off x="407048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5515862"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200" name="tx200"/>
            <p:cNvSpPr/>
            <p:nvPr/>
          </p:nvSpPr>
          <p:spPr>
            <a:xfrm>
              <a:off x="696123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1" name="tx201"/>
            <p:cNvSpPr/>
            <p:nvPr/>
          </p:nvSpPr>
          <p:spPr>
            <a:xfrm>
              <a:off x="840661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2" name="tx20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(86%) was lower than in 2019 (92%).
The number of children vaccinated with MCV1 decreased 2% compared to in 2019.
The number of surviving infants increased approximately 5%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0544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1106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71668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82230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5825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16387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26949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935103"/>
              <a:ext cx="420026" cy="17529"/>
            </a:xfrm>
            <a:prstGeom prst="rect">
              <a:avLst/>
            </a:prstGeom>
            <a:solidFill>
              <a:srgbClr val="1CABE2">
                <a:alpha val="100000"/>
              </a:srgbClr>
            </a:solidFill>
          </p:spPr>
          <p:txBody>
            <a:bodyPr/>
            <a:lstStyle/>
            <a:p/>
          </p:txBody>
        </p:sp>
        <p:sp>
          <p:nvSpPr>
            <p:cNvPr id="27" name="rc27"/>
            <p:cNvSpPr/>
            <p:nvPr/>
          </p:nvSpPr>
          <p:spPr>
            <a:xfrm>
              <a:off x="1425243" y="4952633"/>
              <a:ext cx="420026" cy="0"/>
            </a:xfrm>
            <a:prstGeom prst="rect">
              <a:avLst/>
            </a:prstGeom>
            <a:solidFill>
              <a:srgbClr val="1CABE2">
                <a:alpha val="100000"/>
              </a:srgbClr>
            </a:solidFill>
          </p:spPr>
          <p:txBody>
            <a:bodyPr/>
            <a:lstStyle/>
            <a:p/>
          </p:txBody>
        </p:sp>
        <p:sp>
          <p:nvSpPr>
            <p:cNvPr id="28" name="rc28"/>
            <p:cNvSpPr/>
            <p:nvPr/>
          </p:nvSpPr>
          <p:spPr>
            <a:xfrm>
              <a:off x="1891939" y="4949771"/>
              <a:ext cx="420026" cy="2862"/>
            </a:xfrm>
            <a:prstGeom prst="rect">
              <a:avLst/>
            </a:prstGeom>
            <a:solidFill>
              <a:srgbClr val="1CABE2">
                <a:alpha val="100000"/>
              </a:srgbClr>
            </a:solidFill>
          </p:spPr>
          <p:txBody>
            <a:bodyPr/>
            <a:lstStyle/>
            <a:p/>
          </p:txBody>
        </p:sp>
        <p:sp>
          <p:nvSpPr>
            <p:cNvPr id="29" name="rc29"/>
            <p:cNvSpPr/>
            <p:nvPr/>
          </p:nvSpPr>
          <p:spPr>
            <a:xfrm>
              <a:off x="2358635" y="4950128"/>
              <a:ext cx="420026" cy="2504"/>
            </a:xfrm>
            <a:prstGeom prst="rect">
              <a:avLst/>
            </a:prstGeom>
            <a:solidFill>
              <a:srgbClr val="1CABE2">
                <a:alpha val="100000"/>
              </a:srgbClr>
            </a:solidFill>
          </p:spPr>
          <p:txBody>
            <a:bodyPr/>
            <a:lstStyle/>
            <a:p/>
          </p:txBody>
        </p:sp>
        <p:sp>
          <p:nvSpPr>
            <p:cNvPr id="30" name="rc30"/>
            <p:cNvSpPr/>
            <p:nvPr/>
          </p:nvSpPr>
          <p:spPr>
            <a:xfrm>
              <a:off x="2825330" y="4946909"/>
              <a:ext cx="420026" cy="5724"/>
            </a:xfrm>
            <a:prstGeom prst="rect">
              <a:avLst/>
            </a:prstGeom>
            <a:solidFill>
              <a:srgbClr val="1CABE2">
                <a:alpha val="100000"/>
              </a:srgbClr>
            </a:solidFill>
          </p:spPr>
          <p:txBody>
            <a:bodyPr/>
            <a:lstStyle/>
            <a:p/>
          </p:txBody>
        </p:sp>
        <p:sp>
          <p:nvSpPr>
            <p:cNvPr id="31" name="rc31"/>
            <p:cNvSpPr/>
            <p:nvPr/>
          </p:nvSpPr>
          <p:spPr>
            <a:xfrm>
              <a:off x="3292026" y="4946193"/>
              <a:ext cx="420026" cy="6439"/>
            </a:xfrm>
            <a:prstGeom prst="rect">
              <a:avLst/>
            </a:prstGeom>
            <a:solidFill>
              <a:srgbClr val="1CABE2">
                <a:alpha val="100000"/>
              </a:srgbClr>
            </a:solidFill>
          </p:spPr>
          <p:txBody>
            <a:bodyPr/>
            <a:lstStyle/>
            <a:p/>
          </p:txBody>
        </p:sp>
        <p:sp>
          <p:nvSpPr>
            <p:cNvPr id="32" name="rc32"/>
            <p:cNvSpPr/>
            <p:nvPr/>
          </p:nvSpPr>
          <p:spPr>
            <a:xfrm>
              <a:off x="3758722" y="4947982"/>
              <a:ext cx="420026" cy="4650"/>
            </a:xfrm>
            <a:prstGeom prst="rect">
              <a:avLst/>
            </a:prstGeom>
            <a:solidFill>
              <a:srgbClr val="1CABE2">
                <a:alpha val="100000"/>
              </a:srgbClr>
            </a:solidFill>
          </p:spPr>
          <p:txBody>
            <a:bodyPr/>
            <a:lstStyle/>
            <a:p/>
          </p:txBody>
        </p:sp>
        <p:sp>
          <p:nvSpPr>
            <p:cNvPr id="33" name="rc33"/>
            <p:cNvSpPr/>
            <p:nvPr/>
          </p:nvSpPr>
          <p:spPr>
            <a:xfrm>
              <a:off x="4225417" y="4914711"/>
              <a:ext cx="420026" cy="37921"/>
            </a:xfrm>
            <a:prstGeom prst="rect">
              <a:avLst/>
            </a:prstGeom>
            <a:solidFill>
              <a:srgbClr val="1CABE2">
                <a:alpha val="100000"/>
              </a:srgbClr>
            </a:solidFill>
          </p:spPr>
          <p:txBody>
            <a:bodyPr/>
            <a:lstStyle/>
            <a:p/>
          </p:txBody>
        </p:sp>
        <p:sp>
          <p:nvSpPr>
            <p:cNvPr id="34" name="rc34"/>
            <p:cNvSpPr/>
            <p:nvPr/>
          </p:nvSpPr>
          <p:spPr>
            <a:xfrm>
              <a:off x="4692113" y="4344097"/>
              <a:ext cx="420026" cy="608535"/>
            </a:xfrm>
            <a:prstGeom prst="rect">
              <a:avLst/>
            </a:prstGeom>
            <a:solidFill>
              <a:srgbClr val="1CABE2">
                <a:alpha val="100000"/>
              </a:srgbClr>
            </a:solidFill>
          </p:spPr>
          <p:txBody>
            <a:bodyPr/>
            <a:lstStyle/>
            <a:p/>
          </p:txBody>
        </p:sp>
        <p:sp>
          <p:nvSpPr>
            <p:cNvPr id="35" name="rc35"/>
            <p:cNvSpPr/>
            <p:nvPr/>
          </p:nvSpPr>
          <p:spPr>
            <a:xfrm>
              <a:off x="5158809" y="4819907"/>
              <a:ext cx="420026" cy="132725"/>
            </a:xfrm>
            <a:prstGeom prst="rect">
              <a:avLst/>
            </a:prstGeom>
            <a:solidFill>
              <a:srgbClr val="1CABE2">
                <a:alpha val="100000"/>
              </a:srgbClr>
            </a:solidFill>
          </p:spPr>
          <p:txBody>
            <a:bodyPr/>
            <a:lstStyle/>
            <a:p/>
          </p:txBody>
        </p:sp>
        <p:sp>
          <p:nvSpPr>
            <p:cNvPr id="36" name="rc36"/>
            <p:cNvSpPr/>
            <p:nvPr/>
          </p:nvSpPr>
          <p:spPr>
            <a:xfrm>
              <a:off x="5625505" y="4873212"/>
              <a:ext cx="420026" cy="79420"/>
            </a:xfrm>
            <a:prstGeom prst="rect">
              <a:avLst/>
            </a:prstGeom>
            <a:solidFill>
              <a:srgbClr val="1CABE2">
                <a:alpha val="100000"/>
              </a:srgbClr>
            </a:solidFill>
          </p:spPr>
          <p:txBody>
            <a:bodyPr/>
            <a:lstStyle/>
            <a:p/>
          </p:txBody>
        </p:sp>
        <p:sp>
          <p:nvSpPr>
            <p:cNvPr id="37" name="rc37"/>
            <p:cNvSpPr/>
            <p:nvPr/>
          </p:nvSpPr>
          <p:spPr>
            <a:xfrm>
              <a:off x="6092200" y="4346601"/>
              <a:ext cx="420026" cy="606031"/>
            </a:xfrm>
            <a:prstGeom prst="rect">
              <a:avLst/>
            </a:prstGeom>
            <a:solidFill>
              <a:srgbClr val="1CABE2">
                <a:alpha val="100000"/>
              </a:srgbClr>
            </a:solidFill>
          </p:spPr>
          <p:txBody>
            <a:bodyPr/>
            <a:lstStyle/>
            <a:p/>
          </p:txBody>
        </p:sp>
        <p:sp>
          <p:nvSpPr>
            <p:cNvPr id="38" name="rc38"/>
            <p:cNvSpPr/>
            <p:nvPr/>
          </p:nvSpPr>
          <p:spPr>
            <a:xfrm>
              <a:off x="6558896" y="4016754"/>
              <a:ext cx="420026" cy="935878"/>
            </a:xfrm>
            <a:prstGeom prst="rect">
              <a:avLst/>
            </a:prstGeom>
            <a:solidFill>
              <a:srgbClr val="1CABE2">
                <a:alpha val="100000"/>
              </a:srgbClr>
            </a:solidFill>
          </p:spPr>
          <p:txBody>
            <a:bodyPr/>
            <a:lstStyle/>
            <a:p/>
          </p:txBody>
        </p:sp>
        <p:sp>
          <p:nvSpPr>
            <p:cNvPr id="39" name="rc39"/>
            <p:cNvSpPr/>
            <p:nvPr/>
          </p:nvSpPr>
          <p:spPr>
            <a:xfrm>
              <a:off x="7025592" y="4672513"/>
              <a:ext cx="420026" cy="280119"/>
            </a:xfrm>
            <a:prstGeom prst="rect">
              <a:avLst/>
            </a:prstGeom>
            <a:solidFill>
              <a:srgbClr val="1CABE2">
                <a:alpha val="100000"/>
              </a:srgbClr>
            </a:solidFill>
          </p:spPr>
          <p:txBody>
            <a:bodyPr/>
            <a:lstStyle/>
            <a:p/>
          </p:txBody>
        </p:sp>
        <p:sp>
          <p:nvSpPr>
            <p:cNvPr id="40" name="pl40"/>
            <p:cNvSpPr/>
            <p:nvPr/>
          </p:nvSpPr>
          <p:spPr>
            <a:xfrm>
              <a:off x="1168561" y="1895428"/>
              <a:ext cx="6067044" cy="374351"/>
            </a:xfrm>
            <a:custGeom>
              <a:avLst/>
              <a:pathLst>
                <a:path w="6067044" h="374351">
                  <a:moveTo>
                    <a:pt x="0" y="155979"/>
                  </a:moveTo>
                  <a:lnTo>
                    <a:pt x="466695" y="0"/>
                  </a:lnTo>
                  <a:lnTo>
                    <a:pt x="933391" y="124783"/>
                  </a:lnTo>
                  <a:lnTo>
                    <a:pt x="1400087" y="155979"/>
                  </a:lnTo>
                  <a:lnTo>
                    <a:pt x="1866782" y="155979"/>
                  </a:lnTo>
                  <a:lnTo>
                    <a:pt x="2333478" y="249567"/>
                  </a:lnTo>
                  <a:lnTo>
                    <a:pt x="2800174" y="311959"/>
                  </a:lnTo>
                  <a:lnTo>
                    <a:pt x="3266869" y="187175"/>
                  </a:lnTo>
                  <a:lnTo>
                    <a:pt x="3733565" y="249567"/>
                  </a:lnTo>
                  <a:lnTo>
                    <a:pt x="4200261" y="249567"/>
                  </a:lnTo>
                  <a:lnTo>
                    <a:pt x="4666957" y="280763"/>
                  </a:lnTo>
                  <a:lnTo>
                    <a:pt x="5133652" y="374351"/>
                  </a:lnTo>
                  <a:lnTo>
                    <a:pt x="5600348" y="374351"/>
                  </a:lnTo>
                  <a:lnTo>
                    <a:pt x="6067044" y="374351"/>
                  </a:lnTo>
                </a:path>
              </a:pathLst>
            </a:custGeom>
            <a:ln w="27101" cap="flat">
              <a:solidFill>
                <a:srgbClr val="00833D">
                  <a:alpha val="100000"/>
                </a:srgbClr>
              </a:solidFill>
              <a:prstDash val="solid"/>
              <a:round/>
            </a:ln>
          </p:spPr>
          <p:txBody>
            <a:bodyPr/>
            <a:lstStyle/>
            <a:p/>
          </p:txBody>
        </p:sp>
        <p:sp>
          <p:nvSpPr>
            <p:cNvPr id="41" name="pl41"/>
            <p:cNvSpPr/>
            <p:nvPr/>
          </p:nvSpPr>
          <p:spPr>
            <a:xfrm>
              <a:off x="1635256" y="2300976"/>
              <a:ext cx="5600348" cy="1060662"/>
            </a:xfrm>
            <a:custGeom>
              <a:avLst/>
              <a:pathLst>
                <a:path w="5600348" h="1060662">
                  <a:moveTo>
                    <a:pt x="0" y="1060662"/>
                  </a:moveTo>
                  <a:lnTo>
                    <a:pt x="466695" y="779899"/>
                  </a:lnTo>
                  <a:lnTo>
                    <a:pt x="933391" y="623919"/>
                  </a:lnTo>
                  <a:lnTo>
                    <a:pt x="1400087" y="405547"/>
                  </a:lnTo>
                  <a:lnTo>
                    <a:pt x="1866782" y="311959"/>
                  </a:lnTo>
                  <a:lnTo>
                    <a:pt x="2333478" y="249567"/>
                  </a:lnTo>
                  <a:lnTo>
                    <a:pt x="2800174" y="155979"/>
                  </a:lnTo>
                  <a:lnTo>
                    <a:pt x="3266869" y="62391"/>
                  </a:lnTo>
                  <a:lnTo>
                    <a:pt x="3733565" y="0"/>
                  </a:lnTo>
                  <a:lnTo>
                    <a:pt x="4200261" y="0"/>
                  </a:lnTo>
                  <a:lnTo>
                    <a:pt x="4666957" y="155979"/>
                  </a:lnTo>
                  <a:lnTo>
                    <a:pt x="5133652" y="155979"/>
                  </a:lnTo>
                  <a:lnTo>
                    <a:pt x="5600348" y="155979"/>
                  </a:lnTo>
                </a:path>
              </a:pathLst>
            </a:custGeom>
            <a:ln w="27101" cap="flat">
              <a:solidFill>
                <a:srgbClr val="002759">
                  <a:alpha val="100000"/>
                </a:srgbClr>
              </a:solidFill>
              <a:prstDash val="solid"/>
              <a:round/>
            </a:ln>
          </p:spPr>
          <p:txBody>
            <a:bodyPr/>
            <a:lstStyle/>
            <a:p/>
          </p:txBody>
        </p:sp>
        <p:sp>
          <p:nvSpPr>
            <p:cNvPr id="42" name="pt42"/>
            <p:cNvSpPr/>
            <p:nvPr/>
          </p:nvSpPr>
          <p:spPr>
            <a:xfrm>
              <a:off x="1136959"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603655" y="333003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070351" y="3049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537046" y="28932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003742" y="2674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470438" y="25813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937134" y="25189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403829" y="2425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870525"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337221" y="22693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803916" y="22693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70612" y="2425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37308" y="2425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204004" y="2425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102242" y="480526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a:t>
              </a:r>
            </a:p>
          </p:txBody>
        </p:sp>
        <p:sp>
          <p:nvSpPr>
            <p:cNvPr id="70" name="tx70"/>
            <p:cNvSpPr/>
            <p:nvPr/>
          </p:nvSpPr>
          <p:spPr>
            <a:xfrm>
              <a:off x="160209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2068793" y="481992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2" name="tx72"/>
            <p:cNvSpPr/>
            <p:nvPr/>
          </p:nvSpPr>
          <p:spPr>
            <a:xfrm>
              <a:off x="2535488" y="4823197"/>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3" name="tx73"/>
            <p:cNvSpPr/>
            <p:nvPr/>
          </p:nvSpPr>
          <p:spPr>
            <a:xfrm>
              <a:off x="2969025" y="481706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4" name="tx74"/>
            <p:cNvSpPr/>
            <p:nvPr/>
          </p:nvSpPr>
          <p:spPr>
            <a:xfrm>
              <a:off x="3435720" y="481635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a:t>
              </a:r>
            </a:p>
          </p:txBody>
        </p:sp>
        <p:sp>
          <p:nvSpPr>
            <p:cNvPr id="75" name="tx75"/>
            <p:cNvSpPr/>
            <p:nvPr/>
          </p:nvSpPr>
          <p:spPr>
            <a:xfrm>
              <a:off x="3902416" y="4818081"/>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6" name="tx76"/>
            <p:cNvSpPr/>
            <p:nvPr/>
          </p:nvSpPr>
          <p:spPr>
            <a:xfrm>
              <a:off x="4335953" y="478486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106</a:t>
              </a:r>
            </a:p>
          </p:txBody>
        </p:sp>
        <p:sp>
          <p:nvSpPr>
            <p:cNvPr id="77" name="tx77"/>
            <p:cNvSpPr/>
            <p:nvPr/>
          </p:nvSpPr>
          <p:spPr>
            <a:xfrm>
              <a:off x="4752924" y="419882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1,701</a:t>
              </a:r>
            </a:p>
          </p:txBody>
        </p:sp>
        <p:sp>
          <p:nvSpPr>
            <p:cNvPr id="78" name="tx78"/>
            <p:cNvSpPr/>
            <p:nvPr/>
          </p:nvSpPr>
          <p:spPr>
            <a:xfrm>
              <a:off x="5269344" y="469000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371</a:t>
              </a:r>
            </a:p>
          </p:txBody>
        </p:sp>
        <p:sp>
          <p:nvSpPr>
            <p:cNvPr id="79" name="tx79"/>
            <p:cNvSpPr/>
            <p:nvPr/>
          </p:nvSpPr>
          <p:spPr>
            <a:xfrm>
              <a:off x="5736040" y="4744825"/>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222</a:t>
              </a:r>
            </a:p>
          </p:txBody>
        </p:sp>
        <p:sp>
          <p:nvSpPr>
            <p:cNvPr id="80" name="tx80"/>
            <p:cNvSpPr/>
            <p:nvPr/>
          </p:nvSpPr>
          <p:spPr>
            <a:xfrm>
              <a:off x="6153011" y="420132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1,694</a:t>
              </a:r>
            </a:p>
          </p:txBody>
        </p:sp>
        <p:sp>
          <p:nvSpPr>
            <p:cNvPr id="81" name="tx81"/>
            <p:cNvSpPr/>
            <p:nvPr/>
          </p:nvSpPr>
          <p:spPr>
            <a:xfrm>
              <a:off x="6619707"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2,616</a:t>
              </a:r>
            </a:p>
          </p:txBody>
        </p:sp>
        <p:sp>
          <p:nvSpPr>
            <p:cNvPr id="82" name="tx82"/>
            <p:cNvSpPr/>
            <p:nvPr/>
          </p:nvSpPr>
          <p:spPr>
            <a:xfrm>
              <a:off x="7136127" y="454261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783</a:t>
              </a:r>
            </a:p>
          </p:txBody>
        </p:sp>
        <p:sp>
          <p:nvSpPr>
            <p:cNvPr id="83" name="pl83"/>
            <p:cNvSpPr/>
            <p:nvPr/>
          </p:nvSpPr>
          <p:spPr>
            <a:xfrm>
              <a:off x="7254619" y="2229113"/>
              <a:ext cx="607684" cy="39433"/>
            </a:xfrm>
            <a:custGeom>
              <a:avLst/>
              <a:pathLst>
                <a:path w="607684" h="39433">
                  <a:moveTo>
                    <a:pt x="607684" y="0"/>
                  </a:moveTo>
                  <a:lnTo>
                    <a:pt x="0" y="39433"/>
                  </a:lnTo>
                </a:path>
              </a:pathLst>
            </a:custGeom>
          </p:spPr>
          <p:txBody>
            <a:bodyPr/>
            <a:lstStyle/>
            <a:p/>
          </p:txBody>
        </p:sp>
        <p:sp>
          <p:nvSpPr>
            <p:cNvPr id="84" name="pl84"/>
            <p:cNvSpPr/>
            <p:nvPr/>
          </p:nvSpPr>
          <p:spPr>
            <a:xfrm>
              <a:off x="7254626" y="2458167"/>
              <a:ext cx="607677" cy="38714"/>
            </a:xfrm>
            <a:custGeom>
              <a:avLst/>
              <a:pathLst>
                <a:path w="607677" h="38714">
                  <a:moveTo>
                    <a:pt x="607677" y="38714"/>
                  </a:moveTo>
                  <a:lnTo>
                    <a:pt x="0" y="0"/>
                  </a:lnTo>
                </a:path>
              </a:pathLst>
            </a:custGeom>
          </p:spPr>
          <p:txBody>
            <a:bodyPr/>
            <a:lstStyle/>
            <a:p/>
          </p:txBody>
        </p:sp>
        <p:sp>
          <p:nvSpPr>
            <p:cNvPr id="85" name="pg85"/>
            <p:cNvSpPr/>
            <p:nvPr/>
          </p:nvSpPr>
          <p:spPr>
            <a:xfrm>
              <a:off x="7793724" y="214029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218141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86%</a:t>
              </a:r>
            </a:p>
          </p:txBody>
        </p:sp>
        <p:sp>
          <p:nvSpPr>
            <p:cNvPr id="87" name="pg87"/>
            <p:cNvSpPr/>
            <p:nvPr/>
          </p:nvSpPr>
          <p:spPr>
            <a:xfrm>
              <a:off x="7793724" y="240887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244999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80%</a:t>
              </a:r>
            </a:p>
          </p:txBody>
        </p:sp>
        <p:sp>
          <p:nvSpPr>
            <p:cNvPr id="89" name="rc89"/>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90" name="tx90"/>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08103" y="399444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92" name="tx92"/>
            <p:cNvSpPr/>
            <p:nvPr/>
          </p:nvSpPr>
          <p:spPr>
            <a:xfrm>
              <a:off x="508103" y="310006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3" name="tx93"/>
            <p:cNvSpPr/>
            <p:nvPr/>
          </p:nvSpPr>
          <p:spPr>
            <a:xfrm>
              <a:off x="508103" y="220568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94" name="tx94"/>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2951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196212"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66290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29573"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59629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06299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pl121"/>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629279" y="5900002"/>
              <a:ext cx="201456" cy="201456"/>
            </a:xfrm>
            <a:prstGeom prst="rect">
              <a:avLst/>
            </a:prstGeom>
            <a:solidFill>
              <a:srgbClr val="1CABE2">
                <a:alpha val="100000"/>
              </a:srgbClr>
            </a:solidFill>
          </p:spPr>
          <p:txBody>
            <a:bodyPr/>
            <a:lstStyle/>
            <a:p/>
          </p:txBody>
        </p:sp>
        <p:sp>
          <p:nvSpPr>
            <p:cNvPr id="128" name="tx128"/>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2042804" y="1334104"/>
              <a:ext cx="54386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Burundi, 2012-2025</a:t>
              </a:r>
            </a:p>
          </p:txBody>
        </p:sp>
        <p:sp>
          <p:nvSpPr>
            <p:cNvPr id="130" name="tx13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2" name="tx13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3" name="tx13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783 confirmed measles cases in Burundi. In the same year, MCV1 coverage was 86% and MCV2 coverage was 80%.
The number of cases in 2025 was 70% lower than in 2024 (n=2,616).
The highest number of measles cases was reported in 2024 (n=2,616). In this year, MCV1 coverage was 86%.
Burundi reported measles vaccine stockouts in 2004 and 2005.
There were measles-containing vaccine supplementary immunization activities/campaigns in 2020, 2021, 2022, 2023, 2024, and 2025.</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Burundi saw a decrease in measles cases compared with 2024, while MCV1 coverage was 86% and MCV2 coverage was 80%.</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579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3540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1501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9560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75210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594846"/>
              <a:ext cx="3520101" cy="1565090"/>
            </a:xfrm>
            <a:custGeom>
              <a:avLst/>
              <a:pathLst>
                <a:path w="3520101" h="1565090">
                  <a:moveTo>
                    <a:pt x="0" y="481566"/>
                  </a:moveTo>
                  <a:lnTo>
                    <a:pt x="140804" y="361174"/>
                  </a:lnTo>
                  <a:lnTo>
                    <a:pt x="281608" y="240783"/>
                  </a:lnTo>
                  <a:lnTo>
                    <a:pt x="422412" y="120391"/>
                  </a:lnTo>
                  <a:lnTo>
                    <a:pt x="563216" y="0"/>
                  </a:lnTo>
                  <a:lnTo>
                    <a:pt x="704020" y="481566"/>
                  </a:lnTo>
                  <a:lnTo>
                    <a:pt x="844824" y="722349"/>
                  </a:lnTo>
                  <a:lnTo>
                    <a:pt x="985628" y="1565090"/>
                  </a:lnTo>
                  <a:lnTo>
                    <a:pt x="1126432" y="842740"/>
                  </a:lnTo>
                  <a:lnTo>
                    <a:pt x="1267236" y="963132"/>
                  </a:lnTo>
                  <a:lnTo>
                    <a:pt x="1408040" y="1203915"/>
                  </a:lnTo>
                  <a:lnTo>
                    <a:pt x="1548844" y="1203915"/>
                  </a:lnTo>
                  <a:lnTo>
                    <a:pt x="1689648" y="1324306"/>
                  </a:lnTo>
                  <a:lnTo>
                    <a:pt x="1830452" y="1324306"/>
                  </a:lnTo>
                  <a:lnTo>
                    <a:pt x="1971256" y="1203915"/>
                  </a:lnTo>
                  <a:lnTo>
                    <a:pt x="2112061" y="1203915"/>
                  </a:lnTo>
                  <a:lnTo>
                    <a:pt x="2252865" y="1203915"/>
                  </a:lnTo>
                  <a:lnTo>
                    <a:pt x="2393669" y="1203915"/>
                  </a:lnTo>
                  <a:lnTo>
                    <a:pt x="2534473" y="1083523"/>
                  </a:lnTo>
                  <a:lnTo>
                    <a:pt x="2675277" y="1083523"/>
                  </a:lnTo>
                  <a:lnTo>
                    <a:pt x="2816081" y="963132"/>
                  </a:lnTo>
                  <a:lnTo>
                    <a:pt x="2956885" y="1324306"/>
                  </a:lnTo>
                  <a:lnTo>
                    <a:pt x="3097689" y="1324306"/>
                  </a:lnTo>
                  <a:lnTo>
                    <a:pt x="3238493" y="1565090"/>
                  </a:lnTo>
                  <a:lnTo>
                    <a:pt x="3379297" y="1565090"/>
                  </a:lnTo>
                  <a:lnTo>
                    <a:pt x="3520101" y="1565090"/>
                  </a:lnTo>
                </a:path>
              </a:pathLst>
            </a:custGeom>
            <a:ln w="27101" cap="flat">
              <a:solidFill>
                <a:srgbClr val="0058AB">
                  <a:alpha val="80000"/>
                </a:srgbClr>
              </a:solidFill>
              <a:prstDash val="solid"/>
              <a:round/>
            </a:ln>
          </p:spPr>
          <p:txBody>
            <a:bodyPr/>
            <a:lstStyle/>
            <a:p/>
          </p:txBody>
        </p:sp>
        <p:sp>
          <p:nvSpPr>
            <p:cNvPr id="19" name="pl19"/>
            <p:cNvSpPr/>
            <p:nvPr/>
          </p:nvSpPr>
          <p:spPr>
            <a:xfrm>
              <a:off x="943464" y="3594846"/>
              <a:ext cx="3520101" cy="1083523"/>
            </a:xfrm>
            <a:custGeom>
              <a:avLst/>
              <a:pathLst>
                <a:path w="3520101" h="1083523">
                  <a:moveTo>
                    <a:pt x="0" y="0"/>
                  </a:moveTo>
                  <a:lnTo>
                    <a:pt x="140804" y="120391"/>
                  </a:lnTo>
                  <a:lnTo>
                    <a:pt x="281608" y="0"/>
                  </a:lnTo>
                  <a:lnTo>
                    <a:pt x="422412" y="240783"/>
                  </a:lnTo>
                  <a:lnTo>
                    <a:pt x="563216" y="361174"/>
                  </a:lnTo>
                  <a:lnTo>
                    <a:pt x="704020" y="240783"/>
                  </a:lnTo>
                  <a:lnTo>
                    <a:pt x="844824" y="361174"/>
                  </a:lnTo>
                  <a:lnTo>
                    <a:pt x="985628" y="361174"/>
                  </a:lnTo>
                  <a:lnTo>
                    <a:pt x="1126432" y="601957"/>
                  </a:lnTo>
                  <a:lnTo>
                    <a:pt x="1267236" y="722349"/>
                  </a:lnTo>
                  <a:lnTo>
                    <a:pt x="1408040" y="842740"/>
                  </a:lnTo>
                  <a:lnTo>
                    <a:pt x="1548844" y="842740"/>
                  </a:lnTo>
                  <a:lnTo>
                    <a:pt x="1689648" y="842740"/>
                  </a:lnTo>
                  <a:lnTo>
                    <a:pt x="1830452" y="842740"/>
                  </a:lnTo>
                  <a:lnTo>
                    <a:pt x="1971256" y="963132"/>
                  </a:lnTo>
                  <a:lnTo>
                    <a:pt x="2112061" y="963132"/>
                  </a:lnTo>
                  <a:lnTo>
                    <a:pt x="2252865" y="963132"/>
                  </a:lnTo>
                  <a:lnTo>
                    <a:pt x="2393669" y="963132"/>
                  </a:lnTo>
                  <a:lnTo>
                    <a:pt x="2534473" y="1083523"/>
                  </a:lnTo>
                  <a:lnTo>
                    <a:pt x="2675277" y="1083523"/>
                  </a:lnTo>
                  <a:lnTo>
                    <a:pt x="2816081" y="963132"/>
                  </a:lnTo>
                  <a:lnTo>
                    <a:pt x="2956885" y="842740"/>
                  </a:lnTo>
                  <a:lnTo>
                    <a:pt x="3097689" y="842740"/>
                  </a:lnTo>
                  <a:lnTo>
                    <a:pt x="3238493" y="842740"/>
                  </a:lnTo>
                  <a:lnTo>
                    <a:pt x="3379297" y="963132"/>
                  </a:lnTo>
                  <a:lnTo>
                    <a:pt x="3520101" y="963132"/>
                  </a:lnTo>
                </a:path>
              </a:pathLst>
            </a:custGeom>
            <a:ln w="27101" cap="flat">
              <a:solidFill>
                <a:srgbClr val="1CABE2">
                  <a:alpha val="80000"/>
                </a:srgbClr>
              </a:solidFill>
              <a:prstDash val="solid"/>
              <a:round/>
            </a:ln>
          </p:spPr>
          <p:txBody>
            <a:bodyPr/>
            <a:lstStyle/>
            <a:p/>
          </p:txBody>
        </p:sp>
        <p:sp>
          <p:nvSpPr>
            <p:cNvPr id="20" name="pl20"/>
            <p:cNvSpPr/>
            <p:nvPr/>
          </p:nvSpPr>
          <p:spPr>
            <a:xfrm>
              <a:off x="943464" y="2872497"/>
              <a:ext cx="3520101" cy="1685481"/>
            </a:xfrm>
            <a:custGeom>
              <a:avLst/>
              <a:pathLst>
                <a:path w="3520101" h="1685481">
                  <a:moveTo>
                    <a:pt x="0" y="0"/>
                  </a:moveTo>
                  <a:lnTo>
                    <a:pt x="140804" y="120391"/>
                  </a:lnTo>
                  <a:lnTo>
                    <a:pt x="281608" y="120391"/>
                  </a:lnTo>
                  <a:lnTo>
                    <a:pt x="422412" y="120391"/>
                  </a:lnTo>
                  <a:lnTo>
                    <a:pt x="563216" y="240783"/>
                  </a:lnTo>
                  <a:lnTo>
                    <a:pt x="704020" y="601957"/>
                  </a:lnTo>
                  <a:lnTo>
                    <a:pt x="844824" y="481566"/>
                  </a:lnTo>
                  <a:lnTo>
                    <a:pt x="985628" y="481566"/>
                  </a:lnTo>
                  <a:lnTo>
                    <a:pt x="1126432" y="722349"/>
                  </a:lnTo>
                  <a:lnTo>
                    <a:pt x="1267236" y="963132"/>
                  </a:lnTo>
                  <a:lnTo>
                    <a:pt x="1408040" y="963132"/>
                  </a:lnTo>
                  <a:lnTo>
                    <a:pt x="1548844" y="1083523"/>
                  </a:lnTo>
                  <a:lnTo>
                    <a:pt x="1689648" y="1083523"/>
                  </a:lnTo>
                  <a:lnTo>
                    <a:pt x="1830452" y="1203915"/>
                  </a:lnTo>
                  <a:lnTo>
                    <a:pt x="1971256" y="1203915"/>
                  </a:lnTo>
                  <a:lnTo>
                    <a:pt x="2112061" y="1203915"/>
                  </a:lnTo>
                  <a:lnTo>
                    <a:pt x="2252865" y="1444698"/>
                  </a:lnTo>
                  <a:lnTo>
                    <a:pt x="2393669" y="1444698"/>
                  </a:lnTo>
                  <a:lnTo>
                    <a:pt x="2534473" y="1565090"/>
                  </a:lnTo>
                  <a:lnTo>
                    <a:pt x="2675277" y="1685481"/>
                  </a:lnTo>
                  <a:lnTo>
                    <a:pt x="2816081" y="1444698"/>
                  </a:lnTo>
                  <a:lnTo>
                    <a:pt x="2956885" y="1324306"/>
                  </a:lnTo>
                  <a:lnTo>
                    <a:pt x="3097689" y="1324306"/>
                  </a:lnTo>
                  <a:lnTo>
                    <a:pt x="3238493" y="1444698"/>
                  </a:lnTo>
                  <a:lnTo>
                    <a:pt x="3379297" y="1444698"/>
                  </a:lnTo>
                  <a:lnTo>
                    <a:pt x="3520101" y="1565090"/>
                  </a:lnTo>
                </a:path>
              </a:pathLst>
            </a:custGeom>
            <a:ln w="27101" cap="flat">
              <a:solidFill>
                <a:srgbClr val="00833D">
                  <a:alpha val="80000"/>
                </a:srgbClr>
              </a:solidFill>
              <a:prstDash val="solid"/>
              <a:round/>
            </a:ln>
          </p:spPr>
          <p:txBody>
            <a:bodyPr/>
            <a:lstStyle/>
            <a:p/>
          </p:txBody>
        </p:sp>
        <p:sp>
          <p:nvSpPr>
            <p:cNvPr id="21" name="pl21"/>
            <p:cNvSpPr/>
            <p:nvPr/>
          </p:nvSpPr>
          <p:spPr>
            <a:xfrm>
              <a:off x="943464" y="3594846"/>
              <a:ext cx="3520101" cy="1565090"/>
            </a:xfrm>
            <a:custGeom>
              <a:avLst/>
              <a:pathLst>
                <a:path w="3520101" h="1565090">
                  <a:moveTo>
                    <a:pt x="0" y="481566"/>
                  </a:moveTo>
                  <a:lnTo>
                    <a:pt x="140804" y="361174"/>
                  </a:lnTo>
                  <a:lnTo>
                    <a:pt x="281608" y="240783"/>
                  </a:lnTo>
                  <a:lnTo>
                    <a:pt x="422412" y="120391"/>
                  </a:lnTo>
                  <a:lnTo>
                    <a:pt x="563216" y="0"/>
                  </a:lnTo>
                  <a:lnTo>
                    <a:pt x="704020" y="481566"/>
                  </a:lnTo>
                  <a:lnTo>
                    <a:pt x="844824" y="722349"/>
                  </a:lnTo>
                  <a:lnTo>
                    <a:pt x="985628" y="1565090"/>
                  </a:lnTo>
                  <a:lnTo>
                    <a:pt x="1126432" y="842740"/>
                  </a:lnTo>
                  <a:lnTo>
                    <a:pt x="1267236" y="963132"/>
                  </a:lnTo>
                  <a:lnTo>
                    <a:pt x="1408040" y="1203915"/>
                  </a:lnTo>
                  <a:lnTo>
                    <a:pt x="1548844" y="1203915"/>
                  </a:lnTo>
                  <a:lnTo>
                    <a:pt x="1689648" y="1324306"/>
                  </a:lnTo>
                  <a:lnTo>
                    <a:pt x="1830452" y="1324306"/>
                  </a:lnTo>
                  <a:lnTo>
                    <a:pt x="1971256" y="1203915"/>
                  </a:lnTo>
                  <a:lnTo>
                    <a:pt x="2112061" y="1203915"/>
                  </a:lnTo>
                  <a:lnTo>
                    <a:pt x="2252865" y="1203915"/>
                  </a:lnTo>
                  <a:lnTo>
                    <a:pt x="2393669" y="1203915"/>
                  </a:lnTo>
                  <a:lnTo>
                    <a:pt x="2534473" y="1083523"/>
                  </a:lnTo>
                  <a:lnTo>
                    <a:pt x="2675277" y="1083523"/>
                  </a:lnTo>
                  <a:lnTo>
                    <a:pt x="2816081" y="963132"/>
                  </a:lnTo>
                  <a:lnTo>
                    <a:pt x="2956885" y="1324306"/>
                  </a:lnTo>
                  <a:lnTo>
                    <a:pt x="3097689" y="1324306"/>
                  </a:lnTo>
                  <a:lnTo>
                    <a:pt x="3238493" y="1565090"/>
                  </a:lnTo>
                  <a:lnTo>
                    <a:pt x="3379297" y="1565090"/>
                  </a:lnTo>
                  <a:lnTo>
                    <a:pt x="3520101" y="1565090"/>
                  </a:lnTo>
                </a:path>
              </a:pathLst>
            </a:custGeom>
            <a:ln w="43362" cap="flat">
              <a:solidFill>
                <a:srgbClr val="000000">
                  <a:alpha val="100000"/>
                </a:srgbClr>
              </a:solidFill>
              <a:prstDash val="solid"/>
              <a:round/>
            </a:ln>
          </p:spPr>
          <p:txBody>
            <a:bodyPr/>
            <a:lstStyle/>
            <a:p/>
          </p:txBody>
        </p:sp>
        <p:sp>
          <p:nvSpPr>
            <p:cNvPr id="22" name="pl22"/>
            <p:cNvSpPr/>
            <p:nvPr/>
          </p:nvSpPr>
          <p:spPr>
            <a:xfrm>
              <a:off x="943464" y="3594846"/>
              <a:ext cx="3520101" cy="1565090"/>
            </a:xfrm>
            <a:custGeom>
              <a:avLst/>
              <a:pathLst>
                <a:path w="3520101" h="1565090">
                  <a:moveTo>
                    <a:pt x="0" y="481566"/>
                  </a:moveTo>
                  <a:lnTo>
                    <a:pt x="140804" y="361174"/>
                  </a:lnTo>
                  <a:lnTo>
                    <a:pt x="281608" y="240783"/>
                  </a:lnTo>
                  <a:lnTo>
                    <a:pt x="422412" y="120391"/>
                  </a:lnTo>
                  <a:lnTo>
                    <a:pt x="563216" y="0"/>
                  </a:lnTo>
                  <a:lnTo>
                    <a:pt x="704020" y="481566"/>
                  </a:lnTo>
                  <a:lnTo>
                    <a:pt x="844824" y="722349"/>
                  </a:lnTo>
                  <a:lnTo>
                    <a:pt x="985628" y="1565090"/>
                  </a:lnTo>
                  <a:lnTo>
                    <a:pt x="1126432" y="842740"/>
                  </a:lnTo>
                  <a:lnTo>
                    <a:pt x="1267236" y="963132"/>
                  </a:lnTo>
                  <a:lnTo>
                    <a:pt x="1408040" y="1203915"/>
                  </a:lnTo>
                  <a:lnTo>
                    <a:pt x="1548844" y="1203915"/>
                  </a:lnTo>
                  <a:lnTo>
                    <a:pt x="1689648" y="1324306"/>
                  </a:lnTo>
                  <a:lnTo>
                    <a:pt x="1830452" y="1324306"/>
                  </a:lnTo>
                  <a:lnTo>
                    <a:pt x="1971256" y="1203915"/>
                  </a:lnTo>
                  <a:lnTo>
                    <a:pt x="2112061" y="1203915"/>
                  </a:lnTo>
                  <a:lnTo>
                    <a:pt x="2252865" y="1203915"/>
                  </a:lnTo>
                  <a:lnTo>
                    <a:pt x="2393669" y="1203915"/>
                  </a:lnTo>
                  <a:lnTo>
                    <a:pt x="2534473" y="1083523"/>
                  </a:lnTo>
                  <a:lnTo>
                    <a:pt x="2675277" y="1083523"/>
                  </a:lnTo>
                  <a:lnTo>
                    <a:pt x="2816081" y="963132"/>
                  </a:lnTo>
                  <a:lnTo>
                    <a:pt x="2956885" y="1324306"/>
                  </a:lnTo>
                  <a:lnTo>
                    <a:pt x="3097689" y="1324306"/>
                  </a:lnTo>
                  <a:lnTo>
                    <a:pt x="3238493" y="1565090"/>
                  </a:lnTo>
                  <a:lnTo>
                    <a:pt x="3379297" y="1565090"/>
                  </a:lnTo>
                  <a:lnTo>
                    <a:pt x="3520101" y="1565090"/>
                  </a:lnTo>
                </a:path>
              </a:pathLst>
            </a:custGeom>
            <a:ln w="27101" cap="flat">
              <a:solidFill>
                <a:srgbClr val="0058AB">
                  <a:alpha val="100000"/>
                </a:srgbClr>
              </a:solidFill>
              <a:prstDash val="solid"/>
              <a:round/>
            </a:ln>
          </p:spPr>
          <p:txBody>
            <a:bodyPr/>
            <a:lstStyle/>
            <a:p/>
          </p:txBody>
        </p:sp>
        <p:sp>
          <p:nvSpPr>
            <p:cNvPr id="23" name="pl23"/>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4437587"/>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437587"/>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317195"/>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79876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79876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67749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3" name="pg33"/>
            <p:cNvSpPr/>
            <p:nvPr/>
          </p:nvSpPr>
          <p:spPr>
            <a:xfrm>
              <a:off x="1588995"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367749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5" name="pg35"/>
            <p:cNvSpPr/>
            <p:nvPr/>
          </p:nvSpPr>
          <p:spPr>
            <a:xfrm>
              <a:off x="2293016" y="43710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439979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2997036" y="43710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439979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9" name="pg39"/>
            <p:cNvSpPr/>
            <p:nvPr/>
          </p:nvSpPr>
          <p:spPr>
            <a:xfrm>
              <a:off x="3560252" y="42506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428098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4264273" y="47321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47610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405077" y="47321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7610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tx45"/>
            <p:cNvSpPr/>
            <p:nvPr/>
          </p:nvSpPr>
          <p:spPr>
            <a:xfrm>
              <a:off x="4523855" y="451891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3971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7" name="tx47"/>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9133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27094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8942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8942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2957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19202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56524" y="6120905"/>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63" name="tx63"/>
            <p:cNvSpPr/>
            <p:nvPr/>
          </p:nvSpPr>
          <p:spPr>
            <a:xfrm>
              <a:off x="269667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59127"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5579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3540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1501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9560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75210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2872497"/>
              <a:ext cx="3520101" cy="2287439"/>
            </a:xfrm>
            <a:custGeom>
              <a:avLst/>
              <a:pathLst>
                <a:path w="3520101" h="2287439">
                  <a:moveTo>
                    <a:pt x="0" y="120391"/>
                  </a:moveTo>
                  <a:lnTo>
                    <a:pt x="140804" y="0"/>
                  </a:lnTo>
                  <a:lnTo>
                    <a:pt x="281608" y="120391"/>
                  </a:lnTo>
                  <a:lnTo>
                    <a:pt x="422412" y="120391"/>
                  </a:lnTo>
                  <a:lnTo>
                    <a:pt x="563216" y="120391"/>
                  </a:lnTo>
                  <a:lnTo>
                    <a:pt x="704020" y="1203915"/>
                  </a:lnTo>
                  <a:lnTo>
                    <a:pt x="844824" y="1444698"/>
                  </a:lnTo>
                  <a:lnTo>
                    <a:pt x="985628" y="963132"/>
                  </a:lnTo>
                  <a:lnTo>
                    <a:pt x="1126432" y="601957"/>
                  </a:lnTo>
                  <a:lnTo>
                    <a:pt x="1267236" y="1324306"/>
                  </a:lnTo>
                  <a:lnTo>
                    <a:pt x="1408040" y="1444698"/>
                  </a:lnTo>
                  <a:lnTo>
                    <a:pt x="1548844" y="1565090"/>
                  </a:lnTo>
                  <a:lnTo>
                    <a:pt x="1689648" y="1685481"/>
                  </a:lnTo>
                  <a:lnTo>
                    <a:pt x="1830452" y="2287439"/>
                  </a:lnTo>
                  <a:lnTo>
                    <a:pt x="1971256" y="1805873"/>
                  </a:lnTo>
                  <a:lnTo>
                    <a:pt x="2112061" y="1805873"/>
                  </a:lnTo>
                  <a:lnTo>
                    <a:pt x="2252865" y="1805873"/>
                  </a:lnTo>
                  <a:lnTo>
                    <a:pt x="2393669" y="1805873"/>
                  </a:lnTo>
                  <a:lnTo>
                    <a:pt x="2534473" y="1565090"/>
                  </a:lnTo>
                  <a:lnTo>
                    <a:pt x="2675277" y="1685481"/>
                  </a:lnTo>
                  <a:lnTo>
                    <a:pt x="2816081" y="1324306"/>
                  </a:lnTo>
                  <a:lnTo>
                    <a:pt x="2956885" y="1565090"/>
                  </a:lnTo>
                  <a:lnTo>
                    <a:pt x="3097689" y="1805873"/>
                  </a:lnTo>
                  <a:lnTo>
                    <a:pt x="3238493" y="1926264"/>
                  </a:lnTo>
                  <a:lnTo>
                    <a:pt x="3379297" y="1926264"/>
                  </a:lnTo>
                  <a:lnTo>
                    <a:pt x="3520101" y="1926264"/>
                  </a:lnTo>
                </a:path>
              </a:pathLst>
            </a:custGeom>
            <a:ln w="27101" cap="flat">
              <a:solidFill>
                <a:srgbClr val="0058AB">
                  <a:alpha val="80000"/>
                </a:srgbClr>
              </a:solidFill>
              <a:prstDash val="solid"/>
              <a:round/>
            </a:ln>
          </p:spPr>
          <p:txBody>
            <a:bodyPr/>
            <a:lstStyle/>
            <a:p/>
          </p:txBody>
        </p:sp>
        <p:sp>
          <p:nvSpPr>
            <p:cNvPr id="80" name="pl80"/>
            <p:cNvSpPr/>
            <p:nvPr/>
          </p:nvSpPr>
          <p:spPr>
            <a:xfrm>
              <a:off x="5308715" y="3474454"/>
              <a:ext cx="3520101" cy="1083523"/>
            </a:xfrm>
            <a:custGeom>
              <a:avLst/>
              <a:pathLst>
                <a:path w="3520101" h="1083523">
                  <a:moveTo>
                    <a:pt x="0" y="0"/>
                  </a:moveTo>
                  <a:lnTo>
                    <a:pt x="140804" y="120391"/>
                  </a:lnTo>
                  <a:lnTo>
                    <a:pt x="281608" y="120391"/>
                  </a:lnTo>
                  <a:lnTo>
                    <a:pt x="422412" y="240783"/>
                  </a:lnTo>
                  <a:lnTo>
                    <a:pt x="563216" y="361174"/>
                  </a:lnTo>
                  <a:lnTo>
                    <a:pt x="704020" y="361174"/>
                  </a:lnTo>
                  <a:lnTo>
                    <a:pt x="844824" y="481566"/>
                  </a:lnTo>
                  <a:lnTo>
                    <a:pt x="985628" y="601957"/>
                  </a:lnTo>
                  <a:lnTo>
                    <a:pt x="1126432" y="722349"/>
                  </a:lnTo>
                  <a:lnTo>
                    <a:pt x="1267236" y="842740"/>
                  </a:lnTo>
                  <a:lnTo>
                    <a:pt x="1408040" y="963132"/>
                  </a:lnTo>
                  <a:lnTo>
                    <a:pt x="1548844" y="963132"/>
                  </a:lnTo>
                  <a:lnTo>
                    <a:pt x="1689648" y="963132"/>
                  </a:lnTo>
                  <a:lnTo>
                    <a:pt x="1830452" y="963132"/>
                  </a:lnTo>
                  <a:lnTo>
                    <a:pt x="1971256" y="963132"/>
                  </a:lnTo>
                  <a:lnTo>
                    <a:pt x="2112061" y="1083523"/>
                  </a:lnTo>
                  <a:lnTo>
                    <a:pt x="2252865" y="963132"/>
                  </a:lnTo>
                  <a:lnTo>
                    <a:pt x="2393669" y="963132"/>
                  </a:lnTo>
                  <a:lnTo>
                    <a:pt x="2534473" y="1083523"/>
                  </a:lnTo>
                  <a:lnTo>
                    <a:pt x="2675277" y="1083523"/>
                  </a:lnTo>
                  <a:lnTo>
                    <a:pt x="2816081" y="1083523"/>
                  </a:lnTo>
                  <a:lnTo>
                    <a:pt x="2956885" y="963132"/>
                  </a:lnTo>
                  <a:lnTo>
                    <a:pt x="3097689" y="842740"/>
                  </a:lnTo>
                  <a:lnTo>
                    <a:pt x="3238493" y="842740"/>
                  </a:lnTo>
                  <a:lnTo>
                    <a:pt x="3379297" y="963132"/>
                  </a:lnTo>
                  <a:lnTo>
                    <a:pt x="3520101" y="963132"/>
                  </a:lnTo>
                </a:path>
              </a:pathLst>
            </a:custGeom>
            <a:ln w="27101" cap="flat">
              <a:solidFill>
                <a:srgbClr val="1CABE2">
                  <a:alpha val="80000"/>
                </a:srgbClr>
              </a:solidFill>
              <a:prstDash val="solid"/>
              <a:round/>
            </a:ln>
          </p:spPr>
          <p:txBody>
            <a:bodyPr/>
            <a:lstStyle/>
            <a:p/>
          </p:txBody>
        </p:sp>
        <p:sp>
          <p:nvSpPr>
            <p:cNvPr id="81" name="pl81"/>
            <p:cNvSpPr/>
            <p:nvPr/>
          </p:nvSpPr>
          <p:spPr>
            <a:xfrm>
              <a:off x="5308715" y="2631714"/>
              <a:ext cx="3520101" cy="1565090"/>
            </a:xfrm>
            <a:custGeom>
              <a:avLst/>
              <a:pathLst>
                <a:path w="3520101" h="1565090">
                  <a:moveTo>
                    <a:pt x="0" y="0"/>
                  </a:moveTo>
                  <a:lnTo>
                    <a:pt x="140804" y="240783"/>
                  </a:lnTo>
                  <a:lnTo>
                    <a:pt x="281608" y="361174"/>
                  </a:lnTo>
                  <a:lnTo>
                    <a:pt x="422412" y="240783"/>
                  </a:lnTo>
                  <a:lnTo>
                    <a:pt x="563216" y="361174"/>
                  </a:lnTo>
                  <a:lnTo>
                    <a:pt x="704020" y="240783"/>
                  </a:lnTo>
                  <a:lnTo>
                    <a:pt x="844824" y="481566"/>
                  </a:lnTo>
                  <a:lnTo>
                    <a:pt x="985628" y="722349"/>
                  </a:lnTo>
                  <a:lnTo>
                    <a:pt x="1126432" y="963132"/>
                  </a:lnTo>
                  <a:lnTo>
                    <a:pt x="1267236" y="1203915"/>
                  </a:lnTo>
                  <a:lnTo>
                    <a:pt x="1408040" y="1324306"/>
                  </a:lnTo>
                  <a:lnTo>
                    <a:pt x="1548844" y="1324306"/>
                  </a:lnTo>
                  <a:lnTo>
                    <a:pt x="1689648" y="1565090"/>
                  </a:lnTo>
                  <a:lnTo>
                    <a:pt x="1830452" y="1565090"/>
                  </a:lnTo>
                  <a:lnTo>
                    <a:pt x="1971256" y="1203915"/>
                  </a:lnTo>
                  <a:lnTo>
                    <a:pt x="2112061" y="1203915"/>
                  </a:lnTo>
                  <a:lnTo>
                    <a:pt x="2252865" y="1083523"/>
                  </a:lnTo>
                  <a:lnTo>
                    <a:pt x="2393669" y="1203915"/>
                  </a:lnTo>
                  <a:lnTo>
                    <a:pt x="2534473" y="1324306"/>
                  </a:lnTo>
                  <a:lnTo>
                    <a:pt x="2675277" y="1444698"/>
                  </a:lnTo>
                  <a:lnTo>
                    <a:pt x="2816081" y="1444698"/>
                  </a:lnTo>
                  <a:lnTo>
                    <a:pt x="2956885" y="1203915"/>
                  </a:lnTo>
                  <a:lnTo>
                    <a:pt x="3097689" y="1203915"/>
                  </a:lnTo>
                  <a:lnTo>
                    <a:pt x="3238493" y="1203915"/>
                  </a:lnTo>
                  <a:lnTo>
                    <a:pt x="3379297" y="1324306"/>
                  </a:lnTo>
                  <a:lnTo>
                    <a:pt x="3520101" y="1444698"/>
                  </a:lnTo>
                </a:path>
              </a:pathLst>
            </a:custGeom>
            <a:ln w="27101" cap="flat">
              <a:solidFill>
                <a:srgbClr val="00833D">
                  <a:alpha val="80000"/>
                </a:srgbClr>
              </a:solidFill>
              <a:prstDash val="solid"/>
              <a:round/>
            </a:ln>
          </p:spPr>
          <p:txBody>
            <a:bodyPr/>
            <a:lstStyle/>
            <a:p/>
          </p:txBody>
        </p:sp>
        <p:sp>
          <p:nvSpPr>
            <p:cNvPr id="82" name="pl82"/>
            <p:cNvSpPr/>
            <p:nvPr/>
          </p:nvSpPr>
          <p:spPr>
            <a:xfrm>
              <a:off x="5308715" y="2872497"/>
              <a:ext cx="3520101" cy="2287439"/>
            </a:xfrm>
            <a:custGeom>
              <a:avLst/>
              <a:pathLst>
                <a:path w="3520101" h="2287439">
                  <a:moveTo>
                    <a:pt x="0" y="120391"/>
                  </a:moveTo>
                  <a:lnTo>
                    <a:pt x="140804" y="0"/>
                  </a:lnTo>
                  <a:lnTo>
                    <a:pt x="281608" y="120391"/>
                  </a:lnTo>
                  <a:lnTo>
                    <a:pt x="422412" y="120391"/>
                  </a:lnTo>
                  <a:lnTo>
                    <a:pt x="563216" y="120391"/>
                  </a:lnTo>
                  <a:lnTo>
                    <a:pt x="704020" y="1203915"/>
                  </a:lnTo>
                  <a:lnTo>
                    <a:pt x="844824" y="1444698"/>
                  </a:lnTo>
                  <a:lnTo>
                    <a:pt x="985628" y="963132"/>
                  </a:lnTo>
                  <a:lnTo>
                    <a:pt x="1126432" y="601957"/>
                  </a:lnTo>
                  <a:lnTo>
                    <a:pt x="1267236" y="1324306"/>
                  </a:lnTo>
                  <a:lnTo>
                    <a:pt x="1408040" y="1444698"/>
                  </a:lnTo>
                  <a:lnTo>
                    <a:pt x="1548844" y="1565090"/>
                  </a:lnTo>
                  <a:lnTo>
                    <a:pt x="1689648" y="1685481"/>
                  </a:lnTo>
                  <a:lnTo>
                    <a:pt x="1830452" y="2287439"/>
                  </a:lnTo>
                  <a:lnTo>
                    <a:pt x="1971256" y="1805873"/>
                  </a:lnTo>
                  <a:lnTo>
                    <a:pt x="2112061" y="1805873"/>
                  </a:lnTo>
                  <a:lnTo>
                    <a:pt x="2252865" y="1805873"/>
                  </a:lnTo>
                  <a:lnTo>
                    <a:pt x="2393669" y="1805873"/>
                  </a:lnTo>
                  <a:lnTo>
                    <a:pt x="2534473" y="1565090"/>
                  </a:lnTo>
                  <a:lnTo>
                    <a:pt x="2675277" y="1685481"/>
                  </a:lnTo>
                  <a:lnTo>
                    <a:pt x="2816081" y="1324306"/>
                  </a:lnTo>
                  <a:lnTo>
                    <a:pt x="2956885" y="1565090"/>
                  </a:lnTo>
                  <a:lnTo>
                    <a:pt x="3097689" y="1805873"/>
                  </a:lnTo>
                  <a:lnTo>
                    <a:pt x="3238493" y="1926264"/>
                  </a:lnTo>
                  <a:lnTo>
                    <a:pt x="3379297" y="1926264"/>
                  </a:lnTo>
                  <a:lnTo>
                    <a:pt x="3520101" y="1926264"/>
                  </a:lnTo>
                </a:path>
              </a:pathLst>
            </a:custGeom>
            <a:ln w="43362" cap="flat">
              <a:solidFill>
                <a:srgbClr val="000000">
                  <a:alpha val="100000"/>
                </a:srgbClr>
              </a:solidFill>
              <a:prstDash val="solid"/>
              <a:round/>
            </a:ln>
          </p:spPr>
          <p:txBody>
            <a:bodyPr/>
            <a:lstStyle/>
            <a:p/>
          </p:txBody>
        </p:sp>
        <p:sp>
          <p:nvSpPr>
            <p:cNvPr id="83" name="pl83"/>
            <p:cNvSpPr/>
            <p:nvPr/>
          </p:nvSpPr>
          <p:spPr>
            <a:xfrm>
              <a:off x="5308715" y="2872497"/>
              <a:ext cx="3520101" cy="2287439"/>
            </a:xfrm>
            <a:custGeom>
              <a:avLst/>
              <a:pathLst>
                <a:path w="3520101" h="2287439">
                  <a:moveTo>
                    <a:pt x="0" y="120391"/>
                  </a:moveTo>
                  <a:lnTo>
                    <a:pt x="140804" y="0"/>
                  </a:lnTo>
                  <a:lnTo>
                    <a:pt x="281608" y="120391"/>
                  </a:lnTo>
                  <a:lnTo>
                    <a:pt x="422412" y="120391"/>
                  </a:lnTo>
                  <a:lnTo>
                    <a:pt x="563216" y="120391"/>
                  </a:lnTo>
                  <a:lnTo>
                    <a:pt x="704020" y="1203915"/>
                  </a:lnTo>
                  <a:lnTo>
                    <a:pt x="844824" y="1444698"/>
                  </a:lnTo>
                  <a:lnTo>
                    <a:pt x="985628" y="963132"/>
                  </a:lnTo>
                  <a:lnTo>
                    <a:pt x="1126432" y="601957"/>
                  </a:lnTo>
                  <a:lnTo>
                    <a:pt x="1267236" y="1324306"/>
                  </a:lnTo>
                  <a:lnTo>
                    <a:pt x="1408040" y="1444698"/>
                  </a:lnTo>
                  <a:lnTo>
                    <a:pt x="1548844" y="1565090"/>
                  </a:lnTo>
                  <a:lnTo>
                    <a:pt x="1689648" y="1685481"/>
                  </a:lnTo>
                  <a:lnTo>
                    <a:pt x="1830452" y="2287439"/>
                  </a:lnTo>
                  <a:lnTo>
                    <a:pt x="1971256" y="1805873"/>
                  </a:lnTo>
                  <a:lnTo>
                    <a:pt x="2112061" y="1805873"/>
                  </a:lnTo>
                  <a:lnTo>
                    <a:pt x="2252865" y="1805873"/>
                  </a:lnTo>
                  <a:lnTo>
                    <a:pt x="2393669" y="1805873"/>
                  </a:lnTo>
                  <a:lnTo>
                    <a:pt x="2534473" y="1565090"/>
                  </a:lnTo>
                  <a:lnTo>
                    <a:pt x="2675277" y="1685481"/>
                  </a:lnTo>
                  <a:lnTo>
                    <a:pt x="2816081" y="1324306"/>
                  </a:lnTo>
                  <a:lnTo>
                    <a:pt x="2956885" y="1565090"/>
                  </a:lnTo>
                  <a:lnTo>
                    <a:pt x="3097689" y="1805873"/>
                  </a:lnTo>
                  <a:lnTo>
                    <a:pt x="3238493" y="1926264"/>
                  </a:lnTo>
                  <a:lnTo>
                    <a:pt x="3379297" y="1926264"/>
                  </a:lnTo>
                  <a:lnTo>
                    <a:pt x="3520101" y="1926264"/>
                  </a:lnTo>
                </a:path>
              </a:pathLst>
            </a:custGeom>
            <a:ln w="27101" cap="flat">
              <a:solidFill>
                <a:srgbClr val="0058AB">
                  <a:alpha val="100000"/>
                </a:srgbClr>
              </a:solidFill>
              <a:prstDash val="solid"/>
              <a:round/>
            </a:ln>
          </p:spPr>
          <p:txBody>
            <a:bodyPr/>
            <a:lstStyle/>
            <a:p/>
          </p:txBody>
        </p:sp>
        <p:sp>
          <p:nvSpPr>
            <p:cNvPr id="84" name="pl84"/>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2631714"/>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95602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4317195"/>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196804"/>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4437587"/>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437587"/>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256514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259397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94" name="pg94"/>
            <p:cNvSpPr/>
            <p:nvPr/>
          </p:nvSpPr>
          <p:spPr>
            <a:xfrm>
              <a:off x="5954246"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367749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6" name="pg96"/>
            <p:cNvSpPr/>
            <p:nvPr/>
          </p:nvSpPr>
          <p:spPr>
            <a:xfrm>
              <a:off x="6658267" y="38894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392074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8" name="pg98"/>
            <p:cNvSpPr/>
            <p:nvPr/>
          </p:nvSpPr>
          <p:spPr>
            <a:xfrm>
              <a:off x="7362287" y="42506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428098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0" name="pg100"/>
            <p:cNvSpPr/>
            <p:nvPr/>
          </p:nvSpPr>
          <p:spPr>
            <a:xfrm>
              <a:off x="7925503" y="41302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4160344"/>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2" name="pg102"/>
            <p:cNvSpPr/>
            <p:nvPr/>
          </p:nvSpPr>
          <p:spPr>
            <a:xfrm>
              <a:off x="8629524" y="43710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9877" y="439979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8770328" y="43710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439979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tx106"/>
            <p:cNvSpPr/>
            <p:nvPr/>
          </p:nvSpPr>
          <p:spPr>
            <a:xfrm>
              <a:off x="8889106" y="43971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4035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08" name="tx108"/>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9133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27094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5467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5467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79482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5727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21775" y="6120905"/>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124" name="tx124"/>
            <p:cNvSpPr/>
            <p:nvPr/>
          </p:nvSpPr>
          <p:spPr>
            <a:xfrm>
              <a:off x="706192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24378"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3%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Burundi DTP drop-out was lower than the global rate, while DTP-MCV drop-out was lower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(3%) in Burundi, indicating very good ability to deliver the primary series early on, but good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35757"/>
            </a:xfrm>
            <a:custGeom>
              <a:avLst/>
              <a:pathLst>
                <a:path w="2135265" h="135757">
                  <a:moveTo>
                    <a:pt x="0" y="118787"/>
                  </a:moveTo>
                  <a:lnTo>
                    <a:pt x="85410" y="101818"/>
                  </a:lnTo>
                  <a:lnTo>
                    <a:pt x="170821" y="93333"/>
                  </a:lnTo>
                  <a:lnTo>
                    <a:pt x="256231" y="76363"/>
                  </a:lnTo>
                  <a:lnTo>
                    <a:pt x="341642" y="67878"/>
                  </a:lnTo>
                  <a:lnTo>
                    <a:pt x="427053" y="84848"/>
                  </a:lnTo>
                  <a:lnTo>
                    <a:pt x="512463" y="8484"/>
                  </a:lnTo>
                  <a:lnTo>
                    <a:pt x="597874" y="16969"/>
                  </a:lnTo>
                  <a:lnTo>
                    <a:pt x="683284" y="0"/>
                  </a:lnTo>
                  <a:lnTo>
                    <a:pt x="768695" y="8484"/>
                  </a:lnTo>
                  <a:lnTo>
                    <a:pt x="854106" y="50909"/>
                  </a:lnTo>
                  <a:lnTo>
                    <a:pt x="939516" y="76363"/>
                  </a:lnTo>
                  <a:lnTo>
                    <a:pt x="1024927" y="8484"/>
                  </a:lnTo>
                  <a:lnTo>
                    <a:pt x="1110337" y="33939"/>
                  </a:lnTo>
                  <a:lnTo>
                    <a:pt x="1195748" y="59393"/>
                  </a:lnTo>
                  <a:lnTo>
                    <a:pt x="1281159" y="50909"/>
                  </a:lnTo>
                  <a:lnTo>
                    <a:pt x="1366569" y="50909"/>
                  </a:lnTo>
                  <a:lnTo>
                    <a:pt x="1451980" y="59393"/>
                  </a:lnTo>
                  <a:lnTo>
                    <a:pt x="1537390" y="67878"/>
                  </a:lnTo>
                  <a:lnTo>
                    <a:pt x="1622801" y="50909"/>
                  </a:lnTo>
                  <a:lnTo>
                    <a:pt x="1708212" y="135757"/>
                  </a:lnTo>
                  <a:lnTo>
                    <a:pt x="1793622" y="33939"/>
                  </a:lnTo>
                  <a:lnTo>
                    <a:pt x="1879033" y="42424"/>
                  </a:lnTo>
                  <a:lnTo>
                    <a:pt x="1964443" y="84848"/>
                  </a:lnTo>
                  <a:lnTo>
                    <a:pt x="2049854" y="84848"/>
                  </a:lnTo>
                  <a:lnTo>
                    <a:pt x="2135265" y="84848"/>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1" name="tx51"/>
            <p:cNvSpPr/>
            <p:nvPr/>
          </p:nvSpPr>
          <p:spPr>
            <a:xfrm>
              <a:off x="3223926"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2" name="tx52"/>
            <p:cNvSpPr/>
            <p:nvPr/>
          </p:nvSpPr>
          <p:spPr>
            <a:xfrm>
              <a:off x="2624645"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3" name="tx53"/>
            <p:cNvSpPr/>
            <p:nvPr/>
          </p:nvSpPr>
          <p:spPr>
            <a:xfrm>
              <a:off x="3051698"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67369"/>
              <a:ext cx="854106" cy="831513"/>
            </a:xfrm>
            <a:custGeom>
              <a:avLst/>
              <a:pathLst>
                <a:path w="854106" h="831513">
                  <a:moveTo>
                    <a:pt x="0" y="797574"/>
                  </a:moveTo>
                  <a:lnTo>
                    <a:pt x="85410" y="322423"/>
                  </a:lnTo>
                  <a:lnTo>
                    <a:pt x="170821" y="831513"/>
                  </a:lnTo>
                  <a:lnTo>
                    <a:pt x="256231" y="407272"/>
                  </a:lnTo>
                  <a:lnTo>
                    <a:pt x="341642" y="50909"/>
                  </a:lnTo>
                  <a:lnTo>
                    <a:pt x="427053" y="0"/>
                  </a:lnTo>
                  <a:lnTo>
                    <a:pt x="512463" y="33939"/>
                  </a:lnTo>
                  <a:lnTo>
                    <a:pt x="597874" y="59393"/>
                  </a:lnTo>
                  <a:lnTo>
                    <a:pt x="683284" y="101818"/>
                  </a:lnTo>
                  <a:lnTo>
                    <a:pt x="768695" y="101818"/>
                  </a:lnTo>
                  <a:lnTo>
                    <a:pt x="854106" y="101818"/>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4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571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40808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65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4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283167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298" y="3974153"/>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86" name="tx86"/>
            <p:cNvSpPr/>
            <p:nvPr/>
          </p:nvSpPr>
          <p:spPr>
            <a:xfrm>
              <a:off x="3223926"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87" name="tx87"/>
            <p:cNvSpPr/>
            <p:nvPr/>
          </p:nvSpPr>
          <p:spPr>
            <a:xfrm>
              <a:off x="2624645"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8" name="tx88"/>
            <p:cNvSpPr/>
            <p:nvPr/>
          </p:nvSpPr>
          <p:spPr>
            <a:xfrm>
              <a:off x="3051698"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251853" y="4595455"/>
              <a:ext cx="939516" cy="93333"/>
            </a:xfrm>
            <a:custGeom>
              <a:avLst/>
              <a:pathLst>
                <a:path w="939516" h="93333">
                  <a:moveTo>
                    <a:pt x="0" y="93333"/>
                  </a:moveTo>
                  <a:lnTo>
                    <a:pt x="85410" y="0"/>
                  </a:lnTo>
                  <a:lnTo>
                    <a:pt x="170821" y="0"/>
                  </a:lnTo>
                  <a:lnTo>
                    <a:pt x="256231" y="25454"/>
                  </a:lnTo>
                  <a:lnTo>
                    <a:pt x="341642" y="33939"/>
                  </a:lnTo>
                  <a:lnTo>
                    <a:pt x="427053" y="8484"/>
                  </a:lnTo>
                  <a:lnTo>
                    <a:pt x="512463" y="0"/>
                  </a:lnTo>
                  <a:lnTo>
                    <a:pt x="597874" y="16969"/>
                  </a:lnTo>
                  <a:lnTo>
                    <a:pt x="683284" y="42424"/>
                  </a:lnTo>
                  <a:lnTo>
                    <a:pt x="768695" y="59393"/>
                  </a:lnTo>
                  <a:lnTo>
                    <a:pt x="854106" y="59393"/>
                  </a:lnTo>
                  <a:lnTo>
                    <a:pt x="939516" y="59393"/>
                  </a:lnTo>
                </a:path>
              </a:pathLst>
            </a:custGeom>
            <a:ln w="27101" cap="flat">
              <a:solidFill>
                <a:srgbClr val="1CABE2">
                  <a:alpha val="100000"/>
                </a:srgbClr>
              </a:solidFill>
              <a:prstDash val="solid"/>
              <a:round/>
            </a:ln>
          </p:spPr>
          <p:txBody>
            <a:bodyPr/>
            <a:lstStyle/>
            <a:p/>
          </p:txBody>
        </p:sp>
        <p:sp>
          <p:nvSpPr>
            <p:cNvPr id="109" name="pt109"/>
            <p:cNvSpPr/>
            <p:nvPr/>
          </p:nvSpPr>
          <p:spPr>
            <a:xfrm>
              <a:off x="2233802"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319213"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04623"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490034"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575444"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660855"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746266"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831676"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917087"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002498"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087908"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3173319"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tx121"/>
            <p:cNvSpPr/>
            <p:nvPr/>
          </p:nvSpPr>
          <p:spPr>
            <a:xfrm>
              <a:off x="2099923" y="4596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2" name="tx122"/>
            <p:cNvSpPr/>
            <p:nvPr/>
          </p:nvSpPr>
          <p:spPr>
            <a:xfrm>
              <a:off x="3223926" y="45625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3" name="tx123"/>
            <p:cNvSpPr/>
            <p:nvPr/>
          </p:nvSpPr>
          <p:spPr>
            <a:xfrm>
              <a:off x="2624645" y="4462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4" name="tx124"/>
            <p:cNvSpPr/>
            <p:nvPr/>
          </p:nvSpPr>
          <p:spPr>
            <a:xfrm>
              <a:off x="3051698" y="45136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5" name="pl12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947768"/>
              <a:ext cx="2135265" cy="93333"/>
            </a:xfrm>
            <a:custGeom>
              <a:avLst/>
              <a:pathLst>
                <a:path w="2135265" h="93333">
                  <a:moveTo>
                    <a:pt x="0" y="93333"/>
                  </a:moveTo>
                  <a:lnTo>
                    <a:pt x="85410" y="76363"/>
                  </a:lnTo>
                  <a:lnTo>
                    <a:pt x="170821" y="67878"/>
                  </a:lnTo>
                  <a:lnTo>
                    <a:pt x="256231" y="50909"/>
                  </a:lnTo>
                  <a:lnTo>
                    <a:pt x="341642" y="33939"/>
                  </a:lnTo>
                  <a:lnTo>
                    <a:pt x="427053" y="25454"/>
                  </a:lnTo>
                  <a:lnTo>
                    <a:pt x="512463" y="0"/>
                  </a:lnTo>
                  <a:lnTo>
                    <a:pt x="597874" y="0"/>
                  </a:lnTo>
                  <a:lnTo>
                    <a:pt x="683284" y="8484"/>
                  </a:lnTo>
                  <a:lnTo>
                    <a:pt x="768695" y="0"/>
                  </a:lnTo>
                  <a:lnTo>
                    <a:pt x="854106" y="0"/>
                  </a:lnTo>
                  <a:lnTo>
                    <a:pt x="939516" y="0"/>
                  </a:lnTo>
                  <a:lnTo>
                    <a:pt x="1024927" y="8484"/>
                  </a:lnTo>
                  <a:lnTo>
                    <a:pt x="1110337" y="8484"/>
                  </a:lnTo>
                  <a:lnTo>
                    <a:pt x="1195748" y="8484"/>
                  </a:lnTo>
                  <a:lnTo>
                    <a:pt x="1281159" y="16969"/>
                  </a:lnTo>
                  <a:lnTo>
                    <a:pt x="1366569" y="16969"/>
                  </a:lnTo>
                  <a:lnTo>
                    <a:pt x="1451980" y="42424"/>
                  </a:lnTo>
                  <a:lnTo>
                    <a:pt x="1537390" y="42424"/>
                  </a:lnTo>
                  <a:lnTo>
                    <a:pt x="1622801" y="16969"/>
                  </a:lnTo>
                  <a:lnTo>
                    <a:pt x="1708212" y="8484"/>
                  </a:lnTo>
                  <a:lnTo>
                    <a:pt x="1793622" y="25454"/>
                  </a:lnTo>
                  <a:lnTo>
                    <a:pt x="1879033" y="50909"/>
                  </a:lnTo>
                  <a:lnTo>
                    <a:pt x="1964443" y="84848"/>
                  </a:lnTo>
                  <a:lnTo>
                    <a:pt x="2049854" y="84848"/>
                  </a:lnTo>
                  <a:lnTo>
                    <a:pt x="2135265" y="84848"/>
                  </a:lnTo>
                </a:path>
              </a:pathLst>
            </a:custGeom>
            <a:ln w="27101" cap="flat">
              <a:solidFill>
                <a:srgbClr val="1CABE2">
                  <a:alpha val="100000"/>
                </a:srgbClr>
              </a:solidFill>
              <a:prstDash val="solid"/>
              <a:round/>
            </a:ln>
          </p:spPr>
          <p:txBody>
            <a:bodyPr/>
            <a:lstStyle/>
            <a:p/>
          </p:txBody>
        </p:sp>
        <p:sp>
          <p:nvSpPr>
            <p:cNvPr id="145" name="pt145"/>
            <p:cNvSpPr/>
            <p:nvPr/>
          </p:nvSpPr>
          <p:spPr>
            <a:xfrm>
              <a:off x="383224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391765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0306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8847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17388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259294"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51552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85716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94257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02798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1340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19881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28422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36963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45504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540453"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5625864"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71127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79668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88209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967506"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tx171"/>
            <p:cNvSpPr/>
            <p:nvPr/>
          </p:nvSpPr>
          <p:spPr>
            <a:xfrm>
              <a:off x="3698362"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2" name="tx172"/>
            <p:cNvSpPr/>
            <p:nvPr/>
          </p:nvSpPr>
          <p:spPr>
            <a:xfrm>
              <a:off x="6018113"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3" name="tx173"/>
            <p:cNvSpPr/>
            <p:nvPr/>
          </p:nvSpPr>
          <p:spPr>
            <a:xfrm>
              <a:off x="5418832"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4" name="tx174"/>
            <p:cNvSpPr/>
            <p:nvPr/>
          </p:nvSpPr>
          <p:spPr>
            <a:xfrm>
              <a:off x="5845885"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5" name="pl17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267369"/>
              <a:ext cx="2135265" cy="220605"/>
            </a:xfrm>
            <a:custGeom>
              <a:avLst/>
              <a:pathLst>
                <a:path w="2135265" h="220605">
                  <a:moveTo>
                    <a:pt x="0" y="220605"/>
                  </a:moveTo>
                  <a:lnTo>
                    <a:pt x="85410" y="212120"/>
                  </a:lnTo>
                  <a:lnTo>
                    <a:pt x="170821" y="195151"/>
                  </a:lnTo>
                  <a:lnTo>
                    <a:pt x="256231" y="186666"/>
                  </a:lnTo>
                  <a:lnTo>
                    <a:pt x="341642" y="169696"/>
                  </a:lnTo>
                  <a:lnTo>
                    <a:pt x="427053" y="93333"/>
                  </a:lnTo>
                  <a:lnTo>
                    <a:pt x="512463" y="50909"/>
                  </a:lnTo>
                  <a:lnTo>
                    <a:pt x="597874" y="84848"/>
                  </a:lnTo>
                  <a:lnTo>
                    <a:pt x="683284" y="118787"/>
                  </a:lnTo>
                  <a:lnTo>
                    <a:pt x="768695" y="59393"/>
                  </a:lnTo>
                  <a:lnTo>
                    <a:pt x="854106" y="50909"/>
                  </a:lnTo>
                  <a:lnTo>
                    <a:pt x="939516" y="42424"/>
                  </a:lnTo>
                  <a:lnTo>
                    <a:pt x="1024927" y="42424"/>
                  </a:lnTo>
                  <a:lnTo>
                    <a:pt x="1110337" y="0"/>
                  </a:lnTo>
                  <a:lnTo>
                    <a:pt x="1195748" y="33939"/>
                  </a:lnTo>
                  <a:lnTo>
                    <a:pt x="1281159" y="42424"/>
                  </a:lnTo>
                  <a:lnTo>
                    <a:pt x="1366569" y="42424"/>
                  </a:lnTo>
                  <a:lnTo>
                    <a:pt x="1451980" y="67878"/>
                  </a:lnTo>
                  <a:lnTo>
                    <a:pt x="1537390" y="84848"/>
                  </a:lnTo>
                  <a:lnTo>
                    <a:pt x="1622801" y="50909"/>
                  </a:lnTo>
                  <a:lnTo>
                    <a:pt x="1708212" y="67878"/>
                  </a:lnTo>
                  <a:lnTo>
                    <a:pt x="1793622" y="67878"/>
                  </a:lnTo>
                  <a:lnTo>
                    <a:pt x="1879033" y="76363"/>
                  </a:lnTo>
                  <a:lnTo>
                    <a:pt x="1964443" y="101818"/>
                  </a:lnTo>
                  <a:lnTo>
                    <a:pt x="2049854" y="101818"/>
                  </a:lnTo>
                  <a:lnTo>
                    <a:pt x="2135265" y="101818"/>
                  </a:lnTo>
                </a:path>
              </a:pathLst>
            </a:custGeom>
            <a:ln w="27101" cap="flat">
              <a:solidFill>
                <a:srgbClr val="1CABE2">
                  <a:alpha val="100000"/>
                </a:srgbClr>
              </a:solidFill>
              <a:prstDash val="solid"/>
              <a:round/>
            </a:ln>
          </p:spPr>
          <p:txBody>
            <a:bodyPr/>
            <a:lstStyle/>
            <a:p/>
          </p:txBody>
        </p:sp>
        <p:sp>
          <p:nvSpPr>
            <p:cNvPr id="195" name="pt195"/>
            <p:cNvSpPr/>
            <p:nvPr/>
          </p:nvSpPr>
          <p:spPr>
            <a:xfrm>
              <a:off x="3832241"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3917652"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03062"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088473"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173883" y="34190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4259294" y="334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1" name="pt201"/>
            <p:cNvSpPr/>
            <p:nvPr/>
          </p:nvSpPr>
          <p:spPr>
            <a:xfrm>
              <a:off x="434470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43011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515526"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0093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68634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77175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85716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94257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02798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1340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19881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28422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36963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45504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54045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62586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1127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796685"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882095"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96750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tx221"/>
            <p:cNvSpPr/>
            <p:nvPr/>
          </p:nvSpPr>
          <p:spPr>
            <a:xfrm>
              <a:off x="3698362" y="339689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22" name="tx222"/>
            <p:cNvSpPr/>
            <p:nvPr/>
          </p:nvSpPr>
          <p:spPr>
            <a:xfrm>
              <a:off x="6018113"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23" name="tx223"/>
            <p:cNvSpPr/>
            <p:nvPr/>
          </p:nvSpPr>
          <p:spPr>
            <a:xfrm>
              <a:off x="5418832"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24" name="tx224"/>
            <p:cNvSpPr/>
            <p:nvPr/>
          </p:nvSpPr>
          <p:spPr>
            <a:xfrm>
              <a:off x="5845885"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25" name="pl225"/>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6644479" y="1947768"/>
              <a:ext cx="2135265" cy="161211"/>
            </a:xfrm>
            <a:custGeom>
              <a:avLst/>
              <a:pathLst>
                <a:path w="2135265" h="161211">
                  <a:moveTo>
                    <a:pt x="0" y="161211"/>
                  </a:moveTo>
                  <a:lnTo>
                    <a:pt x="85410" y="152727"/>
                  </a:lnTo>
                  <a:lnTo>
                    <a:pt x="170821" y="152727"/>
                  </a:lnTo>
                  <a:lnTo>
                    <a:pt x="256231" y="144242"/>
                  </a:lnTo>
                  <a:lnTo>
                    <a:pt x="341642" y="135757"/>
                  </a:lnTo>
                  <a:lnTo>
                    <a:pt x="427053" y="101818"/>
                  </a:lnTo>
                  <a:lnTo>
                    <a:pt x="512463" y="59393"/>
                  </a:lnTo>
                  <a:lnTo>
                    <a:pt x="597874" y="0"/>
                  </a:lnTo>
                  <a:lnTo>
                    <a:pt x="683284" y="59393"/>
                  </a:lnTo>
                  <a:lnTo>
                    <a:pt x="768695" y="42424"/>
                  </a:lnTo>
                  <a:lnTo>
                    <a:pt x="854106" y="25454"/>
                  </a:lnTo>
                  <a:lnTo>
                    <a:pt x="939516" y="25454"/>
                  </a:lnTo>
                  <a:lnTo>
                    <a:pt x="1024927" y="25454"/>
                  </a:lnTo>
                  <a:lnTo>
                    <a:pt x="1110337" y="25454"/>
                  </a:lnTo>
                  <a:lnTo>
                    <a:pt x="1195748" y="33939"/>
                  </a:lnTo>
                  <a:lnTo>
                    <a:pt x="1281159" y="42424"/>
                  </a:lnTo>
                  <a:lnTo>
                    <a:pt x="1366569" y="42424"/>
                  </a:lnTo>
                  <a:lnTo>
                    <a:pt x="1451980" y="67878"/>
                  </a:lnTo>
                  <a:lnTo>
                    <a:pt x="1537390" y="76363"/>
                  </a:lnTo>
                  <a:lnTo>
                    <a:pt x="1622801" y="50909"/>
                  </a:lnTo>
                  <a:lnTo>
                    <a:pt x="1708212" y="50909"/>
                  </a:lnTo>
                  <a:lnTo>
                    <a:pt x="1793622" y="42424"/>
                  </a:lnTo>
                  <a:lnTo>
                    <a:pt x="1879033" y="67878"/>
                  </a:lnTo>
                  <a:lnTo>
                    <a:pt x="1964443" y="84848"/>
                  </a:lnTo>
                  <a:lnTo>
                    <a:pt x="2049854" y="84848"/>
                  </a:lnTo>
                  <a:lnTo>
                    <a:pt x="2135265" y="84848"/>
                  </a:lnTo>
                </a:path>
              </a:pathLst>
            </a:custGeom>
            <a:ln w="27101" cap="flat">
              <a:solidFill>
                <a:srgbClr val="1CABE2">
                  <a:alpha val="100000"/>
                </a:srgbClr>
              </a:solidFill>
              <a:prstDash val="solid"/>
              <a:round/>
            </a:ln>
          </p:spPr>
          <p:txBody>
            <a:bodyPr/>
            <a:lstStyle/>
            <a:p/>
          </p:txBody>
        </p:sp>
        <p:sp>
          <p:nvSpPr>
            <p:cNvPr id="245" name="pt245"/>
            <p:cNvSpPr/>
            <p:nvPr/>
          </p:nvSpPr>
          <p:spPr>
            <a:xfrm>
              <a:off x="6626428"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71183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79724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882660"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968071"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053481"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713889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30971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39512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48053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56594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65135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73676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82217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90758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99299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07840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16381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24923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334640"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8420051"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850546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59087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67628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76169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tx271"/>
            <p:cNvSpPr/>
            <p:nvPr/>
          </p:nvSpPr>
          <p:spPr>
            <a:xfrm>
              <a:off x="6492549"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72" name="tx272"/>
            <p:cNvSpPr/>
            <p:nvPr/>
          </p:nvSpPr>
          <p:spPr>
            <a:xfrm>
              <a:off x="8812300"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73" name="tx273"/>
            <p:cNvSpPr/>
            <p:nvPr/>
          </p:nvSpPr>
          <p:spPr>
            <a:xfrm>
              <a:off x="8213020"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4" name="tx274"/>
            <p:cNvSpPr/>
            <p:nvPr/>
          </p:nvSpPr>
          <p:spPr>
            <a:xfrm>
              <a:off x="8640073"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75" name="pl275"/>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754817" y="3377672"/>
              <a:ext cx="1024927" cy="288484"/>
            </a:xfrm>
            <a:custGeom>
              <a:avLst/>
              <a:pathLst>
                <a:path w="1024927" h="288484">
                  <a:moveTo>
                    <a:pt x="0" y="288484"/>
                  </a:moveTo>
                  <a:lnTo>
                    <a:pt x="85410" y="212120"/>
                  </a:lnTo>
                  <a:lnTo>
                    <a:pt x="170821" y="169696"/>
                  </a:lnTo>
                  <a:lnTo>
                    <a:pt x="256231" y="110302"/>
                  </a:lnTo>
                  <a:lnTo>
                    <a:pt x="341642" y="84848"/>
                  </a:lnTo>
                  <a:lnTo>
                    <a:pt x="427053" y="67878"/>
                  </a:lnTo>
                  <a:lnTo>
                    <a:pt x="512463" y="42424"/>
                  </a:lnTo>
                  <a:lnTo>
                    <a:pt x="597874" y="16969"/>
                  </a:lnTo>
                  <a:lnTo>
                    <a:pt x="683284" y="0"/>
                  </a:lnTo>
                  <a:lnTo>
                    <a:pt x="768695" y="0"/>
                  </a:lnTo>
                  <a:lnTo>
                    <a:pt x="854106" y="42424"/>
                  </a:lnTo>
                  <a:lnTo>
                    <a:pt x="939516" y="42424"/>
                  </a:lnTo>
                  <a:lnTo>
                    <a:pt x="1024927" y="42424"/>
                  </a:lnTo>
                </a:path>
              </a:pathLst>
            </a:custGeom>
            <a:ln w="27101" cap="flat">
              <a:solidFill>
                <a:srgbClr val="1CABE2">
                  <a:alpha val="100000"/>
                </a:srgbClr>
              </a:solidFill>
              <a:prstDash val="solid"/>
              <a:round/>
            </a:ln>
          </p:spPr>
          <p:txBody>
            <a:bodyPr/>
            <a:lstStyle/>
            <a:p/>
          </p:txBody>
        </p:sp>
        <p:sp>
          <p:nvSpPr>
            <p:cNvPr id="295" name="pt295"/>
            <p:cNvSpPr/>
            <p:nvPr/>
          </p:nvSpPr>
          <p:spPr>
            <a:xfrm>
              <a:off x="7736766"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822177"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907587"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992998"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078408"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163819"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249230"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334640"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420051"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505461"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590872"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676283"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761693"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tx308"/>
            <p:cNvSpPr/>
            <p:nvPr/>
          </p:nvSpPr>
          <p:spPr>
            <a:xfrm>
              <a:off x="7602887" y="357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309" name="tx309"/>
            <p:cNvSpPr/>
            <p:nvPr/>
          </p:nvSpPr>
          <p:spPr>
            <a:xfrm>
              <a:off x="8812300" y="33278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10" name="tx310"/>
            <p:cNvSpPr/>
            <p:nvPr/>
          </p:nvSpPr>
          <p:spPr>
            <a:xfrm>
              <a:off x="8213020" y="32789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11" name="tx311"/>
            <p:cNvSpPr/>
            <p:nvPr/>
          </p:nvSpPr>
          <p:spPr>
            <a:xfrm>
              <a:off x="8640073" y="32789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12" name="tx31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3" name="tx31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4" name="tx31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5" name="tx31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6" name="tx31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7" name="tx31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8" name="tx31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9" name="tx31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0" name="tx32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1" name="tx32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2" name="tx32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3" name="tx32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4" name="tx32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5" name="tx32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6" name="tx326"/>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7" name="tx327"/>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8" name="tx328"/>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9" name="tx329"/>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0" name="tx330"/>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1" name="tx331"/>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2" name="tx332"/>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3" name="tx33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4" name="tx33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5" name="tx33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6" name="tx33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7" name="tx33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8" name="tx33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9" name="tx33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0" name="tx34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1" name="tx34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2" name="tx34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3" name="tx34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4" name="tx34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5" name="tx34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6" name="tx34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7" name="tx34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8" name="tx34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9" name="tx34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0" name="tx35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1" name="tx35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2" name="tx35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3" name="tx35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4" name="tx35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5" name="tx35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6" name="tx35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7" name="tx35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8" name="tx35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pt35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1" name="tx36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2" name="tx36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3" name="tx363"/>
            <p:cNvSpPr/>
            <p:nvPr/>
          </p:nvSpPr>
          <p:spPr>
            <a:xfrm>
              <a:off x="2387772" y="1330710"/>
              <a:ext cx="50603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Burundi, 2000-2025</a:t>
              </a:r>
            </a:p>
          </p:txBody>
        </p:sp>
        <p:sp>
          <p:nvSpPr>
            <p:cNvPr id="364" name="tx36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5" name="tx36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(80%), followed by IPV1 and MCV1 (86%).
Compared to 2019, coverage of 6 vaccines decreased (BCG, DTP1, DTP3, IPV1, MCV1 and ROTAC) and one vaccine remained constant (MCV2).
Compared to 2024, coverage of 7 vaccines remained constant (BCG, DTP1, DTP3, IPV1, MCV1, MCV2 and ROTAC).</a:t>
            </a:r>
          </a:p>
        </p:txBody>
      </p:sp>
      <p:sp>
        <p:nvSpPr>
          <p:cNvPr id="3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Burundi had its lowest coverage in MCV2 (80%), while most other routine vaccines clustered around 86-89%; 6 antigens decreased since 2019, and 7 antigens remained constant since 2024.</a:t>
            </a:r>
          </a:p>
        </p:txBody>
      </p:sp>
      <p:grpSp xmlns:pic="http://schemas.openxmlformats.org/drawingml/2006/picture">
        <p:nvGrpSpPr>
          <p:cNvPr id="368" name=""/>
          <p:cNvGrpSpPr/>
          <p:nvPr/>
        </p:nvGrpSpPr>
        <p:grpSpPr>
          <a:xfrm>
            <a:off x="292608" y="1097280"/>
            <a:ext cx="8595360" cy="28575"/>
            <a:chOff x="292608" y="1097280"/>
            <a:chExt cx="8595360" cy="28575"/>
          </a:xfrm>
        </p:grpSpPr>
        <p:sp>
          <p:nvSpPr>
            <p:cNvPr id="36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901542"/>
            </a:xfrm>
            <a:custGeom>
              <a:avLst/>
              <a:pathLst>
                <a:path w="6518190" h="901542">
                  <a:moveTo>
                    <a:pt x="0" y="901542"/>
                  </a:moveTo>
                  <a:lnTo>
                    <a:pt x="260727" y="854093"/>
                  </a:lnTo>
                  <a:lnTo>
                    <a:pt x="521455" y="854093"/>
                  </a:lnTo>
                  <a:lnTo>
                    <a:pt x="782182" y="806643"/>
                  </a:lnTo>
                  <a:lnTo>
                    <a:pt x="1042910" y="759193"/>
                  </a:lnTo>
                  <a:lnTo>
                    <a:pt x="1303638" y="569395"/>
                  </a:lnTo>
                  <a:lnTo>
                    <a:pt x="1564365" y="332147"/>
                  </a:lnTo>
                  <a:lnTo>
                    <a:pt x="1825093" y="0"/>
                  </a:lnTo>
                  <a:lnTo>
                    <a:pt x="2085820" y="332147"/>
                  </a:lnTo>
                  <a:lnTo>
                    <a:pt x="2346548" y="237248"/>
                  </a:lnTo>
                  <a:lnTo>
                    <a:pt x="2607276" y="142348"/>
                  </a:lnTo>
                  <a:lnTo>
                    <a:pt x="2868003" y="142348"/>
                  </a:lnTo>
                  <a:lnTo>
                    <a:pt x="3128731" y="142348"/>
                  </a:lnTo>
                  <a:lnTo>
                    <a:pt x="3389458" y="142348"/>
                  </a:lnTo>
                  <a:lnTo>
                    <a:pt x="3650186" y="189798"/>
                  </a:lnTo>
                  <a:lnTo>
                    <a:pt x="3910914" y="237248"/>
                  </a:lnTo>
                  <a:lnTo>
                    <a:pt x="4171641" y="237248"/>
                  </a:lnTo>
                  <a:lnTo>
                    <a:pt x="4432369" y="379596"/>
                  </a:lnTo>
                  <a:lnTo>
                    <a:pt x="4693096" y="427046"/>
                  </a:lnTo>
                  <a:lnTo>
                    <a:pt x="4953824" y="284697"/>
                  </a:lnTo>
                  <a:lnTo>
                    <a:pt x="5214552" y="284697"/>
                  </a:lnTo>
                  <a:lnTo>
                    <a:pt x="5475279" y="237248"/>
                  </a:lnTo>
                  <a:lnTo>
                    <a:pt x="5736007" y="379596"/>
                  </a:lnTo>
                  <a:lnTo>
                    <a:pt x="5996734" y="474496"/>
                  </a:lnTo>
                  <a:lnTo>
                    <a:pt x="6257462" y="474496"/>
                  </a:lnTo>
                  <a:lnTo>
                    <a:pt x="6518190" y="474496"/>
                  </a:lnTo>
                </a:path>
              </a:pathLst>
            </a:custGeom>
            <a:ln w="27101" cap="flat">
              <a:solidFill>
                <a:srgbClr val="1C86EE">
                  <a:alpha val="100000"/>
                </a:srgbClr>
              </a:solidFill>
              <a:prstDash val="solid"/>
              <a:round/>
            </a:ln>
          </p:spPr>
          <p:txBody>
            <a:bodyPr/>
            <a:lstStyle/>
            <a:p/>
          </p:txBody>
        </p:sp>
        <p:sp>
          <p:nvSpPr>
            <p:cNvPr id="39" name="pl39"/>
            <p:cNvSpPr/>
            <p:nvPr/>
          </p:nvSpPr>
          <p:spPr>
            <a:xfrm>
              <a:off x="2178165" y="930799"/>
              <a:ext cx="5475279" cy="759193"/>
            </a:xfrm>
            <a:custGeom>
              <a:avLst/>
              <a:pathLst>
                <a:path w="5475279" h="759193">
                  <a:moveTo>
                    <a:pt x="0" y="759193"/>
                  </a:moveTo>
                  <a:lnTo>
                    <a:pt x="260727" y="569395"/>
                  </a:lnTo>
                  <a:lnTo>
                    <a:pt x="521455" y="332147"/>
                  </a:lnTo>
                  <a:lnTo>
                    <a:pt x="782182" y="0"/>
                  </a:lnTo>
                  <a:lnTo>
                    <a:pt x="1042910" y="332147"/>
                  </a:lnTo>
                  <a:lnTo>
                    <a:pt x="1303638" y="237248"/>
                  </a:lnTo>
                  <a:lnTo>
                    <a:pt x="1564365" y="142348"/>
                  </a:lnTo>
                  <a:lnTo>
                    <a:pt x="1825093" y="142348"/>
                  </a:lnTo>
                  <a:lnTo>
                    <a:pt x="2085820" y="142348"/>
                  </a:lnTo>
                  <a:lnTo>
                    <a:pt x="2346548" y="142348"/>
                  </a:lnTo>
                  <a:lnTo>
                    <a:pt x="2607276" y="189798"/>
                  </a:lnTo>
                  <a:lnTo>
                    <a:pt x="2868003" y="237248"/>
                  </a:lnTo>
                  <a:lnTo>
                    <a:pt x="3128731" y="237248"/>
                  </a:lnTo>
                  <a:lnTo>
                    <a:pt x="3389458" y="379596"/>
                  </a:lnTo>
                  <a:lnTo>
                    <a:pt x="3650186" y="427046"/>
                  </a:lnTo>
                  <a:lnTo>
                    <a:pt x="3910914" y="284697"/>
                  </a:lnTo>
                  <a:lnTo>
                    <a:pt x="4171641" y="284697"/>
                  </a:lnTo>
                  <a:lnTo>
                    <a:pt x="4432369" y="237248"/>
                  </a:lnTo>
                  <a:lnTo>
                    <a:pt x="4693096" y="379596"/>
                  </a:lnTo>
                  <a:lnTo>
                    <a:pt x="4953824" y="474496"/>
                  </a:lnTo>
                  <a:lnTo>
                    <a:pt x="5214552" y="474496"/>
                  </a:lnTo>
                  <a:lnTo>
                    <a:pt x="5475279" y="474496"/>
                  </a:lnTo>
                </a:path>
              </a:pathLst>
            </a:custGeom>
            <a:ln w="27101" cap="flat">
              <a:solidFill>
                <a:srgbClr val="80BD41">
                  <a:alpha val="100000"/>
                </a:srgbClr>
              </a:solidFill>
              <a:prstDash val="solid"/>
              <a:round/>
            </a:ln>
          </p:spPr>
          <p:txBody>
            <a:bodyPr/>
            <a:lstStyle/>
            <a:p/>
          </p:txBody>
        </p:sp>
        <p:sp>
          <p:nvSpPr>
            <p:cNvPr id="40" name="pl40"/>
            <p:cNvSpPr/>
            <p:nvPr/>
          </p:nvSpPr>
          <p:spPr>
            <a:xfrm>
              <a:off x="2178165" y="930799"/>
              <a:ext cx="5475279" cy="759193"/>
            </a:xfrm>
            <a:custGeom>
              <a:avLst/>
              <a:pathLst>
                <a:path w="5475279" h="759193">
                  <a:moveTo>
                    <a:pt x="0" y="759193"/>
                  </a:moveTo>
                  <a:lnTo>
                    <a:pt x="260727" y="569395"/>
                  </a:lnTo>
                  <a:lnTo>
                    <a:pt x="521455" y="332147"/>
                  </a:lnTo>
                  <a:lnTo>
                    <a:pt x="782182" y="0"/>
                  </a:lnTo>
                  <a:lnTo>
                    <a:pt x="1042910" y="332147"/>
                  </a:lnTo>
                  <a:lnTo>
                    <a:pt x="1303638" y="237248"/>
                  </a:lnTo>
                  <a:lnTo>
                    <a:pt x="1564365" y="142348"/>
                  </a:lnTo>
                  <a:lnTo>
                    <a:pt x="1825093" y="142348"/>
                  </a:lnTo>
                  <a:lnTo>
                    <a:pt x="2085820" y="142348"/>
                  </a:lnTo>
                  <a:lnTo>
                    <a:pt x="2346548" y="142348"/>
                  </a:lnTo>
                  <a:lnTo>
                    <a:pt x="2607276" y="189798"/>
                  </a:lnTo>
                  <a:lnTo>
                    <a:pt x="2868003" y="237248"/>
                  </a:lnTo>
                  <a:lnTo>
                    <a:pt x="3128731" y="237248"/>
                  </a:lnTo>
                  <a:lnTo>
                    <a:pt x="3389458" y="379596"/>
                  </a:lnTo>
                  <a:lnTo>
                    <a:pt x="3650186" y="427046"/>
                  </a:lnTo>
                  <a:lnTo>
                    <a:pt x="3910914" y="284697"/>
                  </a:lnTo>
                  <a:lnTo>
                    <a:pt x="4171641" y="284697"/>
                  </a:lnTo>
                  <a:lnTo>
                    <a:pt x="4432369" y="237248"/>
                  </a:lnTo>
                  <a:lnTo>
                    <a:pt x="4693096" y="379596"/>
                  </a:lnTo>
                  <a:lnTo>
                    <a:pt x="4953824" y="474496"/>
                  </a:lnTo>
                  <a:lnTo>
                    <a:pt x="5214552" y="474496"/>
                  </a:lnTo>
                  <a:lnTo>
                    <a:pt x="5475279" y="474496"/>
                  </a:lnTo>
                </a:path>
              </a:pathLst>
            </a:custGeom>
            <a:ln w="27101" cap="flat">
              <a:solidFill>
                <a:srgbClr val="EE00EE">
                  <a:alpha val="100000"/>
                </a:srgbClr>
              </a:solidFill>
              <a:prstDash val="solid"/>
              <a:round/>
            </a:ln>
          </p:spPr>
          <p:txBody>
            <a:bodyPr/>
            <a:lstStyle/>
            <a:p/>
          </p:txBody>
        </p:sp>
        <p:sp>
          <p:nvSpPr>
            <p:cNvPr id="41" name="pl41"/>
            <p:cNvSpPr/>
            <p:nvPr/>
          </p:nvSpPr>
          <p:spPr>
            <a:xfrm>
              <a:off x="5046169" y="978248"/>
              <a:ext cx="2607276" cy="4650061"/>
            </a:xfrm>
            <a:custGeom>
              <a:avLst/>
              <a:pathLst>
                <a:path w="2607276" h="4650061">
                  <a:moveTo>
                    <a:pt x="0" y="4460263"/>
                  </a:moveTo>
                  <a:lnTo>
                    <a:pt x="260727" y="1803085"/>
                  </a:lnTo>
                  <a:lnTo>
                    <a:pt x="521455" y="4650061"/>
                  </a:lnTo>
                  <a:lnTo>
                    <a:pt x="782182" y="2277581"/>
                  </a:lnTo>
                  <a:lnTo>
                    <a:pt x="1042910" y="284697"/>
                  </a:lnTo>
                  <a:lnTo>
                    <a:pt x="1303638" y="0"/>
                  </a:lnTo>
                  <a:lnTo>
                    <a:pt x="1564365" y="189798"/>
                  </a:lnTo>
                  <a:lnTo>
                    <a:pt x="1825093" y="332147"/>
                  </a:lnTo>
                  <a:lnTo>
                    <a:pt x="2085820" y="569395"/>
                  </a:lnTo>
                  <a:lnTo>
                    <a:pt x="2346548" y="569395"/>
                  </a:lnTo>
                  <a:lnTo>
                    <a:pt x="2607276" y="569395"/>
                  </a:lnTo>
                </a:path>
              </a:pathLst>
            </a:custGeom>
            <a:ln w="27101" cap="flat">
              <a:solidFill>
                <a:srgbClr val="6A3D9A">
                  <a:alpha val="100000"/>
                </a:srgbClr>
              </a:solidFill>
              <a:prstDash val="solid"/>
              <a:round/>
            </a:ln>
          </p:spPr>
          <p:txBody>
            <a:bodyPr/>
            <a:lstStyle/>
            <a:p/>
          </p:txBody>
        </p:sp>
        <p:sp>
          <p:nvSpPr>
            <p:cNvPr id="42" name="pl42"/>
            <p:cNvSpPr/>
            <p:nvPr/>
          </p:nvSpPr>
          <p:spPr>
            <a:xfrm>
              <a:off x="1135255" y="978248"/>
              <a:ext cx="6518190" cy="1233689"/>
            </a:xfrm>
            <a:custGeom>
              <a:avLst/>
              <a:pathLst>
                <a:path w="6518190" h="1233689">
                  <a:moveTo>
                    <a:pt x="0" y="1233689"/>
                  </a:moveTo>
                  <a:lnTo>
                    <a:pt x="260727" y="1186240"/>
                  </a:lnTo>
                  <a:lnTo>
                    <a:pt x="521455" y="1091341"/>
                  </a:lnTo>
                  <a:lnTo>
                    <a:pt x="782182" y="1043891"/>
                  </a:lnTo>
                  <a:lnTo>
                    <a:pt x="1042910" y="948992"/>
                  </a:lnTo>
                  <a:lnTo>
                    <a:pt x="1303638" y="521945"/>
                  </a:lnTo>
                  <a:lnTo>
                    <a:pt x="1564365" y="284697"/>
                  </a:lnTo>
                  <a:lnTo>
                    <a:pt x="1825093" y="474496"/>
                  </a:lnTo>
                  <a:lnTo>
                    <a:pt x="2085820" y="664294"/>
                  </a:lnTo>
                  <a:lnTo>
                    <a:pt x="2346548" y="332147"/>
                  </a:lnTo>
                  <a:lnTo>
                    <a:pt x="2607276" y="284697"/>
                  </a:lnTo>
                  <a:lnTo>
                    <a:pt x="2868003" y="237248"/>
                  </a:lnTo>
                  <a:lnTo>
                    <a:pt x="3128731" y="237248"/>
                  </a:lnTo>
                  <a:lnTo>
                    <a:pt x="3389458" y="0"/>
                  </a:lnTo>
                  <a:lnTo>
                    <a:pt x="3650186" y="189798"/>
                  </a:lnTo>
                  <a:lnTo>
                    <a:pt x="3910914" y="237248"/>
                  </a:lnTo>
                  <a:lnTo>
                    <a:pt x="4171641" y="237248"/>
                  </a:lnTo>
                  <a:lnTo>
                    <a:pt x="4432369" y="379596"/>
                  </a:lnTo>
                  <a:lnTo>
                    <a:pt x="4693096" y="474496"/>
                  </a:lnTo>
                  <a:lnTo>
                    <a:pt x="4953824" y="284697"/>
                  </a:lnTo>
                  <a:lnTo>
                    <a:pt x="5214552" y="379596"/>
                  </a:lnTo>
                  <a:lnTo>
                    <a:pt x="5475279" y="379596"/>
                  </a:lnTo>
                  <a:lnTo>
                    <a:pt x="5736007" y="427046"/>
                  </a:lnTo>
                  <a:lnTo>
                    <a:pt x="5996734" y="569395"/>
                  </a:lnTo>
                  <a:lnTo>
                    <a:pt x="6257462" y="569395"/>
                  </a:lnTo>
                  <a:lnTo>
                    <a:pt x="6518190" y="569395"/>
                  </a:lnTo>
                </a:path>
              </a:pathLst>
            </a:custGeom>
            <a:ln w="27101" cap="flat">
              <a:solidFill>
                <a:srgbClr val="E31A1C">
                  <a:alpha val="100000"/>
                </a:srgbClr>
              </a:solidFill>
              <a:prstDash val="solid"/>
              <a:round/>
            </a:ln>
          </p:spPr>
          <p:txBody>
            <a:bodyPr/>
            <a:lstStyle/>
            <a:p/>
          </p:txBody>
        </p:sp>
        <p:sp>
          <p:nvSpPr>
            <p:cNvPr id="43" name="pl43"/>
            <p:cNvSpPr/>
            <p:nvPr/>
          </p:nvSpPr>
          <p:spPr>
            <a:xfrm>
              <a:off x="4524714" y="1595093"/>
              <a:ext cx="3128731" cy="1613286"/>
            </a:xfrm>
            <a:custGeom>
              <a:avLst/>
              <a:pathLst>
                <a:path w="3128731" h="1613286">
                  <a:moveTo>
                    <a:pt x="0" y="1613286"/>
                  </a:moveTo>
                  <a:lnTo>
                    <a:pt x="260727" y="1186240"/>
                  </a:lnTo>
                  <a:lnTo>
                    <a:pt x="521455" y="948992"/>
                  </a:lnTo>
                  <a:lnTo>
                    <a:pt x="782182" y="616844"/>
                  </a:lnTo>
                  <a:lnTo>
                    <a:pt x="1042910" y="474496"/>
                  </a:lnTo>
                  <a:lnTo>
                    <a:pt x="1303638" y="379596"/>
                  </a:lnTo>
                  <a:lnTo>
                    <a:pt x="1564365" y="237248"/>
                  </a:lnTo>
                  <a:lnTo>
                    <a:pt x="1825093" y="94899"/>
                  </a:lnTo>
                  <a:lnTo>
                    <a:pt x="2085820" y="0"/>
                  </a:lnTo>
                  <a:lnTo>
                    <a:pt x="2346548" y="0"/>
                  </a:lnTo>
                  <a:lnTo>
                    <a:pt x="2607276" y="237248"/>
                  </a:lnTo>
                  <a:lnTo>
                    <a:pt x="2868003" y="237248"/>
                  </a:lnTo>
                  <a:lnTo>
                    <a:pt x="3128731" y="237248"/>
                  </a:lnTo>
                </a:path>
              </a:pathLst>
            </a:custGeom>
            <a:ln w="27101" cap="flat">
              <a:solidFill>
                <a:srgbClr val="FF7F00">
                  <a:alpha val="100000"/>
                </a:srgbClr>
              </a:solidFill>
              <a:prstDash val="solid"/>
              <a:round/>
            </a:ln>
          </p:spPr>
          <p:txBody>
            <a:bodyPr/>
            <a:lstStyle/>
            <a:p/>
          </p:txBody>
        </p:sp>
        <p:sp>
          <p:nvSpPr>
            <p:cNvPr id="44" name="pl44"/>
            <p:cNvSpPr/>
            <p:nvPr/>
          </p:nvSpPr>
          <p:spPr>
            <a:xfrm>
              <a:off x="4003259" y="1073148"/>
              <a:ext cx="3650186" cy="3890868"/>
            </a:xfrm>
            <a:custGeom>
              <a:avLst/>
              <a:pathLst>
                <a:path w="3650186" h="3890868">
                  <a:moveTo>
                    <a:pt x="0" y="3890868"/>
                  </a:moveTo>
                  <a:lnTo>
                    <a:pt x="260727" y="0"/>
                  </a:lnTo>
                  <a:lnTo>
                    <a:pt x="521455" y="0"/>
                  </a:lnTo>
                  <a:lnTo>
                    <a:pt x="782182" y="47449"/>
                  </a:lnTo>
                  <a:lnTo>
                    <a:pt x="1042910" y="94899"/>
                  </a:lnTo>
                  <a:lnTo>
                    <a:pt x="1303638" y="94899"/>
                  </a:lnTo>
                  <a:lnTo>
                    <a:pt x="1564365" y="237248"/>
                  </a:lnTo>
                  <a:lnTo>
                    <a:pt x="1825093" y="284697"/>
                  </a:lnTo>
                  <a:lnTo>
                    <a:pt x="2085820" y="142348"/>
                  </a:lnTo>
                  <a:lnTo>
                    <a:pt x="2346548" y="142348"/>
                  </a:lnTo>
                  <a:lnTo>
                    <a:pt x="2607276" y="94899"/>
                  </a:lnTo>
                  <a:lnTo>
                    <a:pt x="2868003" y="237248"/>
                  </a:lnTo>
                  <a:lnTo>
                    <a:pt x="3128731" y="379596"/>
                  </a:lnTo>
                  <a:lnTo>
                    <a:pt x="3389458" y="379596"/>
                  </a:lnTo>
                  <a:lnTo>
                    <a:pt x="3650186" y="379596"/>
                  </a:lnTo>
                </a:path>
              </a:pathLst>
            </a:custGeom>
            <a:ln w="27101" cap="flat">
              <a:solidFill>
                <a:srgbClr val="FFC20E">
                  <a:alpha val="100000"/>
                </a:srgbClr>
              </a:solidFill>
              <a:prstDash val="solid"/>
              <a:round/>
            </a:ln>
          </p:spPr>
          <p:txBody>
            <a:bodyPr/>
            <a:lstStyle/>
            <a:p/>
          </p:txBody>
        </p:sp>
        <p:sp>
          <p:nvSpPr>
            <p:cNvPr id="45" name="pl45"/>
            <p:cNvSpPr/>
            <p:nvPr/>
          </p:nvSpPr>
          <p:spPr>
            <a:xfrm>
              <a:off x="4785441" y="1073148"/>
              <a:ext cx="2868003" cy="521945"/>
            </a:xfrm>
            <a:custGeom>
              <a:avLst/>
              <a:pathLst>
                <a:path w="2868003" h="521945">
                  <a:moveTo>
                    <a:pt x="0" y="521945"/>
                  </a:moveTo>
                  <a:lnTo>
                    <a:pt x="260727" y="0"/>
                  </a:lnTo>
                  <a:lnTo>
                    <a:pt x="521455" y="0"/>
                  </a:lnTo>
                  <a:lnTo>
                    <a:pt x="782182" y="142348"/>
                  </a:lnTo>
                  <a:lnTo>
                    <a:pt x="1042910" y="189798"/>
                  </a:lnTo>
                  <a:lnTo>
                    <a:pt x="1303638" y="47449"/>
                  </a:lnTo>
                  <a:lnTo>
                    <a:pt x="1564365" y="0"/>
                  </a:lnTo>
                  <a:lnTo>
                    <a:pt x="1825093" y="94899"/>
                  </a:lnTo>
                  <a:lnTo>
                    <a:pt x="2085820" y="237248"/>
                  </a:lnTo>
                  <a:lnTo>
                    <a:pt x="2346548" y="332147"/>
                  </a:lnTo>
                  <a:lnTo>
                    <a:pt x="2607276" y="332147"/>
                  </a:lnTo>
                  <a:lnTo>
                    <a:pt x="2868003" y="332147"/>
                  </a:lnTo>
                </a:path>
              </a:pathLst>
            </a:custGeom>
            <a:ln w="27101" cap="flat">
              <a:solidFill>
                <a:srgbClr val="008B00">
                  <a:alpha val="100000"/>
                </a:srgbClr>
              </a:solidFill>
              <a:prstDash val="solid"/>
              <a:round/>
            </a:ln>
          </p:spPr>
          <p:txBody>
            <a:bodyPr/>
            <a:lstStyle/>
            <a:p/>
          </p:txBody>
        </p:sp>
        <p:sp>
          <p:nvSpPr>
            <p:cNvPr id="46" name="pl46"/>
            <p:cNvSpPr/>
            <p:nvPr/>
          </p:nvSpPr>
          <p:spPr>
            <a:xfrm>
              <a:off x="5567624" y="1262946"/>
              <a:ext cx="2085820" cy="284697"/>
            </a:xfrm>
            <a:custGeom>
              <a:avLst/>
              <a:pathLst>
                <a:path w="2085820" h="284697">
                  <a:moveTo>
                    <a:pt x="0" y="94899"/>
                  </a:moveTo>
                  <a:lnTo>
                    <a:pt x="260727" y="189798"/>
                  </a:lnTo>
                  <a:lnTo>
                    <a:pt x="521455" y="0"/>
                  </a:lnTo>
                  <a:lnTo>
                    <a:pt x="782182" y="94899"/>
                  </a:lnTo>
                  <a:lnTo>
                    <a:pt x="1042910" y="94899"/>
                  </a:lnTo>
                  <a:lnTo>
                    <a:pt x="1303638" y="142348"/>
                  </a:lnTo>
                  <a:lnTo>
                    <a:pt x="1564365" y="284697"/>
                  </a:lnTo>
                  <a:lnTo>
                    <a:pt x="1825093" y="284697"/>
                  </a:lnTo>
                  <a:lnTo>
                    <a:pt x="2085820" y="284697"/>
                  </a:lnTo>
                </a:path>
              </a:pathLst>
            </a:custGeom>
            <a:ln w="27101" cap="flat">
              <a:solidFill>
                <a:srgbClr val="9A32CD">
                  <a:alpha val="100000"/>
                </a:srgbClr>
              </a:solidFill>
              <a:prstDash val="solid"/>
              <a:round/>
            </a:ln>
          </p:spPr>
          <p:txBody>
            <a:bodyPr/>
            <a:lstStyle/>
            <a:p/>
          </p:txBody>
        </p:sp>
        <p:sp>
          <p:nvSpPr>
            <p:cNvPr id="47" name="pl47"/>
            <p:cNvSpPr/>
            <p:nvPr/>
          </p:nvSpPr>
          <p:spPr>
            <a:xfrm>
              <a:off x="7664201" y="783576"/>
              <a:ext cx="718744" cy="612552"/>
            </a:xfrm>
            <a:custGeom>
              <a:avLst/>
              <a:pathLst>
                <a:path w="718744" h="612552">
                  <a:moveTo>
                    <a:pt x="718744" y="0"/>
                  </a:moveTo>
                  <a:lnTo>
                    <a:pt x="0" y="612552"/>
                  </a:lnTo>
                </a:path>
              </a:pathLst>
            </a:custGeom>
          </p:spPr>
          <p:txBody>
            <a:bodyPr/>
            <a:lstStyle/>
            <a:p/>
          </p:txBody>
        </p:sp>
        <p:sp>
          <p:nvSpPr>
            <p:cNvPr id="48" name="pl48"/>
            <p:cNvSpPr/>
            <p:nvPr/>
          </p:nvSpPr>
          <p:spPr>
            <a:xfrm>
              <a:off x="7667254" y="1044390"/>
              <a:ext cx="661329" cy="353523"/>
            </a:xfrm>
            <a:custGeom>
              <a:avLst/>
              <a:pathLst>
                <a:path w="661329" h="353523">
                  <a:moveTo>
                    <a:pt x="661329" y="0"/>
                  </a:moveTo>
                  <a:lnTo>
                    <a:pt x="0" y="353523"/>
                  </a:lnTo>
                </a:path>
              </a:pathLst>
            </a:custGeom>
          </p:spPr>
          <p:txBody>
            <a:bodyPr/>
            <a:lstStyle/>
            <a:p/>
          </p:txBody>
        </p:sp>
        <p:sp>
          <p:nvSpPr>
            <p:cNvPr id="49" name="pl49"/>
            <p:cNvSpPr/>
            <p:nvPr/>
          </p:nvSpPr>
          <p:spPr>
            <a:xfrm>
              <a:off x="7670817" y="1408573"/>
              <a:ext cx="766277" cy="144576"/>
            </a:xfrm>
            <a:custGeom>
              <a:avLst/>
              <a:pathLst>
                <a:path w="766277" h="144576">
                  <a:moveTo>
                    <a:pt x="766277" y="144576"/>
                  </a:moveTo>
                  <a:lnTo>
                    <a:pt x="0" y="0"/>
                  </a:lnTo>
                </a:path>
              </a:pathLst>
            </a:custGeom>
          </p:spPr>
          <p:txBody>
            <a:bodyPr/>
            <a:lstStyle/>
            <a:p/>
          </p:txBody>
        </p:sp>
        <p:sp>
          <p:nvSpPr>
            <p:cNvPr id="50" name="pl50"/>
            <p:cNvSpPr/>
            <p:nvPr/>
          </p:nvSpPr>
          <p:spPr>
            <a:xfrm>
              <a:off x="7671101" y="1301830"/>
              <a:ext cx="681672" cy="100852"/>
            </a:xfrm>
            <a:custGeom>
              <a:avLst/>
              <a:pathLst>
                <a:path w="681672" h="100852">
                  <a:moveTo>
                    <a:pt x="681672" y="0"/>
                  </a:moveTo>
                  <a:lnTo>
                    <a:pt x="0" y="100852"/>
                  </a:lnTo>
                </a:path>
              </a:pathLst>
            </a:custGeom>
          </p:spPr>
          <p:txBody>
            <a:bodyPr/>
            <a:lstStyle/>
            <a:p/>
          </p:txBody>
        </p:sp>
        <p:sp>
          <p:nvSpPr>
            <p:cNvPr id="51" name="pl51"/>
            <p:cNvSpPr/>
            <p:nvPr/>
          </p:nvSpPr>
          <p:spPr>
            <a:xfrm>
              <a:off x="7667709" y="1459778"/>
              <a:ext cx="715236" cy="352694"/>
            </a:xfrm>
            <a:custGeom>
              <a:avLst/>
              <a:pathLst>
                <a:path w="715236" h="352694">
                  <a:moveTo>
                    <a:pt x="715236" y="352694"/>
                  </a:moveTo>
                  <a:lnTo>
                    <a:pt x="0" y="0"/>
                  </a:lnTo>
                </a:path>
              </a:pathLst>
            </a:custGeom>
          </p:spPr>
          <p:txBody>
            <a:bodyPr/>
            <a:lstStyle/>
            <a:p/>
          </p:txBody>
        </p:sp>
        <p:sp>
          <p:nvSpPr>
            <p:cNvPr id="52" name="pl52"/>
            <p:cNvSpPr/>
            <p:nvPr/>
          </p:nvSpPr>
          <p:spPr>
            <a:xfrm>
              <a:off x="7661069" y="1557973"/>
              <a:ext cx="763957" cy="1035090"/>
            </a:xfrm>
            <a:custGeom>
              <a:avLst/>
              <a:pathLst>
                <a:path w="763957" h="1035090">
                  <a:moveTo>
                    <a:pt x="763957" y="1035090"/>
                  </a:moveTo>
                  <a:lnTo>
                    <a:pt x="0" y="0"/>
                  </a:lnTo>
                </a:path>
              </a:pathLst>
            </a:custGeom>
          </p:spPr>
          <p:txBody>
            <a:bodyPr/>
            <a:lstStyle/>
            <a:p/>
          </p:txBody>
        </p:sp>
        <p:sp>
          <p:nvSpPr>
            <p:cNvPr id="53" name="pl53"/>
            <p:cNvSpPr/>
            <p:nvPr/>
          </p:nvSpPr>
          <p:spPr>
            <a:xfrm>
              <a:off x="7665126" y="1556354"/>
              <a:ext cx="693735" cy="517305"/>
            </a:xfrm>
            <a:custGeom>
              <a:avLst/>
              <a:pathLst>
                <a:path w="693735" h="517305">
                  <a:moveTo>
                    <a:pt x="693735" y="517305"/>
                  </a:moveTo>
                  <a:lnTo>
                    <a:pt x="0" y="0"/>
                  </a:lnTo>
                </a:path>
              </a:pathLst>
            </a:custGeom>
          </p:spPr>
          <p:txBody>
            <a:bodyPr/>
            <a:lstStyle/>
            <a:p/>
          </p:txBody>
        </p:sp>
        <p:sp>
          <p:nvSpPr>
            <p:cNvPr id="54" name="pl54"/>
            <p:cNvSpPr/>
            <p:nvPr/>
          </p:nvSpPr>
          <p:spPr>
            <a:xfrm>
              <a:off x="7661681" y="1557787"/>
              <a:ext cx="630750" cy="776782"/>
            </a:xfrm>
            <a:custGeom>
              <a:avLst/>
              <a:pathLst>
                <a:path w="630750" h="776782">
                  <a:moveTo>
                    <a:pt x="630750" y="776782"/>
                  </a:moveTo>
                  <a:lnTo>
                    <a:pt x="0" y="0"/>
                  </a:lnTo>
                </a:path>
              </a:pathLst>
            </a:custGeom>
          </p:spPr>
          <p:txBody>
            <a:bodyPr/>
            <a:lstStyle/>
            <a:p/>
          </p:txBody>
        </p:sp>
        <p:sp>
          <p:nvSpPr>
            <p:cNvPr id="55" name="pl55"/>
            <p:cNvSpPr/>
            <p:nvPr/>
          </p:nvSpPr>
          <p:spPr>
            <a:xfrm>
              <a:off x="7660656" y="1842787"/>
              <a:ext cx="698204" cy="1011389"/>
            </a:xfrm>
            <a:custGeom>
              <a:avLst/>
              <a:pathLst>
                <a:path w="698204" h="1011389">
                  <a:moveTo>
                    <a:pt x="698204" y="1011389"/>
                  </a:moveTo>
                  <a:lnTo>
                    <a:pt x="0" y="0"/>
                  </a:lnTo>
                </a:path>
              </a:pathLst>
            </a:custGeom>
          </p:spPr>
          <p:txBody>
            <a:bodyPr/>
            <a:lstStyle/>
            <a:p/>
          </p:txBody>
        </p:sp>
        <p:sp>
          <p:nvSpPr>
            <p:cNvPr id="56" name="pg56"/>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89%</a:t>
              </a:r>
            </a:p>
          </p:txBody>
        </p:sp>
        <p:sp>
          <p:nvSpPr>
            <p:cNvPr id="58" name="pg58"/>
            <p:cNvSpPr/>
            <p:nvPr/>
          </p:nvSpPr>
          <p:spPr>
            <a:xfrm>
              <a:off x="8260004" y="95212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282864" y="97497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89%</a:t>
              </a:r>
            </a:p>
          </p:txBody>
        </p:sp>
        <p:sp>
          <p:nvSpPr>
            <p:cNvPr id="60" name="pg60"/>
            <p:cNvSpPr/>
            <p:nvPr/>
          </p:nvSpPr>
          <p:spPr>
            <a:xfrm>
              <a:off x="8368515" y="147161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1" name="tx61"/>
            <p:cNvSpPr/>
            <p:nvPr/>
          </p:nvSpPr>
          <p:spPr>
            <a:xfrm>
              <a:off x="8391375" y="151315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89%</a:t>
              </a:r>
            </a:p>
          </p:txBody>
        </p:sp>
        <p:sp>
          <p:nvSpPr>
            <p:cNvPr id="62" name="pg62"/>
            <p:cNvSpPr/>
            <p:nvPr/>
          </p:nvSpPr>
          <p:spPr>
            <a:xfrm>
              <a:off x="8284194" y="121505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3" name="tx63"/>
            <p:cNvSpPr/>
            <p:nvPr/>
          </p:nvSpPr>
          <p:spPr>
            <a:xfrm>
              <a:off x="8307054" y="125659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RotaC: 89%</a:t>
              </a:r>
            </a:p>
          </p:txBody>
        </p:sp>
        <p:sp>
          <p:nvSpPr>
            <p:cNvPr id="64" name="pg64"/>
            <p:cNvSpPr/>
            <p:nvPr/>
          </p:nvSpPr>
          <p:spPr>
            <a:xfrm>
              <a:off x="8314365" y="173498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5" name="tx65"/>
            <p:cNvSpPr/>
            <p:nvPr/>
          </p:nvSpPr>
          <p:spPr>
            <a:xfrm>
              <a:off x="8337225" y="177652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PcVC: 88%</a:t>
              </a:r>
            </a:p>
          </p:txBody>
        </p:sp>
        <p:sp>
          <p:nvSpPr>
            <p:cNvPr id="66" name="pg66"/>
            <p:cNvSpPr/>
            <p:nvPr/>
          </p:nvSpPr>
          <p:spPr>
            <a:xfrm>
              <a:off x="8356446" y="251411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7" name="tx67"/>
            <p:cNvSpPr/>
            <p:nvPr/>
          </p:nvSpPr>
          <p:spPr>
            <a:xfrm>
              <a:off x="8379306" y="255564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86%</a:t>
              </a:r>
            </a:p>
          </p:txBody>
        </p:sp>
        <p:sp>
          <p:nvSpPr>
            <p:cNvPr id="68" name="pg68"/>
            <p:cNvSpPr/>
            <p:nvPr/>
          </p:nvSpPr>
          <p:spPr>
            <a:xfrm>
              <a:off x="8290281" y="199678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13141" y="203832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86%</a:t>
              </a:r>
            </a:p>
          </p:txBody>
        </p:sp>
        <p:sp>
          <p:nvSpPr>
            <p:cNvPr id="70" name="pg70"/>
            <p:cNvSpPr/>
            <p:nvPr/>
          </p:nvSpPr>
          <p:spPr>
            <a:xfrm>
              <a:off x="8223851" y="225713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246711" y="229867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86%</a:t>
              </a:r>
            </a:p>
          </p:txBody>
        </p:sp>
        <p:sp>
          <p:nvSpPr>
            <p:cNvPr id="72" name="pg72"/>
            <p:cNvSpPr/>
            <p:nvPr/>
          </p:nvSpPr>
          <p:spPr>
            <a:xfrm>
              <a:off x="8290281" y="277548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13141" y="281701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80%</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458666" y="401416"/>
              <a:ext cx="29142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Burundi,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MCV2 had the lowest coverage of all vaccines (80%), followed by IPV1, MCV1, and Rubella (86%).
Coverage of 7 vaccines decreased (DTP3, HEPB3, HIB3, IPV1, MCV1, ROTAC and RUBELLA) and 1 vaccine was the same (MCV2) compared to respective coverage in 2019.
Coverage of 8 vaccines were the same (DTP3, HEPB3, HIB3, IPV1, MCV1, MCV2, ROTAC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85650" y="907931"/>
              <a:ext cx="866596" cy="0"/>
            </a:xfrm>
            <a:custGeom>
              <a:avLst/>
              <a:pathLst>
                <a:path w="866596" h="0">
                  <a:moveTo>
                    <a:pt x="0" y="0"/>
                  </a:moveTo>
                  <a:lnTo>
                    <a:pt x="433298" y="0"/>
                  </a:lnTo>
                  <a:lnTo>
                    <a:pt x="433298" y="0"/>
                  </a:lnTo>
                  <a:lnTo>
                    <a:pt x="433298" y="0"/>
                  </a:lnTo>
                  <a:lnTo>
                    <a:pt x="722164" y="0"/>
                  </a:lnTo>
                  <a:lnTo>
                    <a:pt x="794380" y="0"/>
                  </a:lnTo>
                  <a:lnTo>
                    <a:pt x="866596" y="0"/>
                  </a:lnTo>
                </a:path>
              </a:pathLst>
            </a:custGeom>
            <a:ln w="116535" cap="flat">
              <a:solidFill>
                <a:srgbClr val="E8E8E8">
                  <a:alpha val="100000"/>
                </a:srgbClr>
              </a:solidFill>
              <a:prstDash val="solid"/>
              <a:round/>
            </a:ln>
          </p:spPr>
          <p:txBody>
            <a:bodyPr/>
            <a:lstStyle/>
            <a:p/>
          </p:txBody>
        </p:sp>
        <p:sp>
          <p:nvSpPr>
            <p:cNvPr id="21" name="pl21"/>
            <p:cNvSpPr/>
            <p:nvPr/>
          </p:nvSpPr>
          <p:spPr>
            <a:xfrm>
              <a:off x="7918948" y="1320786"/>
              <a:ext cx="649947" cy="0"/>
            </a:xfrm>
            <a:custGeom>
              <a:avLst/>
              <a:pathLst>
                <a:path w="649947" h="0">
                  <a:moveTo>
                    <a:pt x="0" y="0"/>
                  </a:moveTo>
                  <a:lnTo>
                    <a:pt x="0" y="0"/>
                  </a:lnTo>
                  <a:lnTo>
                    <a:pt x="0" y="0"/>
                  </a:lnTo>
                  <a:lnTo>
                    <a:pt x="288865"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2" name="pl22"/>
            <p:cNvSpPr/>
            <p:nvPr/>
          </p:nvSpPr>
          <p:spPr>
            <a:xfrm>
              <a:off x="7918948" y="1733641"/>
              <a:ext cx="361082" cy="0"/>
            </a:xfrm>
            <a:custGeom>
              <a:avLst/>
              <a:pathLst>
                <a:path w="361082" h="0">
                  <a:moveTo>
                    <a:pt x="0" y="0"/>
                  </a:moveTo>
                  <a:lnTo>
                    <a:pt x="0" y="0"/>
                  </a:lnTo>
                  <a:lnTo>
                    <a:pt x="0" y="0"/>
                  </a:lnTo>
                  <a:lnTo>
                    <a:pt x="144432"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3" name="pl23"/>
            <p:cNvSpPr/>
            <p:nvPr/>
          </p:nvSpPr>
          <p:spPr>
            <a:xfrm>
              <a:off x="7918948" y="2146496"/>
              <a:ext cx="361082" cy="0"/>
            </a:xfrm>
            <a:custGeom>
              <a:avLst/>
              <a:pathLst>
                <a:path w="361082" h="0">
                  <a:moveTo>
                    <a:pt x="0" y="0"/>
                  </a:moveTo>
                  <a:lnTo>
                    <a:pt x="0" y="0"/>
                  </a:lnTo>
                  <a:lnTo>
                    <a:pt x="0" y="0"/>
                  </a:lnTo>
                  <a:lnTo>
                    <a:pt x="144432"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2559351"/>
              <a:ext cx="361082" cy="0"/>
            </a:xfrm>
            <a:custGeom>
              <a:avLst/>
              <a:pathLst>
                <a:path w="361082" h="0">
                  <a:moveTo>
                    <a:pt x="0" y="0"/>
                  </a:moveTo>
                  <a:lnTo>
                    <a:pt x="0" y="0"/>
                  </a:lnTo>
                  <a:lnTo>
                    <a:pt x="0" y="0"/>
                  </a:lnTo>
                  <a:lnTo>
                    <a:pt x="144432"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7702299" y="2972206"/>
              <a:ext cx="866596" cy="0"/>
            </a:xfrm>
            <a:custGeom>
              <a:avLst/>
              <a:pathLst>
                <a:path w="866596" h="0">
                  <a:moveTo>
                    <a:pt x="0" y="0"/>
                  </a:moveTo>
                  <a:lnTo>
                    <a:pt x="0" y="0"/>
                  </a:lnTo>
                  <a:lnTo>
                    <a:pt x="0" y="0"/>
                  </a:lnTo>
                  <a:lnTo>
                    <a:pt x="361082" y="0"/>
                  </a:lnTo>
                  <a:lnTo>
                    <a:pt x="433298" y="0"/>
                  </a:lnTo>
                  <a:lnTo>
                    <a:pt x="577731" y="0"/>
                  </a:lnTo>
                  <a:lnTo>
                    <a:pt x="866596" y="0"/>
                  </a:lnTo>
                </a:path>
              </a:pathLst>
            </a:custGeom>
            <a:ln w="116535" cap="flat">
              <a:solidFill>
                <a:srgbClr val="E8E8E8">
                  <a:alpha val="100000"/>
                </a:srgbClr>
              </a:solidFill>
              <a:prstDash val="solid"/>
              <a:round/>
            </a:ln>
          </p:spPr>
          <p:txBody>
            <a:bodyPr/>
            <a:lstStyle/>
            <a:p/>
          </p:txBody>
        </p:sp>
        <p:sp>
          <p:nvSpPr>
            <p:cNvPr id="26" name="pl26"/>
            <p:cNvSpPr/>
            <p:nvPr/>
          </p:nvSpPr>
          <p:spPr>
            <a:xfrm>
              <a:off x="7702299" y="3385062"/>
              <a:ext cx="433298" cy="0"/>
            </a:xfrm>
            <a:custGeom>
              <a:avLst/>
              <a:pathLst>
                <a:path w="433298" h="0">
                  <a:moveTo>
                    <a:pt x="0" y="0"/>
                  </a:moveTo>
                  <a:lnTo>
                    <a:pt x="0" y="0"/>
                  </a:lnTo>
                  <a:lnTo>
                    <a:pt x="0" y="0"/>
                  </a:lnTo>
                  <a:lnTo>
                    <a:pt x="216649" y="0"/>
                  </a:lnTo>
                  <a:lnTo>
                    <a:pt x="288865" y="0"/>
                  </a:lnTo>
                  <a:lnTo>
                    <a:pt x="288865" y="0"/>
                  </a:lnTo>
                  <a:lnTo>
                    <a:pt x="433298" y="0"/>
                  </a:lnTo>
                </a:path>
              </a:pathLst>
            </a:custGeom>
            <a:ln w="116535" cap="flat">
              <a:solidFill>
                <a:srgbClr val="E8E8E8">
                  <a:alpha val="100000"/>
                </a:srgbClr>
              </a:solidFill>
              <a:prstDash val="solid"/>
              <a:round/>
            </a:ln>
          </p:spPr>
          <p:txBody>
            <a:bodyPr/>
            <a:lstStyle/>
            <a:p/>
          </p:txBody>
        </p:sp>
        <p:sp>
          <p:nvSpPr>
            <p:cNvPr id="27" name="pl27"/>
            <p:cNvSpPr/>
            <p:nvPr/>
          </p:nvSpPr>
          <p:spPr>
            <a:xfrm>
              <a:off x="7269000" y="3797917"/>
              <a:ext cx="361082" cy="0"/>
            </a:xfrm>
            <a:custGeom>
              <a:avLst/>
              <a:pathLst>
                <a:path w="361082" h="0">
                  <a:moveTo>
                    <a:pt x="0" y="0"/>
                  </a:moveTo>
                  <a:lnTo>
                    <a:pt x="0" y="0"/>
                  </a:lnTo>
                  <a:lnTo>
                    <a:pt x="0" y="0"/>
                  </a:lnTo>
                  <a:lnTo>
                    <a:pt x="0"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7846732" y="4210772"/>
              <a:ext cx="433298" cy="0"/>
            </a:xfrm>
            <a:custGeom>
              <a:avLst/>
              <a:pathLst>
                <a:path w="433298" h="0">
                  <a:moveTo>
                    <a:pt x="0" y="0"/>
                  </a:moveTo>
                  <a:lnTo>
                    <a:pt x="0" y="0"/>
                  </a:lnTo>
                  <a:lnTo>
                    <a:pt x="0" y="0"/>
                  </a:lnTo>
                  <a:lnTo>
                    <a:pt x="216649"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7702299" y="4623627"/>
              <a:ext cx="433298" cy="0"/>
            </a:xfrm>
            <a:custGeom>
              <a:avLst/>
              <a:pathLst>
                <a:path w="433298" h="0">
                  <a:moveTo>
                    <a:pt x="0" y="0"/>
                  </a:moveTo>
                  <a:lnTo>
                    <a:pt x="0" y="0"/>
                  </a:lnTo>
                  <a:lnTo>
                    <a:pt x="0" y="0"/>
                  </a:lnTo>
                  <a:lnTo>
                    <a:pt x="216649" y="0"/>
                  </a:lnTo>
                  <a:lnTo>
                    <a:pt x="288865" y="0"/>
                  </a:lnTo>
                  <a:lnTo>
                    <a:pt x="288865" y="0"/>
                  </a:lnTo>
                  <a:lnTo>
                    <a:pt x="433298" y="0"/>
                  </a:lnTo>
                </a:path>
              </a:pathLst>
            </a:custGeom>
            <a:ln w="116535" cap="flat">
              <a:solidFill>
                <a:srgbClr val="E8E8E8">
                  <a:alpha val="100000"/>
                </a:srgbClr>
              </a:solidFill>
              <a:prstDash val="solid"/>
              <a:round/>
            </a:ln>
          </p:spPr>
          <p:txBody>
            <a:bodyPr/>
            <a:lstStyle/>
            <a:p/>
          </p:txBody>
        </p:sp>
        <p:sp>
          <p:nvSpPr>
            <p:cNvPr id="30" name="pl30"/>
            <p:cNvSpPr/>
            <p:nvPr/>
          </p:nvSpPr>
          <p:spPr>
            <a:xfrm>
              <a:off x="7918948" y="5036482"/>
              <a:ext cx="505514" cy="0"/>
            </a:xfrm>
            <a:custGeom>
              <a:avLst/>
              <a:pathLst>
                <a:path w="505514" h="0">
                  <a:moveTo>
                    <a:pt x="0" y="0"/>
                  </a:moveTo>
                  <a:lnTo>
                    <a:pt x="0" y="0"/>
                  </a:lnTo>
                  <a:lnTo>
                    <a:pt x="0" y="0"/>
                  </a:lnTo>
                  <a:lnTo>
                    <a:pt x="144432" y="0"/>
                  </a:lnTo>
                  <a:lnTo>
                    <a:pt x="361082" y="0"/>
                  </a:lnTo>
                  <a:lnTo>
                    <a:pt x="433298" y="0"/>
                  </a:lnTo>
                  <a:lnTo>
                    <a:pt x="505514" y="0"/>
                  </a:lnTo>
                </a:path>
              </a:pathLst>
            </a:custGeom>
            <a:ln w="116535" cap="flat">
              <a:solidFill>
                <a:srgbClr val="E8E8E8">
                  <a:alpha val="100000"/>
                </a:srgbClr>
              </a:solidFill>
              <a:prstDash val="solid"/>
              <a:round/>
            </a:ln>
          </p:spPr>
          <p:txBody>
            <a:bodyPr/>
            <a:lstStyle/>
            <a:p/>
          </p:txBody>
        </p:sp>
        <p:sp>
          <p:nvSpPr>
            <p:cNvPr id="31" name="pt31"/>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48115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144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144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144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144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144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144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144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144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144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144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48115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977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977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977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27553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145046"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856180"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856180"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433912"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856180"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856180"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145046"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856180"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856180"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145046"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856180"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856180"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145046"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856180"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856180"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7283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639531"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639531"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072830"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639531"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639531"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206233"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206233"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206233"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145046"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78396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78396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72830"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639531"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639531"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89479"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856180"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856180"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2057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Burundi,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(97%) and 2024 (89%). DTP1 coverage remained the same in 2025 (89%) compared to 2024, and was lower than in 2019. In 2019-2025, DTP1 coverage was at it's lowest level in 2023, 2024, and 2025 (89%).
In 2024, 10 vaccines had lower coverage than in 2019.
In 2025, 10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550935"/>
            </a:xfrm>
            <a:custGeom>
              <a:avLst/>
              <a:pathLst>
                <a:path w="6481656" h="550935">
                  <a:moveTo>
                    <a:pt x="0" y="550935"/>
                  </a:moveTo>
                  <a:lnTo>
                    <a:pt x="259266" y="521938"/>
                  </a:lnTo>
                  <a:lnTo>
                    <a:pt x="518532" y="521938"/>
                  </a:lnTo>
                  <a:lnTo>
                    <a:pt x="777798" y="492942"/>
                  </a:lnTo>
                  <a:lnTo>
                    <a:pt x="1037065" y="463945"/>
                  </a:lnTo>
                  <a:lnTo>
                    <a:pt x="1296331" y="347959"/>
                  </a:lnTo>
                  <a:lnTo>
                    <a:pt x="1555597" y="202976"/>
                  </a:lnTo>
                  <a:lnTo>
                    <a:pt x="1814863" y="0"/>
                  </a:lnTo>
                  <a:lnTo>
                    <a:pt x="2074130" y="202976"/>
                  </a:lnTo>
                  <a:lnTo>
                    <a:pt x="2333396" y="144982"/>
                  </a:lnTo>
                  <a:lnTo>
                    <a:pt x="2592662" y="86989"/>
                  </a:lnTo>
                  <a:lnTo>
                    <a:pt x="2851928" y="86989"/>
                  </a:lnTo>
                  <a:lnTo>
                    <a:pt x="3111195" y="86989"/>
                  </a:lnTo>
                  <a:lnTo>
                    <a:pt x="3370461" y="86989"/>
                  </a:lnTo>
                  <a:lnTo>
                    <a:pt x="3629727" y="115986"/>
                  </a:lnTo>
                  <a:lnTo>
                    <a:pt x="3888994" y="144982"/>
                  </a:lnTo>
                  <a:lnTo>
                    <a:pt x="4148260" y="144982"/>
                  </a:lnTo>
                  <a:lnTo>
                    <a:pt x="4407526" y="231972"/>
                  </a:lnTo>
                  <a:lnTo>
                    <a:pt x="4666792" y="260969"/>
                  </a:lnTo>
                  <a:lnTo>
                    <a:pt x="4926059" y="173979"/>
                  </a:lnTo>
                  <a:lnTo>
                    <a:pt x="5185325" y="173979"/>
                  </a:lnTo>
                  <a:lnTo>
                    <a:pt x="5444591" y="144982"/>
                  </a:lnTo>
                  <a:lnTo>
                    <a:pt x="5703857" y="231972"/>
                  </a:lnTo>
                  <a:lnTo>
                    <a:pt x="5963124" y="289965"/>
                  </a:lnTo>
                  <a:lnTo>
                    <a:pt x="6222390" y="289965"/>
                  </a:lnTo>
                  <a:lnTo>
                    <a:pt x="6481656" y="289965"/>
                  </a:lnTo>
                </a:path>
              </a:pathLst>
            </a:custGeom>
            <a:ln w="27101" cap="flat">
              <a:solidFill>
                <a:srgbClr val="F8766D">
                  <a:alpha val="100000"/>
                </a:srgbClr>
              </a:solidFill>
              <a:prstDash val="solid"/>
              <a:round/>
            </a:ln>
          </p:spPr>
          <p:txBody>
            <a:bodyPr/>
            <a:lstStyle/>
            <a:p/>
          </p:txBody>
        </p:sp>
        <p:sp>
          <p:nvSpPr>
            <p:cNvPr id="28" name="pl28"/>
            <p:cNvSpPr/>
            <p:nvPr/>
          </p:nvSpPr>
          <p:spPr>
            <a:xfrm>
              <a:off x="4809480" y="2534940"/>
              <a:ext cx="3111195" cy="985884"/>
            </a:xfrm>
            <a:custGeom>
              <a:avLst/>
              <a:pathLst>
                <a:path w="3111195" h="985884">
                  <a:moveTo>
                    <a:pt x="0" y="985884"/>
                  </a:moveTo>
                  <a:lnTo>
                    <a:pt x="259266" y="724914"/>
                  </a:lnTo>
                  <a:lnTo>
                    <a:pt x="518532" y="579931"/>
                  </a:lnTo>
                  <a:lnTo>
                    <a:pt x="777798" y="376955"/>
                  </a:lnTo>
                  <a:lnTo>
                    <a:pt x="1037065" y="289965"/>
                  </a:lnTo>
                  <a:lnTo>
                    <a:pt x="1296331" y="231972"/>
                  </a:lnTo>
                  <a:lnTo>
                    <a:pt x="1555597" y="144982"/>
                  </a:lnTo>
                  <a:lnTo>
                    <a:pt x="1814863" y="57993"/>
                  </a:lnTo>
                  <a:lnTo>
                    <a:pt x="2074130" y="0"/>
                  </a:lnTo>
                  <a:lnTo>
                    <a:pt x="2333396" y="0"/>
                  </a:lnTo>
                  <a:lnTo>
                    <a:pt x="2592662" y="144982"/>
                  </a:lnTo>
                  <a:lnTo>
                    <a:pt x="2851928" y="144982"/>
                  </a:lnTo>
                  <a:lnTo>
                    <a:pt x="3111195" y="144982"/>
                  </a:lnTo>
                </a:path>
              </a:pathLst>
            </a:custGeom>
            <a:ln w="27101" cap="flat">
              <a:solidFill>
                <a:srgbClr val="00BA38">
                  <a:alpha val="100000"/>
                </a:srgbClr>
              </a:solidFill>
              <a:prstDash val="solid"/>
              <a:round/>
            </a:ln>
          </p:spPr>
          <p:txBody>
            <a:bodyPr/>
            <a:lstStyle/>
            <a:p/>
          </p:txBody>
        </p:sp>
        <p:sp>
          <p:nvSpPr>
            <p:cNvPr id="29" name="pl29"/>
            <p:cNvSpPr/>
            <p:nvPr/>
          </p:nvSpPr>
          <p:spPr>
            <a:xfrm>
              <a:off x="4290948" y="2215977"/>
              <a:ext cx="3629727" cy="2377720"/>
            </a:xfrm>
            <a:custGeom>
              <a:avLst/>
              <a:pathLst>
                <a:path w="3629727" h="2377720">
                  <a:moveTo>
                    <a:pt x="0" y="2377720"/>
                  </a:moveTo>
                  <a:lnTo>
                    <a:pt x="259266" y="0"/>
                  </a:lnTo>
                  <a:lnTo>
                    <a:pt x="518532" y="0"/>
                  </a:lnTo>
                  <a:lnTo>
                    <a:pt x="777798" y="28996"/>
                  </a:lnTo>
                  <a:lnTo>
                    <a:pt x="1037065" y="57993"/>
                  </a:lnTo>
                  <a:lnTo>
                    <a:pt x="1296331" y="57993"/>
                  </a:lnTo>
                  <a:lnTo>
                    <a:pt x="1555597" y="144982"/>
                  </a:lnTo>
                  <a:lnTo>
                    <a:pt x="1814863" y="173979"/>
                  </a:lnTo>
                  <a:lnTo>
                    <a:pt x="2074130" y="86989"/>
                  </a:lnTo>
                  <a:lnTo>
                    <a:pt x="2333396" y="86989"/>
                  </a:lnTo>
                  <a:lnTo>
                    <a:pt x="2592662" y="57993"/>
                  </a:lnTo>
                  <a:lnTo>
                    <a:pt x="2851928" y="144982"/>
                  </a:lnTo>
                  <a:lnTo>
                    <a:pt x="3111195" y="231972"/>
                  </a:lnTo>
                  <a:lnTo>
                    <a:pt x="3370461" y="231972"/>
                  </a:lnTo>
                  <a:lnTo>
                    <a:pt x="3629727" y="231972"/>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3805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64154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40957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64154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4771104" y="348244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4252571" y="455532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5745" y="2338261"/>
              <a:ext cx="244197" cy="76002"/>
            </a:xfrm>
            <a:custGeom>
              <a:avLst/>
              <a:pathLst>
                <a:path w="244197" h="76002">
                  <a:moveTo>
                    <a:pt x="244197" y="0"/>
                  </a:moveTo>
                  <a:lnTo>
                    <a:pt x="0" y="76002"/>
                  </a:lnTo>
                </a:path>
              </a:pathLst>
            </a:custGeom>
          </p:spPr>
          <p:txBody>
            <a:bodyPr/>
            <a:lstStyle/>
            <a:p/>
          </p:txBody>
        </p:sp>
        <p:sp>
          <p:nvSpPr>
            <p:cNvPr id="38" name="pl38"/>
            <p:cNvSpPr/>
            <p:nvPr/>
          </p:nvSpPr>
          <p:spPr>
            <a:xfrm>
              <a:off x="7934194" y="2453297"/>
              <a:ext cx="245747" cy="97197"/>
            </a:xfrm>
            <a:custGeom>
              <a:avLst/>
              <a:pathLst>
                <a:path w="245747" h="97197">
                  <a:moveTo>
                    <a:pt x="245747" y="97197"/>
                  </a:moveTo>
                  <a:lnTo>
                    <a:pt x="0" y="0"/>
                  </a:lnTo>
                </a:path>
              </a:pathLst>
            </a:custGeom>
          </p:spPr>
          <p:txBody>
            <a:bodyPr/>
            <a:lstStyle/>
            <a:p/>
          </p:txBody>
        </p:sp>
        <p:sp>
          <p:nvSpPr>
            <p:cNvPr id="39" name="pl39"/>
            <p:cNvSpPr/>
            <p:nvPr/>
          </p:nvSpPr>
          <p:spPr>
            <a:xfrm>
              <a:off x="7931709" y="2686059"/>
              <a:ext cx="248232" cy="138063"/>
            </a:xfrm>
            <a:custGeom>
              <a:avLst/>
              <a:pathLst>
                <a:path w="248232" h="138063">
                  <a:moveTo>
                    <a:pt x="248232" y="138063"/>
                  </a:moveTo>
                  <a:lnTo>
                    <a:pt x="0" y="0"/>
                  </a:lnTo>
                </a:path>
              </a:pathLst>
            </a:custGeom>
          </p:spPr>
          <p:txBody>
            <a:bodyPr/>
            <a:lstStyle/>
            <a:p/>
          </p:txBody>
        </p:sp>
        <p:sp>
          <p:nvSpPr>
            <p:cNvPr id="40" name="pg40"/>
            <p:cNvSpPr/>
            <p:nvPr/>
          </p:nvSpPr>
          <p:spPr>
            <a:xfrm>
              <a:off x="8111362" y="221873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25958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89%</a:t>
              </a:r>
            </a:p>
          </p:txBody>
        </p:sp>
        <p:sp>
          <p:nvSpPr>
            <p:cNvPr id="42" name="pg42"/>
            <p:cNvSpPr/>
            <p:nvPr/>
          </p:nvSpPr>
          <p:spPr>
            <a:xfrm>
              <a:off x="8111362" y="249128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3" name="tx43"/>
            <p:cNvSpPr/>
            <p:nvPr/>
          </p:nvSpPr>
          <p:spPr>
            <a:xfrm>
              <a:off x="8134222" y="253212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88%</a:t>
              </a:r>
            </a:p>
          </p:txBody>
        </p:sp>
        <p:sp>
          <p:nvSpPr>
            <p:cNvPr id="44" name="pg44"/>
            <p:cNvSpPr/>
            <p:nvPr/>
          </p:nvSpPr>
          <p:spPr>
            <a:xfrm>
              <a:off x="8111362" y="276512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280596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80%</a:t>
              </a:r>
            </a:p>
          </p:txBody>
        </p:sp>
        <p:sp>
          <p:nvSpPr>
            <p:cNvPr id="46" name="pg46"/>
            <p:cNvSpPr/>
            <p:nvPr/>
          </p:nvSpPr>
          <p:spPr>
            <a:xfrm>
              <a:off x="1141722" y="265828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7442" y="27020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80</a:t>
              </a:r>
            </a:p>
          </p:txBody>
        </p:sp>
        <p:sp>
          <p:nvSpPr>
            <p:cNvPr id="48" name="pg48"/>
            <p:cNvSpPr/>
            <p:nvPr/>
          </p:nvSpPr>
          <p:spPr>
            <a:xfrm>
              <a:off x="4874172" y="336064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4919892" y="3404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51</a:t>
              </a:r>
            </a:p>
          </p:txBody>
        </p:sp>
        <p:sp>
          <p:nvSpPr>
            <p:cNvPr id="50" name="pg50"/>
            <p:cNvSpPr/>
            <p:nvPr/>
          </p:nvSpPr>
          <p:spPr>
            <a:xfrm>
              <a:off x="3993150" y="457227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4038870" y="46176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14</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202783" y="1705910"/>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Burundi has 3 out of the 4 SDG vaccines.
In 2025, Burundi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89% between 2024 and 2025.
• DTP3 coverage remained constant at 89% between 2024 and 2025.
• There were there were approximately the same number of zero-dose children in 2025. This leaves 50,000 children without vaccination, vulnerable to vaccine-preventable diseases and a further &lt;100 with incomplete protection.
• Burundi accounted for 1.8% of zero-dose children in Eastern and Southern Africa (ESAR) and 0.4% of zero-dose children globally.
• MCV1 coverage remained constant at 86% between 2024 and 2025. There were 64,000 children who missed out on the first measles vaccination.
• MCV2 coverage remained constant at 80% between 2024 and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Burundi,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Burundi.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P7TF5XRZ5TZD-1674051314-8190</_dlc_DocId>
    <_dlc_DocIdUrl xmlns="5ce71423-0d49-4a04-8822-86064e799dcd">
      <Url>https://unicef.sharepoint.com/teams/DAPM-DataComm/_layouts/15/DocIdRedir.aspx?ID=P7TF5XRZ5TZD-1674051314-8190</Url>
      <Description>P7TF5XRZ5TZD-1674051314-8190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36AE6FA1-2792-42E5-B1C5-DC13312CF4A1}"/>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6ff646ff-d075-4d80-8b8c-d8d0ae1c8566</vt:lpwstr>
  </property>
</Properties>
</file>